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7DCC"/>
    <a:srgbClr val="47BF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BC4CF5-0448-4757-BF34-47B64B3FCDFE}" v="13" dt="2024-08-01T09:28:13.6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8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TA HUGO SI" userId="f084d78e-b525-4b91-8087-634c06aecf4c" providerId="ADAL" clId="{C5BC4CF5-0448-4757-BF34-47B64B3FCDFE}"/>
    <pc:docChg chg="undo custSel modSld">
      <pc:chgData name="ROTA HUGO SI" userId="f084d78e-b525-4b91-8087-634c06aecf4c" providerId="ADAL" clId="{C5BC4CF5-0448-4757-BF34-47B64B3FCDFE}" dt="2024-08-01T09:28:38.686" v="173" actId="14100"/>
      <pc:docMkLst>
        <pc:docMk/>
      </pc:docMkLst>
      <pc:sldChg chg="addSp delSp modSp mod">
        <pc:chgData name="ROTA HUGO SI" userId="f084d78e-b525-4b91-8087-634c06aecf4c" providerId="ADAL" clId="{C5BC4CF5-0448-4757-BF34-47B64B3FCDFE}" dt="2024-08-01T09:28:38.686" v="173" actId="14100"/>
        <pc:sldMkLst>
          <pc:docMk/>
          <pc:sldMk cId="3728733031" sldId="257"/>
        </pc:sldMkLst>
        <pc:spChg chg="mod">
          <ac:chgData name="ROTA HUGO SI" userId="f084d78e-b525-4b91-8087-634c06aecf4c" providerId="ADAL" clId="{C5BC4CF5-0448-4757-BF34-47B64B3FCDFE}" dt="2024-07-16T16:28:29.920" v="7" actId="14100"/>
          <ac:spMkLst>
            <pc:docMk/>
            <pc:sldMk cId="3728733031" sldId="257"/>
            <ac:spMk id="3" creationId="{21082E92-68E4-7BC2-ED8D-83E1473D11D4}"/>
          </ac:spMkLst>
        </pc:spChg>
        <pc:spChg chg="mod">
          <ac:chgData name="ROTA HUGO SI" userId="f084d78e-b525-4b91-8087-634c06aecf4c" providerId="ADAL" clId="{C5BC4CF5-0448-4757-BF34-47B64B3FCDFE}" dt="2024-07-16T16:30:31.601" v="22" actId="1036"/>
          <ac:spMkLst>
            <pc:docMk/>
            <pc:sldMk cId="3728733031" sldId="257"/>
            <ac:spMk id="4" creationId="{11AE43F3-E010-8E11-260C-16631D56D260}"/>
          </ac:spMkLst>
        </pc:spChg>
        <pc:spChg chg="mod">
          <ac:chgData name="ROTA HUGO SI" userId="f084d78e-b525-4b91-8087-634c06aecf4c" providerId="ADAL" clId="{C5BC4CF5-0448-4757-BF34-47B64B3FCDFE}" dt="2024-08-01T09:21:51.466" v="44" actId="1076"/>
          <ac:spMkLst>
            <pc:docMk/>
            <pc:sldMk cId="3728733031" sldId="257"/>
            <ac:spMk id="6" creationId="{03AFB08D-35FA-24A2-D0E1-7F5A7A60C1BA}"/>
          </ac:spMkLst>
        </pc:spChg>
        <pc:spChg chg="mod">
          <ac:chgData name="ROTA HUGO SI" userId="f084d78e-b525-4b91-8087-634c06aecf4c" providerId="ADAL" clId="{C5BC4CF5-0448-4757-BF34-47B64B3FCDFE}" dt="2024-08-01T09:21:51.466" v="44" actId="1076"/>
          <ac:spMkLst>
            <pc:docMk/>
            <pc:sldMk cId="3728733031" sldId="257"/>
            <ac:spMk id="7" creationId="{6395A189-2281-3B7B-04E0-6225F8193FCD}"/>
          </ac:spMkLst>
        </pc:spChg>
        <pc:spChg chg="mod">
          <ac:chgData name="ROTA HUGO SI" userId="f084d78e-b525-4b91-8087-634c06aecf4c" providerId="ADAL" clId="{C5BC4CF5-0448-4757-BF34-47B64B3FCDFE}" dt="2024-08-01T09:21:51.466" v="44" actId="1076"/>
          <ac:spMkLst>
            <pc:docMk/>
            <pc:sldMk cId="3728733031" sldId="257"/>
            <ac:spMk id="8" creationId="{0FEAC152-A269-CE52-4610-FCC316791F1B}"/>
          </ac:spMkLst>
        </pc:spChg>
        <pc:spChg chg="mod">
          <ac:chgData name="ROTA HUGO SI" userId="f084d78e-b525-4b91-8087-634c06aecf4c" providerId="ADAL" clId="{C5BC4CF5-0448-4757-BF34-47B64B3FCDFE}" dt="2024-08-01T09:21:51.466" v="44" actId="1076"/>
          <ac:spMkLst>
            <pc:docMk/>
            <pc:sldMk cId="3728733031" sldId="257"/>
            <ac:spMk id="9" creationId="{DC05C57F-3179-C10E-94D7-7CC86C2FD16C}"/>
          </ac:spMkLst>
        </pc:spChg>
        <pc:spChg chg="add mod">
          <ac:chgData name="ROTA HUGO SI" userId="f084d78e-b525-4b91-8087-634c06aecf4c" providerId="ADAL" clId="{C5BC4CF5-0448-4757-BF34-47B64B3FCDFE}" dt="2024-08-01T09:23:11.487" v="85" actId="20577"/>
          <ac:spMkLst>
            <pc:docMk/>
            <pc:sldMk cId="3728733031" sldId="257"/>
            <ac:spMk id="12" creationId="{682D2D39-C4B2-9ECA-FF43-A6B747080635}"/>
          </ac:spMkLst>
        </pc:spChg>
        <pc:spChg chg="add mod">
          <ac:chgData name="ROTA HUGO SI" userId="f084d78e-b525-4b91-8087-634c06aecf4c" providerId="ADAL" clId="{C5BC4CF5-0448-4757-BF34-47B64B3FCDFE}" dt="2024-08-01T09:22:16.711" v="79" actId="20577"/>
          <ac:spMkLst>
            <pc:docMk/>
            <pc:sldMk cId="3728733031" sldId="257"/>
            <ac:spMk id="15" creationId="{6A97B02F-865B-6DD3-0187-8B4C9F2E97EE}"/>
          </ac:spMkLst>
        </pc:spChg>
        <pc:spChg chg="mod">
          <ac:chgData name="ROTA HUGO SI" userId="f084d78e-b525-4b91-8087-634c06aecf4c" providerId="ADAL" clId="{C5BC4CF5-0448-4757-BF34-47B64B3FCDFE}" dt="2024-08-01T09:21:51.466" v="44" actId="1076"/>
          <ac:spMkLst>
            <pc:docMk/>
            <pc:sldMk cId="3728733031" sldId="257"/>
            <ac:spMk id="17" creationId="{9DDBE054-6670-40F4-9CB6-B7FA749ADD54}"/>
          </ac:spMkLst>
        </pc:spChg>
        <pc:spChg chg="mod">
          <ac:chgData name="ROTA HUGO SI" userId="f084d78e-b525-4b91-8087-634c06aecf4c" providerId="ADAL" clId="{C5BC4CF5-0448-4757-BF34-47B64B3FCDFE}" dt="2024-08-01T09:21:51.466" v="44" actId="1076"/>
          <ac:spMkLst>
            <pc:docMk/>
            <pc:sldMk cId="3728733031" sldId="257"/>
            <ac:spMk id="19" creationId="{DF73A1C3-F117-7189-9B5C-A1A653324EE9}"/>
          </ac:spMkLst>
        </pc:spChg>
        <pc:spChg chg="mod">
          <ac:chgData name="ROTA HUGO SI" userId="f084d78e-b525-4b91-8087-634c06aecf4c" providerId="ADAL" clId="{C5BC4CF5-0448-4757-BF34-47B64B3FCDFE}" dt="2024-08-01T09:21:51.466" v="44" actId="1076"/>
          <ac:spMkLst>
            <pc:docMk/>
            <pc:sldMk cId="3728733031" sldId="257"/>
            <ac:spMk id="24" creationId="{09985332-3853-89D0-9BAD-12A2AFA823CC}"/>
          </ac:spMkLst>
        </pc:spChg>
        <pc:spChg chg="mod">
          <ac:chgData name="ROTA HUGO SI" userId="f084d78e-b525-4b91-8087-634c06aecf4c" providerId="ADAL" clId="{C5BC4CF5-0448-4757-BF34-47B64B3FCDFE}" dt="2024-08-01T09:21:51.466" v="44" actId="1076"/>
          <ac:spMkLst>
            <pc:docMk/>
            <pc:sldMk cId="3728733031" sldId="257"/>
            <ac:spMk id="25" creationId="{FDD7D986-1171-1484-CA76-44CB5306DBBD}"/>
          </ac:spMkLst>
        </pc:spChg>
        <pc:spChg chg="mod">
          <ac:chgData name="ROTA HUGO SI" userId="f084d78e-b525-4b91-8087-634c06aecf4c" providerId="ADAL" clId="{C5BC4CF5-0448-4757-BF34-47B64B3FCDFE}" dt="2024-08-01T09:21:51.466" v="44" actId="1076"/>
          <ac:spMkLst>
            <pc:docMk/>
            <pc:sldMk cId="3728733031" sldId="257"/>
            <ac:spMk id="26" creationId="{127F9A9F-C451-6227-3ADC-DB26057328E9}"/>
          </ac:spMkLst>
        </pc:spChg>
        <pc:spChg chg="mod">
          <ac:chgData name="ROTA HUGO SI" userId="f084d78e-b525-4b91-8087-634c06aecf4c" providerId="ADAL" clId="{C5BC4CF5-0448-4757-BF34-47B64B3FCDFE}" dt="2024-08-01T09:21:51.466" v="44" actId="1076"/>
          <ac:spMkLst>
            <pc:docMk/>
            <pc:sldMk cId="3728733031" sldId="257"/>
            <ac:spMk id="27" creationId="{85D004A8-F789-7D06-0768-ABF32A694AB9}"/>
          </ac:spMkLst>
        </pc:spChg>
        <pc:spChg chg="mod">
          <ac:chgData name="ROTA HUGO SI" userId="f084d78e-b525-4b91-8087-634c06aecf4c" providerId="ADAL" clId="{C5BC4CF5-0448-4757-BF34-47B64B3FCDFE}" dt="2024-08-01T09:21:51.466" v="44" actId="1076"/>
          <ac:spMkLst>
            <pc:docMk/>
            <pc:sldMk cId="3728733031" sldId="257"/>
            <ac:spMk id="29" creationId="{7C40DF20-F645-4F42-99F9-A53FB88D069E}"/>
          </ac:spMkLst>
        </pc:spChg>
        <pc:spChg chg="mod">
          <ac:chgData name="ROTA HUGO SI" userId="f084d78e-b525-4b91-8087-634c06aecf4c" providerId="ADAL" clId="{C5BC4CF5-0448-4757-BF34-47B64B3FCDFE}" dt="2024-08-01T09:21:51.466" v="44" actId="1076"/>
          <ac:spMkLst>
            <pc:docMk/>
            <pc:sldMk cId="3728733031" sldId="257"/>
            <ac:spMk id="30" creationId="{E3B66862-5738-634D-429B-F5E1942F8BB2}"/>
          </ac:spMkLst>
        </pc:spChg>
        <pc:spChg chg="mod">
          <ac:chgData name="ROTA HUGO SI" userId="f084d78e-b525-4b91-8087-634c06aecf4c" providerId="ADAL" clId="{C5BC4CF5-0448-4757-BF34-47B64B3FCDFE}" dt="2024-08-01T09:21:51.466" v="44" actId="1076"/>
          <ac:spMkLst>
            <pc:docMk/>
            <pc:sldMk cId="3728733031" sldId="257"/>
            <ac:spMk id="31" creationId="{F19835F7-D3DF-D4EC-0C8D-2BB180B6722E}"/>
          </ac:spMkLst>
        </pc:spChg>
        <pc:spChg chg="mod">
          <ac:chgData name="ROTA HUGO SI" userId="f084d78e-b525-4b91-8087-634c06aecf4c" providerId="ADAL" clId="{C5BC4CF5-0448-4757-BF34-47B64B3FCDFE}" dt="2024-08-01T09:21:51.466" v="44" actId="1076"/>
          <ac:spMkLst>
            <pc:docMk/>
            <pc:sldMk cId="3728733031" sldId="257"/>
            <ac:spMk id="34" creationId="{FE383565-9517-6B33-FEB7-1A78081205D0}"/>
          </ac:spMkLst>
        </pc:spChg>
        <pc:spChg chg="mod">
          <ac:chgData name="ROTA HUGO SI" userId="f084d78e-b525-4b91-8087-634c06aecf4c" providerId="ADAL" clId="{C5BC4CF5-0448-4757-BF34-47B64B3FCDFE}" dt="2024-08-01T09:21:51.466" v="44" actId="1076"/>
          <ac:spMkLst>
            <pc:docMk/>
            <pc:sldMk cId="3728733031" sldId="257"/>
            <ac:spMk id="35" creationId="{52870F7F-3703-B48D-7827-5E80E7BF6A37}"/>
          </ac:spMkLst>
        </pc:spChg>
        <pc:spChg chg="mod">
          <ac:chgData name="ROTA HUGO SI" userId="f084d78e-b525-4b91-8087-634c06aecf4c" providerId="ADAL" clId="{C5BC4CF5-0448-4757-BF34-47B64B3FCDFE}" dt="2024-08-01T09:21:51.466" v="44" actId="1076"/>
          <ac:spMkLst>
            <pc:docMk/>
            <pc:sldMk cId="3728733031" sldId="257"/>
            <ac:spMk id="36" creationId="{9123FAD3-2031-4115-667E-177724979A6F}"/>
          </ac:spMkLst>
        </pc:spChg>
        <pc:spChg chg="mod">
          <ac:chgData name="ROTA HUGO SI" userId="f084d78e-b525-4b91-8087-634c06aecf4c" providerId="ADAL" clId="{C5BC4CF5-0448-4757-BF34-47B64B3FCDFE}" dt="2024-08-01T09:21:51.466" v="44" actId="1076"/>
          <ac:spMkLst>
            <pc:docMk/>
            <pc:sldMk cId="3728733031" sldId="257"/>
            <ac:spMk id="39" creationId="{4AFC7886-B57E-47C4-6D27-77D373E86108}"/>
          </ac:spMkLst>
        </pc:spChg>
        <pc:spChg chg="mod">
          <ac:chgData name="ROTA HUGO SI" userId="f084d78e-b525-4b91-8087-634c06aecf4c" providerId="ADAL" clId="{C5BC4CF5-0448-4757-BF34-47B64B3FCDFE}" dt="2024-08-01T09:21:51.466" v="44" actId="1076"/>
          <ac:spMkLst>
            <pc:docMk/>
            <pc:sldMk cId="3728733031" sldId="257"/>
            <ac:spMk id="40" creationId="{1B5E8550-A5DD-2B16-E18D-16C85F3AB72A}"/>
          </ac:spMkLst>
        </pc:spChg>
        <pc:spChg chg="mod">
          <ac:chgData name="ROTA HUGO SI" userId="f084d78e-b525-4b91-8087-634c06aecf4c" providerId="ADAL" clId="{C5BC4CF5-0448-4757-BF34-47B64B3FCDFE}" dt="2024-08-01T09:21:51.466" v="44" actId="1076"/>
          <ac:spMkLst>
            <pc:docMk/>
            <pc:sldMk cId="3728733031" sldId="257"/>
            <ac:spMk id="41" creationId="{42B46934-80D1-AE34-7F63-6C49EB704A10}"/>
          </ac:spMkLst>
        </pc:spChg>
        <pc:spChg chg="add mod">
          <ac:chgData name="ROTA HUGO SI" userId="f084d78e-b525-4b91-8087-634c06aecf4c" providerId="ADAL" clId="{C5BC4CF5-0448-4757-BF34-47B64B3FCDFE}" dt="2024-08-01T09:28:01.014" v="163" actId="20577"/>
          <ac:spMkLst>
            <pc:docMk/>
            <pc:sldMk cId="3728733031" sldId="257"/>
            <ac:spMk id="42" creationId="{C4690B2F-FF92-7A5B-AD1D-1D35FCD6473A}"/>
          </ac:spMkLst>
        </pc:spChg>
        <pc:spChg chg="mod">
          <ac:chgData name="ROTA HUGO SI" userId="f084d78e-b525-4b91-8087-634c06aecf4c" providerId="ADAL" clId="{C5BC4CF5-0448-4757-BF34-47B64B3FCDFE}" dt="2024-08-01T09:21:51.466" v="44" actId="1076"/>
          <ac:spMkLst>
            <pc:docMk/>
            <pc:sldMk cId="3728733031" sldId="257"/>
            <ac:spMk id="44" creationId="{19EABF51-226A-7B7F-5622-590F725AF065}"/>
          </ac:spMkLst>
        </pc:spChg>
        <pc:spChg chg="mod">
          <ac:chgData name="ROTA HUGO SI" userId="f084d78e-b525-4b91-8087-634c06aecf4c" providerId="ADAL" clId="{C5BC4CF5-0448-4757-BF34-47B64B3FCDFE}" dt="2024-08-01T09:21:51.466" v="44" actId="1076"/>
          <ac:spMkLst>
            <pc:docMk/>
            <pc:sldMk cId="3728733031" sldId="257"/>
            <ac:spMk id="45" creationId="{B92537BA-09A7-DC6C-6B93-5C39E8484BE2}"/>
          </ac:spMkLst>
        </pc:spChg>
        <pc:spChg chg="mod">
          <ac:chgData name="ROTA HUGO SI" userId="f084d78e-b525-4b91-8087-634c06aecf4c" providerId="ADAL" clId="{C5BC4CF5-0448-4757-BF34-47B64B3FCDFE}" dt="2024-08-01T09:21:51.466" v="44" actId="1076"/>
          <ac:spMkLst>
            <pc:docMk/>
            <pc:sldMk cId="3728733031" sldId="257"/>
            <ac:spMk id="47" creationId="{85C2EF16-2D44-49A3-8E37-B02CFB616C8C}"/>
          </ac:spMkLst>
        </pc:spChg>
        <pc:spChg chg="mod">
          <ac:chgData name="ROTA HUGO SI" userId="f084d78e-b525-4b91-8087-634c06aecf4c" providerId="ADAL" clId="{C5BC4CF5-0448-4757-BF34-47B64B3FCDFE}" dt="2024-08-01T09:21:51.466" v="44" actId="1076"/>
          <ac:spMkLst>
            <pc:docMk/>
            <pc:sldMk cId="3728733031" sldId="257"/>
            <ac:spMk id="48" creationId="{38B9B2F6-8D31-33CA-B69C-01017F271A66}"/>
          </ac:spMkLst>
        </pc:spChg>
        <pc:spChg chg="mod">
          <ac:chgData name="ROTA HUGO SI" userId="f084d78e-b525-4b91-8087-634c06aecf4c" providerId="ADAL" clId="{C5BC4CF5-0448-4757-BF34-47B64B3FCDFE}" dt="2024-08-01T09:21:51.466" v="44" actId="1076"/>
          <ac:spMkLst>
            <pc:docMk/>
            <pc:sldMk cId="3728733031" sldId="257"/>
            <ac:spMk id="49" creationId="{63BA9A82-6469-2D96-0745-28E4154830DD}"/>
          </ac:spMkLst>
        </pc:spChg>
        <pc:spChg chg="mod">
          <ac:chgData name="ROTA HUGO SI" userId="f084d78e-b525-4b91-8087-634c06aecf4c" providerId="ADAL" clId="{C5BC4CF5-0448-4757-BF34-47B64B3FCDFE}" dt="2024-08-01T09:21:51.466" v="44" actId="1076"/>
          <ac:spMkLst>
            <pc:docMk/>
            <pc:sldMk cId="3728733031" sldId="257"/>
            <ac:spMk id="51" creationId="{A52FD7FA-DA9C-71C6-AA8F-0B3D71369FBA}"/>
          </ac:spMkLst>
        </pc:spChg>
        <pc:spChg chg="mod">
          <ac:chgData name="ROTA HUGO SI" userId="f084d78e-b525-4b91-8087-634c06aecf4c" providerId="ADAL" clId="{C5BC4CF5-0448-4757-BF34-47B64B3FCDFE}" dt="2024-08-01T09:21:51.466" v="44" actId="1076"/>
          <ac:spMkLst>
            <pc:docMk/>
            <pc:sldMk cId="3728733031" sldId="257"/>
            <ac:spMk id="52" creationId="{A1BD045C-0D00-DB26-3A61-BE157F52CCD8}"/>
          </ac:spMkLst>
        </pc:spChg>
        <pc:spChg chg="mod">
          <ac:chgData name="ROTA HUGO SI" userId="f084d78e-b525-4b91-8087-634c06aecf4c" providerId="ADAL" clId="{C5BC4CF5-0448-4757-BF34-47B64B3FCDFE}" dt="2024-08-01T09:21:51.466" v="44" actId="1076"/>
          <ac:spMkLst>
            <pc:docMk/>
            <pc:sldMk cId="3728733031" sldId="257"/>
            <ac:spMk id="53" creationId="{C96BE725-8BB7-642A-59B8-98F339FE546C}"/>
          </ac:spMkLst>
        </pc:spChg>
        <pc:spChg chg="add mod">
          <ac:chgData name="ROTA HUGO SI" userId="f084d78e-b525-4b91-8087-634c06aecf4c" providerId="ADAL" clId="{C5BC4CF5-0448-4757-BF34-47B64B3FCDFE}" dt="2024-08-01T09:28:34.502" v="172" actId="20577"/>
          <ac:spMkLst>
            <pc:docMk/>
            <pc:sldMk cId="3728733031" sldId="257"/>
            <ac:spMk id="54" creationId="{DF459C3C-9D45-D6C2-14A0-D113A663E138}"/>
          </ac:spMkLst>
        </pc:spChg>
        <pc:spChg chg="del">
          <ac:chgData name="ROTA HUGO SI" userId="f084d78e-b525-4b91-8087-634c06aecf4c" providerId="ADAL" clId="{C5BC4CF5-0448-4757-BF34-47B64B3FCDFE}" dt="2024-07-16T16:29:33" v="10" actId="478"/>
          <ac:spMkLst>
            <pc:docMk/>
            <pc:sldMk cId="3728733031" sldId="257"/>
            <ac:spMk id="65" creationId="{C82A0E73-2006-02F5-26A9-181A666DAA19}"/>
          </ac:spMkLst>
        </pc:spChg>
        <pc:spChg chg="mod">
          <ac:chgData name="ROTA HUGO SI" userId="f084d78e-b525-4b91-8087-634c06aecf4c" providerId="ADAL" clId="{C5BC4CF5-0448-4757-BF34-47B64B3FCDFE}" dt="2024-08-01T09:21:51.466" v="44" actId="1076"/>
          <ac:spMkLst>
            <pc:docMk/>
            <pc:sldMk cId="3728733031" sldId="257"/>
            <ac:spMk id="67" creationId="{DBB7AF20-5515-150A-14B4-800D0DCBE194}"/>
          </ac:spMkLst>
        </pc:spChg>
        <pc:spChg chg="mod">
          <ac:chgData name="ROTA HUGO SI" userId="f084d78e-b525-4b91-8087-634c06aecf4c" providerId="ADAL" clId="{C5BC4CF5-0448-4757-BF34-47B64B3FCDFE}" dt="2024-08-01T09:21:51.466" v="44" actId="1076"/>
          <ac:spMkLst>
            <pc:docMk/>
            <pc:sldMk cId="3728733031" sldId="257"/>
            <ac:spMk id="74" creationId="{A773A8ED-E716-0D7C-7B22-26A23E5CE3D5}"/>
          </ac:spMkLst>
        </pc:spChg>
        <pc:spChg chg="mod">
          <ac:chgData name="ROTA HUGO SI" userId="f084d78e-b525-4b91-8087-634c06aecf4c" providerId="ADAL" clId="{C5BC4CF5-0448-4757-BF34-47B64B3FCDFE}" dt="2024-08-01T09:21:51.466" v="44" actId="1076"/>
          <ac:spMkLst>
            <pc:docMk/>
            <pc:sldMk cId="3728733031" sldId="257"/>
            <ac:spMk id="75" creationId="{32484BDD-29B9-73E0-7AD3-D642DA71E7FA}"/>
          </ac:spMkLst>
        </pc:spChg>
        <pc:spChg chg="mod">
          <ac:chgData name="ROTA HUGO SI" userId="f084d78e-b525-4b91-8087-634c06aecf4c" providerId="ADAL" clId="{C5BC4CF5-0448-4757-BF34-47B64B3FCDFE}" dt="2024-08-01T09:21:51.466" v="44" actId="1076"/>
          <ac:spMkLst>
            <pc:docMk/>
            <pc:sldMk cId="3728733031" sldId="257"/>
            <ac:spMk id="76" creationId="{A30301C8-FDCC-3D74-E7EA-2ADFDB52D169}"/>
          </ac:spMkLst>
        </pc:spChg>
        <pc:spChg chg="mod">
          <ac:chgData name="ROTA HUGO SI" userId="f084d78e-b525-4b91-8087-634c06aecf4c" providerId="ADAL" clId="{C5BC4CF5-0448-4757-BF34-47B64B3FCDFE}" dt="2024-08-01T09:21:51.466" v="44" actId="1076"/>
          <ac:spMkLst>
            <pc:docMk/>
            <pc:sldMk cId="3728733031" sldId="257"/>
            <ac:spMk id="225" creationId="{F475F86D-E9FB-4F3F-3938-F1ED252779B5}"/>
          </ac:spMkLst>
        </pc:spChg>
        <pc:spChg chg="del">
          <ac:chgData name="ROTA HUGO SI" userId="f084d78e-b525-4b91-8087-634c06aecf4c" providerId="ADAL" clId="{C5BC4CF5-0448-4757-BF34-47B64B3FCDFE}" dt="2024-07-16T16:29:35.091" v="11" actId="478"/>
          <ac:spMkLst>
            <pc:docMk/>
            <pc:sldMk cId="3728733031" sldId="257"/>
            <ac:spMk id="226" creationId="{04509AC9-D5B7-C12D-6273-FFC831555FE4}"/>
          </ac:spMkLst>
        </pc:spChg>
        <pc:spChg chg="add mod">
          <ac:chgData name="ROTA HUGO SI" userId="f084d78e-b525-4b91-8087-634c06aecf4c" providerId="ADAL" clId="{C5BC4CF5-0448-4757-BF34-47B64B3FCDFE}" dt="2024-08-01T09:25:48.755" v="131" actId="20577"/>
          <ac:spMkLst>
            <pc:docMk/>
            <pc:sldMk cId="3728733031" sldId="257"/>
            <ac:spMk id="226" creationId="{25972313-14C2-784E-0E2D-FA70FF0A060A}"/>
          </ac:spMkLst>
        </pc:spChg>
        <pc:spChg chg="add mod">
          <ac:chgData name="ROTA HUGO SI" userId="f084d78e-b525-4b91-8087-634c06aecf4c" providerId="ADAL" clId="{C5BC4CF5-0448-4757-BF34-47B64B3FCDFE}" dt="2024-08-01T09:25:26.662" v="122" actId="14100"/>
          <ac:spMkLst>
            <pc:docMk/>
            <pc:sldMk cId="3728733031" sldId="257"/>
            <ac:spMk id="228" creationId="{62282C45-7C50-5CF0-4B82-E52AF7CC8F18}"/>
          </ac:spMkLst>
        </pc:spChg>
        <pc:spChg chg="del">
          <ac:chgData name="ROTA HUGO SI" userId="f084d78e-b525-4b91-8087-634c06aecf4c" providerId="ADAL" clId="{C5BC4CF5-0448-4757-BF34-47B64B3FCDFE}" dt="2024-07-16T16:29:29.956" v="9" actId="478"/>
          <ac:spMkLst>
            <pc:docMk/>
            <pc:sldMk cId="3728733031" sldId="257"/>
            <ac:spMk id="228" creationId="{FE5562D0-FEFB-334B-962E-21EC18B1A663}"/>
          </ac:spMkLst>
        </pc:spChg>
        <pc:spChg chg="mod">
          <ac:chgData name="ROTA HUGO SI" userId="f084d78e-b525-4b91-8087-634c06aecf4c" providerId="ADAL" clId="{C5BC4CF5-0448-4757-BF34-47B64B3FCDFE}" dt="2024-08-01T09:21:51.466" v="44" actId="1076"/>
          <ac:spMkLst>
            <pc:docMk/>
            <pc:sldMk cId="3728733031" sldId="257"/>
            <ac:spMk id="230" creationId="{B0B30373-A775-BA43-47A1-FD80F3846D5A}"/>
          </ac:spMkLst>
        </pc:spChg>
        <pc:spChg chg="add mod">
          <ac:chgData name="ROTA HUGO SI" userId="f084d78e-b525-4b91-8087-634c06aecf4c" providerId="ADAL" clId="{C5BC4CF5-0448-4757-BF34-47B64B3FCDFE}" dt="2024-08-01T09:27:38.374" v="150" actId="20577"/>
          <ac:spMkLst>
            <pc:docMk/>
            <pc:sldMk cId="3728733031" sldId="257"/>
            <ac:spMk id="231" creationId="{43C3C4DD-CB5A-0D13-1862-70155263CB38}"/>
          </ac:spMkLst>
        </pc:spChg>
        <pc:spChg chg="mod">
          <ac:chgData name="ROTA HUGO SI" userId="f084d78e-b525-4b91-8087-634c06aecf4c" providerId="ADAL" clId="{C5BC4CF5-0448-4757-BF34-47B64B3FCDFE}" dt="2024-08-01T09:21:51.466" v="44" actId="1076"/>
          <ac:spMkLst>
            <pc:docMk/>
            <pc:sldMk cId="3728733031" sldId="257"/>
            <ac:spMk id="232" creationId="{C3451956-2929-5AC9-7E70-2CDC6D456DBC}"/>
          </ac:spMkLst>
        </pc:spChg>
        <pc:spChg chg="mod">
          <ac:chgData name="ROTA HUGO SI" userId="f084d78e-b525-4b91-8087-634c06aecf4c" providerId="ADAL" clId="{C5BC4CF5-0448-4757-BF34-47B64B3FCDFE}" dt="2024-08-01T09:21:51.466" v="44" actId="1076"/>
          <ac:spMkLst>
            <pc:docMk/>
            <pc:sldMk cId="3728733031" sldId="257"/>
            <ac:spMk id="234" creationId="{532CB6F2-B59D-041F-2B54-B1F6E591397C}"/>
          </ac:spMkLst>
        </pc:spChg>
        <pc:spChg chg="mod">
          <ac:chgData name="ROTA HUGO SI" userId="f084d78e-b525-4b91-8087-634c06aecf4c" providerId="ADAL" clId="{C5BC4CF5-0448-4757-BF34-47B64B3FCDFE}" dt="2024-08-01T09:21:51.466" v="44" actId="1076"/>
          <ac:spMkLst>
            <pc:docMk/>
            <pc:sldMk cId="3728733031" sldId="257"/>
            <ac:spMk id="235" creationId="{91E9C065-2B9B-AD93-9C3D-BBA0827DE9ED}"/>
          </ac:spMkLst>
        </pc:spChg>
        <pc:spChg chg="mod">
          <ac:chgData name="ROTA HUGO SI" userId="f084d78e-b525-4b91-8087-634c06aecf4c" providerId="ADAL" clId="{C5BC4CF5-0448-4757-BF34-47B64B3FCDFE}" dt="2024-08-01T09:21:51.466" v="44" actId="1076"/>
          <ac:spMkLst>
            <pc:docMk/>
            <pc:sldMk cId="3728733031" sldId="257"/>
            <ac:spMk id="236" creationId="{35939B9A-44C4-1D98-13DD-C9A56AF66C12}"/>
          </ac:spMkLst>
        </pc:spChg>
        <pc:spChg chg="mod">
          <ac:chgData name="ROTA HUGO SI" userId="f084d78e-b525-4b91-8087-634c06aecf4c" providerId="ADAL" clId="{C5BC4CF5-0448-4757-BF34-47B64B3FCDFE}" dt="2024-08-01T09:21:51.466" v="44" actId="1076"/>
          <ac:spMkLst>
            <pc:docMk/>
            <pc:sldMk cId="3728733031" sldId="257"/>
            <ac:spMk id="237" creationId="{2A8FD699-CB39-667E-4BB5-CEF2EFEA23CD}"/>
          </ac:spMkLst>
        </pc:spChg>
        <pc:spChg chg="mod">
          <ac:chgData name="ROTA HUGO SI" userId="f084d78e-b525-4b91-8087-634c06aecf4c" providerId="ADAL" clId="{C5BC4CF5-0448-4757-BF34-47B64B3FCDFE}" dt="2024-08-01T09:21:51.466" v="44" actId="1076"/>
          <ac:spMkLst>
            <pc:docMk/>
            <pc:sldMk cId="3728733031" sldId="257"/>
            <ac:spMk id="238" creationId="{AD9B16B3-16AA-5442-9157-84F7C3805C9D}"/>
          </ac:spMkLst>
        </pc:spChg>
        <pc:spChg chg="mod">
          <ac:chgData name="ROTA HUGO SI" userId="f084d78e-b525-4b91-8087-634c06aecf4c" providerId="ADAL" clId="{C5BC4CF5-0448-4757-BF34-47B64B3FCDFE}" dt="2024-08-01T09:21:51.466" v="44" actId="1076"/>
          <ac:spMkLst>
            <pc:docMk/>
            <pc:sldMk cId="3728733031" sldId="257"/>
            <ac:spMk id="239" creationId="{50A721DD-48E8-91BB-AC98-A3B19647975C}"/>
          </ac:spMkLst>
        </pc:spChg>
        <pc:spChg chg="mod">
          <ac:chgData name="ROTA HUGO SI" userId="f084d78e-b525-4b91-8087-634c06aecf4c" providerId="ADAL" clId="{C5BC4CF5-0448-4757-BF34-47B64B3FCDFE}" dt="2024-08-01T09:21:51.466" v="44" actId="1076"/>
          <ac:spMkLst>
            <pc:docMk/>
            <pc:sldMk cId="3728733031" sldId="257"/>
            <ac:spMk id="240" creationId="{0617B2C3-A5AD-E78B-F5E5-B7ECDB4130B6}"/>
          </ac:spMkLst>
        </pc:spChg>
        <pc:spChg chg="mod">
          <ac:chgData name="ROTA HUGO SI" userId="f084d78e-b525-4b91-8087-634c06aecf4c" providerId="ADAL" clId="{C5BC4CF5-0448-4757-BF34-47B64B3FCDFE}" dt="2024-08-01T09:21:51.466" v="44" actId="1076"/>
          <ac:spMkLst>
            <pc:docMk/>
            <pc:sldMk cId="3728733031" sldId="257"/>
            <ac:spMk id="241" creationId="{7CCD9F36-8D18-DF6B-279F-2C051BE48F8C}"/>
          </ac:spMkLst>
        </pc:spChg>
        <pc:spChg chg="mod">
          <ac:chgData name="ROTA HUGO SI" userId="f084d78e-b525-4b91-8087-634c06aecf4c" providerId="ADAL" clId="{C5BC4CF5-0448-4757-BF34-47B64B3FCDFE}" dt="2024-08-01T09:21:51.466" v="44" actId="1076"/>
          <ac:spMkLst>
            <pc:docMk/>
            <pc:sldMk cId="3728733031" sldId="257"/>
            <ac:spMk id="242" creationId="{CF6D83A8-BC19-2FCC-F9A4-A2B33D0BEFA2}"/>
          </ac:spMkLst>
        </pc:spChg>
        <pc:spChg chg="del">
          <ac:chgData name="ROTA HUGO SI" userId="f084d78e-b525-4b91-8087-634c06aecf4c" providerId="ADAL" clId="{C5BC4CF5-0448-4757-BF34-47B64B3FCDFE}" dt="2024-07-16T16:29:29.956" v="9" actId="478"/>
          <ac:spMkLst>
            <pc:docMk/>
            <pc:sldMk cId="3728733031" sldId="257"/>
            <ac:spMk id="243" creationId="{0B933CF2-D3C2-FBEB-97A1-031397A3D347}"/>
          </ac:spMkLst>
        </pc:spChg>
        <pc:spChg chg="mod">
          <ac:chgData name="ROTA HUGO SI" userId="f084d78e-b525-4b91-8087-634c06aecf4c" providerId="ADAL" clId="{C5BC4CF5-0448-4757-BF34-47B64B3FCDFE}" dt="2024-08-01T09:21:51.466" v="44" actId="1076"/>
          <ac:spMkLst>
            <pc:docMk/>
            <pc:sldMk cId="3728733031" sldId="257"/>
            <ac:spMk id="245" creationId="{19241CCE-DB20-4C4E-5290-7464AEDC0CC7}"/>
          </ac:spMkLst>
        </pc:spChg>
        <pc:spChg chg="del">
          <ac:chgData name="ROTA HUGO SI" userId="f084d78e-b525-4b91-8087-634c06aecf4c" providerId="ADAL" clId="{C5BC4CF5-0448-4757-BF34-47B64B3FCDFE}" dt="2024-07-16T16:29:29.956" v="9" actId="478"/>
          <ac:spMkLst>
            <pc:docMk/>
            <pc:sldMk cId="3728733031" sldId="257"/>
            <ac:spMk id="246" creationId="{2447C82D-E0B8-8E00-9EEC-27FCF6DF5E0A}"/>
          </ac:spMkLst>
        </pc:spChg>
        <pc:spChg chg="mod">
          <ac:chgData name="ROTA HUGO SI" userId="f084d78e-b525-4b91-8087-634c06aecf4c" providerId="ADAL" clId="{C5BC4CF5-0448-4757-BF34-47B64B3FCDFE}" dt="2024-08-01T09:21:51.466" v="44" actId="1076"/>
          <ac:spMkLst>
            <pc:docMk/>
            <pc:sldMk cId="3728733031" sldId="257"/>
            <ac:spMk id="248" creationId="{DA30AC3E-4E98-1049-3089-D5EB13289C2F}"/>
          </ac:spMkLst>
        </pc:spChg>
        <pc:spChg chg="mod">
          <ac:chgData name="ROTA HUGO SI" userId="f084d78e-b525-4b91-8087-634c06aecf4c" providerId="ADAL" clId="{C5BC4CF5-0448-4757-BF34-47B64B3FCDFE}" dt="2024-08-01T09:21:51.466" v="44" actId="1076"/>
          <ac:spMkLst>
            <pc:docMk/>
            <pc:sldMk cId="3728733031" sldId="257"/>
            <ac:spMk id="249" creationId="{7877506E-70CF-E4A6-FBD1-7D8E43B2BF93}"/>
          </ac:spMkLst>
        </pc:spChg>
        <pc:spChg chg="mod">
          <ac:chgData name="ROTA HUGO SI" userId="f084d78e-b525-4b91-8087-634c06aecf4c" providerId="ADAL" clId="{C5BC4CF5-0448-4757-BF34-47B64B3FCDFE}" dt="2024-08-01T09:18:43.093" v="26" actId="1076"/>
          <ac:spMkLst>
            <pc:docMk/>
            <pc:sldMk cId="3728733031" sldId="257"/>
            <ac:spMk id="250" creationId="{BD0B9F39-AEE0-45CE-B9FC-FCA24916F60F}"/>
          </ac:spMkLst>
        </pc:spChg>
        <pc:spChg chg="mod">
          <ac:chgData name="ROTA HUGO SI" userId="f084d78e-b525-4b91-8087-634c06aecf4c" providerId="ADAL" clId="{C5BC4CF5-0448-4757-BF34-47B64B3FCDFE}" dt="2024-08-01T09:21:51.466" v="44" actId="1076"/>
          <ac:spMkLst>
            <pc:docMk/>
            <pc:sldMk cId="3728733031" sldId="257"/>
            <ac:spMk id="252" creationId="{4B202512-5FC6-EA7C-8C3B-5DA072F76AEC}"/>
          </ac:spMkLst>
        </pc:spChg>
        <pc:spChg chg="mod">
          <ac:chgData name="ROTA HUGO SI" userId="f084d78e-b525-4b91-8087-634c06aecf4c" providerId="ADAL" clId="{C5BC4CF5-0448-4757-BF34-47B64B3FCDFE}" dt="2024-08-01T09:21:51.466" v="44" actId="1076"/>
          <ac:spMkLst>
            <pc:docMk/>
            <pc:sldMk cId="3728733031" sldId="257"/>
            <ac:spMk id="254" creationId="{9DE830AA-1CE2-D6A5-4632-C18631EE66E7}"/>
          </ac:spMkLst>
        </pc:spChg>
        <pc:spChg chg="del">
          <ac:chgData name="ROTA HUGO SI" userId="f084d78e-b525-4b91-8087-634c06aecf4c" providerId="ADAL" clId="{C5BC4CF5-0448-4757-BF34-47B64B3FCDFE}" dt="2024-07-16T16:29:29.956" v="9" actId="478"/>
          <ac:spMkLst>
            <pc:docMk/>
            <pc:sldMk cId="3728733031" sldId="257"/>
            <ac:spMk id="255" creationId="{28DD6DF2-725F-7479-E3F8-54C7E19C93BB}"/>
          </ac:spMkLst>
        </pc:spChg>
        <pc:spChg chg="del">
          <ac:chgData name="ROTA HUGO SI" userId="f084d78e-b525-4b91-8087-634c06aecf4c" providerId="ADAL" clId="{C5BC4CF5-0448-4757-BF34-47B64B3FCDFE}" dt="2024-07-16T16:29:33" v="10" actId="478"/>
          <ac:spMkLst>
            <pc:docMk/>
            <pc:sldMk cId="3728733031" sldId="257"/>
            <ac:spMk id="257" creationId="{20229AD7-01AB-A8A8-1EDE-974548E29DF8}"/>
          </ac:spMkLst>
        </pc:spChg>
        <pc:spChg chg="mod">
          <ac:chgData name="ROTA HUGO SI" userId="f084d78e-b525-4b91-8087-634c06aecf4c" providerId="ADAL" clId="{C5BC4CF5-0448-4757-BF34-47B64B3FCDFE}" dt="2024-08-01T09:21:51.466" v="44" actId="1076"/>
          <ac:spMkLst>
            <pc:docMk/>
            <pc:sldMk cId="3728733031" sldId="257"/>
            <ac:spMk id="258" creationId="{D2D7EAC3-600F-DE0E-D8BA-1C7DAF78013E}"/>
          </ac:spMkLst>
        </pc:spChg>
        <pc:spChg chg="mod">
          <ac:chgData name="ROTA HUGO SI" userId="f084d78e-b525-4b91-8087-634c06aecf4c" providerId="ADAL" clId="{C5BC4CF5-0448-4757-BF34-47B64B3FCDFE}" dt="2024-08-01T09:21:51.466" v="44" actId="1076"/>
          <ac:spMkLst>
            <pc:docMk/>
            <pc:sldMk cId="3728733031" sldId="257"/>
            <ac:spMk id="259" creationId="{0EEF7B39-8F01-E9B5-9DE9-AE9E5E9685D1}"/>
          </ac:spMkLst>
        </pc:spChg>
        <pc:spChg chg="mod">
          <ac:chgData name="ROTA HUGO SI" userId="f084d78e-b525-4b91-8087-634c06aecf4c" providerId="ADAL" clId="{C5BC4CF5-0448-4757-BF34-47B64B3FCDFE}" dt="2024-08-01T09:21:51.466" v="44" actId="1076"/>
          <ac:spMkLst>
            <pc:docMk/>
            <pc:sldMk cId="3728733031" sldId="257"/>
            <ac:spMk id="262" creationId="{40575058-9870-EB11-E1D7-FD7FE7647187}"/>
          </ac:spMkLst>
        </pc:spChg>
        <pc:spChg chg="mod">
          <ac:chgData name="ROTA HUGO SI" userId="f084d78e-b525-4b91-8087-634c06aecf4c" providerId="ADAL" clId="{C5BC4CF5-0448-4757-BF34-47B64B3FCDFE}" dt="2024-08-01T09:21:51.466" v="44" actId="1076"/>
          <ac:spMkLst>
            <pc:docMk/>
            <pc:sldMk cId="3728733031" sldId="257"/>
            <ac:spMk id="263" creationId="{10FABAEC-45ED-1F6E-DCF0-06D270FB28B5}"/>
          </ac:spMkLst>
        </pc:spChg>
        <pc:spChg chg="mod">
          <ac:chgData name="ROTA HUGO SI" userId="f084d78e-b525-4b91-8087-634c06aecf4c" providerId="ADAL" clId="{C5BC4CF5-0448-4757-BF34-47B64B3FCDFE}" dt="2024-08-01T09:21:51.466" v="44" actId="1076"/>
          <ac:spMkLst>
            <pc:docMk/>
            <pc:sldMk cId="3728733031" sldId="257"/>
            <ac:spMk id="264" creationId="{4002925F-C7A7-9698-870A-254BA5F97AC6}"/>
          </ac:spMkLst>
        </pc:spChg>
        <pc:spChg chg="mod">
          <ac:chgData name="ROTA HUGO SI" userId="f084d78e-b525-4b91-8087-634c06aecf4c" providerId="ADAL" clId="{C5BC4CF5-0448-4757-BF34-47B64B3FCDFE}" dt="2024-08-01T09:21:51.466" v="44" actId="1076"/>
          <ac:spMkLst>
            <pc:docMk/>
            <pc:sldMk cId="3728733031" sldId="257"/>
            <ac:spMk id="265" creationId="{1A8E5075-E40A-CAEF-A717-BFC7F78A3860}"/>
          </ac:spMkLst>
        </pc:spChg>
        <pc:spChg chg="mod">
          <ac:chgData name="ROTA HUGO SI" userId="f084d78e-b525-4b91-8087-634c06aecf4c" providerId="ADAL" clId="{C5BC4CF5-0448-4757-BF34-47B64B3FCDFE}" dt="2024-08-01T09:21:51.466" v="44" actId="1076"/>
          <ac:spMkLst>
            <pc:docMk/>
            <pc:sldMk cId="3728733031" sldId="257"/>
            <ac:spMk id="266" creationId="{DBE6B05D-1942-9488-6D20-C1563A0869FA}"/>
          </ac:spMkLst>
        </pc:spChg>
        <pc:spChg chg="mod">
          <ac:chgData name="ROTA HUGO SI" userId="f084d78e-b525-4b91-8087-634c06aecf4c" providerId="ADAL" clId="{C5BC4CF5-0448-4757-BF34-47B64B3FCDFE}" dt="2024-08-01T09:21:51.466" v="44" actId="1076"/>
          <ac:spMkLst>
            <pc:docMk/>
            <pc:sldMk cId="3728733031" sldId="257"/>
            <ac:spMk id="267" creationId="{9AA2BF6E-FD7F-29EE-24DF-7E4302F2836D}"/>
          </ac:spMkLst>
        </pc:spChg>
        <pc:spChg chg="mod">
          <ac:chgData name="ROTA HUGO SI" userId="f084d78e-b525-4b91-8087-634c06aecf4c" providerId="ADAL" clId="{C5BC4CF5-0448-4757-BF34-47B64B3FCDFE}" dt="2024-08-01T09:21:51.466" v="44" actId="1076"/>
          <ac:spMkLst>
            <pc:docMk/>
            <pc:sldMk cId="3728733031" sldId="257"/>
            <ac:spMk id="268" creationId="{E41B87CF-2424-149E-CC96-EAE9C08C3925}"/>
          </ac:spMkLst>
        </pc:spChg>
        <pc:spChg chg="mod">
          <ac:chgData name="ROTA HUGO SI" userId="f084d78e-b525-4b91-8087-634c06aecf4c" providerId="ADAL" clId="{C5BC4CF5-0448-4757-BF34-47B64B3FCDFE}" dt="2024-08-01T09:21:51.466" v="44" actId="1076"/>
          <ac:spMkLst>
            <pc:docMk/>
            <pc:sldMk cId="3728733031" sldId="257"/>
            <ac:spMk id="269" creationId="{CBB0CF95-0F76-9079-34AF-923B4C6D00FA}"/>
          </ac:spMkLst>
        </pc:spChg>
        <pc:spChg chg="mod">
          <ac:chgData name="ROTA HUGO SI" userId="f084d78e-b525-4b91-8087-634c06aecf4c" providerId="ADAL" clId="{C5BC4CF5-0448-4757-BF34-47B64B3FCDFE}" dt="2024-08-01T09:21:51.466" v="44" actId="1076"/>
          <ac:spMkLst>
            <pc:docMk/>
            <pc:sldMk cId="3728733031" sldId="257"/>
            <ac:spMk id="270" creationId="{B5BCA15F-DDF4-A344-05C3-A1F3C078F62E}"/>
          </ac:spMkLst>
        </pc:spChg>
        <pc:spChg chg="mod">
          <ac:chgData name="ROTA HUGO SI" userId="f084d78e-b525-4b91-8087-634c06aecf4c" providerId="ADAL" clId="{C5BC4CF5-0448-4757-BF34-47B64B3FCDFE}" dt="2024-08-01T09:21:51.466" v="44" actId="1076"/>
          <ac:spMkLst>
            <pc:docMk/>
            <pc:sldMk cId="3728733031" sldId="257"/>
            <ac:spMk id="271" creationId="{F8A47E52-8BC2-6A74-9F36-4FFE51E5BA5B}"/>
          </ac:spMkLst>
        </pc:spChg>
        <pc:spChg chg="mod">
          <ac:chgData name="ROTA HUGO SI" userId="f084d78e-b525-4b91-8087-634c06aecf4c" providerId="ADAL" clId="{C5BC4CF5-0448-4757-BF34-47B64B3FCDFE}" dt="2024-08-01T09:21:51.466" v="44" actId="1076"/>
          <ac:spMkLst>
            <pc:docMk/>
            <pc:sldMk cId="3728733031" sldId="257"/>
            <ac:spMk id="272" creationId="{34741F4B-496F-64E4-2D87-39099551E391}"/>
          </ac:spMkLst>
        </pc:spChg>
        <pc:spChg chg="mod">
          <ac:chgData name="ROTA HUGO SI" userId="f084d78e-b525-4b91-8087-634c06aecf4c" providerId="ADAL" clId="{C5BC4CF5-0448-4757-BF34-47B64B3FCDFE}" dt="2024-08-01T09:21:51.466" v="44" actId="1076"/>
          <ac:spMkLst>
            <pc:docMk/>
            <pc:sldMk cId="3728733031" sldId="257"/>
            <ac:spMk id="273" creationId="{65E3C4F3-7071-5414-064A-F42338696D72}"/>
          </ac:spMkLst>
        </pc:spChg>
        <pc:spChg chg="mod">
          <ac:chgData name="ROTA HUGO SI" userId="f084d78e-b525-4b91-8087-634c06aecf4c" providerId="ADAL" clId="{C5BC4CF5-0448-4757-BF34-47B64B3FCDFE}" dt="2024-08-01T09:21:51.466" v="44" actId="1076"/>
          <ac:spMkLst>
            <pc:docMk/>
            <pc:sldMk cId="3728733031" sldId="257"/>
            <ac:spMk id="274" creationId="{F0800FB9-45CB-E8CD-0F03-2AA98AD8559A}"/>
          </ac:spMkLst>
        </pc:spChg>
        <pc:spChg chg="mod">
          <ac:chgData name="ROTA HUGO SI" userId="f084d78e-b525-4b91-8087-634c06aecf4c" providerId="ADAL" clId="{C5BC4CF5-0448-4757-BF34-47B64B3FCDFE}" dt="2024-08-01T09:21:51.466" v="44" actId="1076"/>
          <ac:spMkLst>
            <pc:docMk/>
            <pc:sldMk cId="3728733031" sldId="257"/>
            <ac:spMk id="275" creationId="{93C3FDF2-D2E5-B2A9-F252-DFFDD7BAB7A2}"/>
          </ac:spMkLst>
        </pc:spChg>
        <pc:spChg chg="mod">
          <ac:chgData name="ROTA HUGO SI" userId="f084d78e-b525-4b91-8087-634c06aecf4c" providerId="ADAL" clId="{C5BC4CF5-0448-4757-BF34-47B64B3FCDFE}" dt="2024-08-01T09:21:51.466" v="44" actId="1076"/>
          <ac:spMkLst>
            <pc:docMk/>
            <pc:sldMk cId="3728733031" sldId="257"/>
            <ac:spMk id="276" creationId="{D5174769-522B-6B5C-8C28-ADA550523F2F}"/>
          </ac:spMkLst>
        </pc:spChg>
        <pc:spChg chg="mod">
          <ac:chgData name="ROTA HUGO SI" userId="f084d78e-b525-4b91-8087-634c06aecf4c" providerId="ADAL" clId="{C5BC4CF5-0448-4757-BF34-47B64B3FCDFE}" dt="2024-08-01T09:21:51.466" v="44" actId="1076"/>
          <ac:spMkLst>
            <pc:docMk/>
            <pc:sldMk cId="3728733031" sldId="257"/>
            <ac:spMk id="277" creationId="{E3C9EBE9-A13F-24A1-633D-B3A961AE5E72}"/>
          </ac:spMkLst>
        </pc:spChg>
        <pc:spChg chg="mod">
          <ac:chgData name="ROTA HUGO SI" userId="f084d78e-b525-4b91-8087-634c06aecf4c" providerId="ADAL" clId="{C5BC4CF5-0448-4757-BF34-47B64B3FCDFE}" dt="2024-08-01T09:21:51.466" v="44" actId="1076"/>
          <ac:spMkLst>
            <pc:docMk/>
            <pc:sldMk cId="3728733031" sldId="257"/>
            <ac:spMk id="278" creationId="{0B90B93E-8507-344F-AF64-DF464A7EC449}"/>
          </ac:spMkLst>
        </pc:spChg>
        <pc:spChg chg="mod">
          <ac:chgData name="ROTA HUGO SI" userId="f084d78e-b525-4b91-8087-634c06aecf4c" providerId="ADAL" clId="{C5BC4CF5-0448-4757-BF34-47B64B3FCDFE}" dt="2024-08-01T09:21:51.466" v="44" actId="1076"/>
          <ac:spMkLst>
            <pc:docMk/>
            <pc:sldMk cId="3728733031" sldId="257"/>
            <ac:spMk id="279" creationId="{90A184CA-50B8-FC67-6DE1-2750CD4B2A46}"/>
          </ac:spMkLst>
        </pc:spChg>
        <pc:spChg chg="mod">
          <ac:chgData name="ROTA HUGO SI" userId="f084d78e-b525-4b91-8087-634c06aecf4c" providerId="ADAL" clId="{C5BC4CF5-0448-4757-BF34-47B64B3FCDFE}" dt="2024-08-01T09:21:51.466" v="44" actId="1076"/>
          <ac:spMkLst>
            <pc:docMk/>
            <pc:sldMk cId="3728733031" sldId="257"/>
            <ac:spMk id="280" creationId="{28BDAA23-40E2-EC0F-C3DA-D37E0414F0CB}"/>
          </ac:spMkLst>
        </pc:spChg>
        <pc:spChg chg="mod">
          <ac:chgData name="ROTA HUGO SI" userId="f084d78e-b525-4b91-8087-634c06aecf4c" providerId="ADAL" clId="{C5BC4CF5-0448-4757-BF34-47B64B3FCDFE}" dt="2024-08-01T09:21:51.466" v="44" actId="1076"/>
          <ac:spMkLst>
            <pc:docMk/>
            <pc:sldMk cId="3728733031" sldId="257"/>
            <ac:spMk id="281" creationId="{3CC79581-A7A9-51C6-8F48-93A5266FD8C1}"/>
          </ac:spMkLst>
        </pc:spChg>
        <pc:spChg chg="mod">
          <ac:chgData name="ROTA HUGO SI" userId="f084d78e-b525-4b91-8087-634c06aecf4c" providerId="ADAL" clId="{C5BC4CF5-0448-4757-BF34-47B64B3FCDFE}" dt="2024-08-01T09:21:51.466" v="44" actId="1076"/>
          <ac:spMkLst>
            <pc:docMk/>
            <pc:sldMk cId="3728733031" sldId="257"/>
            <ac:spMk id="282" creationId="{B24DA243-BF30-E3B8-E63D-EAC12D9FDBDC}"/>
          </ac:spMkLst>
        </pc:spChg>
        <pc:spChg chg="mod">
          <ac:chgData name="ROTA HUGO SI" userId="f084d78e-b525-4b91-8087-634c06aecf4c" providerId="ADAL" clId="{C5BC4CF5-0448-4757-BF34-47B64B3FCDFE}" dt="2024-08-01T09:21:51.466" v="44" actId="1076"/>
          <ac:spMkLst>
            <pc:docMk/>
            <pc:sldMk cId="3728733031" sldId="257"/>
            <ac:spMk id="283" creationId="{A53B6C23-FAAC-1859-0CA5-A82CE4AC6E31}"/>
          </ac:spMkLst>
        </pc:spChg>
        <pc:spChg chg="mod">
          <ac:chgData name="ROTA HUGO SI" userId="f084d78e-b525-4b91-8087-634c06aecf4c" providerId="ADAL" clId="{C5BC4CF5-0448-4757-BF34-47B64B3FCDFE}" dt="2024-08-01T09:21:51.466" v="44" actId="1076"/>
          <ac:spMkLst>
            <pc:docMk/>
            <pc:sldMk cId="3728733031" sldId="257"/>
            <ac:spMk id="284" creationId="{A2D9BAC4-9719-EC9B-BCE2-B100D543F7B7}"/>
          </ac:spMkLst>
        </pc:spChg>
        <pc:spChg chg="mod">
          <ac:chgData name="ROTA HUGO SI" userId="f084d78e-b525-4b91-8087-634c06aecf4c" providerId="ADAL" clId="{C5BC4CF5-0448-4757-BF34-47B64B3FCDFE}" dt="2024-08-01T09:21:51.466" v="44" actId="1076"/>
          <ac:spMkLst>
            <pc:docMk/>
            <pc:sldMk cId="3728733031" sldId="257"/>
            <ac:spMk id="285" creationId="{469CC5FE-8B4C-7F3E-567F-E83D0EB05AB3}"/>
          </ac:spMkLst>
        </pc:spChg>
        <pc:spChg chg="mod">
          <ac:chgData name="ROTA HUGO SI" userId="f084d78e-b525-4b91-8087-634c06aecf4c" providerId="ADAL" clId="{C5BC4CF5-0448-4757-BF34-47B64B3FCDFE}" dt="2024-08-01T09:21:51.466" v="44" actId="1076"/>
          <ac:spMkLst>
            <pc:docMk/>
            <pc:sldMk cId="3728733031" sldId="257"/>
            <ac:spMk id="286" creationId="{B8D700FE-3821-D6BC-EE45-54FEB0D2B88B}"/>
          </ac:spMkLst>
        </pc:spChg>
        <pc:spChg chg="mod">
          <ac:chgData name="ROTA HUGO SI" userId="f084d78e-b525-4b91-8087-634c06aecf4c" providerId="ADAL" clId="{C5BC4CF5-0448-4757-BF34-47B64B3FCDFE}" dt="2024-08-01T09:21:51.466" v="44" actId="1076"/>
          <ac:spMkLst>
            <pc:docMk/>
            <pc:sldMk cId="3728733031" sldId="257"/>
            <ac:spMk id="287" creationId="{D29EC0FB-2901-4CF0-30C5-A39828BACFDF}"/>
          </ac:spMkLst>
        </pc:spChg>
        <pc:spChg chg="mod">
          <ac:chgData name="ROTA HUGO SI" userId="f084d78e-b525-4b91-8087-634c06aecf4c" providerId="ADAL" clId="{C5BC4CF5-0448-4757-BF34-47B64B3FCDFE}" dt="2024-08-01T09:21:51.466" v="44" actId="1076"/>
          <ac:spMkLst>
            <pc:docMk/>
            <pc:sldMk cId="3728733031" sldId="257"/>
            <ac:spMk id="288" creationId="{610F2EB6-F256-9F23-ED5E-C0A92AE278DD}"/>
          </ac:spMkLst>
        </pc:spChg>
        <pc:spChg chg="mod">
          <ac:chgData name="ROTA HUGO SI" userId="f084d78e-b525-4b91-8087-634c06aecf4c" providerId="ADAL" clId="{C5BC4CF5-0448-4757-BF34-47B64B3FCDFE}" dt="2024-08-01T09:21:51.466" v="44" actId="1076"/>
          <ac:spMkLst>
            <pc:docMk/>
            <pc:sldMk cId="3728733031" sldId="257"/>
            <ac:spMk id="289" creationId="{AC9029E4-4327-A386-0DA5-215EAACFA0C6}"/>
          </ac:spMkLst>
        </pc:spChg>
        <pc:spChg chg="mod">
          <ac:chgData name="ROTA HUGO SI" userId="f084d78e-b525-4b91-8087-634c06aecf4c" providerId="ADAL" clId="{C5BC4CF5-0448-4757-BF34-47B64B3FCDFE}" dt="2024-08-01T09:21:51.466" v="44" actId="1076"/>
          <ac:spMkLst>
            <pc:docMk/>
            <pc:sldMk cId="3728733031" sldId="257"/>
            <ac:spMk id="290" creationId="{B942B7A3-5025-A830-0C05-15382E86DC62}"/>
          </ac:spMkLst>
        </pc:spChg>
        <pc:spChg chg="mod">
          <ac:chgData name="ROTA HUGO SI" userId="f084d78e-b525-4b91-8087-634c06aecf4c" providerId="ADAL" clId="{C5BC4CF5-0448-4757-BF34-47B64B3FCDFE}" dt="2024-08-01T09:21:51.466" v="44" actId="1076"/>
          <ac:spMkLst>
            <pc:docMk/>
            <pc:sldMk cId="3728733031" sldId="257"/>
            <ac:spMk id="291" creationId="{D2E9DC25-7105-6799-29AE-BABC7394A57A}"/>
          </ac:spMkLst>
        </pc:spChg>
        <pc:spChg chg="mod">
          <ac:chgData name="ROTA HUGO SI" userId="f084d78e-b525-4b91-8087-634c06aecf4c" providerId="ADAL" clId="{C5BC4CF5-0448-4757-BF34-47B64B3FCDFE}" dt="2024-08-01T09:21:51.466" v="44" actId="1076"/>
          <ac:spMkLst>
            <pc:docMk/>
            <pc:sldMk cId="3728733031" sldId="257"/>
            <ac:spMk id="292" creationId="{3D71855B-29DC-6119-8388-7CAF898F2A10}"/>
          </ac:spMkLst>
        </pc:spChg>
        <pc:spChg chg="mod">
          <ac:chgData name="ROTA HUGO SI" userId="f084d78e-b525-4b91-8087-634c06aecf4c" providerId="ADAL" clId="{C5BC4CF5-0448-4757-BF34-47B64B3FCDFE}" dt="2024-08-01T09:21:51.466" v="44" actId="1076"/>
          <ac:spMkLst>
            <pc:docMk/>
            <pc:sldMk cId="3728733031" sldId="257"/>
            <ac:spMk id="293" creationId="{D6E50EC8-DBD8-0B58-7695-388636F73BA9}"/>
          </ac:spMkLst>
        </pc:spChg>
        <pc:spChg chg="mod">
          <ac:chgData name="ROTA HUGO SI" userId="f084d78e-b525-4b91-8087-634c06aecf4c" providerId="ADAL" clId="{C5BC4CF5-0448-4757-BF34-47B64B3FCDFE}" dt="2024-08-01T09:21:51.466" v="44" actId="1076"/>
          <ac:spMkLst>
            <pc:docMk/>
            <pc:sldMk cId="3728733031" sldId="257"/>
            <ac:spMk id="294" creationId="{538AC55E-8690-26B4-A671-0F6B84E069E3}"/>
          </ac:spMkLst>
        </pc:spChg>
        <pc:spChg chg="mod">
          <ac:chgData name="ROTA HUGO SI" userId="f084d78e-b525-4b91-8087-634c06aecf4c" providerId="ADAL" clId="{C5BC4CF5-0448-4757-BF34-47B64B3FCDFE}" dt="2024-08-01T09:21:51.466" v="44" actId="1076"/>
          <ac:spMkLst>
            <pc:docMk/>
            <pc:sldMk cId="3728733031" sldId="257"/>
            <ac:spMk id="295" creationId="{8404A135-464B-98C4-81F2-7851B84F2070}"/>
          </ac:spMkLst>
        </pc:spChg>
        <pc:spChg chg="mod">
          <ac:chgData name="ROTA HUGO SI" userId="f084d78e-b525-4b91-8087-634c06aecf4c" providerId="ADAL" clId="{C5BC4CF5-0448-4757-BF34-47B64B3FCDFE}" dt="2024-08-01T09:21:51.466" v="44" actId="1076"/>
          <ac:spMkLst>
            <pc:docMk/>
            <pc:sldMk cId="3728733031" sldId="257"/>
            <ac:spMk id="296" creationId="{C4091699-622C-A3FA-E1DF-C239E1FA8BBC}"/>
          </ac:spMkLst>
        </pc:spChg>
        <pc:spChg chg="mod">
          <ac:chgData name="ROTA HUGO SI" userId="f084d78e-b525-4b91-8087-634c06aecf4c" providerId="ADAL" clId="{C5BC4CF5-0448-4757-BF34-47B64B3FCDFE}" dt="2024-08-01T09:21:51.466" v="44" actId="1076"/>
          <ac:spMkLst>
            <pc:docMk/>
            <pc:sldMk cId="3728733031" sldId="257"/>
            <ac:spMk id="297" creationId="{3245FEDF-34EF-6F21-9869-DAF8CCF0DE80}"/>
          </ac:spMkLst>
        </pc:spChg>
        <pc:spChg chg="mod">
          <ac:chgData name="ROTA HUGO SI" userId="f084d78e-b525-4b91-8087-634c06aecf4c" providerId="ADAL" clId="{C5BC4CF5-0448-4757-BF34-47B64B3FCDFE}" dt="2024-08-01T09:21:51.466" v="44" actId="1076"/>
          <ac:spMkLst>
            <pc:docMk/>
            <pc:sldMk cId="3728733031" sldId="257"/>
            <ac:spMk id="298" creationId="{790CFD2A-FFA8-41C5-9C65-09A8EDC40DAC}"/>
          </ac:spMkLst>
        </pc:spChg>
        <pc:spChg chg="mod">
          <ac:chgData name="ROTA HUGO SI" userId="f084d78e-b525-4b91-8087-634c06aecf4c" providerId="ADAL" clId="{C5BC4CF5-0448-4757-BF34-47B64B3FCDFE}" dt="2024-08-01T09:21:51.466" v="44" actId="1076"/>
          <ac:spMkLst>
            <pc:docMk/>
            <pc:sldMk cId="3728733031" sldId="257"/>
            <ac:spMk id="299" creationId="{3A36B75A-3E6C-63F2-7B26-757C04B5CF49}"/>
          </ac:spMkLst>
        </pc:spChg>
        <pc:spChg chg="mod">
          <ac:chgData name="ROTA HUGO SI" userId="f084d78e-b525-4b91-8087-634c06aecf4c" providerId="ADAL" clId="{C5BC4CF5-0448-4757-BF34-47B64B3FCDFE}" dt="2024-08-01T09:21:51.466" v="44" actId="1076"/>
          <ac:spMkLst>
            <pc:docMk/>
            <pc:sldMk cId="3728733031" sldId="257"/>
            <ac:spMk id="300" creationId="{5BD489C2-8A7A-14BA-0862-A455A22D298A}"/>
          </ac:spMkLst>
        </pc:spChg>
        <pc:spChg chg="mod">
          <ac:chgData name="ROTA HUGO SI" userId="f084d78e-b525-4b91-8087-634c06aecf4c" providerId="ADAL" clId="{C5BC4CF5-0448-4757-BF34-47B64B3FCDFE}" dt="2024-08-01T09:21:51.466" v="44" actId="1076"/>
          <ac:spMkLst>
            <pc:docMk/>
            <pc:sldMk cId="3728733031" sldId="257"/>
            <ac:spMk id="301" creationId="{9C8021CB-073E-24FB-AE79-59AF74519166}"/>
          </ac:spMkLst>
        </pc:spChg>
        <pc:spChg chg="mod">
          <ac:chgData name="ROTA HUGO SI" userId="f084d78e-b525-4b91-8087-634c06aecf4c" providerId="ADAL" clId="{C5BC4CF5-0448-4757-BF34-47B64B3FCDFE}" dt="2024-08-01T09:21:51.466" v="44" actId="1076"/>
          <ac:spMkLst>
            <pc:docMk/>
            <pc:sldMk cId="3728733031" sldId="257"/>
            <ac:spMk id="302" creationId="{2B129071-23D6-1C68-FFD3-BC1279DB56B3}"/>
          </ac:spMkLst>
        </pc:spChg>
        <pc:spChg chg="mod">
          <ac:chgData name="ROTA HUGO SI" userId="f084d78e-b525-4b91-8087-634c06aecf4c" providerId="ADAL" clId="{C5BC4CF5-0448-4757-BF34-47B64B3FCDFE}" dt="2024-08-01T09:21:51.466" v="44" actId="1076"/>
          <ac:spMkLst>
            <pc:docMk/>
            <pc:sldMk cId="3728733031" sldId="257"/>
            <ac:spMk id="303" creationId="{04CF2AA4-D002-7F83-7065-295128FC8DDC}"/>
          </ac:spMkLst>
        </pc:spChg>
        <pc:spChg chg="mod">
          <ac:chgData name="ROTA HUGO SI" userId="f084d78e-b525-4b91-8087-634c06aecf4c" providerId="ADAL" clId="{C5BC4CF5-0448-4757-BF34-47B64B3FCDFE}" dt="2024-08-01T09:21:51.466" v="44" actId="1076"/>
          <ac:spMkLst>
            <pc:docMk/>
            <pc:sldMk cId="3728733031" sldId="257"/>
            <ac:spMk id="304" creationId="{932472DC-A429-1004-AB17-01872783BF3B}"/>
          </ac:spMkLst>
        </pc:spChg>
        <pc:spChg chg="mod">
          <ac:chgData name="ROTA HUGO SI" userId="f084d78e-b525-4b91-8087-634c06aecf4c" providerId="ADAL" clId="{C5BC4CF5-0448-4757-BF34-47B64B3FCDFE}" dt="2024-08-01T09:21:51.466" v="44" actId="1076"/>
          <ac:spMkLst>
            <pc:docMk/>
            <pc:sldMk cId="3728733031" sldId="257"/>
            <ac:spMk id="305" creationId="{70E71B43-93B0-CD11-AEFD-ABB1E20A7695}"/>
          </ac:spMkLst>
        </pc:spChg>
        <pc:spChg chg="mod">
          <ac:chgData name="ROTA HUGO SI" userId="f084d78e-b525-4b91-8087-634c06aecf4c" providerId="ADAL" clId="{C5BC4CF5-0448-4757-BF34-47B64B3FCDFE}" dt="2024-08-01T09:21:51.466" v="44" actId="1076"/>
          <ac:spMkLst>
            <pc:docMk/>
            <pc:sldMk cId="3728733031" sldId="257"/>
            <ac:spMk id="306" creationId="{F48436E7-6ECD-3B1E-16FB-55F21A331C9E}"/>
          </ac:spMkLst>
        </pc:spChg>
        <pc:spChg chg="mod">
          <ac:chgData name="ROTA HUGO SI" userId="f084d78e-b525-4b91-8087-634c06aecf4c" providerId="ADAL" clId="{C5BC4CF5-0448-4757-BF34-47B64B3FCDFE}" dt="2024-08-01T09:21:51.466" v="44" actId="1076"/>
          <ac:spMkLst>
            <pc:docMk/>
            <pc:sldMk cId="3728733031" sldId="257"/>
            <ac:spMk id="307" creationId="{C6395D93-024C-94F7-5CFD-FA787433AA19}"/>
          </ac:spMkLst>
        </pc:spChg>
        <pc:spChg chg="mod">
          <ac:chgData name="ROTA HUGO SI" userId="f084d78e-b525-4b91-8087-634c06aecf4c" providerId="ADAL" clId="{C5BC4CF5-0448-4757-BF34-47B64B3FCDFE}" dt="2024-08-01T09:21:51.466" v="44" actId="1076"/>
          <ac:spMkLst>
            <pc:docMk/>
            <pc:sldMk cId="3728733031" sldId="257"/>
            <ac:spMk id="308" creationId="{6175C8EB-8A67-BC7B-F177-46D9E9F565A2}"/>
          </ac:spMkLst>
        </pc:spChg>
        <pc:spChg chg="mod">
          <ac:chgData name="ROTA HUGO SI" userId="f084d78e-b525-4b91-8087-634c06aecf4c" providerId="ADAL" clId="{C5BC4CF5-0448-4757-BF34-47B64B3FCDFE}" dt="2024-08-01T09:21:51.466" v="44" actId="1076"/>
          <ac:spMkLst>
            <pc:docMk/>
            <pc:sldMk cId="3728733031" sldId="257"/>
            <ac:spMk id="309" creationId="{C166DB81-F5D0-21AA-2847-92C1832BAABF}"/>
          </ac:spMkLst>
        </pc:spChg>
        <pc:spChg chg="mod">
          <ac:chgData name="ROTA HUGO SI" userId="f084d78e-b525-4b91-8087-634c06aecf4c" providerId="ADAL" clId="{C5BC4CF5-0448-4757-BF34-47B64B3FCDFE}" dt="2024-08-01T09:21:51.466" v="44" actId="1076"/>
          <ac:spMkLst>
            <pc:docMk/>
            <pc:sldMk cId="3728733031" sldId="257"/>
            <ac:spMk id="310" creationId="{0D7033ED-62F8-62FC-8FE4-6C961F970DC4}"/>
          </ac:spMkLst>
        </pc:spChg>
        <pc:spChg chg="mod">
          <ac:chgData name="ROTA HUGO SI" userId="f084d78e-b525-4b91-8087-634c06aecf4c" providerId="ADAL" clId="{C5BC4CF5-0448-4757-BF34-47B64B3FCDFE}" dt="2024-08-01T09:21:51.466" v="44" actId="1076"/>
          <ac:spMkLst>
            <pc:docMk/>
            <pc:sldMk cId="3728733031" sldId="257"/>
            <ac:spMk id="311" creationId="{0B820036-9270-790C-43C0-51350A28E685}"/>
          </ac:spMkLst>
        </pc:spChg>
        <pc:spChg chg="mod">
          <ac:chgData name="ROTA HUGO SI" userId="f084d78e-b525-4b91-8087-634c06aecf4c" providerId="ADAL" clId="{C5BC4CF5-0448-4757-BF34-47B64B3FCDFE}" dt="2024-08-01T09:21:51.466" v="44" actId="1076"/>
          <ac:spMkLst>
            <pc:docMk/>
            <pc:sldMk cId="3728733031" sldId="257"/>
            <ac:spMk id="312" creationId="{9AFA4EF4-E931-4F76-91D9-8A105A2D6D33}"/>
          </ac:spMkLst>
        </pc:spChg>
        <pc:spChg chg="mod">
          <ac:chgData name="ROTA HUGO SI" userId="f084d78e-b525-4b91-8087-634c06aecf4c" providerId="ADAL" clId="{C5BC4CF5-0448-4757-BF34-47B64B3FCDFE}" dt="2024-08-01T09:21:51.466" v="44" actId="1076"/>
          <ac:spMkLst>
            <pc:docMk/>
            <pc:sldMk cId="3728733031" sldId="257"/>
            <ac:spMk id="313" creationId="{1CF31700-BA15-2F74-F612-A60252CD1670}"/>
          </ac:spMkLst>
        </pc:spChg>
        <pc:spChg chg="mod">
          <ac:chgData name="ROTA HUGO SI" userId="f084d78e-b525-4b91-8087-634c06aecf4c" providerId="ADAL" clId="{C5BC4CF5-0448-4757-BF34-47B64B3FCDFE}" dt="2024-08-01T09:21:51.466" v="44" actId="1076"/>
          <ac:spMkLst>
            <pc:docMk/>
            <pc:sldMk cId="3728733031" sldId="257"/>
            <ac:spMk id="314" creationId="{B1B54ABB-C9AA-0D5C-631B-022C49D8EA6F}"/>
          </ac:spMkLst>
        </pc:spChg>
        <pc:spChg chg="mod">
          <ac:chgData name="ROTA HUGO SI" userId="f084d78e-b525-4b91-8087-634c06aecf4c" providerId="ADAL" clId="{C5BC4CF5-0448-4757-BF34-47B64B3FCDFE}" dt="2024-08-01T09:21:51.466" v="44" actId="1076"/>
          <ac:spMkLst>
            <pc:docMk/>
            <pc:sldMk cId="3728733031" sldId="257"/>
            <ac:spMk id="315" creationId="{D8462483-BBB9-4324-BE8A-D2331E8503BF}"/>
          </ac:spMkLst>
        </pc:spChg>
        <pc:spChg chg="mod">
          <ac:chgData name="ROTA HUGO SI" userId="f084d78e-b525-4b91-8087-634c06aecf4c" providerId="ADAL" clId="{C5BC4CF5-0448-4757-BF34-47B64B3FCDFE}" dt="2024-08-01T09:21:51.466" v="44" actId="1076"/>
          <ac:spMkLst>
            <pc:docMk/>
            <pc:sldMk cId="3728733031" sldId="257"/>
            <ac:spMk id="316" creationId="{842FB128-F1DC-7ADB-0C3E-8B42CB7BDE8F}"/>
          </ac:spMkLst>
        </pc:spChg>
        <pc:spChg chg="mod">
          <ac:chgData name="ROTA HUGO SI" userId="f084d78e-b525-4b91-8087-634c06aecf4c" providerId="ADAL" clId="{C5BC4CF5-0448-4757-BF34-47B64B3FCDFE}" dt="2024-08-01T09:21:51.466" v="44" actId="1076"/>
          <ac:spMkLst>
            <pc:docMk/>
            <pc:sldMk cId="3728733031" sldId="257"/>
            <ac:spMk id="317" creationId="{780AF9A3-CB40-1353-A4E1-FA0406E982C7}"/>
          </ac:spMkLst>
        </pc:spChg>
        <pc:spChg chg="mod">
          <ac:chgData name="ROTA HUGO SI" userId="f084d78e-b525-4b91-8087-634c06aecf4c" providerId="ADAL" clId="{C5BC4CF5-0448-4757-BF34-47B64B3FCDFE}" dt="2024-08-01T09:21:51.466" v="44" actId="1076"/>
          <ac:spMkLst>
            <pc:docMk/>
            <pc:sldMk cId="3728733031" sldId="257"/>
            <ac:spMk id="318" creationId="{E2BC4F25-AAF3-6033-7A37-4572633FABB0}"/>
          </ac:spMkLst>
        </pc:spChg>
        <pc:spChg chg="mod">
          <ac:chgData name="ROTA HUGO SI" userId="f084d78e-b525-4b91-8087-634c06aecf4c" providerId="ADAL" clId="{C5BC4CF5-0448-4757-BF34-47B64B3FCDFE}" dt="2024-08-01T09:21:51.466" v="44" actId="1076"/>
          <ac:spMkLst>
            <pc:docMk/>
            <pc:sldMk cId="3728733031" sldId="257"/>
            <ac:spMk id="319" creationId="{4D47B69B-7DB2-EC00-A838-5DB766FF3642}"/>
          </ac:spMkLst>
        </pc:spChg>
        <pc:spChg chg="mod">
          <ac:chgData name="ROTA HUGO SI" userId="f084d78e-b525-4b91-8087-634c06aecf4c" providerId="ADAL" clId="{C5BC4CF5-0448-4757-BF34-47B64B3FCDFE}" dt="2024-08-01T09:21:51.466" v="44" actId="1076"/>
          <ac:spMkLst>
            <pc:docMk/>
            <pc:sldMk cId="3728733031" sldId="257"/>
            <ac:spMk id="320" creationId="{73C56C9E-99B7-E9DF-E4F6-079B94C52B15}"/>
          </ac:spMkLst>
        </pc:spChg>
        <pc:spChg chg="mod">
          <ac:chgData name="ROTA HUGO SI" userId="f084d78e-b525-4b91-8087-634c06aecf4c" providerId="ADAL" clId="{C5BC4CF5-0448-4757-BF34-47B64B3FCDFE}" dt="2024-08-01T09:21:51.466" v="44" actId="1076"/>
          <ac:spMkLst>
            <pc:docMk/>
            <pc:sldMk cId="3728733031" sldId="257"/>
            <ac:spMk id="321" creationId="{66E1E782-81F7-85B2-C0B9-846D0A3CFADA}"/>
          </ac:spMkLst>
        </pc:spChg>
        <pc:spChg chg="mod">
          <ac:chgData name="ROTA HUGO SI" userId="f084d78e-b525-4b91-8087-634c06aecf4c" providerId="ADAL" clId="{C5BC4CF5-0448-4757-BF34-47B64B3FCDFE}" dt="2024-08-01T09:21:51.466" v="44" actId="1076"/>
          <ac:spMkLst>
            <pc:docMk/>
            <pc:sldMk cId="3728733031" sldId="257"/>
            <ac:spMk id="322" creationId="{0367B8DA-F7E5-DEEF-0D93-384BDE0ED5A7}"/>
          </ac:spMkLst>
        </pc:spChg>
        <pc:spChg chg="mod">
          <ac:chgData name="ROTA HUGO SI" userId="f084d78e-b525-4b91-8087-634c06aecf4c" providerId="ADAL" clId="{C5BC4CF5-0448-4757-BF34-47B64B3FCDFE}" dt="2024-08-01T09:21:51.466" v="44" actId="1076"/>
          <ac:spMkLst>
            <pc:docMk/>
            <pc:sldMk cId="3728733031" sldId="257"/>
            <ac:spMk id="323" creationId="{C01FEBE7-8192-95C2-834B-8B74A731380A}"/>
          </ac:spMkLst>
        </pc:spChg>
        <pc:spChg chg="mod">
          <ac:chgData name="ROTA HUGO SI" userId="f084d78e-b525-4b91-8087-634c06aecf4c" providerId="ADAL" clId="{C5BC4CF5-0448-4757-BF34-47B64B3FCDFE}" dt="2024-08-01T09:21:51.466" v="44" actId="1076"/>
          <ac:spMkLst>
            <pc:docMk/>
            <pc:sldMk cId="3728733031" sldId="257"/>
            <ac:spMk id="324" creationId="{86682C84-4E79-E719-662A-136B875347A5}"/>
          </ac:spMkLst>
        </pc:spChg>
        <pc:spChg chg="mod">
          <ac:chgData name="ROTA HUGO SI" userId="f084d78e-b525-4b91-8087-634c06aecf4c" providerId="ADAL" clId="{C5BC4CF5-0448-4757-BF34-47B64B3FCDFE}" dt="2024-08-01T09:21:51.466" v="44" actId="1076"/>
          <ac:spMkLst>
            <pc:docMk/>
            <pc:sldMk cId="3728733031" sldId="257"/>
            <ac:spMk id="325" creationId="{6961EDA2-B615-30B5-96C4-8931EA10EEF7}"/>
          </ac:spMkLst>
        </pc:spChg>
        <pc:spChg chg="mod">
          <ac:chgData name="ROTA HUGO SI" userId="f084d78e-b525-4b91-8087-634c06aecf4c" providerId="ADAL" clId="{C5BC4CF5-0448-4757-BF34-47B64B3FCDFE}" dt="2024-08-01T09:21:51.466" v="44" actId="1076"/>
          <ac:spMkLst>
            <pc:docMk/>
            <pc:sldMk cId="3728733031" sldId="257"/>
            <ac:spMk id="326" creationId="{74875760-7B58-A49E-0E38-7CFAF7075E95}"/>
          </ac:spMkLst>
        </pc:spChg>
        <pc:spChg chg="mod">
          <ac:chgData name="ROTA HUGO SI" userId="f084d78e-b525-4b91-8087-634c06aecf4c" providerId="ADAL" clId="{C5BC4CF5-0448-4757-BF34-47B64B3FCDFE}" dt="2024-08-01T09:21:51.466" v="44" actId="1076"/>
          <ac:spMkLst>
            <pc:docMk/>
            <pc:sldMk cId="3728733031" sldId="257"/>
            <ac:spMk id="327" creationId="{E1930191-DA8A-E24D-1643-1CB3AB666661}"/>
          </ac:spMkLst>
        </pc:spChg>
        <pc:spChg chg="mod">
          <ac:chgData name="ROTA HUGO SI" userId="f084d78e-b525-4b91-8087-634c06aecf4c" providerId="ADAL" clId="{C5BC4CF5-0448-4757-BF34-47B64B3FCDFE}" dt="2024-08-01T09:21:51.466" v="44" actId="1076"/>
          <ac:spMkLst>
            <pc:docMk/>
            <pc:sldMk cId="3728733031" sldId="257"/>
            <ac:spMk id="328" creationId="{E45114A0-5C03-4F28-A746-CD3DEF4CADF9}"/>
          </ac:spMkLst>
        </pc:spChg>
        <pc:spChg chg="mod">
          <ac:chgData name="ROTA HUGO SI" userId="f084d78e-b525-4b91-8087-634c06aecf4c" providerId="ADAL" clId="{C5BC4CF5-0448-4757-BF34-47B64B3FCDFE}" dt="2024-08-01T09:21:51.466" v="44" actId="1076"/>
          <ac:spMkLst>
            <pc:docMk/>
            <pc:sldMk cId="3728733031" sldId="257"/>
            <ac:spMk id="329" creationId="{09B2870E-AAD9-60CC-CB56-D6B216145065}"/>
          </ac:spMkLst>
        </pc:spChg>
        <pc:spChg chg="mod">
          <ac:chgData name="ROTA HUGO SI" userId="f084d78e-b525-4b91-8087-634c06aecf4c" providerId="ADAL" clId="{C5BC4CF5-0448-4757-BF34-47B64B3FCDFE}" dt="2024-08-01T09:21:51.466" v="44" actId="1076"/>
          <ac:spMkLst>
            <pc:docMk/>
            <pc:sldMk cId="3728733031" sldId="257"/>
            <ac:spMk id="330" creationId="{BC6267A8-1A31-98EE-0D74-B205C2321E3C}"/>
          </ac:spMkLst>
        </pc:spChg>
        <pc:spChg chg="mod">
          <ac:chgData name="ROTA HUGO SI" userId="f084d78e-b525-4b91-8087-634c06aecf4c" providerId="ADAL" clId="{C5BC4CF5-0448-4757-BF34-47B64B3FCDFE}" dt="2024-08-01T09:21:51.466" v="44" actId="1076"/>
          <ac:spMkLst>
            <pc:docMk/>
            <pc:sldMk cId="3728733031" sldId="257"/>
            <ac:spMk id="331" creationId="{FC056C5E-2094-7EC3-C109-0CD6904E128B}"/>
          </ac:spMkLst>
        </pc:spChg>
        <pc:spChg chg="mod">
          <ac:chgData name="ROTA HUGO SI" userId="f084d78e-b525-4b91-8087-634c06aecf4c" providerId="ADAL" clId="{C5BC4CF5-0448-4757-BF34-47B64B3FCDFE}" dt="2024-08-01T09:21:51.466" v="44" actId="1076"/>
          <ac:spMkLst>
            <pc:docMk/>
            <pc:sldMk cId="3728733031" sldId="257"/>
            <ac:spMk id="332" creationId="{7F9A6ED4-A072-48FA-421C-CAA0D395029E}"/>
          </ac:spMkLst>
        </pc:spChg>
        <pc:spChg chg="mod">
          <ac:chgData name="ROTA HUGO SI" userId="f084d78e-b525-4b91-8087-634c06aecf4c" providerId="ADAL" clId="{C5BC4CF5-0448-4757-BF34-47B64B3FCDFE}" dt="2024-08-01T09:21:51.466" v="44" actId="1076"/>
          <ac:spMkLst>
            <pc:docMk/>
            <pc:sldMk cId="3728733031" sldId="257"/>
            <ac:spMk id="333" creationId="{D0CA0812-FDE8-3859-9EAA-A6F5C5613A0E}"/>
          </ac:spMkLst>
        </pc:spChg>
        <pc:spChg chg="mod">
          <ac:chgData name="ROTA HUGO SI" userId="f084d78e-b525-4b91-8087-634c06aecf4c" providerId="ADAL" clId="{C5BC4CF5-0448-4757-BF34-47B64B3FCDFE}" dt="2024-08-01T09:21:51.466" v="44" actId="1076"/>
          <ac:spMkLst>
            <pc:docMk/>
            <pc:sldMk cId="3728733031" sldId="257"/>
            <ac:spMk id="334" creationId="{07649641-8E5D-8944-2010-DA3F35725505}"/>
          </ac:spMkLst>
        </pc:spChg>
        <pc:spChg chg="mod">
          <ac:chgData name="ROTA HUGO SI" userId="f084d78e-b525-4b91-8087-634c06aecf4c" providerId="ADAL" clId="{C5BC4CF5-0448-4757-BF34-47B64B3FCDFE}" dt="2024-08-01T09:21:51.466" v="44" actId="1076"/>
          <ac:spMkLst>
            <pc:docMk/>
            <pc:sldMk cId="3728733031" sldId="257"/>
            <ac:spMk id="335" creationId="{87FE0AAF-8A49-7FFA-1C40-611CAFE7B085}"/>
          </ac:spMkLst>
        </pc:spChg>
        <pc:spChg chg="mod">
          <ac:chgData name="ROTA HUGO SI" userId="f084d78e-b525-4b91-8087-634c06aecf4c" providerId="ADAL" clId="{C5BC4CF5-0448-4757-BF34-47B64B3FCDFE}" dt="2024-08-01T09:21:51.466" v="44" actId="1076"/>
          <ac:spMkLst>
            <pc:docMk/>
            <pc:sldMk cId="3728733031" sldId="257"/>
            <ac:spMk id="336" creationId="{021F7935-1C2D-097D-1533-674EB44AB7E8}"/>
          </ac:spMkLst>
        </pc:spChg>
        <pc:spChg chg="mod">
          <ac:chgData name="ROTA HUGO SI" userId="f084d78e-b525-4b91-8087-634c06aecf4c" providerId="ADAL" clId="{C5BC4CF5-0448-4757-BF34-47B64B3FCDFE}" dt="2024-08-01T09:21:51.466" v="44" actId="1076"/>
          <ac:spMkLst>
            <pc:docMk/>
            <pc:sldMk cId="3728733031" sldId="257"/>
            <ac:spMk id="337" creationId="{C0DE234F-CCAB-EDC3-C338-D7728FEFB68D}"/>
          </ac:spMkLst>
        </pc:spChg>
        <pc:spChg chg="mod">
          <ac:chgData name="ROTA HUGO SI" userId="f084d78e-b525-4b91-8087-634c06aecf4c" providerId="ADAL" clId="{C5BC4CF5-0448-4757-BF34-47B64B3FCDFE}" dt="2024-08-01T09:21:51.466" v="44" actId="1076"/>
          <ac:spMkLst>
            <pc:docMk/>
            <pc:sldMk cId="3728733031" sldId="257"/>
            <ac:spMk id="338" creationId="{E8AC80F6-E4C9-1583-8BAD-ED259B6CB785}"/>
          </ac:spMkLst>
        </pc:spChg>
        <pc:spChg chg="mod">
          <ac:chgData name="ROTA HUGO SI" userId="f084d78e-b525-4b91-8087-634c06aecf4c" providerId="ADAL" clId="{C5BC4CF5-0448-4757-BF34-47B64B3FCDFE}" dt="2024-08-01T09:21:51.466" v="44" actId="1076"/>
          <ac:spMkLst>
            <pc:docMk/>
            <pc:sldMk cId="3728733031" sldId="257"/>
            <ac:spMk id="339" creationId="{90B2E083-2ABE-7977-2E7F-F39CE676B6A3}"/>
          </ac:spMkLst>
        </pc:spChg>
        <pc:spChg chg="mod">
          <ac:chgData name="ROTA HUGO SI" userId="f084d78e-b525-4b91-8087-634c06aecf4c" providerId="ADAL" clId="{C5BC4CF5-0448-4757-BF34-47B64B3FCDFE}" dt="2024-08-01T09:21:51.466" v="44" actId="1076"/>
          <ac:spMkLst>
            <pc:docMk/>
            <pc:sldMk cId="3728733031" sldId="257"/>
            <ac:spMk id="340" creationId="{59820192-2798-7FF3-FC58-599F5017DB54}"/>
          </ac:spMkLst>
        </pc:spChg>
        <pc:spChg chg="mod">
          <ac:chgData name="ROTA HUGO SI" userId="f084d78e-b525-4b91-8087-634c06aecf4c" providerId="ADAL" clId="{C5BC4CF5-0448-4757-BF34-47B64B3FCDFE}" dt="2024-08-01T09:21:51.466" v="44" actId="1076"/>
          <ac:spMkLst>
            <pc:docMk/>
            <pc:sldMk cId="3728733031" sldId="257"/>
            <ac:spMk id="341" creationId="{CC0E0E28-52BB-0C14-C907-D232EA9FEFA2}"/>
          </ac:spMkLst>
        </pc:spChg>
        <pc:spChg chg="mod">
          <ac:chgData name="ROTA HUGO SI" userId="f084d78e-b525-4b91-8087-634c06aecf4c" providerId="ADAL" clId="{C5BC4CF5-0448-4757-BF34-47B64B3FCDFE}" dt="2024-08-01T09:21:51.466" v="44" actId="1076"/>
          <ac:spMkLst>
            <pc:docMk/>
            <pc:sldMk cId="3728733031" sldId="257"/>
            <ac:spMk id="342" creationId="{FC7290E1-78F3-13A9-DAD1-96AB05BE74F7}"/>
          </ac:spMkLst>
        </pc:spChg>
        <pc:spChg chg="mod">
          <ac:chgData name="ROTA HUGO SI" userId="f084d78e-b525-4b91-8087-634c06aecf4c" providerId="ADAL" clId="{C5BC4CF5-0448-4757-BF34-47B64B3FCDFE}" dt="2024-08-01T09:21:51.466" v="44" actId="1076"/>
          <ac:spMkLst>
            <pc:docMk/>
            <pc:sldMk cId="3728733031" sldId="257"/>
            <ac:spMk id="343" creationId="{37E12CEC-268F-557F-4A8A-83CB09E6CF2B}"/>
          </ac:spMkLst>
        </pc:spChg>
        <pc:spChg chg="mod">
          <ac:chgData name="ROTA HUGO SI" userId="f084d78e-b525-4b91-8087-634c06aecf4c" providerId="ADAL" clId="{C5BC4CF5-0448-4757-BF34-47B64B3FCDFE}" dt="2024-08-01T09:21:51.466" v="44" actId="1076"/>
          <ac:spMkLst>
            <pc:docMk/>
            <pc:sldMk cId="3728733031" sldId="257"/>
            <ac:spMk id="344" creationId="{8066EDD5-076B-F5C9-8C07-434A6166BF37}"/>
          </ac:spMkLst>
        </pc:spChg>
        <pc:spChg chg="mod">
          <ac:chgData name="ROTA HUGO SI" userId="f084d78e-b525-4b91-8087-634c06aecf4c" providerId="ADAL" clId="{C5BC4CF5-0448-4757-BF34-47B64B3FCDFE}" dt="2024-08-01T09:21:51.466" v="44" actId="1076"/>
          <ac:spMkLst>
            <pc:docMk/>
            <pc:sldMk cId="3728733031" sldId="257"/>
            <ac:spMk id="345" creationId="{8A236AE1-EE65-6B6D-6501-D97FB926280E}"/>
          </ac:spMkLst>
        </pc:spChg>
        <pc:spChg chg="mod">
          <ac:chgData name="ROTA HUGO SI" userId="f084d78e-b525-4b91-8087-634c06aecf4c" providerId="ADAL" clId="{C5BC4CF5-0448-4757-BF34-47B64B3FCDFE}" dt="2024-08-01T09:21:51.466" v="44" actId="1076"/>
          <ac:spMkLst>
            <pc:docMk/>
            <pc:sldMk cId="3728733031" sldId="257"/>
            <ac:spMk id="346" creationId="{F13BAC89-7EFD-FEED-EF8E-374ACB09AE90}"/>
          </ac:spMkLst>
        </pc:spChg>
        <pc:spChg chg="mod">
          <ac:chgData name="ROTA HUGO SI" userId="f084d78e-b525-4b91-8087-634c06aecf4c" providerId="ADAL" clId="{C5BC4CF5-0448-4757-BF34-47B64B3FCDFE}" dt="2024-08-01T09:21:51.466" v="44" actId="1076"/>
          <ac:spMkLst>
            <pc:docMk/>
            <pc:sldMk cId="3728733031" sldId="257"/>
            <ac:spMk id="347" creationId="{141ABC1D-5DEE-CC5D-7E21-5E4BBD0FFB97}"/>
          </ac:spMkLst>
        </pc:spChg>
        <pc:spChg chg="mod">
          <ac:chgData name="ROTA HUGO SI" userId="f084d78e-b525-4b91-8087-634c06aecf4c" providerId="ADAL" clId="{C5BC4CF5-0448-4757-BF34-47B64B3FCDFE}" dt="2024-08-01T09:21:51.466" v="44" actId="1076"/>
          <ac:spMkLst>
            <pc:docMk/>
            <pc:sldMk cId="3728733031" sldId="257"/>
            <ac:spMk id="348" creationId="{A2AE924E-7F23-836B-32EC-5BF586730797}"/>
          </ac:spMkLst>
        </pc:spChg>
        <pc:spChg chg="mod">
          <ac:chgData name="ROTA HUGO SI" userId="f084d78e-b525-4b91-8087-634c06aecf4c" providerId="ADAL" clId="{C5BC4CF5-0448-4757-BF34-47B64B3FCDFE}" dt="2024-08-01T09:21:51.466" v="44" actId="1076"/>
          <ac:spMkLst>
            <pc:docMk/>
            <pc:sldMk cId="3728733031" sldId="257"/>
            <ac:spMk id="349" creationId="{83283BC5-189C-8859-93F5-70DDCA40C2DA}"/>
          </ac:spMkLst>
        </pc:spChg>
        <pc:spChg chg="mod">
          <ac:chgData name="ROTA HUGO SI" userId="f084d78e-b525-4b91-8087-634c06aecf4c" providerId="ADAL" clId="{C5BC4CF5-0448-4757-BF34-47B64B3FCDFE}" dt="2024-08-01T09:21:51.466" v="44" actId="1076"/>
          <ac:spMkLst>
            <pc:docMk/>
            <pc:sldMk cId="3728733031" sldId="257"/>
            <ac:spMk id="350" creationId="{31088225-1347-0803-C4D0-654A5C29B320}"/>
          </ac:spMkLst>
        </pc:spChg>
        <pc:spChg chg="mod">
          <ac:chgData name="ROTA HUGO SI" userId="f084d78e-b525-4b91-8087-634c06aecf4c" providerId="ADAL" clId="{C5BC4CF5-0448-4757-BF34-47B64B3FCDFE}" dt="2024-08-01T09:21:51.466" v="44" actId="1076"/>
          <ac:spMkLst>
            <pc:docMk/>
            <pc:sldMk cId="3728733031" sldId="257"/>
            <ac:spMk id="351" creationId="{D398DD3A-0506-936E-A776-2F08AD47AF3B}"/>
          </ac:spMkLst>
        </pc:spChg>
        <pc:spChg chg="mod">
          <ac:chgData name="ROTA HUGO SI" userId="f084d78e-b525-4b91-8087-634c06aecf4c" providerId="ADAL" clId="{C5BC4CF5-0448-4757-BF34-47B64B3FCDFE}" dt="2024-08-01T09:21:51.466" v="44" actId="1076"/>
          <ac:spMkLst>
            <pc:docMk/>
            <pc:sldMk cId="3728733031" sldId="257"/>
            <ac:spMk id="352" creationId="{BDC005CB-232F-B03A-204E-F115C03EAC0A}"/>
          </ac:spMkLst>
        </pc:spChg>
        <pc:spChg chg="mod">
          <ac:chgData name="ROTA HUGO SI" userId="f084d78e-b525-4b91-8087-634c06aecf4c" providerId="ADAL" clId="{C5BC4CF5-0448-4757-BF34-47B64B3FCDFE}" dt="2024-08-01T09:21:51.466" v="44" actId="1076"/>
          <ac:spMkLst>
            <pc:docMk/>
            <pc:sldMk cId="3728733031" sldId="257"/>
            <ac:spMk id="353" creationId="{9CB2F4DF-5B34-5B21-6340-3A8B6B67E9B4}"/>
          </ac:spMkLst>
        </pc:spChg>
        <pc:spChg chg="mod">
          <ac:chgData name="ROTA HUGO SI" userId="f084d78e-b525-4b91-8087-634c06aecf4c" providerId="ADAL" clId="{C5BC4CF5-0448-4757-BF34-47B64B3FCDFE}" dt="2024-08-01T09:21:51.466" v="44" actId="1076"/>
          <ac:spMkLst>
            <pc:docMk/>
            <pc:sldMk cId="3728733031" sldId="257"/>
            <ac:spMk id="354" creationId="{49E9434C-EDB4-102F-5E14-317902545AF7}"/>
          </ac:spMkLst>
        </pc:spChg>
        <pc:spChg chg="mod">
          <ac:chgData name="ROTA HUGO SI" userId="f084d78e-b525-4b91-8087-634c06aecf4c" providerId="ADAL" clId="{C5BC4CF5-0448-4757-BF34-47B64B3FCDFE}" dt="2024-08-01T09:21:51.466" v="44" actId="1076"/>
          <ac:spMkLst>
            <pc:docMk/>
            <pc:sldMk cId="3728733031" sldId="257"/>
            <ac:spMk id="355" creationId="{0C472590-6F60-8C4E-50E2-BA707B4059CA}"/>
          </ac:spMkLst>
        </pc:spChg>
        <pc:spChg chg="mod">
          <ac:chgData name="ROTA HUGO SI" userId="f084d78e-b525-4b91-8087-634c06aecf4c" providerId="ADAL" clId="{C5BC4CF5-0448-4757-BF34-47B64B3FCDFE}" dt="2024-08-01T09:21:51.466" v="44" actId="1076"/>
          <ac:spMkLst>
            <pc:docMk/>
            <pc:sldMk cId="3728733031" sldId="257"/>
            <ac:spMk id="356" creationId="{149B6365-D81F-030C-DE76-8AA369B67014}"/>
          </ac:spMkLst>
        </pc:spChg>
        <pc:spChg chg="mod">
          <ac:chgData name="ROTA HUGO SI" userId="f084d78e-b525-4b91-8087-634c06aecf4c" providerId="ADAL" clId="{C5BC4CF5-0448-4757-BF34-47B64B3FCDFE}" dt="2024-08-01T09:21:51.466" v="44" actId="1076"/>
          <ac:spMkLst>
            <pc:docMk/>
            <pc:sldMk cId="3728733031" sldId="257"/>
            <ac:spMk id="357" creationId="{3037BB04-06D2-D732-EC49-7FD03AA3CDCF}"/>
          </ac:spMkLst>
        </pc:spChg>
        <pc:spChg chg="mod">
          <ac:chgData name="ROTA HUGO SI" userId="f084d78e-b525-4b91-8087-634c06aecf4c" providerId="ADAL" clId="{C5BC4CF5-0448-4757-BF34-47B64B3FCDFE}" dt="2024-08-01T09:21:51.466" v="44" actId="1076"/>
          <ac:spMkLst>
            <pc:docMk/>
            <pc:sldMk cId="3728733031" sldId="257"/>
            <ac:spMk id="358" creationId="{1FDE1649-0853-4A42-EC45-781215FA0A55}"/>
          </ac:spMkLst>
        </pc:spChg>
        <pc:spChg chg="mod">
          <ac:chgData name="ROTA HUGO SI" userId="f084d78e-b525-4b91-8087-634c06aecf4c" providerId="ADAL" clId="{C5BC4CF5-0448-4757-BF34-47B64B3FCDFE}" dt="2024-08-01T09:21:51.466" v="44" actId="1076"/>
          <ac:spMkLst>
            <pc:docMk/>
            <pc:sldMk cId="3728733031" sldId="257"/>
            <ac:spMk id="359" creationId="{1C6F499E-13EA-D4B4-A084-9A2DC523BF08}"/>
          </ac:spMkLst>
        </pc:spChg>
        <pc:spChg chg="mod">
          <ac:chgData name="ROTA HUGO SI" userId="f084d78e-b525-4b91-8087-634c06aecf4c" providerId="ADAL" clId="{C5BC4CF5-0448-4757-BF34-47B64B3FCDFE}" dt="2024-08-01T09:21:51.466" v="44" actId="1076"/>
          <ac:spMkLst>
            <pc:docMk/>
            <pc:sldMk cId="3728733031" sldId="257"/>
            <ac:spMk id="360" creationId="{58E2C5FD-8D61-32AD-3807-A83C71D7BD08}"/>
          </ac:spMkLst>
        </pc:spChg>
        <pc:spChg chg="mod">
          <ac:chgData name="ROTA HUGO SI" userId="f084d78e-b525-4b91-8087-634c06aecf4c" providerId="ADAL" clId="{C5BC4CF5-0448-4757-BF34-47B64B3FCDFE}" dt="2024-08-01T09:21:51.466" v="44" actId="1076"/>
          <ac:spMkLst>
            <pc:docMk/>
            <pc:sldMk cId="3728733031" sldId="257"/>
            <ac:spMk id="361" creationId="{FF56B363-3104-44D6-FF84-DF739BC158B1}"/>
          </ac:spMkLst>
        </pc:spChg>
        <pc:spChg chg="mod">
          <ac:chgData name="ROTA HUGO SI" userId="f084d78e-b525-4b91-8087-634c06aecf4c" providerId="ADAL" clId="{C5BC4CF5-0448-4757-BF34-47B64B3FCDFE}" dt="2024-08-01T09:21:51.466" v="44" actId="1076"/>
          <ac:spMkLst>
            <pc:docMk/>
            <pc:sldMk cId="3728733031" sldId="257"/>
            <ac:spMk id="362" creationId="{92F0EFA2-4C59-A9DA-A0FB-0FB7D644D0AA}"/>
          </ac:spMkLst>
        </pc:spChg>
        <pc:spChg chg="mod">
          <ac:chgData name="ROTA HUGO SI" userId="f084d78e-b525-4b91-8087-634c06aecf4c" providerId="ADAL" clId="{C5BC4CF5-0448-4757-BF34-47B64B3FCDFE}" dt="2024-08-01T09:21:51.466" v="44" actId="1076"/>
          <ac:spMkLst>
            <pc:docMk/>
            <pc:sldMk cId="3728733031" sldId="257"/>
            <ac:spMk id="363" creationId="{D5DD95F9-3C94-C4F9-DE32-334BABC7E3CB}"/>
          </ac:spMkLst>
        </pc:spChg>
        <pc:spChg chg="mod">
          <ac:chgData name="ROTA HUGO SI" userId="f084d78e-b525-4b91-8087-634c06aecf4c" providerId="ADAL" clId="{C5BC4CF5-0448-4757-BF34-47B64B3FCDFE}" dt="2024-08-01T09:21:51.466" v="44" actId="1076"/>
          <ac:spMkLst>
            <pc:docMk/>
            <pc:sldMk cId="3728733031" sldId="257"/>
            <ac:spMk id="364" creationId="{ED8DD1A3-8743-BE01-C888-F730DB842148}"/>
          </ac:spMkLst>
        </pc:spChg>
        <pc:grpChg chg="add mod">
          <ac:chgData name="ROTA HUGO SI" userId="f084d78e-b525-4b91-8087-634c06aecf4c" providerId="ADAL" clId="{C5BC4CF5-0448-4757-BF34-47B64B3FCDFE}" dt="2024-08-01T09:21:51.466" v="44" actId="1076"/>
          <ac:grpSpMkLst>
            <pc:docMk/>
            <pc:sldMk cId="3728733031" sldId="257"/>
            <ac:grpSpMk id="5" creationId="{66B2BC60-B9B2-73A1-1DEE-8DF5E98A52DE}"/>
          </ac:grpSpMkLst>
        </pc:grpChg>
        <pc:grpChg chg="del">
          <ac:chgData name="ROTA HUGO SI" userId="f084d78e-b525-4b91-8087-634c06aecf4c" providerId="ADAL" clId="{C5BC4CF5-0448-4757-BF34-47B64B3FCDFE}" dt="2024-07-16T16:29:26.665" v="8" actId="478"/>
          <ac:grpSpMkLst>
            <pc:docMk/>
            <pc:sldMk cId="3728733031" sldId="257"/>
            <ac:grpSpMk id="10" creationId="{96E4C914-393E-7076-E3B1-1AF38DB61497}"/>
          </ac:grpSpMkLst>
        </pc:grpChg>
        <pc:cxnChg chg="add mod">
          <ac:chgData name="ROTA HUGO SI" userId="f084d78e-b525-4b91-8087-634c06aecf4c" providerId="ADAL" clId="{C5BC4CF5-0448-4757-BF34-47B64B3FCDFE}" dt="2024-08-01T09:19:52.401" v="33" actId="14100"/>
          <ac:cxnSpMkLst>
            <pc:docMk/>
            <pc:sldMk cId="3728733031" sldId="257"/>
            <ac:cxnSpMk id="13" creationId="{317AE4F3-C3E6-7CE6-C14F-7F2D8D247DBD}"/>
          </ac:cxnSpMkLst>
        </pc:cxnChg>
        <pc:cxnChg chg="add mod">
          <ac:chgData name="ROTA HUGO SI" userId="f084d78e-b525-4b91-8087-634c06aecf4c" providerId="ADAL" clId="{C5BC4CF5-0448-4757-BF34-47B64B3FCDFE}" dt="2024-08-01T09:22:07.431" v="58" actId="1037"/>
          <ac:cxnSpMkLst>
            <pc:docMk/>
            <pc:sldMk cId="3728733031" sldId="257"/>
            <ac:cxnSpMk id="16" creationId="{B3098D87-27DC-515E-EAD0-55CF16163729}"/>
          </ac:cxnSpMkLst>
        </pc:cxnChg>
        <pc:cxnChg chg="add mod">
          <ac:chgData name="ROTA HUGO SI" userId="f084d78e-b525-4b91-8087-634c06aecf4c" providerId="ADAL" clId="{C5BC4CF5-0448-4757-BF34-47B64B3FCDFE}" dt="2024-08-01T09:24:22.233" v="97" actId="1035"/>
          <ac:cxnSpMkLst>
            <pc:docMk/>
            <pc:sldMk cId="3728733031" sldId="257"/>
            <ac:cxnSpMk id="20" creationId="{FAFA1C85-F8DA-515B-18EF-0BB1AE3E70DC}"/>
          </ac:cxnSpMkLst>
        </pc:cxnChg>
        <pc:cxnChg chg="add mod">
          <ac:chgData name="ROTA HUGO SI" userId="f084d78e-b525-4b91-8087-634c06aecf4c" providerId="ADAL" clId="{C5BC4CF5-0448-4757-BF34-47B64B3FCDFE}" dt="2024-08-01T09:27:35.075" v="144" actId="1035"/>
          <ac:cxnSpMkLst>
            <pc:docMk/>
            <pc:sldMk cId="3728733031" sldId="257"/>
            <ac:cxnSpMk id="32" creationId="{07737E8F-4EA3-0103-2C27-DDA7FAB154ED}"/>
          </ac:cxnSpMkLst>
        </pc:cxnChg>
        <pc:cxnChg chg="add mod">
          <ac:chgData name="ROTA HUGO SI" userId="f084d78e-b525-4b91-8087-634c06aecf4c" providerId="ADAL" clId="{C5BC4CF5-0448-4757-BF34-47B64B3FCDFE}" dt="2024-08-01T09:27:54.718" v="153" actId="14100"/>
          <ac:cxnSpMkLst>
            <pc:docMk/>
            <pc:sldMk cId="3728733031" sldId="257"/>
            <ac:cxnSpMk id="43" creationId="{417DFE9E-3C91-C800-32A0-DDF8590E82BE}"/>
          </ac:cxnSpMkLst>
        </pc:cxnChg>
        <pc:cxnChg chg="add mod">
          <ac:chgData name="ROTA HUGO SI" userId="f084d78e-b525-4b91-8087-634c06aecf4c" providerId="ADAL" clId="{C5BC4CF5-0448-4757-BF34-47B64B3FCDFE}" dt="2024-08-01T09:27:51.328" v="152" actId="1076"/>
          <ac:cxnSpMkLst>
            <pc:docMk/>
            <pc:sldMk cId="3728733031" sldId="257"/>
            <ac:cxnSpMk id="46" creationId="{7FC14AB5-1C18-41AE-59B2-043ABB8CD00B}"/>
          </ac:cxnSpMkLst>
        </pc:cxnChg>
        <pc:cxnChg chg="add mod">
          <ac:chgData name="ROTA HUGO SI" userId="f084d78e-b525-4b91-8087-634c06aecf4c" providerId="ADAL" clId="{C5BC4CF5-0448-4757-BF34-47B64B3FCDFE}" dt="2024-08-01T09:28:18.757" v="165" actId="1076"/>
          <ac:cxnSpMkLst>
            <pc:docMk/>
            <pc:sldMk cId="3728733031" sldId="257"/>
            <ac:cxnSpMk id="55" creationId="{2B608FEA-3EDA-491D-ED4A-7F3408CC7D6B}"/>
          </ac:cxnSpMkLst>
        </pc:cxnChg>
        <pc:cxnChg chg="add mod">
          <ac:chgData name="ROTA HUGO SI" userId="f084d78e-b525-4b91-8087-634c06aecf4c" providerId="ADAL" clId="{C5BC4CF5-0448-4757-BF34-47B64B3FCDFE}" dt="2024-08-01T09:28:38.686" v="173" actId="14100"/>
          <ac:cxnSpMkLst>
            <pc:docMk/>
            <pc:sldMk cId="3728733031" sldId="257"/>
            <ac:cxnSpMk id="56" creationId="{C3DCB568-135D-225A-7FA4-4714624D13CA}"/>
          </ac:cxnSpMkLst>
        </pc:cxnChg>
        <pc:cxnChg chg="del">
          <ac:chgData name="ROTA HUGO SI" userId="f084d78e-b525-4b91-8087-634c06aecf4c" providerId="ADAL" clId="{C5BC4CF5-0448-4757-BF34-47B64B3FCDFE}" dt="2024-07-16T16:29:33" v="10" actId="478"/>
          <ac:cxnSpMkLst>
            <pc:docMk/>
            <pc:sldMk cId="3728733031" sldId="257"/>
            <ac:cxnSpMk id="66" creationId="{7A2281C1-7A9E-4230-852B-460E55D4B4E8}"/>
          </ac:cxnSpMkLst>
        </pc:cxnChg>
        <pc:cxnChg chg="add mod">
          <ac:chgData name="ROTA HUGO SI" userId="f084d78e-b525-4b91-8087-634c06aecf4c" providerId="ADAL" clId="{C5BC4CF5-0448-4757-BF34-47B64B3FCDFE}" dt="2024-08-01T09:25:43.726" v="124" actId="14100"/>
          <ac:cxnSpMkLst>
            <pc:docMk/>
            <pc:sldMk cId="3728733031" sldId="257"/>
            <ac:cxnSpMk id="227" creationId="{2664BF84-C089-B5C4-DA9E-30AFFF8D4C42}"/>
          </ac:cxnSpMkLst>
        </pc:cxnChg>
        <pc:cxnChg chg="del">
          <ac:chgData name="ROTA HUGO SI" userId="f084d78e-b525-4b91-8087-634c06aecf4c" providerId="ADAL" clId="{C5BC4CF5-0448-4757-BF34-47B64B3FCDFE}" dt="2024-07-16T16:29:33" v="10" actId="478"/>
          <ac:cxnSpMkLst>
            <pc:docMk/>
            <pc:sldMk cId="3728733031" sldId="257"/>
            <ac:cxnSpMk id="227" creationId="{C4521B00-344C-5B30-BA38-B398D091A968}"/>
          </ac:cxnSpMkLst>
        </pc:cxnChg>
        <pc:cxnChg chg="add mod">
          <ac:chgData name="ROTA HUGO SI" userId="f084d78e-b525-4b91-8087-634c06aecf4c" providerId="ADAL" clId="{C5BC4CF5-0448-4757-BF34-47B64B3FCDFE}" dt="2024-08-01T09:24:56.658" v="106" actId="1038"/>
          <ac:cxnSpMkLst>
            <pc:docMk/>
            <pc:sldMk cId="3728733031" sldId="257"/>
            <ac:cxnSpMk id="229" creationId="{5588B533-BA4B-90BB-8B76-DECFC0E7874D}"/>
          </ac:cxnSpMkLst>
        </pc:cxnChg>
        <pc:cxnChg chg="del">
          <ac:chgData name="ROTA HUGO SI" userId="f084d78e-b525-4b91-8087-634c06aecf4c" providerId="ADAL" clId="{C5BC4CF5-0448-4757-BF34-47B64B3FCDFE}" dt="2024-07-16T16:29:29.956" v="9" actId="478"/>
          <ac:cxnSpMkLst>
            <pc:docMk/>
            <pc:sldMk cId="3728733031" sldId="257"/>
            <ac:cxnSpMk id="229" creationId="{FD84459B-3CBB-63AD-BFC4-A68481EFF7CE}"/>
          </ac:cxnSpMkLst>
        </pc:cxnChg>
        <pc:cxnChg chg="del">
          <ac:chgData name="ROTA HUGO SI" userId="f084d78e-b525-4b91-8087-634c06aecf4c" providerId="ADAL" clId="{C5BC4CF5-0448-4757-BF34-47B64B3FCDFE}" dt="2024-07-16T16:29:29.956" v="9" actId="478"/>
          <ac:cxnSpMkLst>
            <pc:docMk/>
            <pc:sldMk cId="3728733031" sldId="257"/>
            <ac:cxnSpMk id="231" creationId="{1C75BBBA-531D-B0EC-57C9-C1B391F6DD47}"/>
          </ac:cxnSpMkLst>
        </pc:cxnChg>
        <pc:cxnChg chg="add mod">
          <ac:chgData name="ROTA HUGO SI" userId="f084d78e-b525-4b91-8087-634c06aecf4c" providerId="ADAL" clId="{C5BC4CF5-0448-4757-BF34-47B64B3FCDFE}" dt="2024-08-01T09:27:23.086" v="139" actId="14100"/>
          <ac:cxnSpMkLst>
            <pc:docMk/>
            <pc:sldMk cId="3728733031" sldId="257"/>
            <ac:cxnSpMk id="233" creationId="{0483C0BA-9344-9728-971C-3874DD5102F7}"/>
          </ac:cxnSpMkLst>
        </pc:cxnChg>
        <pc:cxnChg chg="del mod">
          <ac:chgData name="ROTA HUGO SI" userId="f084d78e-b525-4b91-8087-634c06aecf4c" providerId="ADAL" clId="{C5BC4CF5-0448-4757-BF34-47B64B3FCDFE}" dt="2024-07-16T16:29:33" v="10" actId="478"/>
          <ac:cxnSpMkLst>
            <pc:docMk/>
            <pc:sldMk cId="3728733031" sldId="257"/>
            <ac:cxnSpMk id="233" creationId="{933B7437-3378-9650-6380-25AC6B4FC20D}"/>
          </ac:cxnSpMkLst>
        </pc:cxnChg>
        <pc:cxnChg chg="add mod">
          <ac:chgData name="ROTA HUGO SI" userId="f084d78e-b525-4b91-8087-634c06aecf4c" providerId="ADAL" clId="{C5BC4CF5-0448-4757-BF34-47B64B3FCDFE}" dt="2024-08-01T09:24:48.092" v="102" actId="14100"/>
          <ac:cxnSpMkLst>
            <pc:docMk/>
            <pc:sldMk cId="3728733031" sldId="257"/>
            <ac:cxnSpMk id="243" creationId="{4C0FEF98-3C4C-CCDD-E45B-8CE1792ADAB6}"/>
          </ac:cxnSpMkLst>
        </pc:cxnChg>
        <pc:cxnChg chg="del">
          <ac:chgData name="ROTA HUGO SI" userId="f084d78e-b525-4b91-8087-634c06aecf4c" providerId="ADAL" clId="{C5BC4CF5-0448-4757-BF34-47B64B3FCDFE}" dt="2024-07-16T16:29:29.956" v="9" actId="478"/>
          <ac:cxnSpMkLst>
            <pc:docMk/>
            <pc:sldMk cId="3728733031" sldId="257"/>
            <ac:cxnSpMk id="244" creationId="{6B2567CC-433F-3CF0-5BF3-AED4C12C8B5A}"/>
          </ac:cxnSpMkLst>
        </pc:cxnChg>
        <pc:cxnChg chg="del">
          <ac:chgData name="ROTA HUGO SI" userId="f084d78e-b525-4b91-8087-634c06aecf4c" providerId="ADAL" clId="{C5BC4CF5-0448-4757-BF34-47B64B3FCDFE}" dt="2024-07-16T16:29:29.956" v="9" actId="478"/>
          <ac:cxnSpMkLst>
            <pc:docMk/>
            <pc:sldMk cId="3728733031" sldId="257"/>
            <ac:cxnSpMk id="247" creationId="{6230CBDE-ACF3-C552-2F17-013F8DB96EE7}"/>
          </ac:cxnSpMkLst>
        </pc:cxnChg>
        <pc:cxnChg chg="mod">
          <ac:chgData name="ROTA HUGO SI" userId="f084d78e-b525-4b91-8087-634c06aecf4c" providerId="ADAL" clId="{C5BC4CF5-0448-4757-BF34-47B64B3FCDFE}" dt="2024-08-01T09:19:02.360" v="29" actId="14100"/>
          <ac:cxnSpMkLst>
            <pc:docMk/>
            <pc:sldMk cId="3728733031" sldId="257"/>
            <ac:cxnSpMk id="251" creationId="{90D034DD-71C7-1390-1E27-0A2FC8FC0DC2}"/>
          </ac:cxnSpMkLst>
        </pc:cxnChg>
        <pc:cxnChg chg="del">
          <ac:chgData name="ROTA HUGO SI" userId="f084d78e-b525-4b91-8087-634c06aecf4c" providerId="ADAL" clId="{C5BC4CF5-0448-4757-BF34-47B64B3FCDFE}" dt="2024-07-16T16:29:36.178" v="12" actId="478"/>
          <ac:cxnSpMkLst>
            <pc:docMk/>
            <pc:sldMk cId="3728733031" sldId="257"/>
            <ac:cxnSpMk id="253" creationId="{6DA851EB-EF93-DBFF-1797-3F7BDD991D83}"/>
          </ac:cxnSpMkLst>
        </pc:cxnChg>
        <pc:cxnChg chg="del">
          <ac:chgData name="ROTA HUGO SI" userId="f084d78e-b525-4b91-8087-634c06aecf4c" providerId="ADAL" clId="{C5BC4CF5-0448-4757-BF34-47B64B3FCDFE}" dt="2024-07-16T16:29:29.956" v="9" actId="478"/>
          <ac:cxnSpMkLst>
            <pc:docMk/>
            <pc:sldMk cId="3728733031" sldId="257"/>
            <ac:cxnSpMk id="256" creationId="{200DD514-1681-C07B-B89A-88F6CA42330E}"/>
          </ac:cxnSpMkLst>
        </pc:cxnChg>
        <pc:cxnChg chg="del">
          <ac:chgData name="ROTA HUGO SI" userId="f084d78e-b525-4b91-8087-634c06aecf4c" providerId="ADAL" clId="{C5BC4CF5-0448-4757-BF34-47B64B3FCDFE}" dt="2024-07-16T16:29:33" v="10" actId="478"/>
          <ac:cxnSpMkLst>
            <pc:docMk/>
            <pc:sldMk cId="3728733031" sldId="257"/>
            <ac:cxnSpMk id="260" creationId="{9D7A89A0-B879-F383-F11E-2FAFA1F75611}"/>
          </ac:cxnSpMkLst>
        </pc:cxnChg>
        <pc:cxnChg chg="del mod">
          <ac:chgData name="ROTA HUGO SI" userId="f084d78e-b525-4b91-8087-634c06aecf4c" providerId="ADAL" clId="{C5BC4CF5-0448-4757-BF34-47B64B3FCDFE}" dt="2024-07-16T16:29:33" v="10" actId="478"/>
          <ac:cxnSpMkLst>
            <pc:docMk/>
            <pc:sldMk cId="3728733031" sldId="257"/>
            <ac:cxnSpMk id="261" creationId="{86ED2399-7757-0D05-FBFB-116075268E25}"/>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Tree>
    <p:extLst>
      <p:ext uri="{BB962C8B-B14F-4D97-AF65-F5344CB8AC3E}">
        <p14:creationId xmlns:p14="http://schemas.microsoft.com/office/powerpoint/2010/main" val="2586383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54689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11708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726391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79109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06435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fr-F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577547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fr-F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01827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fr-F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4272856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56170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01/08/2024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47292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creativecommons.org/licenses/by/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FB140520-6CC9-8398-5BBC-338790D77AF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95719" y="6018062"/>
            <a:ext cx="1397947" cy="466468"/>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2426B3D9-9A30-9111-43F7-59BE743F8F41}"/>
              </a:ext>
            </a:extLst>
          </p:cNvPr>
          <p:cNvSpPr txBox="1"/>
          <p:nvPr userDrawn="1"/>
        </p:nvSpPr>
        <p:spPr>
          <a:xfrm>
            <a:off x="50334" y="6503182"/>
            <a:ext cx="9093666" cy="307777"/>
          </a:xfrm>
          <a:prstGeom prst="rect">
            <a:avLst/>
          </a:prstGeom>
          <a:noFill/>
        </p:spPr>
        <p:txBody>
          <a:bodyPr wrap="square" rtlCol="0">
            <a:spAutoFit/>
          </a:bodyPr>
          <a:lstStyle/>
          <a:p>
            <a:pPr algn="ctr"/>
            <a:r>
              <a:rPr lang="fr-FR" sz="700" dirty="0">
                <a:solidFill>
                  <a:schemeClr val="tx1">
                    <a:lumMod val="50000"/>
                    <a:lumOff val="50000"/>
                  </a:schemeClr>
                </a:solidFill>
                <a:latin typeface="Poppins" panose="00000500000000000000" pitchFamily="2" charset="0"/>
                <a:cs typeface="Poppins" panose="00000500000000000000" pitchFamily="2" charset="0"/>
              </a:rPr>
              <a:t>All SMART images are </a:t>
            </a:r>
            <a:r>
              <a:rPr lang="fr-FR" sz="700" dirty="0" err="1">
                <a:solidFill>
                  <a:schemeClr val="tx1">
                    <a:lumMod val="50000"/>
                    <a:lumOff val="50000"/>
                  </a:schemeClr>
                </a:solidFill>
                <a:latin typeface="Poppins" panose="00000500000000000000" pitchFamily="2" charset="0"/>
                <a:cs typeface="Poppins" panose="00000500000000000000" pitchFamily="2" charset="0"/>
              </a:rPr>
              <a:t>licensed</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under</a:t>
            </a:r>
            <a:r>
              <a:rPr lang="fr-FR" sz="700" dirty="0">
                <a:solidFill>
                  <a:schemeClr val="tx1">
                    <a:lumMod val="50000"/>
                    <a:lumOff val="50000"/>
                  </a:schemeClr>
                </a:solidFill>
                <a:latin typeface="Poppins" panose="00000500000000000000" pitchFamily="2" charset="0"/>
                <a:cs typeface="Poppins" panose="00000500000000000000" pitchFamily="2" charset="0"/>
              </a:rPr>
              <a:t> Creative Commons Attribution 4.0 </a:t>
            </a:r>
          </a:p>
          <a:p>
            <a:pPr algn="ctr"/>
            <a:r>
              <a:rPr lang="fr-FR" sz="700" dirty="0">
                <a:solidFill>
                  <a:schemeClr val="tx1">
                    <a:lumMod val="50000"/>
                    <a:lumOff val="50000"/>
                  </a:schemeClr>
                </a:solidFill>
                <a:latin typeface="Poppins" panose="00000500000000000000" pitchFamily="2" charset="0"/>
                <a:cs typeface="Poppins" panose="00000500000000000000" pitchFamily="2" charset="0"/>
              </a:rPr>
              <a:t>Share, </a:t>
            </a:r>
            <a:r>
              <a:rPr lang="fr-FR" sz="700" dirty="0" err="1">
                <a:solidFill>
                  <a:schemeClr val="tx1">
                    <a:lumMod val="50000"/>
                    <a:lumOff val="50000"/>
                  </a:schemeClr>
                </a:solidFill>
                <a:latin typeface="Poppins" panose="00000500000000000000" pitchFamily="2" charset="0"/>
                <a:cs typeface="Poppins" panose="00000500000000000000" pitchFamily="2" charset="0"/>
              </a:rPr>
              <a:t>adapt</a:t>
            </a:r>
            <a:r>
              <a:rPr lang="fr-FR" sz="700" dirty="0">
                <a:solidFill>
                  <a:schemeClr val="tx1">
                    <a:lumMod val="50000"/>
                    <a:lumOff val="50000"/>
                  </a:schemeClr>
                </a:solidFill>
                <a:latin typeface="Poppins" panose="00000500000000000000" pitchFamily="2" charset="0"/>
                <a:cs typeface="Poppins" panose="00000500000000000000" pitchFamily="2" charset="0"/>
              </a:rPr>
              <a:t>, and </a:t>
            </a:r>
            <a:r>
              <a:rPr lang="fr-FR" sz="700" dirty="0" err="1">
                <a:solidFill>
                  <a:schemeClr val="tx1">
                    <a:lumMod val="50000"/>
                    <a:lumOff val="50000"/>
                  </a:schemeClr>
                </a:solidFill>
                <a:latin typeface="Poppins" panose="00000500000000000000" pitchFamily="2" charset="0"/>
                <a:cs typeface="Poppins" panose="00000500000000000000" pitchFamily="2" charset="0"/>
              </a:rPr>
              <a:t>enhance</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your</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presentations</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with</a:t>
            </a:r>
            <a:r>
              <a:rPr lang="fr-FR" sz="700" dirty="0">
                <a:solidFill>
                  <a:schemeClr val="tx1">
                    <a:lumMod val="50000"/>
                    <a:lumOff val="50000"/>
                  </a:schemeClr>
                </a:solidFill>
                <a:latin typeface="Poppins" panose="00000500000000000000" pitchFamily="2" charset="0"/>
                <a:cs typeface="Poppins" panose="00000500000000000000" pitchFamily="2" charset="0"/>
              </a:rPr>
              <a:t> the power of open collaboration. </a:t>
            </a:r>
            <a:r>
              <a:rPr lang="fr-FR" sz="700" dirty="0">
                <a:solidFill>
                  <a:schemeClr val="tx1">
                    <a:lumMod val="50000"/>
                    <a:lumOff val="50000"/>
                  </a:schemeClr>
                </a:solidFill>
                <a:latin typeface="Poppins" panose="00000500000000000000" pitchFamily="2" charset="0"/>
                <a:cs typeface="Poppins" panose="00000500000000000000" pitchFamily="2" charset="0"/>
                <a:hlinkClick r:id="rId14">
                  <a:extLst>
                    <a:ext uri="{A12FA001-AC4F-418D-AE19-62706E023703}">
                      <ahyp:hlinkClr xmlns:ahyp="http://schemas.microsoft.com/office/drawing/2018/hyperlinkcolor" val="tx"/>
                    </a:ext>
                  </a:extLst>
                </a:hlinkClick>
              </a:rPr>
              <a:t>https://creativecommons.org/licenses/by/4.0/</a:t>
            </a:r>
            <a:endParaRPr lang="fr-FR" sz="700" dirty="0">
              <a:solidFill>
                <a:schemeClr val="tx1">
                  <a:lumMod val="50000"/>
                  <a:lumOff val="50000"/>
                </a:schemeClr>
              </a:solidFill>
              <a:latin typeface="Poppins" panose="00000500000000000000" pitchFamily="2" charset="0"/>
              <a:cs typeface="Poppins" panose="00000500000000000000" pitchFamily="2" charset="0"/>
            </a:endParaRPr>
          </a:p>
        </p:txBody>
      </p:sp>
      <p:sp>
        <p:nvSpPr>
          <p:cNvPr id="9" name="ZoneTexte 8">
            <a:extLst>
              <a:ext uri="{FF2B5EF4-FFF2-40B4-BE49-F238E27FC236}">
                <a16:creationId xmlns:a16="http://schemas.microsoft.com/office/drawing/2014/main" id="{49C18B3B-3B5B-F650-4348-B2A33155E287}"/>
              </a:ext>
            </a:extLst>
          </p:cNvPr>
          <p:cNvSpPr txBox="1"/>
          <p:nvPr userDrawn="1"/>
        </p:nvSpPr>
        <p:spPr>
          <a:xfrm>
            <a:off x="5629013" y="6133850"/>
            <a:ext cx="2204450" cy="369332"/>
          </a:xfrm>
          <a:prstGeom prst="rect">
            <a:avLst/>
          </a:prstGeom>
          <a:noFill/>
        </p:spPr>
        <p:txBody>
          <a:bodyPr wrap="none" rtlCol="0">
            <a:spAutoFit/>
          </a:bodyPr>
          <a:lstStyle/>
          <a:p>
            <a:r>
              <a:rPr lang="fr-FR" i="1" dirty="0" err="1">
                <a:solidFill>
                  <a:srgbClr val="24226A"/>
                </a:solidFill>
                <a:latin typeface="Poppins" panose="00000500000000000000" pitchFamily="2" charset="0"/>
                <a:cs typeface="Poppins" panose="00000500000000000000" pitchFamily="2" charset="0"/>
              </a:rPr>
              <a:t>Educational</a:t>
            </a:r>
            <a:r>
              <a:rPr lang="fr-FR" i="1" dirty="0">
                <a:solidFill>
                  <a:srgbClr val="24226A"/>
                </a:solidFill>
                <a:latin typeface="Poppins" panose="00000500000000000000" pitchFamily="2" charset="0"/>
                <a:cs typeface="Poppins" panose="00000500000000000000" pitchFamily="2" charset="0"/>
              </a:rPr>
              <a:t> Tools</a:t>
            </a:r>
          </a:p>
        </p:txBody>
      </p:sp>
      <p:pic>
        <p:nvPicPr>
          <p:cNvPr id="10" name="Image 9">
            <a:extLst>
              <a:ext uri="{FF2B5EF4-FFF2-40B4-BE49-F238E27FC236}">
                <a16:creationId xmlns:a16="http://schemas.microsoft.com/office/drawing/2014/main" id="{5429A786-9DA0-29B4-DDC0-97337C848C95}"/>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067195" y="96116"/>
            <a:ext cx="862064" cy="735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2623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3">
            <a:extLst>
              <a:ext uri="{FF2B5EF4-FFF2-40B4-BE49-F238E27FC236}">
                <a16:creationId xmlns:a16="http://schemas.microsoft.com/office/drawing/2014/main" id="{66B2BC60-B9B2-73A1-1DEE-8DF5E98A52DE}"/>
              </a:ext>
            </a:extLst>
          </p:cNvPr>
          <p:cNvGrpSpPr>
            <a:grpSpLocks/>
          </p:cNvGrpSpPr>
          <p:nvPr/>
        </p:nvGrpSpPr>
        <p:grpSpPr bwMode="auto">
          <a:xfrm>
            <a:off x="3456730" y="2573202"/>
            <a:ext cx="2681839" cy="3595834"/>
            <a:chOff x="597" y="772"/>
            <a:chExt cx="2067" cy="2925"/>
          </a:xfrm>
        </p:grpSpPr>
        <p:sp>
          <p:nvSpPr>
            <p:cNvPr id="6" name="Freeform 4">
              <a:extLst>
                <a:ext uri="{FF2B5EF4-FFF2-40B4-BE49-F238E27FC236}">
                  <a16:creationId xmlns:a16="http://schemas.microsoft.com/office/drawing/2014/main" id="{03AFB08D-35FA-24A2-D0E1-7F5A7A60C1BA}"/>
                </a:ext>
              </a:extLst>
            </p:cNvPr>
            <p:cNvSpPr>
              <a:spLocks/>
            </p:cNvSpPr>
            <p:nvPr/>
          </p:nvSpPr>
          <p:spPr bwMode="auto">
            <a:xfrm>
              <a:off x="597" y="774"/>
              <a:ext cx="2065" cy="2923"/>
            </a:xfrm>
            <a:custGeom>
              <a:avLst/>
              <a:gdLst>
                <a:gd name="T0" fmla="*/ 280 w 1651"/>
                <a:gd name="T1" fmla="*/ 0 h 2336"/>
                <a:gd name="T2" fmla="*/ 236 w 1651"/>
                <a:gd name="T3" fmla="*/ 871 h 2336"/>
                <a:gd name="T4" fmla="*/ 118 w 1651"/>
                <a:gd name="T5" fmla="*/ 1371 h 2336"/>
                <a:gd name="T6" fmla="*/ 18 w 1651"/>
                <a:gd name="T7" fmla="*/ 2199 h 2336"/>
                <a:gd name="T8" fmla="*/ 124 w 1651"/>
                <a:gd name="T9" fmla="*/ 3658 h 2336"/>
                <a:gd name="T10" fmla="*/ 2370 w 1651"/>
                <a:gd name="T11" fmla="*/ 3658 h 2336"/>
                <a:gd name="T12" fmla="*/ 2520 w 1651"/>
                <a:gd name="T13" fmla="*/ 2624 h 2336"/>
                <a:gd name="T14" fmla="*/ 2295 w 1651"/>
                <a:gd name="T15" fmla="*/ 1115 h 2336"/>
                <a:gd name="T16" fmla="*/ 2245 w 1651"/>
                <a:gd name="T17" fmla="*/ 469 h 2336"/>
                <a:gd name="T18" fmla="*/ 2364 w 1651"/>
                <a:gd name="T19" fmla="*/ 0 h 2336"/>
                <a:gd name="T20" fmla="*/ 280 w 1651"/>
                <a:gd name="T21" fmla="*/ 0 h 2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51" h="2336">
                  <a:moveTo>
                    <a:pt x="179" y="0"/>
                  </a:moveTo>
                  <a:cubicBezTo>
                    <a:pt x="179" y="0"/>
                    <a:pt x="199" y="440"/>
                    <a:pt x="151" y="556"/>
                  </a:cubicBezTo>
                  <a:cubicBezTo>
                    <a:pt x="103" y="672"/>
                    <a:pt x="79" y="772"/>
                    <a:pt x="75" y="876"/>
                  </a:cubicBezTo>
                  <a:cubicBezTo>
                    <a:pt x="71" y="980"/>
                    <a:pt x="0" y="1207"/>
                    <a:pt x="11" y="1404"/>
                  </a:cubicBezTo>
                  <a:cubicBezTo>
                    <a:pt x="23" y="1624"/>
                    <a:pt x="79" y="2336"/>
                    <a:pt x="79" y="2336"/>
                  </a:cubicBezTo>
                  <a:cubicBezTo>
                    <a:pt x="1515" y="2336"/>
                    <a:pt x="1515" y="2336"/>
                    <a:pt x="1515" y="2336"/>
                  </a:cubicBezTo>
                  <a:cubicBezTo>
                    <a:pt x="1515" y="2336"/>
                    <a:pt x="1571" y="1840"/>
                    <a:pt x="1611" y="1676"/>
                  </a:cubicBezTo>
                  <a:cubicBezTo>
                    <a:pt x="1651" y="1512"/>
                    <a:pt x="1637" y="1067"/>
                    <a:pt x="1467" y="712"/>
                  </a:cubicBezTo>
                  <a:cubicBezTo>
                    <a:pt x="1419" y="612"/>
                    <a:pt x="1399" y="448"/>
                    <a:pt x="1435" y="300"/>
                  </a:cubicBezTo>
                  <a:cubicBezTo>
                    <a:pt x="1471" y="152"/>
                    <a:pt x="1511" y="0"/>
                    <a:pt x="1511" y="0"/>
                  </a:cubicBezTo>
                  <a:lnTo>
                    <a:pt x="179" y="0"/>
                  </a:lnTo>
                  <a:close/>
                </a:path>
              </a:pathLst>
            </a:custGeom>
            <a:solidFill>
              <a:srgbClr val="F8F3E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5">
              <a:extLst>
                <a:ext uri="{FF2B5EF4-FFF2-40B4-BE49-F238E27FC236}">
                  <a16:creationId xmlns:a16="http://schemas.microsoft.com/office/drawing/2014/main" id="{6395A189-2281-3B7B-04E0-6225F8193FCD}"/>
                </a:ext>
              </a:extLst>
            </p:cNvPr>
            <p:cNvSpPr>
              <a:spLocks/>
            </p:cNvSpPr>
            <p:nvPr/>
          </p:nvSpPr>
          <p:spPr bwMode="auto">
            <a:xfrm>
              <a:off x="867" y="2097"/>
              <a:ext cx="131" cy="153"/>
            </a:xfrm>
            <a:custGeom>
              <a:avLst/>
              <a:gdLst>
                <a:gd name="T0" fmla="*/ 136 w 105"/>
                <a:gd name="T1" fmla="*/ 60 h 122"/>
                <a:gd name="T2" fmla="*/ 132 w 105"/>
                <a:gd name="T3" fmla="*/ 172 h 122"/>
                <a:gd name="T4" fmla="*/ 27 w 105"/>
                <a:gd name="T5" fmla="*/ 132 h 122"/>
                <a:gd name="T6" fmla="*/ 31 w 105"/>
                <a:gd name="T7" fmla="*/ 20 h 122"/>
                <a:gd name="T8" fmla="*/ 136 w 105"/>
                <a:gd name="T9" fmla="*/ 60 h 1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5" h="122">
                  <a:moveTo>
                    <a:pt x="87" y="38"/>
                  </a:moveTo>
                  <a:cubicBezTo>
                    <a:pt x="105" y="64"/>
                    <a:pt x="104" y="96"/>
                    <a:pt x="85" y="109"/>
                  </a:cubicBezTo>
                  <a:cubicBezTo>
                    <a:pt x="66" y="122"/>
                    <a:pt x="36" y="111"/>
                    <a:pt x="18" y="84"/>
                  </a:cubicBezTo>
                  <a:cubicBezTo>
                    <a:pt x="0" y="57"/>
                    <a:pt x="1" y="25"/>
                    <a:pt x="20" y="13"/>
                  </a:cubicBezTo>
                  <a:cubicBezTo>
                    <a:pt x="39" y="0"/>
                    <a:pt x="69" y="11"/>
                    <a:pt x="87" y="38"/>
                  </a:cubicBezTo>
                  <a:close/>
                </a:path>
              </a:pathLst>
            </a:custGeom>
            <a:solidFill>
              <a:srgbClr val="E5578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6">
              <a:extLst>
                <a:ext uri="{FF2B5EF4-FFF2-40B4-BE49-F238E27FC236}">
                  <a16:creationId xmlns:a16="http://schemas.microsoft.com/office/drawing/2014/main" id="{0FEAC152-A269-CE52-4610-FCC316791F1B}"/>
                </a:ext>
              </a:extLst>
            </p:cNvPr>
            <p:cNvSpPr>
              <a:spLocks/>
            </p:cNvSpPr>
            <p:nvPr/>
          </p:nvSpPr>
          <p:spPr bwMode="auto">
            <a:xfrm>
              <a:off x="893" y="2162"/>
              <a:ext cx="93" cy="79"/>
            </a:xfrm>
            <a:custGeom>
              <a:avLst/>
              <a:gdLst>
                <a:gd name="T0" fmla="*/ 79 w 74"/>
                <a:gd name="T1" fmla="*/ 16 h 63"/>
                <a:gd name="T2" fmla="*/ 104 w 74"/>
                <a:gd name="T3" fmla="*/ 79 h 63"/>
                <a:gd name="T4" fmla="*/ 36 w 74"/>
                <a:gd name="T5" fmla="*/ 82 h 63"/>
                <a:gd name="T6" fmla="*/ 11 w 74"/>
                <a:gd name="T7" fmla="*/ 19 h 63"/>
                <a:gd name="T8" fmla="*/ 79 w 74"/>
                <a:gd name="T9" fmla="*/ 16 h 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4" h="63">
                  <a:moveTo>
                    <a:pt x="50" y="10"/>
                  </a:moveTo>
                  <a:cubicBezTo>
                    <a:pt x="67" y="21"/>
                    <a:pt x="74" y="39"/>
                    <a:pt x="66" y="50"/>
                  </a:cubicBezTo>
                  <a:cubicBezTo>
                    <a:pt x="59" y="62"/>
                    <a:pt x="39" y="63"/>
                    <a:pt x="23" y="52"/>
                  </a:cubicBezTo>
                  <a:cubicBezTo>
                    <a:pt x="7" y="42"/>
                    <a:pt x="0" y="24"/>
                    <a:pt x="7" y="12"/>
                  </a:cubicBezTo>
                  <a:cubicBezTo>
                    <a:pt x="15" y="1"/>
                    <a:pt x="34" y="0"/>
                    <a:pt x="50" y="10"/>
                  </a:cubicBezTo>
                  <a:close/>
                </a:path>
              </a:pathLst>
            </a:custGeom>
            <a:solidFill>
              <a:srgbClr val="ED62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a:extLst>
                <a:ext uri="{FF2B5EF4-FFF2-40B4-BE49-F238E27FC236}">
                  <a16:creationId xmlns:a16="http://schemas.microsoft.com/office/drawing/2014/main" id="{DC05C57F-3179-C10E-94D7-7CC86C2FD16C}"/>
                </a:ext>
              </a:extLst>
            </p:cNvPr>
            <p:cNvSpPr>
              <a:spLocks/>
            </p:cNvSpPr>
            <p:nvPr/>
          </p:nvSpPr>
          <p:spPr bwMode="auto">
            <a:xfrm>
              <a:off x="871" y="2099"/>
              <a:ext cx="100" cy="88"/>
            </a:xfrm>
            <a:custGeom>
              <a:avLst/>
              <a:gdLst>
                <a:gd name="T0" fmla="*/ 8 w 80"/>
                <a:gd name="T1" fmla="*/ 62 h 70"/>
                <a:gd name="T2" fmla="*/ 11 w 80"/>
                <a:gd name="T3" fmla="*/ 92 h 70"/>
                <a:gd name="T4" fmla="*/ 29 w 80"/>
                <a:gd name="T5" fmla="*/ 94 h 70"/>
                <a:gd name="T6" fmla="*/ 16 w 80"/>
                <a:gd name="T7" fmla="*/ 36 h 70"/>
                <a:gd name="T8" fmla="*/ 50 w 80"/>
                <a:gd name="T9" fmla="*/ 92 h 70"/>
                <a:gd name="T10" fmla="*/ 56 w 80"/>
                <a:gd name="T11" fmla="*/ 75 h 70"/>
                <a:gd name="T12" fmla="*/ 43 w 80"/>
                <a:gd name="T13" fmla="*/ 50 h 70"/>
                <a:gd name="T14" fmla="*/ 50 w 80"/>
                <a:gd name="T15" fmla="*/ 24 h 70"/>
                <a:gd name="T16" fmla="*/ 75 w 80"/>
                <a:gd name="T17" fmla="*/ 62 h 70"/>
                <a:gd name="T18" fmla="*/ 85 w 80"/>
                <a:gd name="T19" fmla="*/ 69 h 70"/>
                <a:gd name="T20" fmla="*/ 91 w 80"/>
                <a:gd name="T21" fmla="*/ 52 h 70"/>
                <a:gd name="T22" fmla="*/ 68 w 80"/>
                <a:gd name="T23" fmla="*/ 18 h 70"/>
                <a:gd name="T24" fmla="*/ 100 w 80"/>
                <a:gd name="T25" fmla="*/ 33 h 70"/>
                <a:gd name="T26" fmla="*/ 111 w 80"/>
                <a:gd name="T27" fmla="*/ 49 h 70"/>
                <a:gd name="T28" fmla="*/ 119 w 80"/>
                <a:gd name="T29" fmla="*/ 62 h 70"/>
                <a:gd name="T30" fmla="*/ 123 w 80"/>
                <a:gd name="T31" fmla="*/ 45 h 70"/>
                <a:gd name="T32" fmla="*/ 111 w 80"/>
                <a:gd name="T33" fmla="*/ 30 h 70"/>
                <a:gd name="T34" fmla="*/ 74 w 80"/>
                <a:gd name="T35" fmla="*/ 8 h 70"/>
                <a:gd name="T36" fmla="*/ 44 w 80"/>
                <a:gd name="T37" fmla="*/ 1 h 70"/>
                <a:gd name="T38" fmla="*/ 13 w 80"/>
                <a:gd name="T39" fmla="*/ 29 h 70"/>
                <a:gd name="T40" fmla="*/ 0 w 80"/>
                <a:gd name="T41" fmla="*/ 54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0" h="70">
                  <a:moveTo>
                    <a:pt x="5" y="39"/>
                  </a:moveTo>
                  <a:cubicBezTo>
                    <a:pt x="8" y="45"/>
                    <a:pt x="5" y="52"/>
                    <a:pt x="7" y="58"/>
                  </a:cubicBezTo>
                  <a:cubicBezTo>
                    <a:pt x="9" y="65"/>
                    <a:pt x="17" y="70"/>
                    <a:pt x="18" y="60"/>
                  </a:cubicBezTo>
                  <a:cubicBezTo>
                    <a:pt x="20" y="46"/>
                    <a:pt x="6" y="38"/>
                    <a:pt x="10" y="23"/>
                  </a:cubicBezTo>
                  <a:cubicBezTo>
                    <a:pt x="22" y="22"/>
                    <a:pt x="19" y="62"/>
                    <a:pt x="32" y="58"/>
                  </a:cubicBezTo>
                  <a:cubicBezTo>
                    <a:pt x="35" y="57"/>
                    <a:pt x="36" y="51"/>
                    <a:pt x="36" y="48"/>
                  </a:cubicBezTo>
                  <a:cubicBezTo>
                    <a:pt x="34" y="43"/>
                    <a:pt x="29" y="37"/>
                    <a:pt x="27" y="32"/>
                  </a:cubicBezTo>
                  <a:cubicBezTo>
                    <a:pt x="24" y="25"/>
                    <a:pt x="19" y="8"/>
                    <a:pt x="32" y="15"/>
                  </a:cubicBezTo>
                  <a:cubicBezTo>
                    <a:pt x="40" y="20"/>
                    <a:pt x="45" y="30"/>
                    <a:pt x="48" y="39"/>
                  </a:cubicBezTo>
                  <a:cubicBezTo>
                    <a:pt x="49" y="44"/>
                    <a:pt x="50" y="48"/>
                    <a:pt x="54" y="44"/>
                  </a:cubicBezTo>
                  <a:cubicBezTo>
                    <a:pt x="57" y="42"/>
                    <a:pt x="59" y="36"/>
                    <a:pt x="58" y="33"/>
                  </a:cubicBezTo>
                  <a:cubicBezTo>
                    <a:pt x="58" y="27"/>
                    <a:pt x="39" y="18"/>
                    <a:pt x="43" y="11"/>
                  </a:cubicBezTo>
                  <a:cubicBezTo>
                    <a:pt x="47" y="3"/>
                    <a:pt x="62" y="17"/>
                    <a:pt x="64" y="21"/>
                  </a:cubicBezTo>
                  <a:cubicBezTo>
                    <a:pt x="66" y="24"/>
                    <a:pt x="69" y="27"/>
                    <a:pt x="71" y="31"/>
                  </a:cubicBezTo>
                  <a:cubicBezTo>
                    <a:pt x="72" y="33"/>
                    <a:pt x="73" y="38"/>
                    <a:pt x="76" y="39"/>
                  </a:cubicBezTo>
                  <a:cubicBezTo>
                    <a:pt x="80" y="41"/>
                    <a:pt x="80" y="32"/>
                    <a:pt x="78" y="29"/>
                  </a:cubicBezTo>
                  <a:cubicBezTo>
                    <a:pt x="77" y="26"/>
                    <a:pt x="73" y="22"/>
                    <a:pt x="71" y="19"/>
                  </a:cubicBezTo>
                  <a:cubicBezTo>
                    <a:pt x="65" y="12"/>
                    <a:pt x="55" y="9"/>
                    <a:pt x="47" y="5"/>
                  </a:cubicBezTo>
                  <a:cubicBezTo>
                    <a:pt x="42" y="3"/>
                    <a:pt x="34" y="0"/>
                    <a:pt x="28" y="1"/>
                  </a:cubicBezTo>
                  <a:cubicBezTo>
                    <a:pt x="19" y="3"/>
                    <a:pt x="13" y="11"/>
                    <a:pt x="8" y="18"/>
                  </a:cubicBezTo>
                  <a:cubicBezTo>
                    <a:pt x="5" y="22"/>
                    <a:pt x="1" y="28"/>
                    <a:pt x="0" y="34"/>
                  </a:cubicBezTo>
                </a:path>
              </a:pathLst>
            </a:custGeom>
            <a:solidFill>
              <a:srgbClr val="AA316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8">
              <a:extLst>
                <a:ext uri="{FF2B5EF4-FFF2-40B4-BE49-F238E27FC236}">
                  <a16:creationId xmlns:a16="http://schemas.microsoft.com/office/drawing/2014/main" id="{9DDBE054-6670-40F4-9CB6-B7FA749ADD54}"/>
                </a:ext>
              </a:extLst>
            </p:cNvPr>
            <p:cNvSpPr>
              <a:spLocks/>
            </p:cNvSpPr>
            <p:nvPr/>
          </p:nvSpPr>
          <p:spPr bwMode="auto">
            <a:xfrm>
              <a:off x="1117" y="1310"/>
              <a:ext cx="73" cy="160"/>
            </a:xfrm>
            <a:custGeom>
              <a:avLst/>
              <a:gdLst>
                <a:gd name="T0" fmla="*/ 55 w 58"/>
                <a:gd name="T1" fmla="*/ 0 h 128"/>
                <a:gd name="T2" fmla="*/ 11 w 58"/>
                <a:gd name="T3" fmla="*/ 125 h 128"/>
                <a:gd name="T4" fmla="*/ 54 w 58"/>
                <a:gd name="T5" fmla="*/ 83 h 128"/>
                <a:gd name="T6" fmla="*/ 25 w 58"/>
                <a:gd name="T7" fmla="*/ 86 h 128"/>
                <a:gd name="T8" fmla="*/ 55 w 58"/>
                <a:gd name="T9" fmla="*/ 6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8" h="128">
                  <a:moveTo>
                    <a:pt x="35" y="0"/>
                  </a:moveTo>
                  <a:cubicBezTo>
                    <a:pt x="23" y="20"/>
                    <a:pt x="0" y="54"/>
                    <a:pt x="7" y="80"/>
                  </a:cubicBezTo>
                  <a:cubicBezTo>
                    <a:pt x="20" y="128"/>
                    <a:pt x="58" y="80"/>
                    <a:pt x="34" y="53"/>
                  </a:cubicBezTo>
                  <a:cubicBezTo>
                    <a:pt x="29" y="54"/>
                    <a:pt x="20" y="54"/>
                    <a:pt x="16" y="55"/>
                  </a:cubicBezTo>
                  <a:cubicBezTo>
                    <a:pt x="20" y="39"/>
                    <a:pt x="28" y="22"/>
                    <a:pt x="35" y="4"/>
                  </a:cubicBezTo>
                </a:path>
              </a:pathLst>
            </a:custGeom>
            <a:solidFill>
              <a:srgbClr val="EACCC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9">
              <a:extLst>
                <a:ext uri="{FF2B5EF4-FFF2-40B4-BE49-F238E27FC236}">
                  <a16:creationId xmlns:a16="http://schemas.microsoft.com/office/drawing/2014/main" id="{DF73A1C3-F117-7189-9B5C-A1A653324EE9}"/>
                </a:ext>
              </a:extLst>
            </p:cNvPr>
            <p:cNvSpPr>
              <a:spLocks/>
            </p:cNvSpPr>
            <p:nvPr/>
          </p:nvSpPr>
          <p:spPr bwMode="auto">
            <a:xfrm>
              <a:off x="1695" y="2053"/>
              <a:ext cx="188" cy="217"/>
            </a:xfrm>
            <a:custGeom>
              <a:avLst/>
              <a:gdLst>
                <a:gd name="T0" fmla="*/ 188 w 150"/>
                <a:gd name="T1" fmla="*/ 187 h 173"/>
                <a:gd name="T2" fmla="*/ 39 w 150"/>
                <a:gd name="T3" fmla="*/ 243 h 173"/>
                <a:gd name="T4" fmla="*/ 49 w 150"/>
                <a:gd name="T5" fmla="*/ 85 h 173"/>
                <a:gd name="T6" fmla="*/ 198 w 150"/>
                <a:gd name="T7" fmla="*/ 29 h 173"/>
                <a:gd name="T8" fmla="*/ 188 w 150"/>
                <a:gd name="T9" fmla="*/ 187 h 1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 h="173">
                  <a:moveTo>
                    <a:pt x="120" y="119"/>
                  </a:moveTo>
                  <a:cubicBezTo>
                    <a:pt x="92" y="157"/>
                    <a:pt x="49" y="173"/>
                    <a:pt x="25" y="155"/>
                  </a:cubicBezTo>
                  <a:cubicBezTo>
                    <a:pt x="0" y="137"/>
                    <a:pt x="3" y="92"/>
                    <a:pt x="31" y="54"/>
                  </a:cubicBezTo>
                  <a:cubicBezTo>
                    <a:pt x="59" y="16"/>
                    <a:pt x="101" y="0"/>
                    <a:pt x="126" y="18"/>
                  </a:cubicBezTo>
                  <a:cubicBezTo>
                    <a:pt x="150" y="36"/>
                    <a:pt x="148" y="81"/>
                    <a:pt x="120" y="119"/>
                  </a:cubicBezTo>
                  <a:close/>
                </a:path>
              </a:pathLst>
            </a:custGeom>
            <a:solidFill>
              <a:srgbClr val="E5578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10">
              <a:extLst>
                <a:ext uri="{FF2B5EF4-FFF2-40B4-BE49-F238E27FC236}">
                  <a16:creationId xmlns:a16="http://schemas.microsoft.com/office/drawing/2014/main" id="{09985332-3853-89D0-9BAD-12A2AFA823CC}"/>
                </a:ext>
              </a:extLst>
            </p:cNvPr>
            <p:cNvSpPr>
              <a:spLocks/>
            </p:cNvSpPr>
            <p:nvPr/>
          </p:nvSpPr>
          <p:spPr bwMode="auto">
            <a:xfrm>
              <a:off x="1715" y="2141"/>
              <a:ext cx="135" cy="117"/>
            </a:xfrm>
            <a:custGeom>
              <a:avLst/>
              <a:gdLst>
                <a:gd name="T0" fmla="*/ 116 w 108"/>
                <a:gd name="T1" fmla="*/ 115 h 94"/>
                <a:gd name="T2" fmla="*/ 18 w 108"/>
                <a:gd name="T3" fmla="*/ 121 h 94"/>
                <a:gd name="T4" fmla="*/ 51 w 108"/>
                <a:gd name="T5" fmla="*/ 30 h 94"/>
                <a:gd name="T6" fmla="*/ 151 w 108"/>
                <a:gd name="T7" fmla="*/ 24 h 94"/>
                <a:gd name="T8" fmla="*/ 116 w 108"/>
                <a:gd name="T9" fmla="*/ 115 h 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8" h="94">
                  <a:moveTo>
                    <a:pt x="74" y="74"/>
                  </a:moveTo>
                  <a:cubicBezTo>
                    <a:pt x="51" y="92"/>
                    <a:pt x="22" y="94"/>
                    <a:pt x="11" y="78"/>
                  </a:cubicBezTo>
                  <a:cubicBezTo>
                    <a:pt x="0" y="63"/>
                    <a:pt x="10" y="37"/>
                    <a:pt x="33" y="19"/>
                  </a:cubicBezTo>
                  <a:cubicBezTo>
                    <a:pt x="57" y="2"/>
                    <a:pt x="85" y="0"/>
                    <a:pt x="97" y="15"/>
                  </a:cubicBezTo>
                  <a:cubicBezTo>
                    <a:pt x="108" y="30"/>
                    <a:pt x="98" y="57"/>
                    <a:pt x="74" y="74"/>
                  </a:cubicBezTo>
                  <a:close/>
                </a:path>
              </a:pathLst>
            </a:custGeom>
            <a:solidFill>
              <a:srgbClr val="ED62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1">
              <a:extLst>
                <a:ext uri="{FF2B5EF4-FFF2-40B4-BE49-F238E27FC236}">
                  <a16:creationId xmlns:a16="http://schemas.microsoft.com/office/drawing/2014/main" id="{FDD7D986-1171-1484-CA76-44CB5306DBBD}"/>
                </a:ext>
              </a:extLst>
            </p:cNvPr>
            <p:cNvSpPr>
              <a:spLocks/>
            </p:cNvSpPr>
            <p:nvPr/>
          </p:nvSpPr>
          <p:spPr bwMode="auto">
            <a:xfrm>
              <a:off x="1740" y="2058"/>
              <a:ext cx="133" cy="125"/>
            </a:xfrm>
            <a:custGeom>
              <a:avLst/>
              <a:gdLst>
                <a:gd name="T0" fmla="*/ 10 w 106"/>
                <a:gd name="T1" fmla="*/ 101 h 100"/>
                <a:gd name="T2" fmla="*/ 24 w 106"/>
                <a:gd name="T3" fmla="*/ 119 h 100"/>
                <a:gd name="T4" fmla="*/ 36 w 106"/>
                <a:gd name="T5" fmla="*/ 74 h 100"/>
                <a:gd name="T6" fmla="*/ 56 w 106"/>
                <a:gd name="T7" fmla="*/ 63 h 100"/>
                <a:gd name="T8" fmla="*/ 49 w 106"/>
                <a:gd name="T9" fmla="*/ 91 h 100"/>
                <a:gd name="T10" fmla="*/ 39 w 106"/>
                <a:gd name="T11" fmla="*/ 113 h 100"/>
                <a:gd name="T12" fmla="*/ 50 w 106"/>
                <a:gd name="T13" fmla="*/ 123 h 100"/>
                <a:gd name="T14" fmla="*/ 58 w 106"/>
                <a:gd name="T15" fmla="*/ 104 h 100"/>
                <a:gd name="T16" fmla="*/ 67 w 106"/>
                <a:gd name="T17" fmla="*/ 76 h 100"/>
                <a:gd name="T18" fmla="*/ 94 w 106"/>
                <a:gd name="T19" fmla="*/ 48 h 100"/>
                <a:gd name="T20" fmla="*/ 115 w 106"/>
                <a:gd name="T21" fmla="*/ 41 h 100"/>
                <a:gd name="T22" fmla="*/ 122 w 106"/>
                <a:gd name="T23" fmla="*/ 58 h 100"/>
                <a:gd name="T24" fmla="*/ 107 w 106"/>
                <a:gd name="T25" fmla="*/ 94 h 100"/>
                <a:gd name="T26" fmla="*/ 92 w 106"/>
                <a:gd name="T27" fmla="*/ 119 h 100"/>
                <a:gd name="T28" fmla="*/ 104 w 106"/>
                <a:gd name="T29" fmla="*/ 126 h 100"/>
                <a:gd name="T30" fmla="*/ 123 w 106"/>
                <a:gd name="T31" fmla="*/ 94 h 100"/>
                <a:gd name="T32" fmla="*/ 137 w 106"/>
                <a:gd name="T33" fmla="*/ 63 h 100"/>
                <a:gd name="T34" fmla="*/ 136 w 106"/>
                <a:gd name="T35" fmla="*/ 98 h 100"/>
                <a:gd name="T36" fmla="*/ 122 w 106"/>
                <a:gd name="T37" fmla="*/ 145 h 100"/>
                <a:gd name="T38" fmla="*/ 134 w 106"/>
                <a:gd name="T39" fmla="*/ 149 h 100"/>
                <a:gd name="T40" fmla="*/ 143 w 106"/>
                <a:gd name="T41" fmla="*/ 120 h 100"/>
                <a:gd name="T42" fmla="*/ 157 w 106"/>
                <a:gd name="T43" fmla="*/ 56 h 100"/>
                <a:gd name="T44" fmla="*/ 85 w 106"/>
                <a:gd name="T45" fmla="*/ 10 h 100"/>
                <a:gd name="T46" fmla="*/ 18 w 106"/>
                <a:gd name="T47" fmla="*/ 91 h 100"/>
                <a:gd name="T48" fmla="*/ 13 w 106"/>
                <a:gd name="T49" fmla="*/ 99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6" h="100">
                  <a:moveTo>
                    <a:pt x="6" y="65"/>
                  </a:moveTo>
                  <a:cubicBezTo>
                    <a:pt x="0" y="72"/>
                    <a:pt x="8" y="86"/>
                    <a:pt x="15" y="76"/>
                  </a:cubicBezTo>
                  <a:cubicBezTo>
                    <a:pt x="20" y="68"/>
                    <a:pt x="20" y="56"/>
                    <a:pt x="23" y="47"/>
                  </a:cubicBezTo>
                  <a:cubicBezTo>
                    <a:pt x="26" y="40"/>
                    <a:pt x="35" y="25"/>
                    <a:pt x="36" y="40"/>
                  </a:cubicBezTo>
                  <a:cubicBezTo>
                    <a:pt x="37" y="47"/>
                    <a:pt x="33" y="52"/>
                    <a:pt x="31" y="58"/>
                  </a:cubicBezTo>
                  <a:cubicBezTo>
                    <a:pt x="29" y="62"/>
                    <a:pt x="25" y="68"/>
                    <a:pt x="25" y="72"/>
                  </a:cubicBezTo>
                  <a:cubicBezTo>
                    <a:pt x="24" y="76"/>
                    <a:pt x="27" y="79"/>
                    <a:pt x="32" y="78"/>
                  </a:cubicBezTo>
                  <a:cubicBezTo>
                    <a:pt x="37" y="77"/>
                    <a:pt x="36" y="70"/>
                    <a:pt x="37" y="66"/>
                  </a:cubicBezTo>
                  <a:cubicBezTo>
                    <a:pt x="40" y="59"/>
                    <a:pt x="38" y="56"/>
                    <a:pt x="42" y="49"/>
                  </a:cubicBezTo>
                  <a:cubicBezTo>
                    <a:pt x="45" y="43"/>
                    <a:pt x="54" y="34"/>
                    <a:pt x="60" y="30"/>
                  </a:cubicBezTo>
                  <a:cubicBezTo>
                    <a:pt x="63" y="27"/>
                    <a:pt x="68" y="25"/>
                    <a:pt x="73" y="26"/>
                  </a:cubicBezTo>
                  <a:cubicBezTo>
                    <a:pt x="79" y="27"/>
                    <a:pt x="78" y="32"/>
                    <a:pt x="77" y="37"/>
                  </a:cubicBezTo>
                  <a:cubicBezTo>
                    <a:pt x="75" y="45"/>
                    <a:pt x="71" y="52"/>
                    <a:pt x="68" y="60"/>
                  </a:cubicBezTo>
                  <a:cubicBezTo>
                    <a:pt x="65" y="65"/>
                    <a:pt x="60" y="70"/>
                    <a:pt x="58" y="76"/>
                  </a:cubicBezTo>
                  <a:cubicBezTo>
                    <a:pt x="56" y="82"/>
                    <a:pt x="61" y="87"/>
                    <a:pt x="66" y="81"/>
                  </a:cubicBezTo>
                  <a:cubicBezTo>
                    <a:pt x="71" y="75"/>
                    <a:pt x="74" y="67"/>
                    <a:pt x="78" y="60"/>
                  </a:cubicBezTo>
                  <a:cubicBezTo>
                    <a:pt x="79" y="58"/>
                    <a:pt x="84" y="39"/>
                    <a:pt x="87" y="40"/>
                  </a:cubicBezTo>
                  <a:cubicBezTo>
                    <a:pt x="91" y="40"/>
                    <a:pt x="86" y="59"/>
                    <a:pt x="86" y="62"/>
                  </a:cubicBezTo>
                  <a:cubicBezTo>
                    <a:pt x="84" y="72"/>
                    <a:pt x="77" y="82"/>
                    <a:pt x="77" y="93"/>
                  </a:cubicBezTo>
                  <a:cubicBezTo>
                    <a:pt x="77" y="99"/>
                    <a:pt x="81" y="100"/>
                    <a:pt x="85" y="95"/>
                  </a:cubicBezTo>
                  <a:cubicBezTo>
                    <a:pt x="88" y="90"/>
                    <a:pt x="89" y="82"/>
                    <a:pt x="91" y="77"/>
                  </a:cubicBezTo>
                  <a:cubicBezTo>
                    <a:pt x="98" y="62"/>
                    <a:pt x="106" y="53"/>
                    <a:pt x="100" y="36"/>
                  </a:cubicBezTo>
                  <a:cubicBezTo>
                    <a:pt x="94" y="17"/>
                    <a:pt x="75" y="0"/>
                    <a:pt x="54" y="6"/>
                  </a:cubicBezTo>
                  <a:cubicBezTo>
                    <a:pt x="30" y="12"/>
                    <a:pt x="19" y="38"/>
                    <a:pt x="11" y="58"/>
                  </a:cubicBezTo>
                  <a:cubicBezTo>
                    <a:pt x="10" y="60"/>
                    <a:pt x="9" y="61"/>
                    <a:pt x="8" y="63"/>
                  </a:cubicBezTo>
                </a:path>
              </a:pathLst>
            </a:custGeom>
            <a:solidFill>
              <a:srgbClr val="AA316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
              <a:extLst>
                <a:ext uri="{FF2B5EF4-FFF2-40B4-BE49-F238E27FC236}">
                  <a16:creationId xmlns:a16="http://schemas.microsoft.com/office/drawing/2014/main" id="{127F9A9F-C451-6227-3ADC-DB26057328E9}"/>
                </a:ext>
              </a:extLst>
            </p:cNvPr>
            <p:cNvSpPr>
              <a:spLocks/>
            </p:cNvSpPr>
            <p:nvPr/>
          </p:nvSpPr>
          <p:spPr bwMode="auto">
            <a:xfrm>
              <a:off x="1462" y="1953"/>
              <a:ext cx="436" cy="309"/>
            </a:xfrm>
            <a:custGeom>
              <a:avLst/>
              <a:gdLst>
                <a:gd name="T0" fmla="*/ 393 w 348"/>
                <a:gd name="T1" fmla="*/ 70 h 247"/>
                <a:gd name="T2" fmla="*/ 411 w 348"/>
                <a:gd name="T3" fmla="*/ 111 h 247"/>
                <a:gd name="T4" fmla="*/ 356 w 348"/>
                <a:gd name="T5" fmla="*/ 173 h 247"/>
                <a:gd name="T6" fmla="*/ 324 w 348"/>
                <a:gd name="T7" fmla="*/ 201 h 247"/>
                <a:gd name="T8" fmla="*/ 304 w 348"/>
                <a:gd name="T9" fmla="*/ 213 h 247"/>
                <a:gd name="T10" fmla="*/ 328 w 348"/>
                <a:gd name="T11" fmla="*/ 214 h 247"/>
                <a:gd name="T12" fmla="*/ 372 w 348"/>
                <a:gd name="T13" fmla="*/ 183 h 247"/>
                <a:gd name="T14" fmla="*/ 358 w 348"/>
                <a:gd name="T15" fmla="*/ 226 h 247"/>
                <a:gd name="T16" fmla="*/ 361 w 348"/>
                <a:gd name="T17" fmla="*/ 251 h 247"/>
                <a:gd name="T18" fmla="*/ 371 w 348"/>
                <a:gd name="T19" fmla="*/ 225 h 247"/>
                <a:gd name="T20" fmla="*/ 406 w 348"/>
                <a:gd name="T21" fmla="*/ 173 h 247"/>
                <a:gd name="T22" fmla="*/ 396 w 348"/>
                <a:gd name="T23" fmla="*/ 218 h 247"/>
                <a:gd name="T24" fmla="*/ 383 w 348"/>
                <a:gd name="T25" fmla="*/ 254 h 247"/>
                <a:gd name="T26" fmla="*/ 402 w 348"/>
                <a:gd name="T27" fmla="*/ 223 h 247"/>
                <a:gd name="T28" fmla="*/ 461 w 348"/>
                <a:gd name="T29" fmla="*/ 161 h 247"/>
                <a:gd name="T30" fmla="*/ 454 w 348"/>
                <a:gd name="T31" fmla="*/ 210 h 247"/>
                <a:gd name="T32" fmla="*/ 436 w 348"/>
                <a:gd name="T33" fmla="*/ 258 h 247"/>
                <a:gd name="T34" fmla="*/ 464 w 348"/>
                <a:gd name="T35" fmla="*/ 226 h 247"/>
                <a:gd name="T36" fmla="*/ 485 w 348"/>
                <a:gd name="T37" fmla="*/ 185 h 247"/>
                <a:gd name="T38" fmla="*/ 477 w 348"/>
                <a:gd name="T39" fmla="*/ 239 h 247"/>
                <a:gd name="T40" fmla="*/ 466 w 348"/>
                <a:gd name="T41" fmla="*/ 285 h 247"/>
                <a:gd name="T42" fmla="*/ 486 w 348"/>
                <a:gd name="T43" fmla="*/ 248 h 247"/>
                <a:gd name="T44" fmla="*/ 505 w 348"/>
                <a:gd name="T45" fmla="*/ 206 h 247"/>
                <a:gd name="T46" fmla="*/ 505 w 348"/>
                <a:gd name="T47" fmla="*/ 270 h 247"/>
                <a:gd name="T48" fmla="*/ 515 w 348"/>
                <a:gd name="T49" fmla="*/ 300 h 247"/>
                <a:gd name="T50" fmla="*/ 517 w 348"/>
                <a:gd name="T51" fmla="*/ 264 h 247"/>
                <a:gd name="T52" fmla="*/ 527 w 348"/>
                <a:gd name="T53" fmla="*/ 195 h 247"/>
                <a:gd name="T54" fmla="*/ 507 w 348"/>
                <a:gd name="T55" fmla="*/ 56 h 247"/>
                <a:gd name="T56" fmla="*/ 352 w 348"/>
                <a:gd name="T57" fmla="*/ 10 h 247"/>
                <a:gd name="T58" fmla="*/ 267 w 348"/>
                <a:gd name="T59" fmla="*/ 39 h 247"/>
                <a:gd name="T60" fmla="*/ 210 w 348"/>
                <a:gd name="T61" fmla="*/ 99 h 247"/>
                <a:gd name="T62" fmla="*/ 138 w 348"/>
                <a:gd name="T63" fmla="*/ 163 h 247"/>
                <a:gd name="T64" fmla="*/ 31 w 348"/>
                <a:gd name="T65" fmla="*/ 225 h 247"/>
                <a:gd name="T66" fmla="*/ 64 w 348"/>
                <a:gd name="T67" fmla="*/ 387 h 247"/>
                <a:gd name="T68" fmla="*/ 137 w 348"/>
                <a:gd name="T69" fmla="*/ 377 h 247"/>
                <a:gd name="T70" fmla="*/ 269 w 348"/>
                <a:gd name="T71" fmla="*/ 368 h 247"/>
                <a:gd name="T72" fmla="*/ 342 w 348"/>
                <a:gd name="T73" fmla="*/ 374 h 247"/>
                <a:gd name="T74" fmla="*/ 303 w 348"/>
                <a:gd name="T75" fmla="*/ 306 h 247"/>
                <a:gd name="T76" fmla="*/ 273 w 348"/>
                <a:gd name="T77" fmla="*/ 338 h 247"/>
                <a:gd name="T78" fmla="*/ 175 w 348"/>
                <a:gd name="T79" fmla="*/ 352 h 247"/>
                <a:gd name="T80" fmla="*/ 60 w 348"/>
                <a:gd name="T81" fmla="*/ 339 h 247"/>
                <a:gd name="T82" fmla="*/ 142 w 348"/>
                <a:gd name="T83" fmla="*/ 238 h 247"/>
                <a:gd name="T84" fmla="*/ 251 w 348"/>
                <a:gd name="T85" fmla="*/ 118 h 247"/>
                <a:gd name="T86" fmla="*/ 323 w 348"/>
                <a:gd name="T87" fmla="*/ 70 h 247"/>
                <a:gd name="T88" fmla="*/ 393 w 348"/>
                <a:gd name="T89" fmla="*/ 70 h 24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48" h="247">
                  <a:moveTo>
                    <a:pt x="251" y="45"/>
                  </a:moveTo>
                  <a:cubicBezTo>
                    <a:pt x="251" y="45"/>
                    <a:pt x="272" y="56"/>
                    <a:pt x="262" y="71"/>
                  </a:cubicBezTo>
                  <a:cubicBezTo>
                    <a:pt x="251" y="87"/>
                    <a:pt x="231" y="102"/>
                    <a:pt x="227" y="110"/>
                  </a:cubicBezTo>
                  <a:cubicBezTo>
                    <a:pt x="223" y="119"/>
                    <a:pt x="213" y="129"/>
                    <a:pt x="207" y="129"/>
                  </a:cubicBezTo>
                  <a:cubicBezTo>
                    <a:pt x="201" y="128"/>
                    <a:pt x="193" y="131"/>
                    <a:pt x="194" y="136"/>
                  </a:cubicBezTo>
                  <a:cubicBezTo>
                    <a:pt x="194" y="141"/>
                    <a:pt x="207" y="139"/>
                    <a:pt x="209" y="137"/>
                  </a:cubicBezTo>
                  <a:cubicBezTo>
                    <a:pt x="212" y="133"/>
                    <a:pt x="236" y="112"/>
                    <a:pt x="237" y="117"/>
                  </a:cubicBezTo>
                  <a:cubicBezTo>
                    <a:pt x="239" y="127"/>
                    <a:pt x="230" y="143"/>
                    <a:pt x="228" y="145"/>
                  </a:cubicBezTo>
                  <a:cubicBezTo>
                    <a:pt x="225" y="147"/>
                    <a:pt x="222" y="159"/>
                    <a:pt x="230" y="161"/>
                  </a:cubicBezTo>
                  <a:cubicBezTo>
                    <a:pt x="238" y="163"/>
                    <a:pt x="236" y="148"/>
                    <a:pt x="236" y="144"/>
                  </a:cubicBezTo>
                  <a:cubicBezTo>
                    <a:pt x="238" y="130"/>
                    <a:pt x="256" y="111"/>
                    <a:pt x="259" y="110"/>
                  </a:cubicBezTo>
                  <a:cubicBezTo>
                    <a:pt x="259" y="110"/>
                    <a:pt x="262" y="117"/>
                    <a:pt x="252" y="139"/>
                  </a:cubicBezTo>
                  <a:cubicBezTo>
                    <a:pt x="251" y="142"/>
                    <a:pt x="235" y="156"/>
                    <a:pt x="244" y="162"/>
                  </a:cubicBezTo>
                  <a:cubicBezTo>
                    <a:pt x="253" y="168"/>
                    <a:pt x="256" y="142"/>
                    <a:pt x="256" y="142"/>
                  </a:cubicBezTo>
                  <a:cubicBezTo>
                    <a:pt x="256" y="142"/>
                    <a:pt x="259" y="122"/>
                    <a:pt x="294" y="103"/>
                  </a:cubicBezTo>
                  <a:cubicBezTo>
                    <a:pt x="294" y="103"/>
                    <a:pt x="302" y="102"/>
                    <a:pt x="289" y="134"/>
                  </a:cubicBezTo>
                  <a:cubicBezTo>
                    <a:pt x="286" y="142"/>
                    <a:pt x="269" y="159"/>
                    <a:pt x="278" y="165"/>
                  </a:cubicBezTo>
                  <a:cubicBezTo>
                    <a:pt x="287" y="171"/>
                    <a:pt x="295" y="145"/>
                    <a:pt x="295" y="145"/>
                  </a:cubicBezTo>
                  <a:cubicBezTo>
                    <a:pt x="295" y="145"/>
                    <a:pt x="305" y="120"/>
                    <a:pt x="309" y="118"/>
                  </a:cubicBezTo>
                  <a:cubicBezTo>
                    <a:pt x="314" y="116"/>
                    <a:pt x="306" y="149"/>
                    <a:pt x="304" y="153"/>
                  </a:cubicBezTo>
                  <a:cubicBezTo>
                    <a:pt x="302" y="157"/>
                    <a:pt x="290" y="176"/>
                    <a:pt x="297" y="182"/>
                  </a:cubicBezTo>
                  <a:cubicBezTo>
                    <a:pt x="303" y="187"/>
                    <a:pt x="310" y="158"/>
                    <a:pt x="310" y="158"/>
                  </a:cubicBezTo>
                  <a:cubicBezTo>
                    <a:pt x="310" y="158"/>
                    <a:pt x="319" y="133"/>
                    <a:pt x="322" y="132"/>
                  </a:cubicBezTo>
                  <a:cubicBezTo>
                    <a:pt x="325" y="132"/>
                    <a:pt x="319" y="170"/>
                    <a:pt x="322" y="173"/>
                  </a:cubicBezTo>
                  <a:cubicBezTo>
                    <a:pt x="325" y="175"/>
                    <a:pt x="319" y="192"/>
                    <a:pt x="328" y="192"/>
                  </a:cubicBezTo>
                  <a:cubicBezTo>
                    <a:pt x="338" y="193"/>
                    <a:pt x="333" y="171"/>
                    <a:pt x="330" y="169"/>
                  </a:cubicBezTo>
                  <a:cubicBezTo>
                    <a:pt x="326" y="167"/>
                    <a:pt x="340" y="142"/>
                    <a:pt x="336" y="125"/>
                  </a:cubicBezTo>
                  <a:cubicBezTo>
                    <a:pt x="331" y="109"/>
                    <a:pt x="348" y="61"/>
                    <a:pt x="323" y="36"/>
                  </a:cubicBezTo>
                  <a:cubicBezTo>
                    <a:pt x="299" y="10"/>
                    <a:pt x="256" y="0"/>
                    <a:pt x="224" y="6"/>
                  </a:cubicBezTo>
                  <a:cubicBezTo>
                    <a:pt x="192" y="12"/>
                    <a:pt x="181" y="12"/>
                    <a:pt x="170" y="25"/>
                  </a:cubicBezTo>
                  <a:cubicBezTo>
                    <a:pt x="160" y="39"/>
                    <a:pt x="148" y="39"/>
                    <a:pt x="134" y="63"/>
                  </a:cubicBezTo>
                  <a:cubicBezTo>
                    <a:pt x="119" y="87"/>
                    <a:pt x="104" y="77"/>
                    <a:pt x="88" y="104"/>
                  </a:cubicBezTo>
                  <a:cubicBezTo>
                    <a:pt x="72" y="131"/>
                    <a:pt x="40" y="153"/>
                    <a:pt x="20" y="144"/>
                  </a:cubicBezTo>
                  <a:cubicBezTo>
                    <a:pt x="20" y="144"/>
                    <a:pt x="0" y="232"/>
                    <a:pt x="41" y="247"/>
                  </a:cubicBezTo>
                  <a:cubicBezTo>
                    <a:pt x="41" y="247"/>
                    <a:pt x="70" y="237"/>
                    <a:pt x="87" y="241"/>
                  </a:cubicBezTo>
                  <a:cubicBezTo>
                    <a:pt x="104" y="246"/>
                    <a:pt x="154" y="231"/>
                    <a:pt x="172" y="235"/>
                  </a:cubicBezTo>
                  <a:cubicBezTo>
                    <a:pt x="189" y="240"/>
                    <a:pt x="218" y="239"/>
                    <a:pt x="218" y="239"/>
                  </a:cubicBezTo>
                  <a:cubicBezTo>
                    <a:pt x="218" y="239"/>
                    <a:pt x="200" y="237"/>
                    <a:pt x="193" y="196"/>
                  </a:cubicBezTo>
                  <a:cubicBezTo>
                    <a:pt x="193" y="196"/>
                    <a:pt x="184" y="213"/>
                    <a:pt x="174" y="216"/>
                  </a:cubicBezTo>
                  <a:cubicBezTo>
                    <a:pt x="165" y="219"/>
                    <a:pt x="126" y="227"/>
                    <a:pt x="112" y="225"/>
                  </a:cubicBezTo>
                  <a:cubicBezTo>
                    <a:pt x="97" y="224"/>
                    <a:pt x="41" y="232"/>
                    <a:pt x="38" y="217"/>
                  </a:cubicBezTo>
                  <a:cubicBezTo>
                    <a:pt x="34" y="201"/>
                    <a:pt x="84" y="191"/>
                    <a:pt x="90" y="152"/>
                  </a:cubicBezTo>
                  <a:cubicBezTo>
                    <a:pt x="96" y="113"/>
                    <a:pt x="148" y="117"/>
                    <a:pt x="160" y="75"/>
                  </a:cubicBezTo>
                  <a:cubicBezTo>
                    <a:pt x="173" y="33"/>
                    <a:pt x="186" y="63"/>
                    <a:pt x="206" y="45"/>
                  </a:cubicBezTo>
                  <a:cubicBezTo>
                    <a:pt x="226" y="27"/>
                    <a:pt x="251" y="45"/>
                    <a:pt x="251" y="45"/>
                  </a:cubicBezTo>
                  <a:close/>
                </a:path>
              </a:pathLst>
            </a:custGeom>
            <a:solidFill>
              <a:srgbClr val="EFA1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3">
              <a:extLst>
                <a:ext uri="{FF2B5EF4-FFF2-40B4-BE49-F238E27FC236}">
                  <a16:creationId xmlns:a16="http://schemas.microsoft.com/office/drawing/2014/main" id="{85D004A8-F789-7D06-0768-ABF32A694AB9}"/>
                </a:ext>
              </a:extLst>
            </p:cNvPr>
            <p:cNvSpPr>
              <a:spLocks/>
            </p:cNvSpPr>
            <p:nvPr/>
          </p:nvSpPr>
          <p:spPr bwMode="auto">
            <a:xfrm>
              <a:off x="817" y="2011"/>
              <a:ext cx="295" cy="271"/>
            </a:xfrm>
            <a:custGeom>
              <a:avLst/>
              <a:gdLst>
                <a:gd name="T0" fmla="*/ 64 w 236"/>
                <a:gd name="T1" fmla="*/ 20 h 217"/>
                <a:gd name="T2" fmla="*/ 33 w 236"/>
                <a:gd name="T3" fmla="*/ 74 h 217"/>
                <a:gd name="T4" fmla="*/ 61 w 236"/>
                <a:gd name="T5" fmla="*/ 221 h 217"/>
                <a:gd name="T6" fmla="*/ 74 w 236"/>
                <a:gd name="T7" fmla="*/ 240 h 217"/>
                <a:gd name="T8" fmla="*/ 70 w 236"/>
                <a:gd name="T9" fmla="*/ 192 h 217"/>
                <a:gd name="T10" fmla="*/ 79 w 236"/>
                <a:gd name="T11" fmla="*/ 175 h 217"/>
                <a:gd name="T12" fmla="*/ 99 w 236"/>
                <a:gd name="T13" fmla="*/ 212 h 217"/>
                <a:gd name="T14" fmla="*/ 93 w 236"/>
                <a:gd name="T15" fmla="*/ 184 h 217"/>
                <a:gd name="T16" fmla="*/ 86 w 236"/>
                <a:gd name="T17" fmla="*/ 149 h 217"/>
                <a:gd name="T18" fmla="*/ 106 w 236"/>
                <a:gd name="T19" fmla="*/ 176 h 217"/>
                <a:gd name="T20" fmla="*/ 123 w 236"/>
                <a:gd name="T21" fmla="*/ 192 h 217"/>
                <a:gd name="T22" fmla="*/ 116 w 236"/>
                <a:gd name="T23" fmla="*/ 165 h 217"/>
                <a:gd name="T24" fmla="*/ 111 w 236"/>
                <a:gd name="T25" fmla="*/ 126 h 217"/>
                <a:gd name="T26" fmla="*/ 138 w 236"/>
                <a:gd name="T27" fmla="*/ 146 h 217"/>
                <a:gd name="T28" fmla="*/ 156 w 236"/>
                <a:gd name="T29" fmla="*/ 167 h 217"/>
                <a:gd name="T30" fmla="*/ 149 w 236"/>
                <a:gd name="T31" fmla="*/ 137 h 217"/>
                <a:gd name="T32" fmla="*/ 138 w 236"/>
                <a:gd name="T33" fmla="*/ 119 h 217"/>
                <a:gd name="T34" fmla="*/ 179 w 236"/>
                <a:gd name="T35" fmla="*/ 149 h 217"/>
                <a:gd name="T36" fmla="*/ 199 w 236"/>
                <a:gd name="T37" fmla="*/ 161 h 217"/>
                <a:gd name="T38" fmla="*/ 186 w 236"/>
                <a:gd name="T39" fmla="*/ 136 h 217"/>
                <a:gd name="T40" fmla="*/ 138 w 236"/>
                <a:gd name="T41" fmla="*/ 96 h 217"/>
                <a:gd name="T42" fmla="*/ 175 w 236"/>
                <a:gd name="T43" fmla="*/ 90 h 217"/>
                <a:gd name="T44" fmla="*/ 218 w 236"/>
                <a:gd name="T45" fmla="*/ 132 h 217"/>
                <a:gd name="T46" fmla="*/ 248 w 236"/>
                <a:gd name="T47" fmla="*/ 180 h 217"/>
                <a:gd name="T48" fmla="*/ 308 w 236"/>
                <a:gd name="T49" fmla="*/ 256 h 217"/>
                <a:gd name="T50" fmla="*/ 298 w 236"/>
                <a:gd name="T51" fmla="*/ 305 h 217"/>
                <a:gd name="T52" fmla="*/ 241 w 236"/>
                <a:gd name="T53" fmla="*/ 295 h 217"/>
                <a:gd name="T54" fmla="*/ 211 w 236"/>
                <a:gd name="T55" fmla="*/ 261 h 217"/>
                <a:gd name="T56" fmla="*/ 188 w 236"/>
                <a:gd name="T57" fmla="*/ 282 h 217"/>
                <a:gd name="T58" fmla="*/ 231 w 236"/>
                <a:gd name="T59" fmla="*/ 311 h 217"/>
                <a:gd name="T60" fmla="*/ 306 w 236"/>
                <a:gd name="T61" fmla="*/ 338 h 217"/>
                <a:gd name="T62" fmla="*/ 369 w 236"/>
                <a:gd name="T63" fmla="*/ 165 h 217"/>
                <a:gd name="T64" fmla="*/ 304 w 236"/>
                <a:gd name="T65" fmla="*/ 165 h 217"/>
                <a:gd name="T66" fmla="*/ 249 w 236"/>
                <a:gd name="T67" fmla="*/ 132 h 217"/>
                <a:gd name="T68" fmla="*/ 198 w 236"/>
                <a:gd name="T69" fmla="*/ 67 h 217"/>
                <a:gd name="T70" fmla="*/ 151 w 236"/>
                <a:gd name="T71" fmla="*/ 30 h 217"/>
                <a:gd name="T72" fmla="*/ 64 w 236"/>
                <a:gd name="T73" fmla="*/ 20 h 2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36" h="217">
                  <a:moveTo>
                    <a:pt x="41" y="13"/>
                  </a:moveTo>
                  <a:cubicBezTo>
                    <a:pt x="33" y="19"/>
                    <a:pt x="28" y="34"/>
                    <a:pt x="21" y="47"/>
                  </a:cubicBezTo>
                  <a:cubicBezTo>
                    <a:pt x="0" y="86"/>
                    <a:pt x="47" y="128"/>
                    <a:pt x="39" y="142"/>
                  </a:cubicBezTo>
                  <a:cubicBezTo>
                    <a:pt x="30" y="156"/>
                    <a:pt x="41" y="162"/>
                    <a:pt x="47" y="154"/>
                  </a:cubicBezTo>
                  <a:cubicBezTo>
                    <a:pt x="52" y="146"/>
                    <a:pt x="45" y="129"/>
                    <a:pt x="45" y="123"/>
                  </a:cubicBezTo>
                  <a:cubicBezTo>
                    <a:pt x="45" y="115"/>
                    <a:pt x="44" y="103"/>
                    <a:pt x="50" y="112"/>
                  </a:cubicBezTo>
                  <a:cubicBezTo>
                    <a:pt x="54" y="118"/>
                    <a:pt x="53" y="143"/>
                    <a:pt x="63" y="136"/>
                  </a:cubicBezTo>
                  <a:cubicBezTo>
                    <a:pt x="72" y="129"/>
                    <a:pt x="62" y="121"/>
                    <a:pt x="59" y="118"/>
                  </a:cubicBezTo>
                  <a:cubicBezTo>
                    <a:pt x="56" y="116"/>
                    <a:pt x="52" y="97"/>
                    <a:pt x="55" y="95"/>
                  </a:cubicBezTo>
                  <a:cubicBezTo>
                    <a:pt x="58" y="94"/>
                    <a:pt x="66" y="107"/>
                    <a:pt x="68" y="113"/>
                  </a:cubicBezTo>
                  <a:cubicBezTo>
                    <a:pt x="70" y="119"/>
                    <a:pt x="69" y="130"/>
                    <a:pt x="78" y="123"/>
                  </a:cubicBezTo>
                  <a:cubicBezTo>
                    <a:pt x="88" y="117"/>
                    <a:pt x="76" y="113"/>
                    <a:pt x="74" y="106"/>
                  </a:cubicBezTo>
                  <a:cubicBezTo>
                    <a:pt x="72" y="98"/>
                    <a:pt x="75" y="83"/>
                    <a:pt x="71" y="81"/>
                  </a:cubicBezTo>
                  <a:cubicBezTo>
                    <a:pt x="67" y="78"/>
                    <a:pt x="86" y="87"/>
                    <a:pt x="88" y="94"/>
                  </a:cubicBezTo>
                  <a:cubicBezTo>
                    <a:pt x="89" y="101"/>
                    <a:pt x="93" y="116"/>
                    <a:pt x="100" y="107"/>
                  </a:cubicBezTo>
                  <a:cubicBezTo>
                    <a:pt x="106" y="98"/>
                    <a:pt x="105" y="97"/>
                    <a:pt x="95" y="88"/>
                  </a:cubicBezTo>
                  <a:cubicBezTo>
                    <a:pt x="86" y="79"/>
                    <a:pt x="88" y="76"/>
                    <a:pt x="88" y="76"/>
                  </a:cubicBezTo>
                  <a:cubicBezTo>
                    <a:pt x="88" y="76"/>
                    <a:pt x="111" y="87"/>
                    <a:pt x="114" y="95"/>
                  </a:cubicBezTo>
                  <a:cubicBezTo>
                    <a:pt x="116" y="102"/>
                    <a:pt x="120" y="115"/>
                    <a:pt x="127" y="103"/>
                  </a:cubicBezTo>
                  <a:cubicBezTo>
                    <a:pt x="134" y="92"/>
                    <a:pt x="119" y="87"/>
                    <a:pt x="119" y="87"/>
                  </a:cubicBezTo>
                  <a:cubicBezTo>
                    <a:pt x="119" y="87"/>
                    <a:pt x="88" y="72"/>
                    <a:pt x="88" y="62"/>
                  </a:cubicBezTo>
                  <a:cubicBezTo>
                    <a:pt x="88" y="52"/>
                    <a:pt x="103" y="52"/>
                    <a:pt x="112" y="58"/>
                  </a:cubicBezTo>
                  <a:cubicBezTo>
                    <a:pt x="121" y="63"/>
                    <a:pt x="137" y="73"/>
                    <a:pt x="139" y="85"/>
                  </a:cubicBezTo>
                  <a:cubicBezTo>
                    <a:pt x="142" y="97"/>
                    <a:pt x="147" y="112"/>
                    <a:pt x="158" y="115"/>
                  </a:cubicBezTo>
                  <a:cubicBezTo>
                    <a:pt x="168" y="117"/>
                    <a:pt x="178" y="158"/>
                    <a:pt x="197" y="164"/>
                  </a:cubicBezTo>
                  <a:cubicBezTo>
                    <a:pt x="197" y="164"/>
                    <a:pt x="209" y="183"/>
                    <a:pt x="190" y="195"/>
                  </a:cubicBezTo>
                  <a:cubicBezTo>
                    <a:pt x="190" y="195"/>
                    <a:pt x="164" y="194"/>
                    <a:pt x="154" y="189"/>
                  </a:cubicBezTo>
                  <a:cubicBezTo>
                    <a:pt x="144" y="184"/>
                    <a:pt x="132" y="180"/>
                    <a:pt x="135" y="167"/>
                  </a:cubicBezTo>
                  <a:cubicBezTo>
                    <a:pt x="135" y="167"/>
                    <a:pt x="131" y="177"/>
                    <a:pt x="120" y="181"/>
                  </a:cubicBezTo>
                  <a:cubicBezTo>
                    <a:pt x="120" y="181"/>
                    <a:pt x="130" y="198"/>
                    <a:pt x="148" y="199"/>
                  </a:cubicBezTo>
                  <a:cubicBezTo>
                    <a:pt x="166" y="200"/>
                    <a:pt x="190" y="213"/>
                    <a:pt x="196" y="217"/>
                  </a:cubicBezTo>
                  <a:cubicBezTo>
                    <a:pt x="236" y="106"/>
                    <a:pt x="236" y="106"/>
                    <a:pt x="236" y="106"/>
                  </a:cubicBezTo>
                  <a:cubicBezTo>
                    <a:pt x="236" y="106"/>
                    <a:pt x="206" y="111"/>
                    <a:pt x="194" y="106"/>
                  </a:cubicBezTo>
                  <a:cubicBezTo>
                    <a:pt x="182" y="101"/>
                    <a:pt x="164" y="100"/>
                    <a:pt x="159" y="85"/>
                  </a:cubicBezTo>
                  <a:cubicBezTo>
                    <a:pt x="147" y="47"/>
                    <a:pt x="134" y="65"/>
                    <a:pt x="126" y="43"/>
                  </a:cubicBezTo>
                  <a:cubicBezTo>
                    <a:pt x="117" y="21"/>
                    <a:pt x="108" y="18"/>
                    <a:pt x="97" y="19"/>
                  </a:cubicBezTo>
                  <a:cubicBezTo>
                    <a:pt x="86" y="19"/>
                    <a:pt x="61" y="0"/>
                    <a:pt x="41" y="13"/>
                  </a:cubicBezTo>
                  <a:close/>
                </a:path>
              </a:pathLst>
            </a:custGeom>
            <a:solidFill>
              <a:srgbClr val="EFA1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14">
              <a:extLst>
                <a:ext uri="{FF2B5EF4-FFF2-40B4-BE49-F238E27FC236}">
                  <a16:creationId xmlns:a16="http://schemas.microsoft.com/office/drawing/2014/main" id="{7C40DF20-F645-4F42-99F9-A53FB88D069E}"/>
                </a:ext>
              </a:extLst>
            </p:cNvPr>
            <p:cNvSpPr>
              <a:spLocks/>
            </p:cNvSpPr>
            <p:nvPr/>
          </p:nvSpPr>
          <p:spPr bwMode="auto">
            <a:xfrm>
              <a:off x="1027" y="2046"/>
              <a:ext cx="594" cy="463"/>
            </a:xfrm>
            <a:custGeom>
              <a:avLst/>
              <a:gdLst>
                <a:gd name="T0" fmla="*/ 692 w 475"/>
                <a:gd name="T1" fmla="*/ 105 h 370"/>
                <a:gd name="T2" fmla="*/ 739 w 475"/>
                <a:gd name="T3" fmla="*/ 245 h 370"/>
                <a:gd name="T4" fmla="*/ 710 w 475"/>
                <a:gd name="T5" fmla="*/ 518 h 370"/>
                <a:gd name="T6" fmla="*/ 588 w 475"/>
                <a:gd name="T7" fmla="*/ 532 h 370"/>
                <a:gd name="T8" fmla="*/ 551 w 475"/>
                <a:gd name="T9" fmla="*/ 435 h 370"/>
                <a:gd name="T10" fmla="*/ 111 w 475"/>
                <a:gd name="T11" fmla="*/ 344 h 370"/>
                <a:gd name="T12" fmla="*/ 79 w 475"/>
                <a:gd name="T13" fmla="*/ 337 h 370"/>
                <a:gd name="T14" fmla="*/ 48 w 475"/>
                <a:gd name="T15" fmla="*/ 198 h 370"/>
                <a:gd name="T16" fmla="*/ 366 w 475"/>
                <a:gd name="T17" fmla="*/ 13 h 370"/>
                <a:gd name="T18" fmla="*/ 660 w 475"/>
                <a:gd name="T19" fmla="*/ 75 h 3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75" h="370">
                  <a:moveTo>
                    <a:pt x="442" y="67"/>
                  </a:moveTo>
                  <a:cubicBezTo>
                    <a:pt x="463" y="90"/>
                    <a:pt x="475" y="120"/>
                    <a:pt x="473" y="157"/>
                  </a:cubicBezTo>
                  <a:cubicBezTo>
                    <a:pt x="469" y="272"/>
                    <a:pt x="443" y="293"/>
                    <a:pt x="454" y="331"/>
                  </a:cubicBezTo>
                  <a:cubicBezTo>
                    <a:pt x="454" y="331"/>
                    <a:pt x="421" y="370"/>
                    <a:pt x="376" y="340"/>
                  </a:cubicBezTo>
                  <a:cubicBezTo>
                    <a:pt x="376" y="340"/>
                    <a:pt x="378" y="302"/>
                    <a:pt x="353" y="278"/>
                  </a:cubicBezTo>
                  <a:cubicBezTo>
                    <a:pt x="328" y="255"/>
                    <a:pt x="94" y="286"/>
                    <a:pt x="71" y="220"/>
                  </a:cubicBezTo>
                  <a:cubicBezTo>
                    <a:pt x="71" y="220"/>
                    <a:pt x="61" y="214"/>
                    <a:pt x="50" y="215"/>
                  </a:cubicBezTo>
                  <a:cubicBezTo>
                    <a:pt x="40" y="217"/>
                    <a:pt x="0" y="199"/>
                    <a:pt x="30" y="126"/>
                  </a:cubicBezTo>
                  <a:cubicBezTo>
                    <a:pt x="61" y="52"/>
                    <a:pt x="115" y="23"/>
                    <a:pt x="234" y="8"/>
                  </a:cubicBezTo>
                  <a:cubicBezTo>
                    <a:pt x="304" y="0"/>
                    <a:pt x="375" y="13"/>
                    <a:pt x="422" y="48"/>
                  </a:cubicBezTo>
                </a:path>
              </a:pathLst>
            </a:custGeom>
            <a:solidFill>
              <a:srgbClr val="EFA1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5">
              <a:extLst>
                <a:ext uri="{FF2B5EF4-FFF2-40B4-BE49-F238E27FC236}">
                  <a16:creationId xmlns:a16="http://schemas.microsoft.com/office/drawing/2014/main" id="{E3B66862-5738-634D-429B-F5E1942F8BB2}"/>
                </a:ext>
              </a:extLst>
            </p:cNvPr>
            <p:cNvSpPr>
              <a:spLocks/>
            </p:cNvSpPr>
            <p:nvPr/>
          </p:nvSpPr>
          <p:spPr bwMode="auto">
            <a:xfrm>
              <a:off x="1555" y="2106"/>
              <a:ext cx="25" cy="23"/>
            </a:xfrm>
            <a:custGeom>
              <a:avLst/>
              <a:gdLst>
                <a:gd name="T0" fmla="*/ 0 w 20"/>
                <a:gd name="T1" fmla="*/ 0 h 19"/>
                <a:gd name="T2" fmla="*/ 31 w 20"/>
                <a:gd name="T3" fmla="*/ 28 h 19"/>
                <a:gd name="T4" fmla="*/ 0 60000 65536"/>
                <a:gd name="T5" fmla="*/ 0 60000 65536"/>
              </a:gdLst>
              <a:ahLst/>
              <a:cxnLst>
                <a:cxn ang="T4">
                  <a:pos x="T0" y="T1"/>
                </a:cxn>
                <a:cxn ang="T5">
                  <a:pos x="T2" y="T3"/>
                </a:cxn>
              </a:cxnLst>
              <a:rect l="0" t="0" r="r" b="b"/>
              <a:pathLst>
                <a:path w="20" h="19">
                  <a:moveTo>
                    <a:pt x="0" y="0"/>
                  </a:moveTo>
                  <a:cubicBezTo>
                    <a:pt x="7" y="6"/>
                    <a:pt x="14" y="12"/>
                    <a:pt x="20" y="19"/>
                  </a:cubicBezTo>
                </a:path>
              </a:pathLst>
            </a:custGeom>
            <a:solidFill>
              <a:srgbClr val="EFA1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6">
              <a:extLst>
                <a:ext uri="{FF2B5EF4-FFF2-40B4-BE49-F238E27FC236}">
                  <a16:creationId xmlns:a16="http://schemas.microsoft.com/office/drawing/2014/main" id="{F19835F7-D3DF-D4EC-0C8D-2BB180B6722E}"/>
                </a:ext>
              </a:extLst>
            </p:cNvPr>
            <p:cNvSpPr>
              <a:spLocks/>
            </p:cNvSpPr>
            <p:nvPr/>
          </p:nvSpPr>
          <p:spPr bwMode="auto">
            <a:xfrm>
              <a:off x="1051" y="2247"/>
              <a:ext cx="528" cy="594"/>
            </a:xfrm>
            <a:custGeom>
              <a:avLst/>
              <a:gdLst>
                <a:gd name="T0" fmla="*/ 4 w 422"/>
                <a:gd name="T1" fmla="*/ 169 h 475"/>
                <a:gd name="T2" fmla="*/ 225 w 422"/>
                <a:gd name="T3" fmla="*/ 339 h 475"/>
                <a:gd name="T4" fmla="*/ 362 w 422"/>
                <a:gd name="T5" fmla="*/ 474 h 475"/>
                <a:gd name="T6" fmla="*/ 474 w 422"/>
                <a:gd name="T7" fmla="*/ 642 h 475"/>
                <a:gd name="T8" fmla="*/ 543 w 422"/>
                <a:gd name="T9" fmla="*/ 739 h 475"/>
                <a:gd name="T10" fmla="*/ 561 w 422"/>
                <a:gd name="T11" fmla="*/ 732 h 475"/>
                <a:gd name="T12" fmla="*/ 492 w 422"/>
                <a:gd name="T13" fmla="*/ 608 h 475"/>
                <a:gd name="T14" fmla="*/ 397 w 422"/>
                <a:gd name="T15" fmla="*/ 435 h 475"/>
                <a:gd name="T16" fmla="*/ 475 w 422"/>
                <a:gd name="T17" fmla="*/ 300 h 475"/>
                <a:gd name="T18" fmla="*/ 624 w 422"/>
                <a:gd name="T19" fmla="*/ 83 h 475"/>
                <a:gd name="T20" fmla="*/ 442 w 422"/>
                <a:gd name="T21" fmla="*/ 75 h 475"/>
                <a:gd name="T22" fmla="*/ 93 w 422"/>
                <a:gd name="T23" fmla="*/ 95 h 475"/>
                <a:gd name="T24" fmla="*/ 10 w 422"/>
                <a:gd name="T25" fmla="*/ 110 h 475"/>
                <a:gd name="T26" fmla="*/ 4 w 422"/>
                <a:gd name="T27" fmla="*/ 169 h 4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22" h="475">
                  <a:moveTo>
                    <a:pt x="2" y="108"/>
                  </a:moveTo>
                  <a:cubicBezTo>
                    <a:pt x="7" y="168"/>
                    <a:pt x="113" y="201"/>
                    <a:pt x="144" y="217"/>
                  </a:cubicBezTo>
                  <a:cubicBezTo>
                    <a:pt x="176" y="233"/>
                    <a:pt x="208" y="266"/>
                    <a:pt x="231" y="303"/>
                  </a:cubicBezTo>
                  <a:cubicBezTo>
                    <a:pt x="254" y="339"/>
                    <a:pt x="287" y="353"/>
                    <a:pt x="303" y="410"/>
                  </a:cubicBezTo>
                  <a:cubicBezTo>
                    <a:pt x="311" y="437"/>
                    <a:pt x="347" y="473"/>
                    <a:pt x="347" y="473"/>
                  </a:cubicBezTo>
                  <a:cubicBezTo>
                    <a:pt x="352" y="475"/>
                    <a:pt x="358" y="468"/>
                    <a:pt x="358" y="468"/>
                  </a:cubicBezTo>
                  <a:cubicBezTo>
                    <a:pt x="353" y="445"/>
                    <a:pt x="324" y="438"/>
                    <a:pt x="314" y="389"/>
                  </a:cubicBezTo>
                  <a:cubicBezTo>
                    <a:pt x="306" y="354"/>
                    <a:pt x="271" y="321"/>
                    <a:pt x="253" y="278"/>
                  </a:cubicBezTo>
                  <a:cubicBezTo>
                    <a:pt x="235" y="235"/>
                    <a:pt x="260" y="221"/>
                    <a:pt x="304" y="192"/>
                  </a:cubicBezTo>
                  <a:cubicBezTo>
                    <a:pt x="347" y="163"/>
                    <a:pt x="422" y="105"/>
                    <a:pt x="399" y="53"/>
                  </a:cubicBezTo>
                  <a:cubicBezTo>
                    <a:pt x="375" y="0"/>
                    <a:pt x="345" y="19"/>
                    <a:pt x="282" y="48"/>
                  </a:cubicBezTo>
                  <a:cubicBezTo>
                    <a:pt x="167" y="102"/>
                    <a:pt x="96" y="79"/>
                    <a:pt x="59" y="61"/>
                  </a:cubicBezTo>
                  <a:cubicBezTo>
                    <a:pt x="23" y="43"/>
                    <a:pt x="6" y="70"/>
                    <a:pt x="6" y="70"/>
                  </a:cubicBezTo>
                  <a:cubicBezTo>
                    <a:pt x="6" y="70"/>
                    <a:pt x="0" y="79"/>
                    <a:pt x="2" y="108"/>
                  </a:cubicBezTo>
                  <a:close/>
                </a:path>
              </a:pathLst>
            </a:custGeom>
            <a:solidFill>
              <a:srgbClr val="EED3B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 name="Freeform 17">
              <a:extLst>
                <a:ext uri="{FF2B5EF4-FFF2-40B4-BE49-F238E27FC236}">
                  <a16:creationId xmlns:a16="http://schemas.microsoft.com/office/drawing/2014/main" id="{F475F86D-E9FB-4F3F-3938-F1ED252779B5}"/>
                </a:ext>
              </a:extLst>
            </p:cNvPr>
            <p:cNvSpPr>
              <a:spLocks/>
            </p:cNvSpPr>
            <p:nvPr/>
          </p:nvSpPr>
          <p:spPr bwMode="auto">
            <a:xfrm>
              <a:off x="1110" y="2275"/>
              <a:ext cx="370" cy="102"/>
            </a:xfrm>
            <a:custGeom>
              <a:avLst/>
              <a:gdLst>
                <a:gd name="T0" fmla="*/ 463 w 296"/>
                <a:gd name="T1" fmla="*/ 0 h 82"/>
                <a:gd name="T2" fmla="*/ 368 w 296"/>
                <a:gd name="T3" fmla="*/ 42 h 82"/>
                <a:gd name="T4" fmla="*/ 20 w 296"/>
                <a:gd name="T5" fmla="*/ 61 h 82"/>
                <a:gd name="T6" fmla="*/ 0 w 296"/>
                <a:gd name="T7" fmla="*/ 55 h 82"/>
                <a:gd name="T8" fmla="*/ 169 w 296"/>
                <a:gd name="T9" fmla="*/ 121 h 82"/>
                <a:gd name="T10" fmla="*/ 463 w 296"/>
                <a:gd name="T11" fmla="*/ 0 h 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96" h="82">
                  <a:moveTo>
                    <a:pt x="296" y="0"/>
                  </a:moveTo>
                  <a:cubicBezTo>
                    <a:pt x="280" y="5"/>
                    <a:pt x="260" y="15"/>
                    <a:pt x="235" y="27"/>
                  </a:cubicBezTo>
                  <a:cubicBezTo>
                    <a:pt x="121" y="80"/>
                    <a:pt x="49" y="57"/>
                    <a:pt x="13" y="39"/>
                  </a:cubicBezTo>
                  <a:cubicBezTo>
                    <a:pt x="8" y="37"/>
                    <a:pt x="4" y="35"/>
                    <a:pt x="0" y="35"/>
                  </a:cubicBezTo>
                  <a:cubicBezTo>
                    <a:pt x="0" y="35"/>
                    <a:pt x="44" y="82"/>
                    <a:pt x="108" y="78"/>
                  </a:cubicBezTo>
                  <a:cubicBezTo>
                    <a:pt x="171" y="73"/>
                    <a:pt x="240" y="23"/>
                    <a:pt x="296" y="0"/>
                  </a:cubicBezTo>
                  <a:close/>
                </a:path>
              </a:pathLst>
            </a:custGeom>
            <a:solidFill>
              <a:srgbClr val="DDB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0" name="Freeform 18">
              <a:extLst>
                <a:ext uri="{FF2B5EF4-FFF2-40B4-BE49-F238E27FC236}">
                  <a16:creationId xmlns:a16="http://schemas.microsoft.com/office/drawing/2014/main" id="{B0B30373-A775-BA43-47A1-FD80F3846D5A}"/>
                </a:ext>
              </a:extLst>
            </p:cNvPr>
            <p:cNvSpPr>
              <a:spLocks/>
            </p:cNvSpPr>
            <p:nvPr/>
          </p:nvSpPr>
          <p:spPr bwMode="auto">
            <a:xfrm>
              <a:off x="1110" y="2276"/>
              <a:ext cx="370" cy="99"/>
            </a:xfrm>
            <a:custGeom>
              <a:avLst/>
              <a:gdLst>
                <a:gd name="T0" fmla="*/ 463 w 296"/>
                <a:gd name="T1" fmla="*/ 0 h 79"/>
                <a:gd name="T2" fmla="*/ 368 w 296"/>
                <a:gd name="T3" fmla="*/ 41 h 79"/>
                <a:gd name="T4" fmla="*/ 20 w 296"/>
                <a:gd name="T5" fmla="*/ 61 h 79"/>
                <a:gd name="T6" fmla="*/ 0 w 296"/>
                <a:gd name="T7" fmla="*/ 54 h 79"/>
                <a:gd name="T8" fmla="*/ 175 w 296"/>
                <a:gd name="T9" fmla="*/ 102 h 79"/>
                <a:gd name="T10" fmla="*/ 463 w 296"/>
                <a:gd name="T11" fmla="*/ 0 h 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96" h="79">
                  <a:moveTo>
                    <a:pt x="296" y="0"/>
                  </a:moveTo>
                  <a:cubicBezTo>
                    <a:pt x="280" y="4"/>
                    <a:pt x="260" y="14"/>
                    <a:pt x="235" y="26"/>
                  </a:cubicBezTo>
                  <a:cubicBezTo>
                    <a:pt x="121" y="79"/>
                    <a:pt x="49" y="56"/>
                    <a:pt x="13" y="39"/>
                  </a:cubicBezTo>
                  <a:cubicBezTo>
                    <a:pt x="8" y="36"/>
                    <a:pt x="4" y="35"/>
                    <a:pt x="0" y="34"/>
                  </a:cubicBezTo>
                  <a:cubicBezTo>
                    <a:pt x="0" y="34"/>
                    <a:pt x="48" y="70"/>
                    <a:pt x="112" y="65"/>
                  </a:cubicBezTo>
                  <a:cubicBezTo>
                    <a:pt x="175" y="61"/>
                    <a:pt x="240" y="23"/>
                    <a:pt x="296" y="0"/>
                  </a:cubicBezTo>
                  <a:close/>
                </a:path>
              </a:pathLst>
            </a:custGeom>
            <a:solidFill>
              <a:srgbClr val="BF895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2" name="Freeform 19">
              <a:extLst>
                <a:ext uri="{FF2B5EF4-FFF2-40B4-BE49-F238E27FC236}">
                  <a16:creationId xmlns:a16="http://schemas.microsoft.com/office/drawing/2014/main" id="{C3451956-2929-5AC9-7E70-2CDC6D456DBC}"/>
                </a:ext>
              </a:extLst>
            </p:cNvPr>
            <p:cNvSpPr>
              <a:spLocks/>
            </p:cNvSpPr>
            <p:nvPr/>
          </p:nvSpPr>
          <p:spPr bwMode="auto">
            <a:xfrm>
              <a:off x="1430" y="2452"/>
              <a:ext cx="230" cy="378"/>
            </a:xfrm>
            <a:custGeom>
              <a:avLst/>
              <a:gdLst>
                <a:gd name="T0" fmla="*/ 83 w 184"/>
                <a:gd name="T1" fmla="*/ 11 h 302"/>
                <a:gd name="T2" fmla="*/ 205 w 184"/>
                <a:gd name="T3" fmla="*/ 0 h 302"/>
                <a:gd name="T4" fmla="*/ 239 w 184"/>
                <a:gd name="T5" fmla="*/ 166 h 302"/>
                <a:gd name="T6" fmla="*/ 214 w 184"/>
                <a:gd name="T7" fmla="*/ 438 h 302"/>
                <a:gd name="T8" fmla="*/ 123 w 184"/>
                <a:gd name="T9" fmla="*/ 442 h 302"/>
                <a:gd name="T10" fmla="*/ 79 w 184"/>
                <a:gd name="T11" fmla="*/ 240 h 302"/>
                <a:gd name="T12" fmla="*/ 83 w 184"/>
                <a:gd name="T13" fmla="*/ 11 h 3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4" h="302">
                  <a:moveTo>
                    <a:pt x="53" y="7"/>
                  </a:moveTo>
                  <a:cubicBezTo>
                    <a:pt x="53" y="7"/>
                    <a:pt x="93" y="38"/>
                    <a:pt x="131" y="0"/>
                  </a:cubicBezTo>
                  <a:cubicBezTo>
                    <a:pt x="131" y="0"/>
                    <a:pt x="184" y="7"/>
                    <a:pt x="153" y="106"/>
                  </a:cubicBezTo>
                  <a:cubicBezTo>
                    <a:pt x="130" y="177"/>
                    <a:pt x="137" y="280"/>
                    <a:pt x="137" y="280"/>
                  </a:cubicBezTo>
                  <a:cubicBezTo>
                    <a:pt x="137" y="280"/>
                    <a:pt x="107" y="302"/>
                    <a:pt x="78" y="282"/>
                  </a:cubicBezTo>
                  <a:cubicBezTo>
                    <a:pt x="78" y="282"/>
                    <a:pt x="61" y="188"/>
                    <a:pt x="50" y="153"/>
                  </a:cubicBezTo>
                  <a:cubicBezTo>
                    <a:pt x="39" y="119"/>
                    <a:pt x="0" y="10"/>
                    <a:pt x="53" y="7"/>
                  </a:cubicBezTo>
                  <a:close/>
                </a:path>
              </a:pathLst>
            </a:custGeom>
            <a:solidFill>
              <a:srgbClr val="E28F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4" name="Freeform 20">
              <a:extLst>
                <a:ext uri="{FF2B5EF4-FFF2-40B4-BE49-F238E27FC236}">
                  <a16:creationId xmlns:a16="http://schemas.microsoft.com/office/drawing/2014/main" id="{532CB6F2-B59D-041F-2B54-B1F6E591397C}"/>
                </a:ext>
              </a:extLst>
            </p:cNvPr>
            <p:cNvSpPr>
              <a:spLocks/>
            </p:cNvSpPr>
            <p:nvPr/>
          </p:nvSpPr>
          <p:spPr bwMode="auto">
            <a:xfrm>
              <a:off x="951" y="1467"/>
              <a:ext cx="115" cy="915"/>
            </a:xfrm>
            <a:custGeom>
              <a:avLst/>
              <a:gdLst>
                <a:gd name="T0" fmla="*/ 144 w 92"/>
                <a:gd name="T1" fmla="*/ 1102 h 731"/>
                <a:gd name="T2" fmla="*/ 76 w 92"/>
                <a:gd name="T3" fmla="*/ 1026 h 731"/>
                <a:gd name="T4" fmla="*/ 116 w 92"/>
                <a:gd name="T5" fmla="*/ 720 h 731"/>
                <a:gd name="T6" fmla="*/ 85 w 92"/>
                <a:gd name="T7" fmla="*/ 212 h 731"/>
                <a:gd name="T8" fmla="*/ 105 w 92"/>
                <a:gd name="T9" fmla="*/ 1 h 731"/>
                <a:gd name="T10" fmla="*/ 80 w 92"/>
                <a:gd name="T11" fmla="*/ 0 h 731"/>
                <a:gd name="T12" fmla="*/ 55 w 92"/>
                <a:gd name="T13" fmla="*/ 210 h 731"/>
                <a:gd name="T14" fmla="*/ 69 w 92"/>
                <a:gd name="T15" fmla="*/ 585 h 731"/>
                <a:gd name="T16" fmla="*/ 63 w 92"/>
                <a:gd name="T17" fmla="*/ 885 h 731"/>
                <a:gd name="T18" fmla="*/ 139 w 92"/>
                <a:gd name="T19" fmla="*/ 1145 h 731"/>
                <a:gd name="T20" fmla="*/ 144 w 92"/>
                <a:gd name="T21" fmla="*/ 1102 h 7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92" h="731">
                  <a:moveTo>
                    <a:pt x="92" y="703"/>
                  </a:moveTo>
                  <a:cubicBezTo>
                    <a:pt x="92" y="703"/>
                    <a:pt x="53" y="696"/>
                    <a:pt x="49" y="655"/>
                  </a:cubicBezTo>
                  <a:cubicBezTo>
                    <a:pt x="43" y="597"/>
                    <a:pt x="75" y="533"/>
                    <a:pt x="74" y="459"/>
                  </a:cubicBezTo>
                  <a:cubicBezTo>
                    <a:pt x="72" y="359"/>
                    <a:pt x="22" y="250"/>
                    <a:pt x="54" y="135"/>
                  </a:cubicBezTo>
                  <a:cubicBezTo>
                    <a:pt x="76" y="56"/>
                    <a:pt x="67" y="1"/>
                    <a:pt x="67" y="1"/>
                  </a:cubicBezTo>
                  <a:cubicBezTo>
                    <a:pt x="51" y="0"/>
                    <a:pt x="51" y="0"/>
                    <a:pt x="51" y="0"/>
                  </a:cubicBezTo>
                  <a:cubicBezTo>
                    <a:pt x="51" y="0"/>
                    <a:pt x="60" y="66"/>
                    <a:pt x="35" y="134"/>
                  </a:cubicBezTo>
                  <a:cubicBezTo>
                    <a:pt x="11" y="203"/>
                    <a:pt x="32" y="313"/>
                    <a:pt x="44" y="373"/>
                  </a:cubicBezTo>
                  <a:cubicBezTo>
                    <a:pt x="68" y="498"/>
                    <a:pt x="44" y="537"/>
                    <a:pt x="40" y="565"/>
                  </a:cubicBezTo>
                  <a:cubicBezTo>
                    <a:pt x="36" y="593"/>
                    <a:pt x="0" y="684"/>
                    <a:pt x="89" y="731"/>
                  </a:cubicBezTo>
                  <a:lnTo>
                    <a:pt x="92" y="703"/>
                  </a:lnTo>
                  <a:close/>
                </a:path>
              </a:pathLst>
            </a:custGeom>
            <a:solidFill>
              <a:srgbClr val="EED3B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 name="Freeform 21">
              <a:extLst>
                <a:ext uri="{FF2B5EF4-FFF2-40B4-BE49-F238E27FC236}">
                  <a16:creationId xmlns:a16="http://schemas.microsoft.com/office/drawing/2014/main" id="{91E9C065-2B9B-AD93-9C3D-BBA0827DE9ED}"/>
                </a:ext>
              </a:extLst>
            </p:cNvPr>
            <p:cNvSpPr>
              <a:spLocks/>
            </p:cNvSpPr>
            <p:nvPr/>
          </p:nvSpPr>
          <p:spPr bwMode="auto">
            <a:xfrm>
              <a:off x="1528" y="1478"/>
              <a:ext cx="152" cy="869"/>
            </a:xfrm>
            <a:custGeom>
              <a:avLst/>
              <a:gdLst>
                <a:gd name="T0" fmla="*/ 126 w 122"/>
                <a:gd name="T1" fmla="*/ 1 h 695"/>
                <a:gd name="T2" fmla="*/ 140 w 122"/>
                <a:gd name="T3" fmla="*/ 324 h 695"/>
                <a:gd name="T4" fmla="*/ 103 w 122"/>
                <a:gd name="T5" fmla="*/ 673 h 695"/>
                <a:gd name="T6" fmla="*/ 0 w 122"/>
                <a:gd name="T7" fmla="*/ 1025 h 695"/>
                <a:gd name="T8" fmla="*/ 7 w 122"/>
                <a:gd name="T9" fmla="*/ 1087 h 695"/>
                <a:gd name="T10" fmla="*/ 56 w 122"/>
                <a:gd name="T11" fmla="*/ 1058 h 695"/>
                <a:gd name="T12" fmla="*/ 140 w 122"/>
                <a:gd name="T13" fmla="*/ 794 h 695"/>
                <a:gd name="T14" fmla="*/ 172 w 122"/>
                <a:gd name="T15" fmla="*/ 370 h 695"/>
                <a:gd name="T16" fmla="*/ 153 w 122"/>
                <a:gd name="T17" fmla="*/ 0 h 695"/>
                <a:gd name="T18" fmla="*/ 126 w 122"/>
                <a:gd name="T19" fmla="*/ 1 h 6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2" h="695">
                  <a:moveTo>
                    <a:pt x="81" y="1"/>
                  </a:moveTo>
                  <a:cubicBezTo>
                    <a:pt x="81" y="1"/>
                    <a:pt x="75" y="128"/>
                    <a:pt x="90" y="207"/>
                  </a:cubicBezTo>
                  <a:cubicBezTo>
                    <a:pt x="103" y="279"/>
                    <a:pt x="67" y="383"/>
                    <a:pt x="67" y="430"/>
                  </a:cubicBezTo>
                  <a:cubicBezTo>
                    <a:pt x="67" y="477"/>
                    <a:pt x="101" y="637"/>
                    <a:pt x="0" y="656"/>
                  </a:cubicBezTo>
                  <a:cubicBezTo>
                    <a:pt x="5" y="695"/>
                    <a:pt x="5" y="695"/>
                    <a:pt x="5" y="695"/>
                  </a:cubicBezTo>
                  <a:cubicBezTo>
                    <a:pt x="5" y="695"/>
                    <a:pt x="19" y="693"/>
                    <a:pt x="36" y="677"/>
                  </a:cubicBezTo>
                  <a:cubicBezTo>
                    <a:pt x="54" y="661"/>
                    <a:pt x="103" y="615"/>
                    <a:pt x="90" y="508"/>
                  </a:cubicBezTo>
                  <a:cubicBezTo>
                    <a:pt x="74" y="382"/>
                    <a:pt x="122" y="313"/>
                    <a:pt x="111" y="237"/>
                  </a:cubicBezTo>
                  <a:cubicBezTo>
                    <a:pt x="101" y="160"/>
                    <a:pt x="95" y="20"/>
                    <a:pt x="99" y="0"/>
                  </a:cubicBezTo>
                  <a:lnTo>
                    <a:pt x="81" y="1"/>
                  </a:lnTo>
                  <a:close/>
                </a:path>
              </a:pathLst>
            </a:custGeom>
            <a:solidFill>
              <a:srgbClr val="EED3B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 name="Freeform 22">
              <a:extLst>
                <a:ext uri="{FF2B5EF4-FFF2-40B4-BE49-F238E27FC236}">
                  <a16:creationId xmlns:a16="http://schemas.microsoft.com/office/drawing/2014/main" id="{35939B9A-44C4-1D98-13DD-C9A56AF66C12}"/>
                </a:ext>
              </a:extLst>
            </p:cNvPr>
            <p:cNvSpPr>
              <a:spLocks/>
            </p:cNvSpPr>
            <p:nvPr/>
          </p:nvSpPr>
          <p:spPr bwMode="auto">
            <a:xfrm>
              <a:off x="1738" y="2197"/>
              <a:ext cx="105" cy="80"/>
            </a:xfrm>
            <a:custGeom>
              <a:avLst/>
              <a:gdLst>
                <a:gd name="T0" fmla="*/ 0 w 84"/>
                <a:gd name="T1" fmla="*/ 58 h 64"/>
                <a:gd name="T2" fmla="*/ 131 w 84"/>
                <a:gd name="T3" fmla="*/ 0 h 64"/>
                <a:gd name="T4" fmla="*/ 0 w 84"/>
                <a:gd name="T5" fmla="*/ 58 h 64"/>
                <a:gd name="T6" fmla="*/ 0 60000 65536"/>
                <a:gd name="T7" fmla="*/ 0 60000 65536"/>
                <a:gd name="T8" fmla="*/ 0 60000 65536"/>
              </a:gdLst>
              <a:ahLst/>
              <a:cxnLst>
                <a:cxn ang="T6">
                  <a:pos x="T0" y="T1"/>
                </a:cxn>
                <a:cxn ang="T7">
                  <a:pos x="T2" y="T3"/>
                </a:cxn>
                <a:cxn ang="T8">
                  <a:pos x="T4" y="T5"/>
                </a:cxn>
              </a:cxnLst>
              <a:rect l="0" t="0" r="r" b="b"/>
              <a:pathLst>
                <a:path w="84" h="64">
                  <a:moveTo>
                    <a:pt x="0" y="37"/>
                  </a:moveTo>
                  <a:cubicBezTo>
                    <a:pt x="0" y="37"/>
                    <a:pt x="37" y="64"/>
                    <a:pt x="84" y="0"/>
                  </a:cubicBezTo>
                  <a:cubicBezTo>
                    <a:pt x="84" y="0"/>
                    <a:pt x="45" y="52"/>
                    <a:pt x="0" y="3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7" name="Oval 23">
              <a:extLst>
                <a:ext uri="{FF2B5EF4-FFF2-40B4-BE49-F238E27FC236}">
                  <a16:creationId xmlns:a16="http://schemas.microsoft.com/office/drawing/2014/main" id="{2A8FD699-CB39-667E-4BB5-CEF2EFEA23CD}"/>
                </a:ext>
              </a:extLst>
            </p:cNvPr>
            <p:cNvSpPr>
              <a:spLocks noChangeArrowheads="1"/>
            </p:cNvSpPr>
            <p:nvPr/>
          </p:nvSpPr>
          <p:spPr bwMode="auto">
            <a:xfrm>
              <a:off x="1810" y="2225"/>
              <a:ext cx="7" cy="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238" name="Oval 24">
              <a:extLst>
                <a:ext uri="{FF2B5EF4-FFF2-40B4-BE49-F238E27FC236}">
                  <a16:creationId xmlns:a16="http://schemas.microsoft.com/office/drawing/2014/main" id="{AD9B16B3-16AA-5442-9157-84F7C3805C9D}"/>
                </a:ext>
              </a:extLst>
            </p:cNvPr>
            <p:cNvSpPr>
              <a:spLocks noChangeArrowheads="1"/>
            </p:cNvSpPr>
            <p:nvPr/>
          </p:nvSpPr>
          <p:spPr bwMode="auto">
            <a:xfrm>
              <a:off x="1817" y="2221"/>
              <a:ext cx="3" cy="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239" name="Freeform 25">
              <a:extLst>
                <a:ext uri="{FF2B5EF4-FFF2-40B4-BE49-F238E27FC236}">
                  <a16:creationId xmlns:a16="http://schemas.microsoft.com/office/drawing/2014/main" id="{50A721DD-48E8-91BB-AC98-A3B19647975C}"/>
                </a:ext>
              </a:extLst>
            </p:cNvPr>
            <p:cNvSpPr>
              <a:spLocks/>
            </p:cNvSpPr>
            <p:nvPr/>
          </p:nvSpPr>
          <p:spPr bwMode="auto">
            <a:xfrm>
              <a:off x="896" y="2197"/>
              <a:ext cx="76" cy="50"/>
            </a:xfrm>
            <a:custGeom>
              <a:avLst/>
              <a:gdLst>
                <a:gd name="T0" fmla="*/ 0 w 61"/>
                <a:gd name="T1" fmla="*/ 0 h 40"/>
                <a:gd name="T2" fmla="*/ 95 w 61"/>
                <a:gd name="T3" fmla="*/ 41 h 40"/>
                <a:gd name="T4" fmla="*/ 0 w 61"/>
                <a:gd name="T5" fmla="*/ 0 h 40"/>
                <a:gd name="T6" fmla="*/ 0 60000 65536"/>
                <a:gd name="T7" fmla="*/ 0 60000 65536"/>
                <a:gd name="T8" fmla="*/ 0 60000 65536"/>
              </a:gdLst>
              <a:ahLst/>
              <a:cxnLst>
                <a:cxn ang="T6">
                  <a:pos x="T0" y="T1"/>
                </a:cxn>
                <a:cxn ang="T7">
                  <a:pos x="T2" y="T3"/>
                </a:cxn>
                <a:cxn ang="T8">
                  <a:pos x="T4" y="T5"/>
                </a:cxn>
              </a:cxnLst>
              <a:rect l="0" t="0" r="r" b="b"/>
              <a:pathLst>
                <a:path w="61" h="40">
                  <a:moveTo>
                    <a:pt x="0" y="0"/>
                  </a:moveTo>
                  <a:cubicBezTo>
                    <a:pt x="0" y="0"/>
                    <a:pt x="19" y="40"/>
                    <a:pt x="61" y="26"/>
                  </a:cubicBezTo>
                  <a:cubicBezTo>
                    <a:pt x="61" y="26"/>
                    <a:pt x="25" y="37"/>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0" name="Oval 26">
              <a:extLst>
                <a:ext uri="{FF2B5EF4-FFF2-40B4-BE49-F238E27FC236}">
                  <a16:creationId xmlns:a16="http://schemas.microsoft.com/office/drawing/2014/main" id="{0617B2C3-A5AD-E78B-F5E5-B7ECDB4130B6}"/>
                </a:ext>
              </a:extLst>
            </p:cNvPr>
            <p:cNvSpPr>
              <a:spLocks noChangeArrowheads="1"/>
            </p:cNvSpPr>
            <p:nvPr/>
          </p:nvSpPr>
          <p:spPr bwMode="auto">
            <a:xfrm>
              <a:off x="903" y="2210"/>
              <a:ext cx="4" cy="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241" name="Oval 27">
              <a:extLst>
                <a:ext uri="{FF2B5EF4-FFF2-40B4-BE49-F238E27FC236}">
                  <a16:creationId xmlns:a16="http://schemas.microsoft.com/office/drawing/2014/main" id="{7CCD9F36-8D18-DF6B-279F-2C051BE48F8C}"/>
                </a:ext>
              </a:extLst>
            </p:cNvPr>
            <p:cNvSpPr>
              <a:spLocks noChangeArrowheads="1"/>
            </p:cNvSpPr>
            <p:nvPr/>
          </p:nvSpPr>
          <p:spPr bwMode="auto">
            <a:xfrm>
              <a:off x="908" y="2212"/>
              <a:ext cx="5" cy="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242" name="Freeform 28">
              <a:extLst>
                <a:ext uri="{FF2B5EF4-FFF2-40B4-BE49-F238E27FC236}">
                  <a16:creationId xmlns:a16="http://schemas.microsoft.com/office/drawing/2014/main" id="{CF6D83A8-BC19-2FCC-F9A4-A2B33D0BEFA2}"/>
                </a:ext>
              </a:extLst>
            </p:cNvPr>
            <p:cNvSpPr>
              <a:spLocks/>
            </p:cNvSpPr>
            <p:nvPr/>
          </p:nvSpPr>
          <p:spPr bwMode="auto">
            <a:xfrm>
              <a:off x="1062" y="2347"/>
              <a:ext cx="478" cy="178"/>
            </a:xfrm>
            <a:custGeom>
              <a:avLst/>
              <a:gdLst>
                <a:gd name="T0" fmla="*/ 0 w 382"/>
                <a:gd name="T1" fmla="*/ 44 h 142"/>
                <a:gd name="T2" fmla="*/ 598 w 382"/>
                <a:gd name="T3" fmla="*/ 0 h 142"/>
                <a:gd name="T4" fmla="*/ 0 w 382"/>
                <a:gd name="T5" fmla="*/ 44 h 142"/>
                <a:gd name="T6" fmla="*/ 0 60000 65536"/>
                <a:gd name="T7" fmla="*/ 0 60000 65536"/>
                <a:gd name="T8" fmla="*/ 0 60000 65536"/>
              </a:gdLst>
              <a:ahLst/>
              <a:cxnLst>
                <a:cxn ang="T6">
                  <a:pos x="T0" y="T1"/>
                </a:cxn>
                <a:cxn ang="T7">
                  <a:pos x="T2" y="T3"/>
                </a:cxn>
                <a:cxn ang="T8">
                  <a:pos x="T4" y="T5"/>
                </a:cxn>
              </a:cxnLst>
              <a:rect l="0" t="0" r="r" b="b"/>
              <a:pathLst>
                <a:path w="382" h="142">
                  <a:moveTo>
                    <a:pt x="0" y="28"/>
                  </a:moveTo>
                  <a:cubicBezTo>
                    <a:pt x="0" y="28"/>
                    <a:pt x="67" y="130"/>
                    <a:pt x="382" y="0"/>
                  </a:cubicBezTo>
                  <a:cubicBezTo>
                    <a:pt x="382" y="0"/>
                    <a:pt x="110" y="142"/>
                    <a:pt x="0" y="28"/>
                  </a:cubicBezTo>
                  <a:close/>
                </a:path>
              </a:pathLst>
            </a:custGeom>
            <a:solidFill>
              <a:srgbClr val="F4E1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5" name="Freeform 29">
              <a:extLst>
                <a:ext uri="{FF2B5EF4-FFF2-40B4-BE49-F238E27FC236}">
                  <a16:creationId xmlns:a16="http://schemas.microsoft.com/office/drawing/2014/main" id="{19241CCE-DB20-4C4E-5290-7464AEDC0CC7}"/>
                </a:ext>
              </a:extLst>
            </p:cNvPr>
            <p:cNvSpPr>
              <a:spLocks/>
            </p:cNvSpPr>
            <p:nvPr/>
          </p:nvSpPr>
          <p:spPr bwMode="auto">
            <a:xfrm>
              <a:off x="1190" y="2412"/>
              <a:ext cx="166" cy="31"/>
            </a:xfrm>
            <a:custGeom>
              <a:avLst/>
              <a:gdLst>
                <a:gd name="T0" fmla="*/ 0 w 133"/>
                <a:gd name="T1" fmla="*/ 24 h 25"/>
                <a:gd name="T2" fmla="*/ 207 w 133"/>
                <a:gd name="T3" fmla="*/ 0 h 25"/>
                <a:gd name="T4" fmla="*/ 0 w 133"/>
                <a:gd name="T5" fmla="*/ 24 h 25"/>
                <a:gd name="T6" fmla="*/ 0 60000 65536"/>
                <a:gd name="T7" fmla="*/ 0 60000 65536"/>
                <a:gd name="T8" fmla="*/ 0 60000 65536"/>
              </a:gdLst>
              <a:ahLst/>
              <a:cxnLst>
                <a:cxn ang="T6">
                  <a:pos x="T0" y="T1"/>
                </a:cxn>
                <a:cxn ang="T7">
                  <a:pos x="T2" y="T3"/>
                </a:cxn>
                <a:cxn ang="T8">
                  <a:pos x="T4" y="T5"/>
                </a:cxn>
              </a:cxnLst>
              <a:rect l="0" t="0" r="r" b="b"/>
              <a:pathLst>
                <a:path w="133" h="25">
                  <a:moveTo>
                    <a:pt x="0" y="15"/>
                  </a:moveTo>
                  <a:cubicBezTo>
                    <a:pt x="0" y="15"/>
                    <a:pt x="51" y="22"/>
                    <a:pt x="133" y="0"/>
                  </a:cubicBezTo>
                  <a:cubicBezTo>
                    <a:pt x="133" y="0"/>
                    <a:pt x="65" y="25"/>
                    <a:pt x="0" y="1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8" name="Oval 30">
              <a:extLst>
                <a:ext uri="{FF2B5EF4-FFF2-40B4-BE49-F238E27FC236}">
                  <a16:creationId xmlns:a16="http://schemas.microsoft.com/office/drawing/2014/main" id="{DA30AC3E-4E98-1049-3089-D5EB13289C2F}"/>
                </a:ext>
              </a:extLst>
            </p:cNvPr>
            <p:cNvSpPr>
              <a:spLocks noChangeArrowheads="1"/>
            </p:cNvSpPr>
            <p:nvPr/>
          </p:nvSpPr>
          <p:spPr bwMode="auto">
            <a:xfrm>
              <a:off x="1257" y="2427"/>
              <a:ext cx="13" cy="9"/>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249" name="Oval 31">
              <a:extLst>
                <a:ext uri="{FF2B5EF4-FFF2-40B4-BE49-F238E27FC236}">
                  <a16:creationId xmlns:a16="http://schemas.microsoft.com/office/drawing/2014/main" id="{7877506E-70CF-E4A6-FBD1-7D8E43B2BF93}"/>
                </a:ext>
              </a:extLst>
            </p:cNvPr>
            <p:cNvSpPr>
              <a:spLocks noChangeArrowheads="1"/>
            </p:cNvSpPr>
            <p:nvPr/>
          </p:nvSpPr>
          <p:spPr bwMode="auto">
            <a:xfrm>
              <a:off x="1274" y="2427"/>
              <a:ext cx="6" cy="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252" name="Freeform 32">
              <a:extLst>
                <a:ext uri="{FF2B5EF4-FFF2-40B4-BE49-F238E27FC236}">
                  <a16:creationId xmlns:a16="http://schemas.microsoft.com/office/drawing/2014/main" id="{4B202512-5FC6-EA7C-8C3B-5DA072F76AEC}"/>
                </a:ext>
              </a:extLst>
            </p:cNvPr>
            <p:cNvSpPr>
              <a:spLocks/>
            </p:cNvSpPr>
            <p:nvPr/>
          </p:nvSpPr>
          <p:spPr bwMode="auto">
            <a:xfrm>
              <a:off x="1133" y="2467"/>
              <a:ext cx="191" cy="128"/>
            </a:xfrm>
            <a:custGeom>
              <a:avLst/>
              <a:gdLst>
                <a:gd name="T0" fmla="*/ 0 w 152"/>
                <a:gd name="T1" fmla="*/ 0 h 102"/>
                <a:gd name="T2" fmla="*/ 93 w 152"/>
                <a:gd name="T3" fmla="*/ 44 h 102"/>
                <a:gd name="T4" fmla="*/ 240 w 152"/>
                <a:gd name="T5" fmla="*/ 161 h 102"/>
                <a:gd name="T6" fmla="*/ 127 w 152"/>
                <a:gd name="T7" fmla="*/ 45 h 102"/>
                <a:gd name="T8" fmla="*/ 0 w 152"/>
                <a:gd name="T9" fmla="*/ 0 h 1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102">
                  <a:moveTo>
                    <a:pt x="0" y="0"/>
                  </a:moveTo>
                  <a:cubicBezTo>
                    <a:pt x="0" y="0"/>
                    <a:pt x="39" y="22"/>
                    <a:pt x="59" y="28"/>
                  </a:cubicBezTo>
                  <a:cubicBezTo>
                    <a:pt x="80" y="34"/>
                    <a:pt x="130" y="67"/>
                    <a:pt x="152" y="102"/>
                  </a:cubicBezTo>
                  <a:cubicBezTo>
                    <a:pt x="152" y="102"/>
                    <a:pt x="125" y="42"/>
                    <a:pt x="80" y="29"/>
                  </a:cubicBezTo>
                  <a:cubicBezTo>
                    <a:pt x="35" y="15"/>
                    <a:pt x="0" y="0"/>
                    <a:pt x="0" y="0"/>
                  </a:cubicBezTo>
                  <a:close/>
                </a:path>
              </a:pathLst>
            </a:custGeom>
            <a:solidFill>
              <a:srgbClr val="DDB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4" name="Freeform 33">
              <a:extLst>
                <a:ext uri="{FF2B5EF4-FFF2-40B4-BE49-F238E27FC236}">
                  <a16:creationId xmlns:a16="http://schemas.microsoft.com/office/drawing/2014/main" id="{9DE830AA-1CE2-D6A5-4632-C18631EE66E7}"/>
                </a:ext>
              </a:extLst>
            </p:cNvPr>
            <p:cNvSpPr>
              <a:spLocks/>
            </p:cNvSpPr>
            <p:nvPr/>
          </p:nvSpPr>
          <p:spPr bwMode="auto">
            <a:xfrm>
              <a:off x="1180" y="2343"/>
              <a:ext cx="157" cy="55"/>
            </a:xfrm>
            <a:custGeom>
              <a:avLst/>
              <a:gdLst>
                <a:gd name="T0" fmla="*/ 0 w 126"/>
                <a:gd name="T1" fmla="*/ 25 h 44"/>
                <a:gd name="T2" fmla="*/ 196 w 126"/>
                <a:gd name="T3" fmla="*/ 0 h 44"/>
                <a:gd name="T4" fmla="*/ 0 w 126"/>
                <a:gd name="T5" fmla="*/ 25 h 44"/>
                <a:gd name="T6" fmla="*/ 0 60000 65536"/>
                <a:gd name="T7" fmla="*/ 0 60000 65536"/>
                <a:gd name="T8" fmla="*/ 0 60000 65536"/>
              </a:gdLst>
              <a:ahLst/>
              <a:cxnLst>
                <a:cxn ang="T6">
                  <a:pos x="T0" y="T1"/>
                </a:cxn>
                <a:cxn ang="T7">
                  <a:pos x="T2" y="T3"/>
                </a:cxn>
                <a:cxn ang="T8">
                  <a:pos x="T4" y="T5"/>
                </a:cxn>
              </a:cxnLst>
              <a:rect l="0" t="0" r="r" b="b"/>
              <a:pathLst>
                <a:path w="126" h="44">
                  <a:moveTo>
                    <a:pt x="0" y="16"/>
                  </a:moveTo>
                  <a:cubicBezTo>
                    <a:pt x="0" y="16"/>
                    <a:pt x="60" y="37"/>
                    <a:pt x="126" y="0"/>
                  </a:cubicBezTo>
                  <a:cubicBezTo>
                    <a:pt x="126" y="0"/>
                    <a:pt x="65" y="44"/>
                    <a:pt x="0"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Oval 34">
              <a:extLst>
                <a:ext uri="{FF2B5EF4-FFF2-40B4-BE49-F238E27FC236}">
                  <a16:creationId xmlns:a16="http://schemas.microsoft.com/office/drawing/2014/main" id="{FE383565-9517-6B33-FEB7-1A78081205D0}"/>
                </a:ext>
              </a:extLst>
            </p:cNvPr>
            <p:cNvSpPr>
              <a:spLocks noChangeArrowheads="1"/>
            </p:cNvSpPr>
            <p:nvPr/>
          </p:nvSpPr>
          <p:spPr bwMode="auto">
            <a:xfrm>
              <a:off x="1251" y="2368"/>
              <a:ext cx="11" cy="9"/>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35" name="Oval 35">
              <a:extLst>
                <a:ext uri="{FF2B5EF4-FFF2-40B4-BE49-F238E27FC236}">
                  <a16:creationId xmlns:a16="http://schemas.microsoft.com/office/drawing/2014/main" id="{52870F7F-3703-B48D-7827-5E80E7BF6A37}"/>
                </a:ext>
              </a:extLst>
            </p:cNvPr>
            <p:cNvSpPr>
              <a:spLocks noChangeArrowheads="1"/>
            </p:cNvSpPr>
            <p:nvPr/>
          </p:nvSpPr>
          <p:spPr bwMode="auto">
            <a:xfrm>
              <a:off x="1265" y="2370"/>
              <a:ext cx="6" cy="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36" name="Freeform 36">
              <a:extLst>
                <a:ext uri="{FF2B5EF4-FFF2-40B4-BE49-F238E27FC236}">
                  <a16:creationId xmlns:a16="http://schemas.microsoft.com/office/drawing/2014/main" id="{9123FAD3-2031-4115-667E-177724979A6F}"/>
                </a:ext>
              </a:extLst>
            </p:cNvPr>
            <p:cNvSpPr>
              <a:spLocks/>
            </p:cNvSpPr>
            <p:nvPr/>
          </p:nvSpPr>
          <p:spPr bwMode="auto">
            <a:xfrm>
              <a:off x="1041" y="2331"/>
              <a:ext cx="22" cy="69"/>
            </a:xfrm>
            <a:custGeom>
              <a:avLst/>
              <a:gdLst>
                <a:gd name="T0" fmla="*/ 27 w 18"/>
                <a:gd name="T1" fmla="*/ 0 h 55"/>
                <a:gd name="T2" fmla="*/ 21 w 18"/>
                <a:gd name="T3" fmla="*/ 87 h 55"/>
                <a:gd name="T4" fmla="*/ 27 w 18"/>
                <a:gd name="T5" fmla="*/ 0 h 55"/>
                <a:gd name="T6" fmla="*/ 0 60000 65536"/>
                <a:gd name="T7" fmla="*/ 0 60000 65536"/>
                <a:gd name="T8" fmla="*/ 0 60000 65536"/>
              </a:gdLst>
              <a:ahLst/>
              <a:cxnLst>
                <a:cxn ang="T6">
                  <a:pos x="T0" y="T1"/>
                </a:cxn>
                <a:cxn ang="T7">
                  <a:pos x="T2" y="T3"/>
                </a:cxn>
                <a:cxn ang="T8">
                  <a:pos x="T4" y="T5"/>
                </a:cxn>
              </a:cxnLst>
              <a:rect l="0" t="0" r="r" b="b"/>
              <a:pathLst>
                <a:path w="18" h="55">
                  <a:moveTo>
                    <a:pt x="18" y="0"/>
                  </a:moveTo>
                  <a:cubicBezTo>
                    <a:pt x="18" y="0"/>
                    <a:pt x="0" y="23"/>
                    <a:pt x="14" y="55"/>
                  </a:cubicBezTo>
                  <a:cubicBezTo>
                    <a:pt x="14" y="55"/>
                    <a:pt x="5" y="22"/>
                    <a:pt x="18"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37">
              <a:extLst>
                <a:ext uri="{FF2B5EF4-FFF2-40B4-BE49-F238E27FC236}">
                  <a16:creationId xmlns:a16="http://schemas.microsoft.com/office/drawing/2014/main" id="{4AFC7886-B57E-47C4-6D27-77D373E86108}"/>
                </a:ext>
              </a:extLst>
            </p:cNvPr>
            <p:cNvSpPr>
              <a:spLocks/>
            </p:cNvSpPr>
            <p:nvPr/>
          </p:nvSpPr>
          <p:spPr bwMode="auto">
            <a:xfrm>
              <a:off x="1439" y="2764"/>
              <a:ext cx="47" cy="67"/>
            </a:xfrm>
            <a:custGeom>
              <a:avLst/>
              <a:gdLst>
                <a:gd name="T0" fmla="*/ 58 w 38"/>
                <a:gd name="T1" fmla="*/ 83 h 54"/>
                <a:gd name="T2" fmla="*/ 0 w 38"/>
                <a:gd name="T3" fmla="*/ 0 h 54"/>
                <a:gd name="T4" fmla="*/ 58 w 38"/>
                <a:gd name="T5" fmla="*/ 83 h 54"/>
                <a:gd name="T6" fmla="*/ 0 60000 65536"/>
                <a:gd name="T7" fmla="*/ 0 60000 65536"/>
                <a:gd name="T8" fmla="*/ 0 60000 65536"/>
              </a:gdLst>
              <a:ahLst/>
              <a:cxnLst>
                <a:cxn ang="T6">
                  <a:pos x="T0" y="T1"/>
                </a:cxn>
                <a:cxn ang="T7">
                  <a:pos x="T2" y="T3"/>
                </a:cxn>
                <a:cxn ang="T8">
                  <a:pos x="T4" y="T5"/>
                </a:cxn>
              </a:cxnLst>
              <a:rect l="0" t="0" r="r" b="b"/>
              <a:pathLst>
                <a:path w="38" h="54">
                  <a:moveTo>
                    <a:pt x="38" y="54"/>
                  </a:moveTo>
                  <a:cubicBezTo>
                    <a:pt x="38" y="54"/>
                    <a:pt x="5" y="29"/>
                    <a:pt x="0" y="0"/>
                  </a:cubicBezTo>
                  <a:cubicBezTo>
                    <a:pt x="0" y="0"/>
                    <a:pt x="18" y="39"/>
                    <a:pt x="38" y="5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38">
              <a:extLst>
                <a:ext uri="{FF2B5EF4-FFF2-40B4-BE49-F238E27FC236}">
                  <a16:creationId xmlns:a16="http://schemas.microsoft.com/office/drawing/2014/main" id="{1B5E8550-A5DD-2B16-E18D-16C85F3AB72A}"/>
                </a:ext>
              </a:extLst>
            </p:cNvPr>
            <p:cNvSpPr>
              <a:spLocks/>
            </p:cNvSpPr>
            <p:nvPr/>
          </p:nvSpPr>
          <p:spPr bwMode="auto">
            <a:xfrm>
              <a:off x="1359" y="2626"/>
              <a:ext cx="71" cy="113"/>
            </a:xfrm>
            <a:custGeom>
              <a:avLst/>
              <a:gdLst>
                <a:gd name="T0" fmla="*/ 0 w 57"/>
                <a:gd name="T1" fmla="*/ 0 h 90"/>
                <a:gd name="T2" fmla="*/ 55 w 57"/>
                <a:gd name="T3" fmla="*/ 69 h 90"/>
                <a:gd name="T4" fmla="*/ 87 w 57"/>
                <a:gd name="T5" fmla="*/ 132 h 90"/>
                <a:gd name="T6" fmla="*/ 56 w 57"/>
                <a:gd name="T7" fmla="*/ 68 h 90"/>
                <a:gd name="T8" fmla="*/ 0 w 57"/>
                <a:gd name="T9" fmla="*/ 0 h 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 h="90">
                  <a:moveTo>
                    <a:pt x="0" y="0"/>
                  </a:moveTo>
                  <a:cubicBezTo>
                    <a:pt x="0" y="0"/>
                    <a:pt x="27" y="39"/>
                    <a:pt x="35" y="44"/>
                  </a:cubicBezTo>
                  <a:cubicBezTo>
                    <a:pt x="44" y="51"/>
                    <a:pt x="54" y="77"/>
                    <a:pt x="56" y="84"/>
                  </a:cubicBezTo>
                  <a:cubicBezTo>
                    <a:pt x="57" y="90"/>
                    <a:pt x="45" y="50"/>
                    <a:pt x="36" y="43"/>
                  </a:cubicBezTo>
                  <a:cubicBezTo>
                    <a:pt x="28" y="37"/>
                    <a:pt x="0"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39">
              <a:extLst>
                <a:ext uri="{FF2B5EF4-FFF2-40B4-BE49-F238E27FC236}">
                  <a16:creationId xmlns:a16="http://schemas.microsoft.com/office/drawing/2014/main" id="{42B46934-80D1-AE34-7F63-6C49EB704A10}"/>
                </a:ext>
              </a:extLst>
            </p:cNvPr>
            <p:cNvSpPr>
              <a:spLocks/>
            </p:cNvSpPr>
            <p:nvPr/>
          </p:nvSpPr>
          <p:spPr bwMode="auto">
            <a:xfrm>
              <a:off x="1344" y="2340"/>
              <a:ext cx="210" cy="491"/>
            </a:xfrm>
            <a:custGeom>
              <a:avLst/>
              <a:gdLst>
                <a:gd name="T0" fmla="*/ 193 w 168"/>
                <a:gd name="T1" fmla="*/ 613 h 393"/>
                <a:gd name="T2" fmla="*/ 124 w 168"/>
                <a:gd name="T3" fmla="*/ 490 h 393"/>
                <a:gd name="T4" fmla="*/ 29 w 168"/>
                <a:gd name="T5" fmla="*/ 317 h 393"/>
                <a:gd name="T6" fmla="*/ 108 w 168"/>
                <a:gd name="T7" fmla="*/ 182 h 393"/>
                <a:gd name="T8" fmla="*/ 263 w 168"/>
                <a:gd name="T9" fmla="*/ 0 h 3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8" h="393">
                  <a:moveTo>
                    <a:pt x="123" y="393"/>
                  </a:moveTo>
                  <a:cubicBezTo>
                    <a:pt x="118" y="370"/>
                    <a:pt x="89" y="364"/>
                    <a:pt x="79" y="314"/>
                  </a:cubicBezTo>
                  <a:cubicBezTo>
                    <a:pt x="72" y="279"/>
                    <a:pt x="36" y="247"/>
                    <a:pt x="18" y="203"/>
                  </a:cubicBezTo>
                  <a:cubicBezTo>
                    <a:pt x="0" y="160"/>
                    <a:pt x="26" y="146"/>
                    <a:pt x="69" y="117"/>
                  </a:cubicBezTo>
                  <a:cubicBezTo>
                    <a:pt x="106" y="92"/>
                    <a:pt x="167" y="46"/>
                    <a:pt x="168" y="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40">
              <a:extLst>
                <a:ext uri="{FF2B5EF4-FFF2-40B4-BE49-F238E27FC236}">
                  <a16:creationId xmlns:a16="http://schemas.microsoft.com/office/drawing/2014/main" id="{19EABF51-226A-7B7F-5622-590F725AF065}"/>
                </a:ext>
              </a:extLst>
            </p:cNvPr>
            <p:cNvSpPr>
              <a:spLocks/>
            </p:cNvSpPr>
            <p:nvPr/>
          </p:nvSpPr>
          <p:spPr bwMode="auto">
            <a:xfrm>
              <a:off x="1050" y="2251"/>
              <a:ext cx="490" cy="587"/>
            </a:xfrm>
            <a:custGeom>
              <a:avLst/>
              <a:gdLst>
                <a:gd name="T0" fmla="*/ 613 w 392"/>
                <a:gd name="T1" fmla="*/ 56 h 469"/>
                <a:gd name="T2" fmla="*/ 441 w 392"/>
                <a:gd name="T3" fmla="*/ 70 h 469"/>
                <a:gd name="T4" fmla="*/ 94 w 392"/>
                <a:gd name="T5" fmla="*/ 89 h 469"/>
                <a:gd name="T6" fmla="*/ 10 w 392"/>
                <a:gd name="T7" fmla="*/ 105 h 469"/>
                <a:gd name="T8" fmla="*/ 4 w 392"/>
                <a:gd name="T9" fmla="*/ 163 h 469"/>
                <a:gd name="T10" fmla="*/ 225 w 392"/>
                <a:gd name="T11" fmla="*/ 334 h 469"/>
                <a:gd name="T12" fmla="*/ 361 w 392"/>
                <a:gd name="T13" fmla="*/ 468 h 469"/>
                <a:gd name="T14" fmla="*/ 474 w 392"/>
                <a:gd name="T15" fmla="*/ 636 h 469"/>
                <a:gd name="T16" fmla="*/ 543 w 392"/>
                <a:gd name="T17" fmla="*/ 735 h 4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2" h="469">
                  <a:moveTo>
                    <a:pt x="392" y="36"/>
                  </a:moveTo>
                  <a:cubicBezTo>
                    <a:pt x="369" y="0"/>
                    <a:pt x="339" y="18"/>
                    <a:pt x="282" y="45"/>
                  </a:cubicBezTo>
                  <a:cubicBezTo>
                    <a:pt x="168" y="98"/>
                    <a:pt x="96" y="75"/>
                    <a:pt x="60" y="57"/>
                  </a:cubicBezTo>
                  <a:cubicBezTo>
                    <a:pt x="23" y="40"/>
                    <a:pt x="6" y="67"/>
                    <a:pt x="6" y="67"/>
                  </a:cubicBezTo>
                  <a:cubicBezTo>
                    <a:pt x="6" y="67"/>
                    <a:pt x="0" y="75"/>
                    <a:pt x="2" y="104"/>
                  </a:cubicBezTo>
                  <a:cubicBezTo>
                    <a:pt x="7" y="164"/>
                    <a:pt x="113" y="197"/>
                    <a:pt x="144" y="213"/>
                  </a:cubicBezTo>
                  <a:cubicBezTo>
                    <a:pt x="176" y="229"/>
                    <a:pt x="208" y="263"/>
                    <a:pt x="231" y="299"/>
                  </a:cubicBezTo>
                  <a:cubicBezTo>
                    <a:pt x="254" y="335"/>
                    <a:pt x="287" y="349"/>
                    <a:pt x="303" y="406"/>
                  </a:cubicBezTo>
                  <a:cubicBezTo>
                    <a:pt x="311" y="434"/>
                    <a:pt x="347" y="469"/>
                    <a:pt x="347" y="469"/>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41">
              <a:extLst>
                <a:ext uri="{FF2B5EF4-FFF2-40B4-BE49-F238E27FC236}">
                  <a16:creationId xmlns:a16="http://schemas.microsoft.com/office/drawing/2014/main" id="{B92537BA-09A7-DC6C-6B93-5C39E8484BE2}"/>
                </a:ext>
              </a:extLst>
            </p:cNvPr>
            <p:cNvSpPr>
              <a:spLocks/>
            </p:cNvSpPr>
            <p:nvPr/>
          </p:nvSpPr>
          <p:spPr bwMode="auto">
            <a:xfrm>
              <a:off x="1494" y="2437"/>
              <a:ext cx="3" cy="25"/>
            </a:xfrm>
            <a:custGeom>
              <a:avLst/>
              <a:gdLst>
                <a:gd name="T0" fmla="*/ 3 w 3"/>
                <a:gd name="T1" fmla="*/ 31 h 20"/>
                <a:gd name="T2" fmla="*/ 0 w 3"/>
                <a:gd name="T3" fmla="*/ 0 h 20"/>
                <a:gd name="T4" fmla="*/ 0 60000 65536"/>
                <a:gd name="T5" fmla="*/ 0 60000 65536"/>
              </a:gdLst>
              <a:ahLst/>
              <a:cxnLst>
                <a:cxn ang="T4">
                  <a:pos x="T0" y="T1"/>
                </a:cxn>
                <a:cxn ang="T5">
                  <a:pos x="T2" y="T3"/>
                </a:cxn>
              </a:cxnLst>
              <a:rect l="0" t="0" r="r" b="b"/>
              <a:pathLst>
                <a:path w="3" h="20">
                  <a:moveTo>
                    <a:pt x="3" y="20"/>
                  </a:moveTo>
                  <a:cubicBezTo>
                    <a:pt x="3" y="15"/>
                    <a:pt x="2" y="8"/>
                    <a:pt x="0" y="0"/>
                  </a:cubicBezTo>
                </a:path>
              </a:pathLst>
            </a:custGeom>
            <a:noFill/>
            <a:ln w="3175"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42">
              <a:extLst>
                <a:ext uri="{FF2B5EF4-FFF2-40B4-BE49-F238E27FC236}">
                  <a16:creationId xmlns:a16="http://schemas.microsoft.com/office/drawing/2014/main" id="{85C2EF16-2D44-49A3-8E37-B02CFB616C8C}"/>
                </a:ext>
              </a:extLst>
            </p:cNvPr>
            <p:cNvSpPr>
              <a:spLocks/>
            </p:cNvSpPr>
            <p:nvPr/>
          </p:nvSpPr>
          <p:spPr bwMode="auto">
            <a:xfrm>
              <a:off x="1585" y="2267"/>
              <a:ext cx="33" cy="185"/>
            </a:xfrm>
            <a:custGeom>
              <a:avLst/>
              <a:gdLst>
                <a:gd name="T0" fmla="*/ 42 w 26"/>
                <a:gd name="T1" fmla="*/ 0 h 148"/>
                <a:gd name="T2" fmla="*/ 11 w 26"/>
                <a:gd name="T3" fmla="*/ 231 h 148"/>
                <a:gd name="T4" fmla="*/ 0 60000 65536"/>
                <a:gd name="T5" fmla="*/ 0 60000 65536"/>
              </a:gdLst>
              <a:ahLst/>
              <a:cxnLst>
                <a:cxn ang="T4">
                  <a:pos x="T0" y="T1"/>
                </a:cxn>
                <a:cxn ang="T5">
                  <a:pos x="T2" y="T3"/>
                </a:cxn>
              </a:cxnLst>
              <a:rect l="0" t="0" r="r" b="b"/>
              <a:pathLst>
                <a:path w="26" h="148">
                  <a:moveTo>
                    <a:pt x="26" y="0"/>
                  </a:moveTo>
                  <a:cubicBezTo>
                    <a:pt x="20" y="92"/>
                    <a:pt x="0" y="116"/>
                    <a:pt x="7" y="148"/>
                  </a:cubicBezTo>
                </a:path>
              </a:pathLst>
            </a:custGeom>
            <a:noFill/>
            <a:ln w="3175"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43">
              <a:extLst>
                <a:ext uri="{FF2B5EF4-FFF2-40B4-BE49-F238E27FC236}">
                  <a16:creationId xmlns:a16="http://schemas.microsoft.com/office/drawing/2014/main" id="{38B9B2F6-8D31-33CA-B69C-01017F271A66}"/>
                </a:ext>
              </a:extLst>
            </p:cNvPr>
            <p:cNvSpPr>
              <a:spLocks/>
            </p:cNvSpPr>
            <p:nvPr/>
          </p:nvSpPr>
          <p:spPr bwMode="auto">
            <a:xfrm>
              <a:off x="1580" y="2129"/>
              <a:ext cx="34" cy="63"/>
            </a:xfrm>
            <a:custGeom>
              <a:avLst/>
              <a:gdLst>
                <a:gd name="T0" fmla="*/ 0 w 27"/>
                <a:gd name="T1" fmla="*/ 0 h 50"/>
                <a:gd name="T2" fmla="*/ 43 w 27"/>
                <a:gd name="T3" fmla="*/ 79 h 50"/>
                <a:gd name="T4" fmla="*/ 0 60000 65536"/>
                <a:gd name="T5" fmla="*/ 0 60000 65536"/>
              </a:gdLst>
              <a:ahLst/>
              <a:cxnLst>
                <a:cxn ang="T4">
                  <a:pos x="T0" y="T1"/>
                </a:cxn>
                <a:cxn ang="T5">
                  <a:pos x="T2" y="T3"/>
                </a:cxn>
              </a:cxnLst>
              <a:rect l="0" t="0" r="r" b="b"/>
              <a:pathLst>
                <a:path w="27" h="50">
                  <a:moveTo>
                    <a:pt x="0" y="0"/>
                  </a:moveTo>
                  <a:cubicBezTo>
                    <a:pt x="12" y="14"/>
                    <a:pt x="22" y="30"/>
                    <a:pt x="27" y="50"/>
                  </a:cubicBezTo>
                </a:path>
              </a:pathLst>
            </a:custGeom>
            <a:noFill/>
            <a:ln w="3175"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44">
              <a:extLst>
                <a:ext uri="{FF2B5EF4-FFF2-40B4-BE49-F238E27FC236}">
                  <a16:creationId xmlns:a16="http://schemas.microsoft.com/office/drawing/2014/main" id="{63BA9A82-6469-2D96-0745-28E4154830DD}"/>
                </a:ext>
              </a:extLst>
            </p:cNvPr>
            <p:cNvSpPr>
              <a:spLocks/>
            </p:cNvSpPr>
            <p:nvPr/>
          </p:nvSpPr>
          <p:spPr bwMode="auto">
            <a:xfrm>
              <a:off x="1027" y="2046"/>
              <a:ext cx="528" cy="271"/>
            </a:xfrm>
            <a:custGeom>
              <a:avLst/>
              <a:gdLst>
                <a:gd name="T0" fmla="*/ 79 w 422"/>
                <a:gd name="T1" fmla="*/ 336 h 217"/>
                <a:gd name="T2" fmla="*/ 48 w 422"/>
                <a:gd name="T3" fmla="*/ 196 h 217"/>
                <a:gd name="T4" fmla="*/ 367 w 422"/>
                <a:gd name="T5" fmla="*/ 12 h 217"/>
                <a:gd name="T6" fmla="*/ 661 w 422"/>
                <a:gd name="T7" fmla="*/ 76 h 2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2" h="217">
                  <a:moveTo>
                    <a:pt x="50" y="215"/>
                  </a:moveTo>
                  <a:cubicBezTo>
                    <a:pt x="40" y="217"/>
                    <a:pt x="0" y="199"/>
                    <a:pt x="30" y="126"/>
                  </a:cubicBezTo>
                  <a:cubicBezTo>
                    <a:pt x="61" y="52"/>
                    <a:pt x="115" y="23"/>
                    <a:pt x="234" y="8"/>
                  </a:cubicBezTo>
                  <a:cubicBezTo>
                    <a:pt x="304" y="0"/>
                    <a:pt x="376" y="13"/>
                    <a:pt x="422" y="49"/>
                  </a:cubicBezTo>
                </a:path>
              </a:pathLst>
            </a:custGeom>
            <a:noFill/>
            <a:ln w="3175"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45">
              <a:extLst>
                <a:ext uri="{FF2B5EF4-FFF2-40B4-BE49-F238E27FC236}">
                  <a16:creationId xmlns:a16="http://schemas.microsoft.com/office/drawing/2014/main" id="{A52FD7FA-DA9C-71C6-AA8F-0B3D71369FBA}"/>
                </a:ext>
              </a:extLst>
            </p:cNvPr>
            <p:cNvSpPr>
              <a:spLocks/>
            </p:cNvSpPr>
            <p:nvPr/>
          </p:nvSpPr>
          <p:spPr bwMode="auto">
            <a:xfrm>
              <a:off x="1534" y="1479"/>
              <a:ext cx="146" cy="869"/>
            </a:xfrm>
            <a:custGeom>
              <a:avLst/>
              <a:gdLst>
                <a:gd name="T0" fmla="*/ 0 w 117"/>
                <a:gd name="T1" fmla="*/ 1087 h 695"/>
                <a:gd name="T2" fmla="*/ 49 w 117"/>
                <a:gd name="T3" fmla="*/ 1058 h 695"/>
                <a:gd name="T4" fmla="*/ 131 w 117"/>
                <a:gd name="T5" fmla="*/ 794 h 695"/>
                <a:gd name="T6" fmla="*/ 165 w 117"/>
                <a:gd name="T7" fmla="*/ 370 h 695"/>
                <a:gd name="T8" fmla="*/ 146 w 117"/>
                <a:gd name="T9" fmla="*/ 0 h 6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7" h="695">
                  <a:moveTo>
                    <a:pt x="0" y="695"/>
                  </a:moveTo>
                  <a:cubicBezTo>
                    <a:pt x="0" y="695"/>
                    <a:pt x="13" y="693"/>
                    <a:pt x="31" y="677"/>
                  </a:cubicBezTo>
                  <a:cubicBezTo>
                    <a:pt x="48" y="661"/>
                    <a:pt x="98" y="615"/>
                    <a:pt x="84" y="508"/>
                  </a:cubicBezTo>
                  <a:cubicBezTo>
                    <a:pt x="69" y="382"/>
                    <a:pt x="117" y="313"/>
                    <a:pt x="106" y="237"/>
                  </a:cubicBezTo>
                  <a:cubicBezTo>
                    <a:pt x="95" y="160"/>
                    <a:pt x="90" y="20"/>
                    <a:pt x="94" y="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46">
              <a:extLst>
                <a:ext uri="{FF2B5EF4-FFF2-40B4-BE49-F238E27FC236}">
                  <a16:creationId xmlns:a16="http://schemas.microsoft.com/office/drawing/2014/main" id="{A1BD045C-0D00-DB26-3A61-BE157F52CCD8}"/>
                </a:ext>
              </a:extLst>
            </p:cNvPr>
            <p:cNvSpPr>
              <a:spLocks/>
            </p:cNvSpPr>
            <p:nvPr/>
          </p:nvSpPr>
          <p:spPr bwMode="auto">
            <a:xfrm>
              <a:off x="1526" y="1480"/>
              <a:ext cx="130" cy="820"/>
            </a:xfrm>
            <a:custGeom>
              <a:avLst/>
              <a:gdLst>
                <a:gd name="T0" fmla="*/ 126 w 104"/>
                <a:gd name="T1" fmla="*/ 0 h 655"/>
                <a:gd name="T2" fmla="*/ 141 w 104"/>
                <a:gd name="T3" fmla="*/ 323 h 655"/>
                <a:gd name="T4" fmla="*/ 105 w 104"/>
                <a:gd name="T5" fmla="*/ 672 h 655"/>
                <a:gd name="T6" fmla="*/ 0 w 104"/>
                <a:gd name="T7" fmla="*/ 1027 h 6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4" h="655">
                  <a:moveTo>
                    <a:pt x="81" y="0"/>
                  </a:moveTo>
                  <a:cubicBezTo>
                    <a:pt x="81" y="0"/>
                    <a:pt x="76" y="127"/>
                    <a:pt x="90" y="206"/>
                  </a:cubicBezTo>
                  <a:cubicBezTo>
                    <a:pt x="104" y="278"/>
                    <a:pt x="67" y="382"/>
                    <a:pt x="67" y="429"/>
                  </a:cubicBezTo>
                  <a:cubicBezTo>
                    <a:pt x="67" y="476"/>
                    <a:pt x="101" y="636"/>
                    <a:pt x="0" y="655"/>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47">
              <a:extLst>
                <a:ext uri="{FF2B5EF4-FFF2-40B4-BE49-F238E27FC236}">
                  <a16:creationId xmlns:a16="http://schemas.microsoft.com/office/drawing/2014/main" id="{C96BE725-8BB7-642A-59B8-98F339FE546C}"/>
                </a:ext>
              </a:extLst>
            </p:cNvPr>
            <p:cNvSpPr>
              <a:spLocks/>
            </p:cNvSpPr>
            <p:nvPr/>
          </p:nvSpPr>
          <p:spPr bwMode="auto">
            <a:xfrm>
              <a:off x="953" y="1467"/>
              <a:ext cx="99" cy="909"/>
            </a:xfrm>
            <a:custGeom>
              <a:avLst/>
              <a:gdLst>
                <a:gd name="T0" fmla="*/ 75 w 79"/>
                <a:gd name="T1" fmla="*/ 0 h 726"/>
                <a:gd name="T2" fmla="*/ 51 w 79"/>
                <a:gd name="T3" fmla="*/ 210 h 726"/>
                <a:gd name="T4" fmla="*/ 64 w 79"/>
                <a:gd name="T5" fmla="*/ 585 h 726"/>
                <a:gd name="T6" fmla="*/ 58 w 79"/>
                <a:gd name="T7" fmla="*/ 884 h 726"/>
                <a:gd name="T8" fmla="*/ 124 w 79"/>
                <a:gd name="T9" fmla="*/ 1138 h 7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726">
                  <a:moveTo>
                    <a:pt x="48" y="0"/>
                  </a:moveTo>
                  <a:cubicBezTo>
                    <a:pt x="48" y="0"/>
                    <a:pt x="57" y="65"/>
                    <a:pt x="33" y="134"/>
                  </a:cubicBezTo>
                  <a:cubicBezTo>
                    <a:pt x="8" y="203"/>
                    <a:pt x="29" y="313"/>
                    <a:pt x="41" y="373"/>
                  </a:cubicBezTo>
                  <a:cubicBezTo>
                    <a:pt x="66" y="498"/>
                    <a:pt x="41" y="536"/>
                    <a:pt x="37" y="564"/>
                  </a:cubicBezTo>
                  <a:cubicBezTo>
                    <a:pt x="33" y="592"/>
                    <a:pt x="0" y="678"/>
                    <a:pt x="79" y="726"/>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8" name="Freeform 48">
              <a:extLst>
                <a:ext uri="{FF2B5EF4-FFF2-40B4-BE49-F238E27FC236}">
                  <a16:creationId xmlns:a16="http://schemas.microsoft.com/office/drawing/2014/main" id="{D2D7EAC3-600F-DE0E-D8BA-1C7DAF78013E}"/>
                </a:ext>
              </a:extLst>
            </p:cNvPr>
            <p:cNvSpPr>
              <a:spLocks/>
            </p:cNvSpPr>
            <p:nvPr/>
          </p:nvSpPr>
          <p:spPr bwMode="auto">
            <a:xfrm>
              <a:off x="978" y="1467"/>
              <a:ext cx="77" cy="875"/>
            </a:xfrm>
            <a:custGeom>
              <a:avLst/>
              <a:gdLst>
                <a:gd name="T0" fmla="*/ 97 w 61"/>
                <a:gd name="T1" fmla="*/ 1095 h 699"/>
                <a:gd name="T2" fmla="*/ 42 w 61"/>
                <a:gd name="T3" fmla="*/ 1026 h 699"/>
                <a:gd name="T4" fmla="*/ 81 w 61"/>
                <a:gd name="T5" fmla="*/ 717 h 699"/>
                <a:gd name="T6" fmla="*/ 50 w 61"/>
                <a:gd name="T7" fmla="*/ 210 h 699"/>
                <a:gd name="T8" fmla="*/ 71 w 61"/>
                <a:gd name="T9" fmla="*/ 0 h 6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699">
                  <a:moveTo>
                    <a:pt x="61" y="699"/>
                  </a:moveTo>
                  <a:cubicBezTo>
                    <a:pt x="49" y="695"/>
                    <a:pt x="29" y="683"/>
                    <a:pt x="26" y="655"/>
                  </a:cubicBezTo>
                  <a:cubicBezTo>
                    <a:pt x="21" y="597"/>
                    <a:pt x="53" y="532"/>
                    <a:pt x="51" y="458"/>
                  </a:cubicBezTo>
                  <a:cubicBezTo>
                    <a:pt x="49" y="358"/>
                    <a:pt x="0" y="249"/>
                    <a:pt x="32" y="134"/>
                  </a:cubicBezTo>
                  <a:cubicBezTo>
                    <a:pt x="53" y="56"/>
                    <a:pt x="44" y="0"/>
                    <a:pt x="44" y="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9" name="Freeform 49">
              <a:extLst>
                <a:ext uri="{FF2B5EF4-FFF2-40B4-BE49-F238E27FC236}">
                  <a16:creationId xmlns:a16="http://schemas.microsoft.com/office/drawing/2014/main" id="{0EEF7B39-8F01-E9B5-9DE9-AE9E5E9685D1}"/>
                </a:ext>
              </a:extLst>
            </p:cNvPr>
            <p:cNvSpPr>
              <a:spLocks/>
            </p:cNvSpPr>
            <p:nvPr/>
          </p:nvSpPr>
          <p:spPr bwMode="auto">
            <a:xfrm>
              <a:off x="1491" y="2346"/>
              <a:ext cx="59" cy="87"/>
            </a:xfrm>
            <a:custGeom>
              <a:avLst/>
              <a:gdLst>
                <a:gd name="T0" fmla="*/ 74 w 47"/>
                <a:gd name="T1" fmla="*/ 0 h 70"/>
                <a:gd name="T2" fmla="*/ 0 w 47"/>
                <a:gd name="T3" fmla="*/ 108 h 70"/>
                <a:gd name="T4" fmla="*/ 64 w 47"/>
                <a:gd name="T5" fmla="*/ 2 h 70"/>
                <a:gd name="T6" fmla="*/ 74 w 47"/>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47" y="0"/>
                  </a:moveTo>
                  <a:cubicBezTo>
                    <a:pt x="47" y="0"/>
                    <a:pt x="47" y="28"/>
                    <a:pt x="0" y="70"/>
                  </a:cubicBezTo>
                  <a:cubicBezTo>
                    <a:pt x="0" y="70"/>
                    <a:pt x="37" y="33"/>
                    <a:pt x="41" y="2"/>
                  </a:cubicBezTo>
                  <a:lnTo>
                    <a:pt x="47" y="0"/>
                  </a:lnTo>
                  <a:close/>
                </a:path>
              </a:pathLst>
            </a:custGeom>
            <a:solidFill>
              <a:srgbClr val="DDB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2" name="Freeform 50">
              <a:extLst>
                <a:ext uri="{FF2B5EF4-FFF2-40B4-BE49-F238E27FC236}">
                  <a16:creationId xmlns:a16="http://schemas.microsoft.com/office/drawing/2014/main" id="{40575058-9870-EB11-E1D7-FD7FE7647187}"/>
                </a:ext>
              </a:extLst>
            </p:cNvPr>
            <p:cNvSpPr>
              <a:spLocks/>
            </p:cNvSpPr>
            <p:nvPr/>
          </p:nvSpPr>
          <p:spPr bwMode="auto">
            <a:xfrm>
              <a:off x="1523" y="2205"/>
              <a:ext cx="102" cy="112"/>
            </a:xfrm>
            <a:custGeom>
              <a:avLst/>
              <a:gdLst>
                <a:gd name="T0" fmla="*/ 0 w 82"/>
                <a:gd name="T1" fmla="*/ 139 h 90"/>
                <a:gd name="T2" fmla="*/ 127 w 82"/>
                <a:gd name="T3" fmla="*/ 0 h 90"/>
                <a:gd name="T4" fmla="*/ 0 w 82"/>
                <a:gd name="T5" fmla="*/ 139 h 90"/>
                <a:gd name="T6" fmla="*/ 0 60000 65536"/>
                <a:gd name="T7" fmla="*/ 0 60000 65536"/>
                <a:gd name="T8" fmla="*/ 0 60000 65536"/>
              </a:gdLst>
              <a:ahLst/>
              <a:cxnLst>
                <a:cxn ang="T6">
                  <a:pos x="T0" y="T1"/>
                </a:cxn>
                <a:cxn ang="T7">
                  <a:pos x="T2" y="T3"/>
                </a:cxn>
                <a:cxn ang="T8">
                  <a:pos x="T4" y="T5"/>
                </a:cxn>
              </a:cxnLst>
              <a:rect l="0" t="0" r="r" b="b"/>
              <a:pathLst>
                <a:path w="82" h="90">
                  <a:moveTo>
                    <a:pt x="0" y="90"/>
                  </a:moveTo>
                  <a:cubicBezTo>
                    <a:pt x="0" y="90"/>
                    <a:pt x="68" y="82"/>
                    <a:pt x="82" y="0"/>
                  </a:cubicBezTo>
                  <a:cubicBezTo>
                    <a:pt x="82" y="0"/>
                    <a:pt x="76" y="86"/>
                    <a:pt x="0" y="9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3" name="Freeform 51">
              <a:extLst>
                <a:ext uri="{FF2B5EF4-FFF2-40B4-BE49-F238E27FC236}">
                  <a16:creationId xmlns:a16="http://schemas.microsoft.com/office/drawing/2014/main" id="{10FABAEC-45ED-1F6E-DCF0-06D270FB28B5}"/>
                </a:ext>
              </a:extLst>
            </p:cNvPr>
            <p:cNvSpPr>
              <a:spLocks/>
            </p:cNvSpPr>
            <p:nvPr/>
          </p:nvSpPr>
          <p:spPr bwMode="auto">
            <a:xfrm>
              <a:off x="1616" y="1933"/>
              <a:ext cx="19" cy="113"/>
            </a:xfrm>
            <a:custGeom>
              <a:avLst/>
              <a:gdLst>
                <a:gd name="T0" fmla="*/ 24 w 15"/>
                <a:gd name="T1" fmla="*/ 0 h 90"/>
                <a:gd name="T2" fmla="*/ 6 w 15"/>
                <a:gd name="T3" fmla="*/ 142 h 90"/>
                <a:gd name="T4" fmla="*/ 24 w 15"/>
                <a:gd name="T5" fmla="*/ 0 h 90"/>
                <a:gd name="T6" fmla="*/ 0 60000 65536"/>
                <a:gd name="T7" fmla="*/ 0 60000 65536"/>
                <a:gd name="T8" fmla="*/ 0 60000 65536"/>
              </a:gdLst>
              <a:ahLst/>
              <a:cxnLst>
                <a:cxn ang="T6">
                  <a:pos x="T0" y="T1"/>
                </a:cxn>
                <a:cxn ang="T7">
                  <a:pos x="T2" y="T3"/>
                </a:cxn>
                <a:cxn ang="T8">
                  <a:pos x="T4" y="T5"/>
                </a:cxn>
              </a:cxnLst>
              <a:rect l="0" t="0" r="r" b="b"/>
              <a:pathLst>
                <a:path w="15" h="90">
                  <a:moveTo>
                    <a:pt x="15" y="0"/>
                  </a:moveTo>
                  <a:cubicBezTo>
                    <a:pt x="15" y="0"/>
                    <a:pt x="0" y="44"/>
                    <a:pt x="4" y="90"/>
                  </a:cubicBezTo>
                  <a:cubicBezTo>
                    <a:pt x="4" y="90"/>
                    <a:pt x="9" y="25"/>
                    <a:pt x="1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4" name="Freeform 52">
              <a:extLst>
                <a:ext uri="{FF2B5EF4-FFF2-40B4-BE49-F238E27FC236}">
                  <a16:creationId xmlns:a16="http://schemas.microsoft.com/office/drawing/2014/main" id="{4002925F-C7A7-9698-870A-254BA5F97AC6}"/>
                </a:ext>
              </a:extLst>
            </p:cNvPr>
            <p:cNvSpPr>
              <a:spLocks/>
            </p:cNvSpPr>
            <p:nvPr/>
          </p:nvSpPr>
          <p:spPr bwMode="auto">
            <a:xfrm>
              <a:off x="1635" y="1533"/>
              <a:ext cx="13" cy="209"/>
            </a:xfrm>
            <a:custGeom>
              <a:avLst/>
              <a:gdLst>
                <a:gd name="T0" fmla="*/ 0 w 10"/>
                <a:gd name="T1" fmla="*/ 0 h 167"/>
                <a:gd name="T2" fmla="*/ 17 w 10"/>
                <a:gd name="T3" fmla="*/ 262 h 167"/>
                <a:gd name="T4" fmla="*/ 0 w 10"/>
                <a:gd name="T5" fmla="*/ 0 h 167"/>
                <a:gd name="T6" fmla="*/ 0 60000 65536"/>
                <a:gd name="T7" fmla="*/ 0 60000 65536"/>
                <a:gd name="T8" fmla="*/ 0 60000 65536"/>
              </a:gdLst>
              <a:ahLst/>
              <a:cxnLst>
                <a:cxn ang="T6">
                  <a:pos x="T0" y="T1"/>
                </a:cxn>
                <a:cxn ang="T7">
                  <a:pos x="T2" y="T3"/>
                </a:cxn>
                <a:cxn ang="T8">
                  <a:pos x="T4" y="T5"/>
                </a:cxn>
              </a:cxnLst>
              <a:rect l="0" t="0" r="r" b="b"/>
              <a:pathLst>
                <a:path w="10" h="167">
                  <a:moveTo>
                    <a:pt x="0" y="0"/>
                  </a:moveTo>
                  <a:cubicBezTo>
                    <a:pt x="0" y="0"/>
                    <a:pt x="2" y="137"/>
                    <a:pt x="10" y="167"/>
                  </a:cubicBezTo>
                  <a:cubicBezTo>
                    <a:pt x="10" y="167"/>
                    <a:pt x="0" y="11"/>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5" name="Oval 53">
              <a:extLst>
                <a:ext uri="{FF2B5EF4-FFF2-40B4-BE49-F238E27FC236}">
                  <a16:creationId xmlns:a16="http://schemas.microsoft.com/office/drawing/2014/main" id="{1A8E5075-E40A-CAEF-A717-BFC7F78A3860}"/>
                </a:ext>
              </a:extLst>
            </p:cNvPr>
            <p:cNvSpPr>
              <a:spLocks noChangeArrowheads="1"/>
            </p:cNvSpPr>
            <p:nvPr/>
          </p:nvSpPr>
          <p:spPr bwMode="auto">
            <a:xfrm>
              <a:off x="1533" y="2312"/>
              <a:ext cx="7" cy="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266" name="Oval 54">
              <a:extLst>
                <a:ext uri="{FF2B5EF4-FFF2-40B4-BE49-F238E27FC236}">
                  <a16:creationId xmlns:a16="http://schemas.microsoft.com/office/drawing/2014/main" id="{DBE6B05D-1942-9488-6D20-C1563A0869FA}"/>
                </a:ext>
              </a:extLst>
            </p:cNvPr>
            <p:cNvSpPr>
              <a:spLocks noChangeArrowheads="1"/>
            </p:cNvSpPr>
            <p:nvPr/>
          </p:nvSpPr>
          <p:spPr bwMode="auto">
            <a:xfrm>
              <a:off x="1544" y="2313"/>
              <a:ext cx="4" cy="4"/>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267" name="Freeform 55">
              <a:extLst>
                <a:ext uri="{FF2B5EF4-FFF2-40B4-BE49-F238E27FC236}">
                  <a16:creationId xmlns:a16="http://schemas.microsoft.com/office/drawing/2014/main" id="{9AA2BF6E-FD7F-29EE-24DF-7E4302F2836D}"/>
                </a:ext>
              </a:extLst>
            </p:cNvPr>
            <p:cNvSpPr>
              <a:spLocks/>
            </p:cNvSpPr>
            <p:nvPr/>
          </p:nvSpPr>
          <p:spPr bwMode="auto">
            <a:xfrm>
              <a:off x="988" y="2265"/>
              <a:ext cx="57" cy="87"/>
            </a:xfrm>
            <a:custGeom>
              <a:avLst/>
              <a:gdLst>
                <a:gd name="T0" fmla="*/ 72 w 45"/>
                <a:gd name="T1" fmla="*/ 108 h 70"/>
                <a:gd name="T2" fmla="*/ 16 w 45"/>
                <a:gd name="T3" fmla="*/ 0 h 70"/>
                <a:gd name="T4" fmla="*/ 72 w 45"/>
                <a:gd name="T5" fmla="*/ 108 h 70"/>
                <a:gd name="T6" fmla="*/ 0 60000 65536"/>
                <a:gd name="T7" fmla="*/ 0 60000 65536"/>
                <a:gd name="T8" fmla="*/ 0 60000 65536"/>
              </a:gdLst>
              <a:ahLst/>
              <a:cxnLst>
                <a:cxn ang="T6">
                  <a:pos x="T0" y="T1"/>
                </a:cxn>
                <a:cxn ang="T7">
                  <a:pos x="T2" y="T3"/>
                </a:cxn>
                <a:cxn ang="T8">
                  <a:pos x="T4" y="T5"/>
                </a:cxn>
              </a:cxnLst>
              <a:rect l="0" t="0" r="r" b="b"/>
              <a:pathLst>
                <a:path w="45" h="70">
                  <a:moveTo>
                    <a:pt x="45" y="70"/>
                  </a:moveTo>
                  <a:cubicBezTo>
                    <a:pt x="45" y="70"/>
                    <a:pt x="7" y="47"/>
                    <a:pt x="10" y="0"/>
                  </a:cubicBezTo>
                  <a:cubicBezTo>
                    <a:pt x="10" y="0"/>
                    <a:pt x="0" y="48"/>
                    <a:pt x="45" y="7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8" name="Freeform 56">
              <a:extLst>
                <a:ext uri="{FF2B5EF4-FFF2-40B4-BE49-F238E27FC236}">
                  <a16:creationId xmlns:a16="http://schemas.microsoft.com/office/drawing/2014/main" id="{E41B87CF-2424-149E-CC96-EAE9C08C3925}"/>
                </a:ext>
              </a:extLst>
            </p:cNvPr>
            <p:cNvSpPr>
              <a:spLocks/>
            </p:cNvSpPr>
            <p:nvPr/>
          </p:nvSpPr>
          <p:spPr bwMode="auto">
            <a:xfrm>
              <a:off x="1018" y="1957"/>
              <a:ext cx="32" cy="181"/>
            </a:xfrm>
            <a:custGeom>
              <a:avLst/>
              <a:gdLst>
                <a:gd name="T0" fmla="*/ 1 w 25"/>
                <a:gd name="T1" fmla="*/ 0 h 145"/>
                <a:gd name="T2" fmla="*/ 0 w 25"/>
                <a:gd name="T3" fmla="*/ 226 h 145"/>
                <a:gd name="T4" fmla="*/ 1 w 25"/>
                <a:gd name="T5" fmla="*/ 0 h 145"/>
                <a:gd name="T6" fmla="*/ 0 60000 65536"/>
                <a:gd name="T7" fmla="*/ 0 60000 65536"/>
                <a:gd name="T8" fmla="*/ 0 60000 65536"/>
              </a:gdLst>
              <a:ahLst/>
              <a:cxnLst>
                <a:cxn ang="T6">
                  <a:pos x="T0" y="T1"/>
                </a:cxn>
                <a:cxn ang="T7">
                  <a:pos x="T2" y="T3"/>
                </a:cxn>
                <a:cxn ang="T8">
                  <a:pos x="T4" y="T5"/>
                </a:cxn>
              </a:cxnLst>
              <a:rect l="0" t="0" r="r" b="b"/>
              <a:pathLst>
                <a:path w="25" h="145">
                  <a:moveTo>
                    <a:pt x="1" y="0"/>
                  </a:moveTo>
                  <a:cubicBezTo>
                    <a:pt x="1" y="0"/>
                    <a:pt x="19" y="96"/>
                    <a:pt x="0" y="145"/>
                  </a:cubicBezTo>
                  <a:cubicBezTo>
                    <a:pt x="0" y="145"/>
                    <a:pt x="25" y="99"/>
                    <a:pt x="1"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9" name="Freeform 57">
              <a:extLst>
                <a:ext uri="{FF2B5EF4-FFF2-40B4-BE49-F238E27FC236}">
                  <a16:creationId xmlns:a16="http://schemas.microsoft.com/office/drawing/2014/main" id="{CBB0CF95-0F76-9079-34AF-923B4C6D00FA}"/>
                </a:ext>
              </a:extLst>
            </p:cNvPr>
            <p:cNvSpPr>
              <a:spLocks/>
            </p:cNvSpPr>
            <p:nvPr/>
          </p:nvSpPr>
          <p:spPr bwMode="auto">
            <a:xfrm>
              <a:off x="982" y="1608"/>
              <a:ext cx="30" cy="149"/>
            </a:xfrm>
            <a:custGeom>
              <a:avLst/>
              <a:gdLst>
                <a:gd name="T0" fmla="*/ 38 w 24"/>
                <a:gd name="T1" fmla="*/ 0 h 119"/>
                <a:gd name="T2" fmla="*/ 10 w 24"/>
                <a:gd name="T3" fmla="*/ 187 h 119"/>
                <a:gd name="T4" fmla="*/ 38 w 24"/>
                <a:gd name="T5" fmla="*/ 0 h 119"/>
                <a:gd name="T6" fmla="*/ 0 60000 65536"/>
                <a:gd name="T7" fmla="*/ 0 60000 65536"/>
                <a:gd name="T8" fmla="*/ 0 60000 65536"/>
              </a:gdLst>
              <a:ahLst/>
              <a:cxnLst>
                <a:cxn ang="T6">
                  <a:pos x="T0" y="T1"/>
                </a:cxn>
                <a:cxn ang="T7">
                  <a:pos x="T2" y="T3"/>
                </a:cxn>
                <a:cxn ang="T8">
                  <a:pos x="T4" y="T5"/>
                </a:cxn>
              </a:cxnLst>
              <a:rect l="0" t="0" r="r" b="b"/>
              <a:pathLst>
                <a:path w="24" h="119">
                  <a:moveTo>
                    <a:pt x="24" y="0"/>
                  </a:moveTo>
                  <a:cubicBezTo>
                    <a:pt x="24" y="0"/>
                    <a:pt x="0" y="67"/>
                    <a:pt x="6" y="119"/>
                  </a:cubicBezTo>
                  <a:cubicBezTo>
                    <a:pt x="6" y="119"/>
                    <a:pt x="8" y="46"/>
                    <a:pt x="2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0" name="Freeform 58">
              <a:extLst>
                <a:ext uri="{FF2B5EF4-FFF2-40B4-BE49-F238E27FC236}">
                  <a16:creationId xmlns:a16="http://schemas.microsoft.com/office/drawing/2014/main" id="{B5BCA15F-DDF4-A344-05C3-A1F3C078F62E}"/>
                </a:ext>
              </a:extLst>
            </p:cNvPr>
            <p:cNvSpPr>
              <a:spLocks/>
            </p:cNvSpPr>
            <p:nvPr/>
          </p:nvSpPr>
          <p:spPr bwMode="auto">
            <a:xfrm>
              <a:off x="1011" y="2261"/>
              <a:ext cx="41" cy="16"/>
            </a:xfrm>
            <a:custGeom>
              <a:avLst/>
              <a:gdLst>
                <a:gd name="T0" fmla="*/ 0 w 33"/>
                <a:gd name="T1" fmla="*/ 0 h 13"/>
                <a:gd name="T2" fmla="*/ 51 w 33"/>
                <a:gd name="T3" fmla="*/ 20 h 13"/>
                <a:gd name="T4" fmla="*/ 0 60000 65536"/>
                <a:gd name="T5" fmla="*/ 0 60000 65536"/>
              </a:gdLst>
              <a:ahLst/>
              <a:cxnLst>
                <a:cxn ang="T4">
                  <a:pos x="T0" y="T1"/>
                </a:cxn>
                <a:cxn ang="T5">
                  <a:pos x="T2" y="T3"/>
                </a:cxn>
              </a:cxnLst>
              <a:rect l="0" t="0" r="r" b="b"/>
              <a:pathLst>
                <a:path w="33" h="13">
                  <a:moveTo>
                    <a:pt x="0" y="0"/>
                  </a:moveTo>
                  <a:cubicBezTo>
                    <a:pt x="12" y="2"/>
                    <a:pt x="25" y="8"/>
                    <a:pt x="33" y="13"/>
                  </a:cubicBezTo>
                </a:path>
              </a:pathLst>
            </a:custGeom>
            <a:noFill/>
            <a:ln w="1588"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1" name="Freeform 59">
              <a:extLst>
                <a:ext uri="{FF2B5EF4-FFF2-40B4-BE49-F238E27FC236}">
                  <a16:creationId xmlns:a16="http://schemas.microsoft.com/office/drawing/2014/main" id="{F8A47E52-8BC2-6A74-9F36-4FFE51E5BA5B}"/>
                </a:ext>
              </a:extLst>
            </p:cNvPr>
            <p:cNvSpPr>
              <a:spLocks/>
            </p:cNvSpPr>
            <p:nvPr/>
          </p:nvSpPr>
          <p:spPr bwMode="auto">
            <a:xfrm>
              <a:off x="967" y="2237"/>
              <a:ext cx="20" cy="18"/>
            </a:xfrm>
            <a:custGeom>
              <a:avLst/>
              <a:gdLst>
                <a:gd name="T0" fmla="*/ 0 w 16"/>
                <a:gd name="T1" fmla="*/ 0 h 14"/>
                <a:gd name="T2" fmla="*/ 25 w 16"/>
                <a:gd name="T3" fmla="*/ 23 h 14"/>
                <a:gd name="T4" fmla="*/ 0 60000 65536"/>
                <a:gd name="T5" fmla="*/ 0 60000 65536"/>
              </a:gdLst>
              <a:ahLst/>
              <a:cxnLst>
                <a:cxn ang="T4">
                  <a:pos x="T0" y="T1"/>
                </a:cxn>
                <a:cxn ang="T5">
                  <a:pos x="T2" y="T3"/>
                </a:cxn>
              </a:cxnLst>
              <a:rect l="0" t="0" r="r" b="b"/>
              <a:pathLst>
                <a:path w="16" h="14">
                  <a:moveTo>
                    <a:pt x="0" y="0"/>
                  </a:moveTo>
                  <a:cubicBezTo>
                    <a:pt x="0" y="0"/>
                    <a:pt x="5" y="9"/>
                    <a:pt x="16" y="14"/>
                  </a:cubicBezTo>
                </a:path>
              </a:pathLst>
            </a:custGeom>
            <a:noFill/>
            <a:ln w="1588"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2" name="Freeform 60">
              <a:extLst>
                <a:ext uri="{FF2B5EF4-FFF2-40B4-BE49-F238E27FC236}">
                  <a16:creationId xmlns:a16="http://schemas.microsoft.com/office/drawing/2014/main" id="{34741F4B-496F-64E4-2D87-39099551E391}"/>
                </a:ext>
              </a:extLst>
            </p:cNvPr>
            <p:cNvSpPr>
              <a:spLocks/>
            </p:cNvSpPr>
            <p:nvPr/>
          </p:nvSpPr>
          <p:spPr bwMode="auto">
            <a:xfrm>
              <a:off x="984" y="2220"/>
              <a:ext cx="4" cy="15"/>
            </a:xfrm>
            <a:custGeom>
              <a:avLst/>
              <a:gdLst>
                <a:gd name="T0" fmla="*/ 5 w 3"/>
                <a:gd name="T1" fmla="*/ 19 h 12"/>
                <a:gd name="T2" fmla="*/ 1 w 3"/>
                <a:gd name="T3" fmla="*/ 0 h 12"/>
                <a:gd name="T4" fmla="*/ 0 60000 65536"/>
                <a:gd name="T5" fmla="*/ 0 60000 65536"/>
              </a:gdLst>
              <a:ahLst/>
              <a:cxnLst>
                <a:cxn ang="T4">
                  <a:pos x="T0" y="T1"/>
                </a:cxn>
                <a:cxn ang="T5">
                  <a:pos x="T2" y="T3"/>
                </a:cxn>
              </a:cxnLst>
              <a:rect l="0" t="0" r="r" b="b"/>
              <a:pathLst>
                <a:path w="3" h="12">
                  <a:moveTo>
                    <a:pt x="3" y="12"/>
                  </a:moveTo>
                  <a:cubicBezTo>
                    <a:pt x="1" y="9"/>
                    <a:pt x="0" y="5"/>
                    <a:pt x="1" y="0"/>
                  </a:cubicBezTo>
                </a:path>
              </a:pathLst>
            </a:custGeom>
            <a:noFill/>
            <a:ln w="1588"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3" name="Freeform 61">
              <a:extLst>
                <a:ext uri="{FF2B5EF4-FFF2-40B4-BE49-F238E27FC236}">
                  <a16:creationId xmlns:a16="http://schemas.microsoft.com/office/drawing/2014/main" id="{65E3C4F3-7071-5414-064A-F42338696D72}"/>
                </a:ext>
              </a:extLst>
            </p:cNvPr>
            <p:cNvSpPr>
              <a:spLocks/>
            </p:cNvSpPr>
            <p:nvPr/>
          </p:nvSpPr>
          <p:spPr bwMode="auto">
            <a:xfrm>
              <a:off x="1011" y="2248"/>
              <a:ext cx="40" cy="7"/>
            </a:xfrm>
            <a:custGeom>
              <a:avLst/>
              <a:gdLst>
                <a:gd name="T0" fmla="*/ 50 w 32"/>
                <a:gd name="T1" fmla="*/ 10 h 5"/>
                <a:gd name="T2" fmla="*/ 0 w 32"/>
                <a:gd name="T3" fmla="*/ 0 h 5"/>
                <a:gd name="T4" fmla="*/ 0 60000 65536"/>
                <a:gd name="T5" fmla="*/ 0 60000 65536"/>
              </a:gdLst>
              <a:ahLst/>
              <a:cxnLst>
                <a:cxn ang="T4">
                  <a:pos x="T0" y="T1"/>
                </a:cxn>
                <a:cxn ang="T5">
                  <a:pos x="T2" y="T3"/>
                </a:cxn>
              </a:cxnLst>
              <a:rect l="0" t="0" r="r" b="b"/>
              <a:pathLst>
                <a:path w="32" h="5">
                  <a:moveTo>
                    <a:pt x="32" y="5"/>
                  </a:moveTo>
                  <a:cubicBezTo>
                    <a:pt x="25" y="5"/>
                    <a:pt x="9" y="3"/>
                    <a:pt x="0" y="0"/>
                  </a:cubicBezTo>
                </a:path>
              </a:pathLst>
            </a:custGeom>
            <a:noFill/>
            <a:ln w="1588"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4" name="Freeform 62">
              <a:extLst>
                <a:ext uri="{FF2B5EF4-FFF2-40B4-BE49-F238E27FC236}">
                  <a16:creationId xmlns:a16="http://schemas.microsoft.com/office/drawing/2014/main" id="{F0800FB9-45CB-E8CD-0F03-2AA98AD8559A}"/>
                </a:ext>
              </a:extLst>
            </p:cNvPr>
            <p:cNvSpPr>
              <a:spLocks/>
            </p:cNvSpPr>
            <p:nvPr/>
          </p:nvSpPr>
          <p:spPr bwMode="auto">
            <a:xfrm>
              <a:off x="1026" y="2167"/>
              <a:ext cx="35" cy="48"/>
            </a:xfrm>
            <a:custGeom>
              <a:avLst/>
              <a:gdLst>
                <a:gd name="T0" fmla="*/ 0 w 28"/>
                <a:gd name="T1" fmla="*/ 0 h 38"/>
                <a:gd name="T2" fmla="*/ 44 w 28"/>
                <a:gd name="T3" fmla="*/ 61 h 38"/>
                <a:gd name="T4" fmla="*/ 0 60000 65536"/>
                <a:gd name="T5" fmla="*/ 0 60000 65536"/>
              </a:gdLst>
              <a:ahLst/>
              <a:cxnLst>
                <a:cxn ang="T4">
                  <a:pos x="T0" y="T1"/>
                </a:cxn>
                <a:cxn ang="T5">
                  <a:pos x="T2" y="T3"/>
                </a:cxn>
              </a:cxnLst>
              <a:rect l="0" t="0" r="r" b="b"/>
              <a:pathLst>
                <a:path w="28" h="38">
                  <a:moveTo>
                    <a:pt x="0" y="0"/>
                  </a:moveTo>
                  <a:cubicBezTo>
                    <a:pt x="7" y="13"/>
                    <a:pt x="16" y="33"/>
                    <a:pt x="28" y="38"/>
                  </a:cubicBezTo>
                </a:path>
              </a:pathLst>
            </a:custGeom>
            <a:noFill/>
            <a:ln w="1588"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5" name="Freeform 63">
              <a:extLst>
                <a:ext uri="{FF2B5EF4-FFF2-40B4-BE49-F238E27FC236}">
                  <a16:creationId xmlns:a16="http://schemas.microsoft.com/office/drawing/2014/main" id="{93C3FDF2-D2E5-B2A9-F252-DFFDD7BAB7A2}"/>
                </a:ext>
              </a:extLst>
            </p:cNvPr>
            <p:cNvSpPr>
              <a:spLocks/>
            </p:cNvSpPr>
            <p:nvPr/>
          </p:nvSpPr>
          <p:spPr bwMode="auto">
            <a:xfrm>
              <a:off x="817" y="2011"/>
              <a:ext cx="197" cy="202"/>
            </a:xfrm>
            <a:custGeom>
              <a:avLst/>
              <a:gdLst>
                <a:gd name="T0" fmla="*/ 246 w 158"/>
                <a:gd name="T1" fmla="*/ 125 h 162"/>
                <a:gd name="T2" fmla="*/ 196 w 158"/>
                <a:gd name="T3" fmla="*/ 67 h 162"/>
                <a:gd name="T4" fmla="*/ 151 w 158"/>
                <a:gd name="T5" fmla="*/ 30 h 162"/>
                <a:gd name="T6" fmla="*/ 64 w 158"/>
                <a:gd name="T7" fmla="*/ 20 h 162"/>
                <a:gd name="T8" fmla="*/ 32 w 158"/>
                <a:gd name="T9" fmla="*/ 74 h 162"/>
                <a:gd name="T10" fmla="*/ 61 w 158"/>
                <a:gd name="T11" fmla="*/ 221 h 162"/>
                <a:gd name="T12" fmla="*/ 74 w 158"/>
                <a:gd name="T13" fmla="*/ 239 h 162"/>
                <a:gd name="T14" fmla="*/ 70 w 158"/>
                <a:gd name="T15" fmla="*/ 191 h 162"/>
                <a:gd name="T16" fmla="*/ 77 w 158"/>
                <a:gd name="T17" fmla="*/ 175 h 162"/>
                <a:gd name="T18" fmla="*/ 99 w 158"/>
                <a:gd name="T19" fmla="*/ 212 h 162"/>
                <a:gd name="T20" fmla="*/ 92 w 158"/>
                <a:gd name="T21" fmla="*/ 183 h 162"/>
                <a:gd name="T22" fmla="*/ 86 w 158"/>
                <a:gd name="T23" fmla="*/ 147 h 162"/>
                <a:gd name="T24" fmla="*/ 106 w 158"/>
                <a:gd name="T25" fmla="*/ 176 h 162"/>
                <a:gd name="T26" fmla="*/ 121 w 158"/>
                <a:gd name="T27" fmla="*/ 191 h 162"/>
                <a:gd name="T28" fmla="*/ 115 w 158"/>
                <a:gd name="T29" fmla="*/ 165 h 162"/>
                <a:gd name="T30" fmla="*/ 111 w 158"/>
                <a:gd name="T31" fmla="*/ 126 h 162"/>
                <a:gd name="T32" fmla="*/ 137 w 158"/>
                <a:gd name="T33" fmla="*/ 146 h 162"/>
                <a:gd name="T34" fmla="*/ 156 w 158"/>
                <a:gd name="T35" fmla="*/ 166 h 162"/>
                <a:gd name="T36" fmla="*/ 147 w 158"/>
                <a:gd name="T37" fmla="*/ 137 h 162"/>
                <a:gd name="T38" fmla="*/ 137 w 158"/>
                <a:gd name="T39" fmla="*/ 118 h 162"/>
                <a:gd name="T40" fmla="*/ 177 w 158"/>
                <a:gd name="T41" fmla="*/ 147 h 162"/>
                <a:gd name="T42" fmla="*/ 197 w 158"/>
                <a:gd name="T43" fmla="*/ 160 h 162"/>
                <a:gd name="T44" fmla="*/ 185 w 158"/>
                <a:gd name="T45" fmla="*/ 135 h 162"/>
                <a:gd name="T46" fmla="*/ 137 w 158"/>
                <a:gd name="T47" fmla="*/ 96 h 162"/>
                <a:gd name="T48" fmla="*/ 175 w 158"/>
                <a:gd name="T49" fmla="*/ 90 h 162"/>
                <a:gd name="T50" fmla="*/ 216 w 158"/>
                <a:gd name="T51" fmla="*/ 132 h 162"/>
                <a:gd name="T52" fmla="*/ 233 w 158"/>
                <a:gd name="T53" fmla="*/ 171 h 16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58" h="162">
                  <a:moveTo>
                    <a:pt x="158" y="80"/>
                  </a:moveTo>
                  <a:cubicBezTo>
                    <a:pt x="146" y="49"/>
                    <a:pt x="134" y="64"/>
                    <a:pt x="126" y="43"/>
                  </a:cubicBezTo>
                  <a:cubicBezTo>
                    <a:pt x="117" y="21"/>
                    <a:pt x="108" y="18"/>
                    <a:pt x="97" y="19"/>
                  </a:cubicBezTo>
                  <a:cubicBezTo>
                    <a:pt x="86" y="19"/>
                    <a:pt x="61" y="0"/>
                    <a:pt x="41" y="13"/>
                  </a:cubicBezTo>
                  <a:cubicBezTo>
                    <a:pt x="33" y="19"/>
                    <a:pt x="28" y="34"/>
                    <a:pt x="21" y="47"/>
                  </a:cubicBezTo>
                  <a:cubicBezTo>
                    <a:pt x="0" y="86"/>
                    <a:pt x="47" y="128"/>
                    <a:pt x="39" y="142"/>
                  </a:cubicBezTo>
                  <a:cubicBezTo>
                    <a:pt x="30" y="156"/>
                    <a:pt x="41" y="162"/>
                    <a:pt x="47" y="154"/>
                  </a:cubicBezTo>
                  <a:cubicBezTo>
                    <a:pt x="52" y="146"/>
                    <a:pt x="45" y="129"/>
                    <a:pt x="45" y="123"/>
                  </a:cubicBezTo>
                  <a:cubicBezTo>
                    <a:pt x="45" y="115"/>
                    <a:pt x="44" y="103"/>
                    <a:pt x="50" y="112"/>
                  </a:cubicBezTo>
                  <a:cubicBezTo>
                    <a:pt x="54" y="118"/>
                    <a:pt x="53" y="143"/>
                    <a:pt x="63" y="136"/>
                  </a:cubicBezTo>
                  <a:cubicBezTo>
                    <a:pt x="72" y="129"/>
                    <a:pt x="62" y="121"/>
                    <a:pt x="59" y="118"/>
                  </a:cubicBezTo>
                  <a:cubicBezTo>
                    <a:pt x="56" y="116"/>
                    <a:pt x="52" y="97"/>
                    <a:pt x="55" y="95"/>
                  </a:cubicBezTo>
                  <a:cubicBezTo>
                    <a:pt x="58" y="94"/>
                    <a:pt x="66" y="107"/>
                    <a:pt x="68" y="113"/>
                  </a:cubicBezTo>
                  <a:cubicBezTo>
                    <a:pt x="70" y="119"/>
                    <a:pt x="69" y="130"/>
                    <a:pt x="78" y="123"/>
                  </a:cubicBezTo>
                  <a:cubicBezTo>
                    <a:pt x="88" y="117"/>
                    <a:pt x="76" y="113"/>
                    <a:pt x="74" y="106"/>
                  </a:cubicBezTo>
                  <a:cubicBezTo>
                    <a:pt x="72" y="98"/>
                    <a:pt x="75" y="83"/>
                    <a:pt x="71" y="81"/>
                  </a:cubicBezTo>
                  <a:cubicBezTo>
                    <a:pt x="67" y="78"/>
                    <a:pt x="86" y="87"/>
                    <a:pt x="88" y="94"/>
                  </a:cubicBezTo>
                  <a:cubicBezTo>
                    <a:pt x="89" y="101"/>
                    <a:pt x="93" y="116"/>
                    <a:pt x="100" y="107"/>
                  </a:cubicBezTo>
                  <a:cubicBezTo>
                    <a:pt x="106" y="98"/>
                    <a:pt x="105" y="97"/>
                    <a:pt x="95" y="88"/>
                  </a:cubicBezTo>
                  <a:cubicBezTo>
                    <a:pt x="86" y="79"/>
                    <a:pt x="88" y="76"/>
                    <a:pt x="88" y="76"/>
                  </a:cubicBezTo>
                  <a:cubicBezTo>
                    <a:pt x="88" y="76"/>
                    <a:pt x="111" y="87"/>
                    <a:pt x="114" y="95"/>
                  </a:cubicBezTo>
                  <a:cubicBezTo>
                    <a:pt x="116" y="102"/>
                    <a:pt x="120" y="115"/>
                    <a:pt x="127" y="103"/>
                  </a:cubicBezTo>
                  <a:cubicBezTo>
                    <a:pt x="134" y="92"/>
                    <a:pt x="119" y="87"/>
                    <a:pt x="119" y="87"/>
                  </a:cubicBezTo>
                  <a:cubicBezTo>
                    <a:pt x="119" y="87"/>
                    <a:pt x="88" y="72"/>
                    <a:pt x="88" y="62"/>
                  </a:cubicBezTo>
                  <a:cubicBezTo>
                    <a:pt x="88" y="52"/>
                    <a:pt x="103" y="52"/>
                    <a:pt x="112" y="58"/>
                  </a:cubicBezTo>
                  <a:cubicBezTo>
                    <a:pt x="121" y="63"/>
                    <a:pt x="137" y="73"/>
                    <a:pt x="139" y="85"/>
                  </a:cubicBezTo>
                  <a:cubicBezTo>
                    <a:pt x="141" y="94"/>
                    <a:pt x="145" y="104"/>
                    <a:pt x="150" y="110"/>
                  </a:cubicBezTo>
                </a:path>
              </a:pathLst>
            </a:custGeom>
            <a:noFill/>
            <a:ln w="1588"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 name="Freeform 64">
              <a:extLst>
                <a:ext uri="{FF2B5EF4-FFF2-40B4-BE49-F238E27FC236}">
                  <a16:creationId xmlns:a16="http://schemas.microsoft.com/office/drawing/2014/main" id="{D5174769-522B-6B5C-8C28-ADA550523F2F}"/>
                </a:ext>
              </a:extLst>
            </p:cNvPr>
            <p:cNvSpPr>
              <a:spLocks/>
            </p:cNvSpPr>
            <p:nvPr/>
          </p:nvSpPr>
          <p:spPr bwMode="auto">
            <a:xfrm>
              <a:off x="1033" y="2134"/>
              <a:ext cx="67" cy="13"/>
            </a:xfrm>
            <a:custGeom>
              <a:avLst/>
              <a:gdLst>
                <a:gd name="T0" fmla="*/ 85 w 53"/>
                <a:gd name="T1" fmla="*/ 13 h 10"/>
                <a:gd name="T2" fmla="*/ 34 w 53"/>
                <a:gd name="T3" fmla="*/ 12 h 10"/>
                <a:gd name="T4" fmla="*/ 0 w 53"/>
                <a:gd name="T5" fmla="*/ 0 h 10"/>
                <a:gd name="T6" fmla="*/ 0 60000 65536"/>
                <a:gd name="T7" fmla="*/ 0 60000 65536"/>
                <a:gd name="T8" fmla="*/ 0 60000 65536"/>
              </a:gdLst>
              <a:ahLst/>
              <a:cxnLst>
                <a:cxn ang="T6">
                  <a:pos x="T0" y="T1"/>
                </a:cxn>
                <a:cxn ang="T7">
                  <a:pos x="T2" y="T3"/>
                </a:cxn>
                <a:cxn ang="T8">
                  <a:pos x="T4" y="T5"/>
                </a:cxn>
              </a:cxnLst>
              <a:rect l="0" t="0" r="r" b="b"/>
              <a:pathLst>
                <a:path w="53" h="10">
                  <a:moveTo>
                    <a:pt x="53" y="8"/>
                  </a:moveTo>
                  <a:cubicBezTo>
                    <a:pt x="43" y="9"/>
                    <a:pt x="29" y="10"/>
                    <a:pt x="21" y="7"/>
                  </a:cubicBezTo>
                  <a:cubicBezTo>
                    <a:pt x="15" y="4"/>
                    <a:pt x="7" y="3"/>
                    <a:pt x="0" y="0"/>
                  </a:cubicBezTo>
                </a:path>
              </a:pathLst>
            </a:custGeom>
            <a:noFill/>
            <a:ln w="1588"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7" name="Freeform 65">
              <a:extLst>
                <a:ext uri="{FF2B5EF4-FFF2-40B4-BE49-F238E27FC236}">
                  <a16:creationId xmlns:a16="http://schemas.microsoft.com/office/drawing/2014/main" id="{E3C9EBE9-A13F-24A1-633D-B3A961AE5E72}"/>
                </a:ext>
              </a:extLst>
            </p:cNvPr>
            <p:cNvSpPr>
              <a:spLocks/>
            </p:cNvSpPr>
            <p:nvPr/>
          </p:nvSpPr>
          <p:spPr bwMode="auto">
            <a:xfrm>
              <a:off x="873" y="2143"/>
              <a:ext cx="125" cy="107"/>
            </a:xfrm>
            <a:custGeom>
              <a:avLst/>
              <a:gdLst>
                <a:gd name="T0" fmla="*/ 126 w 100"/>
                <a:gd name="T1" fmla="*/ 0 h 85"/>
                <a:gd name="T2" fmla="*/ 129 w 100"/>
                <a:gd name="T3" fmla="*/ 1 h 85"/>
                <a:gd name="T4" fmla="*/ 125 w 100"/>
                <a:gd name="T5" fmla="*/ 115 h 85"/>
                <a:gd name="T6" fmla="*/ 20 w 100"/>
                <a:gd name="T7" fmla="*/ 74 h 85"/>
                <a:gd name="T8" fmla="*/ 1 w 100"/>
                <a:gd name="T9" fmla="*/ 5 h 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 h="85">
                  <a:moveTo>
                    <a:pt x="81" y="0"/>
                  </a:moveTo>
                  <a:cubicBezTo>
                    <a:pt x="82" y="0"/>
                    <a:pt x="82" y="0"/>
                    <a:pt x="82" y="1"/>
                  </a:cubicBezTo>
                  <a:cubicBezTo>
                    <a:pt x="100" y="27"/>
                    <a:pt x="99" y="59"/>
                    <a:pt x="80" y="72"/>
                  </a:cubicBezTo>
                  <a:cubicBezTo>
                    <a:pt x="61" y="85"/>
                    <a:pt x="31" y="74"/>
                    <a:pt x="13" y="47"/>
                  </a:cubicBezTo>
                  <a:cubicBezTo>
                    <a:pt x="4" y="33"/>
                    <a:pt x="0" y="17"/>
                    <a:pt x="1" y="3"/>
                  </a:cubicBezTo>
                </a:path>
              </a:pathLst>
            </a:custGeom>
            <a:noFill/>
            <a:ln w="1588" cap="flat">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8" name="Freeform 66">
              <a:extLst>
                <a:ext uri="{FF2B5EF4-FFF2-40B4-BE49-F238E27FC236}">
                  <a16:creationId xmlns:a16="http://schemas.microsoft.com/office/drawing/2014/main" id="{0B90B93E-8507-344F-AF64-DF464A7EC449}"/>
                </a:ext>
              </a:extLst>
            </p:cNvPr>
            <p:cNvSpPr>
              <a:spLocks/>
            </p:cNvSpPr>
            <p:nvPr/>
          </p:nvSpPr>
          <p:spPr bwMode="auto">
            <a:xfrm>
              <a:off x="1430" y="2452"/>
              <a:ext cx="231" cy="353"/>
            </a:xfrm>
            <a:custGeom>
              <a:avLst/>
              <a:gdLst>
                <a:gd name="T0" fmla="*/ 121 w 185"/>
                <a:gd name="T1" fmla="*/ 442 h 282"/>
                <a:gd name="T2" fmla="*/ 80 w 185"/>
                <a:gd name="T3" fmla="*/ 240 h 282"/>
                <a:gd name="T4" fmla="*/ 84 w 185"/>
                <a:gd name="T5" fmla="*/ 11 h 282"/>
                <a:gd name="T6" fmla="*/ 206 w 185"/>
                <a:gd name="T7" fmla="*/ 0 h 282"/>
                <a:gd name="T8" fmla="*/ 238 w 185"/>
                <a:gd name="T9" fmla="*/ 168 h 282"/>
                <a:gd name="T10" fmla="*/ 214 w 185"/>
                <a:gd name="T11" fmla="*/ 438 h 2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85" h="282">
                  <a:moveTo>
                    <a:pt x="78" y="282"/>
                  </a:moveTo>
                  <a:cubicBezTo>
                    <a:pt x="78" y="282"/>
                    <a:pt x="62" y="188"/>
                    <a:pt x="51" y="153"/>
                  </a:cubicBezTo>
                  <a:cubicBezTo>
                    <a:pt x="39" y="119"/>
                    <a:pt x="0" y="10"/>
                    <a:pt x="54" y="7"/>
                  </a:cubicBezTo>
                  <a:cubicBezTo>
                    <a:pt x="54" y="7"/>
                    <a:pt x="93" y="39"/>
                    <a:pt x="132" y="0"/>
                  </a:cubicBezTo>
                  <a:cubicBezTo>
                    <a:pt x="132" y="0"/>
                    <a:pt x="185" y="7"/>
                    <a:pt x="153" y="107"/>
                  </a:cubicBezTo>
                  <a:cubicBezTo>
                    <a:pt x="131" y="178"/>
                    <a:pt x="137" y="280"/>
                    <a:pt x="137" y="28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9" name="Freeform 67">
              <a:extLst>
                <a:ext uri="{FF2B5EF4-FFF2-40B4-BE49-F238E27FC236}">
                  <a16:creationId xmlns:a16="http://schemas.microsoft.com/office/drawing/2014/main" id="{90A184CA-50B8-FC67-6DE1-2750CD4B2A46}"/>
                </a:ext>
              </a:extLst>
            </p:cNvPr>
            <p:cNvSpPr>
              <a:spLocks/>
            </p:cNvSpPr>
            <p:nvPr/>
          </p:nvSpPr>
          <p:spPr bwMode="auto">
            <a:xfrm>
              <a:off x="1487" y="2051"/>
              <a:ext cx="126" cy="93"/>
            </a:xfrm>
            <a:custGeom>
              <a:avLst/>
              <a:gdLst>
                <a:gd name="T0" fmla="*/ 159 w 100"/>
                <a:gd name="T1" fmla="*/ 0 h 75"/>
                <a:gd name="T2" fmla="*/ 108 w 100"/>
                <a:gd name="T3" fmla="*/ 40 h 75"/>
                <a:gd name="T4" fmla="*/ 0 w 100"/>
                <a:gd name="T5" fmla="*/ 102 h 75"/>
                <a:gd name="T6" fmla="*/ 0 60000 65536"/>
                <a:gd name="T7" fmla="*/ 0 60000 65536"/>
                <a:gd name="T8" fmla="*/ 0 60000 65536"/>
              </a:gdLst>
              <a:ahLst/>
              <a:cxnLst>
                <a:cxn ang="T6">
                  <a:pos x="T0" y="T1"/>
                </a:cxn>
                <a:cxn ang="T7">
                  <a:pos x="T2" y="T3"/>
                </a:cxn>
                <a:cxn ang="T8">
                  <a:pos x="T4" y="T5"/>
                </a:cxn>
              </a:cxnLst>
              <a:rect l="0" t="0" r="r" b="b"/>
              <a:pathLst>
                <a:path w="100" h="75">
                  <a:moveTo>
                    <a:pt x="100" y="0"/>
                  </a:moveTo>
                  <a:cubicBezTo>
                    <a:pt x="90" y="6"/>
                    <a:pt x="79" y="8"/>
                    <a:pt x="68" y="26"/>
                  </a:cubicBezTo>
                  <a:cubicBezTo>
                    <a:pt x="52" y="53"/>
                    <a:pt x="20" y="75"/>
                    <a:pt x="0" y="66"/>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0" name="Freeform 68">
              <a:extLst>
                <a:ext uri="{FF2B5EF4-FFF2-40B4-BE49-F238E27FC236}">
                  <a16:creationId xmlns:a16="http://schemas.microsoft.com/office/drawing/2014/main" id="{28BDAA23-40E2-EC0F-C3DA-D37E0414F0CB}"/>
                </a:ext>
              </a:extLst>
            </p:cNvPr>
            <p:cNvSpPr>
              <a:spLocks/>
            </p:cNvSpPr>
            <p:nvPr/>
          </p:nvSpPr>
          <p:spPr bwMode="auto">
            <a:xfrm>
              <a:off x="1636" y="1953"/>
              <a:ext cx="262" cy="241"/>
            </a:xfrm>
            <a:custGeom>
              <a:avLst/>
              <a:gdLst>
                <a:gd name="T0" fmla="*/ 0 w 209"/>
                <a:gd name="T1" fmla="*/ 162 h 193"/>
                <a:gd name="T2" fmla="*/ 33 w 209"/>
                <a:gd name="T3" fmla="*/ 117 h 193"/>
                <a:gd name="T4" fmla="*/ 105 w 209"/>
                <a:gd name="T5" fmla="*/ 70 h 193"/>
                <a:gd name="T6" fmla="*/ 176 w 209"/>
                <a:gd name="T7" fmla="*/ 70 h 193"/>
                <a:gd name="T8" fmla="*/ 193 w 209"/>
                <a:gd name="T9" fmla="*/ 111 h 193"/>
                <a:gd name="T10" fmla="*/ 138 w 209"/>
                <a:gd name="T11" fmla="*/ 174 h 193"/>
                <a:gd name="T12" fmla="*/ 107 w 209"/>
                <a:gd name="T13" fmla="*/ 201 h 193"/>
                <a:gd name="T14" fmla="*/ 86 w 209"/>
                <a:gd name="T15" fmla="*/ 212 h 193"/>
                <a:gd name="T16" fmla="*/ 110 w 209"/>
                <a:gd name="T17" fmla="*/ 214 h 193"/>
                <a:gd name="T18" fmla="*/ 154 w 209"/>
                <a:gd name="T19" fmla="*/ 182 h 193"/>
                <a:gd name="T20" fmla="*/ 140 w 209"/>
                <a:gd name="T21" fmla="*/ 226 h 193"/>
                <a:gd name="T22" fmla="*/ 143 w 209"/>
                <a:gd name="T23" fmla="*/ 251 h 193"/>
                <a:gd name="T24" fmla="*/ 154 w 209"/>
                <a:gd name="T25" fmla="*/ 225 h 193"/>
                <a:gd name="T26" fmla="*/ 188 w 209"/>
                <a:gd name="T27" fmla="*/ 171 h 193"/>
                <a:gd name="T28" fmla="*/ 178 w 209"/>
                <a:gd name="T29" fmla="*/ 217 h 193"/>
                <a:gd name="T30" fmla="*/ 165 w 209"/>
                <a:gd name="T31" fmla="*/ 252 h 193"/>
                <a:gd name="T32" fmla="*/ 184 w 209"/>
                <a:gd name="T33" fmla="*/ 221 h 193"/>
                <a:gd name="T34" fmla="*/ 243 w 209"/>
                <a:gd name="T35" fmla="*/ 161 h 193"/>
                <a:gd name="T36" fmla="*/ 236 w 209"/>
                <a:gd name="T37" fmla="*/ 209 h 193"/>
                <a:gd name="T38" fmla="*/ 218 w 209"/>
                <a:gd name="T39" fmla="*/ 258 h 193"/>
                <a:gd name="T40" fmla="*/ 246 w 209"/>
                <a:gd name="T41" fmla="*/ 226 h 193"/>
                <a:gd name="T42" fmla="*/ 267 w 209"/>
                <a:gd name="T43" fmla="*/ 184 h 193"/>
                <a:gd name="T44" fmla="*/ 259 w 209"/>
                <a:gd name="T45" fmla="*/ 239 h 193"/>
                <a:gd name="T46" fmla="*/ 248 w 209"/>
                <a:gd name="T47" fmla="*/ 283 h 193"/>
                <a:gd name="T48" fmla="*/ 268 w 209"/>
                <a:gd name="T49" fmla="*/ 246 h 193"/>
                <a:gd name="T50" fmla="*/ 287 w 209"/>
                <a:gd name="T51" fmla="*/ 206 h 193"/>
                <a:gd name="T52" fmla="*/ 287 w 209"/>
                <a:gd name="T53" fmla="*/ 270 h 193"/>
                <a:gd name="T54" fmla="*/ 298 w 209"/>
                <a:gd name="T55" fmla="*/ 300 h 193"/>
                <a:gd name="T56" fmla="*/ 300 w 209"/>
                <a:gd name="T57" fmla="*/ 263 h 193"/>
                <a:gd name="T58" fmla="*/ 310 w 209"/>
                <a:gd name="T59" fmla="*/ 196 h 193"/>
                <a:gd name="T60" fmla="*/ 290 w 209"/>
                <a:gd name="T61" fmla="*/ 56 h 193"/>
                <a:gd name="T62" fmla="*/ 134 w 209"/>
                <a:gd name="T63" fmla="*/ 9 h 193"/>
                <a:gd name="T64" fmla="*/ 49 w 209"/>
                <a:gd name="T65" fmla="*/ 39 h 193"/>
                <a:gd name="T66" fmla="*/ 0 w 209"/>
                <a:gd name="T67" fmla="*/ 86 h 1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09" h="193">
                  <a:moveTo>
                    <a:pt x="0" y="104"/>
                  </a:moveTo>
                  <a:cubicBezTo>
                    <a:pt x="9" y="97"/>
                    <a:pt x="17" y="88"/>
                    <a:pt x="21" y="75"/>
                  </a:cubicBezTo>
                  <a:cubicBezTo>
                    <a:pt x="34" y="33"/>
                    <a:pt x="47" y="63"/>
                    <a:pt x="67" y="45"/>
                  </a:cubicBezTo>
                  <a:cubicBezTo>
                    <a:pt x="87" y="27"/>
                    <a:pt x="112" y="45"/>
                    <a:pt x="112" y="45"/>
                  </a:cubicBezTo>
                  <a:cubicBezTo>
                    <a:pt x="112" y="45"/>
                    <a:pt x="133" y="56"/>
                    <a:pt x="123" y="71"/>
                  </a:cubicBezTo>
                  <a:cubicBezTo>
                    <a:pt x="113" y="87"/>
                    <a:pt x="92" y="102"/>
                    <a:pt x="88" y="111"/>
                  </a:cubicBezTo>
                  <a:cubicBezTo>
                    <a:pt x="84" y="119"/>
                    <a:pt x="74" y="129"/>
                    <a:pt x="68" y="129"/>
                  </a:cubicBezTo>
                  <a:cubicBezTo>
                    <a:pt x="62" y="129"/>
                    <a:pt x="55" y="131"/>
                    <a:pt x="55" y="136"/>
                  </a:cubicBezTo>
                  <a:cubicBezTo>
                    <a:pt x="55" y="141"/>
                    <a:pt x="68" y="139"/>
                    <a:pt x="70" y="137"/>
                  </a:cubicBezTo>
                  <a:cubicBezTo>
                    <a:pt x="73" y="133"/>
                    <a:pt x="97" y="112"/>
                    <a:pt x="98" y="117"/>
                  </a:cubicBezTo>
                  <a:cubicBezTo>
                    <a:pt x="100" y="127"/>
                    <a:pt x="91" y="143"/>
                    <a:pt x="89" y="145"/>
                  </a:cubicBezTo>
                  <a:cubicBezTo>
                    <a:pt x="86" y="147"/>
                    <a:pt x="83" y="160"/>
                    <a:pt x="91" y="161"/>
                  </a:cubicBezTo>
                  <a:cubicBezTo>
                    <a:pt x="99" y="163"/>
                    <a:pt x="97" y="148"/>
                    <a:pt x="98" y="144"/>
                  </a:cubicBezTo>
                  <a:cubicBezTo>
                    <a:pt x="99" y="130"/>
                    <a:pt x="117" y="111"/>
                    <a:pt x="120" y="110"/>
                  </a:cubicBezTo>
                  <a:cubicBezTo>
                    <a:pt x="120" y="110"/>
                    <a:pt x="123" y="118"/>
                    <a:pt x="113" y="139"/>
                  </a:cubicBezTo>
                  <a:cubicBezTo>
                    <a:pt x="112" y="142"/>
                    <a:pt x="96" y="156"/>
                    <a:pt x="105" y="162"/>
                  </a:cubicBezTo>
                  <a:cubicBezTo>
                    <a:pt x="114" y="168"/>
                    <a:pt x="117" y="142"/>
                    <a:pt x="117" y="142"/>
                  </a:cubicBezTo>
                  <a:cubicBezTo>
                    <a:pt x="117" y="142"/>
                    <a:pt x="121" y="122"/>
                    <a:pt x="155" y="103"/>
                  </a:cubicBezTo>
                  <a:cubicBezTo>
                    <a:pt x="155" y="103"/>
                    <a:pt x="164" y="103"/>
                    <a:pt x="150" y="134"/>
                  </a:cubicBezTo>
                  <a:cubicBezTo>
                    <a:pt x="147" y="142"/>
                    <a:pt x="130" y="160"/>
                    <a:pt x="139" y="166"/>
                  </a:cubicBezTo>
                  <a:cubicBezTo>
                    <a:pt x="148" y="172"/>
                    <a:pt x="156" y="145"/>
                    <a:pt x="156" y="145"/>
                  </a:cubicBezTo>
                  <a:cubicBezTo>
                    <a:pt x="156" y="145"/>
                    <a:pt x="166" y="120"/>
                    <a:pt x="170" y="118"/>
                  </a:cubicBezTo>
                  <a:cubicBezTo>
                    <a:pt x="175" y="116"/>
                    <a:pt x="167" y="149"/>
                    <a:pt x="165" y="153"/>
                  </a:cubicBezTo>
                  <a:cubicBezTo>
                    <a:pt x="163" y="157"/>
                    <a:pt x="151" y="176"/>
                    <a:pt x="158" y="182"/>
                  </a:cubicBezTo>
                  <a:cubicBezTo>
                    <a:pt x="164" y="187"/>
                    <a:pt x="171" y="158"/>
                    <a:pt x="171" y="158"/>
                  </a:cubicBezTo>
                  <a:cubicBezTo>
                    <a:pt x="171" y="158"/>
                    <a:pt x="180" y="133"/>
                    <a:pt x="183" y="132"/>
                  </a:cubicBezTo>
                  <a:cubicBezTo>
                    <a:pt x="186" y="132"/>
                    <a:pt x="181" y="170"/>
                    <a:pt x="183" y="173"/>
                  </a:cubicBezTo>
                  <a:cubicBezTo>
                    <a:pt x="186" y="175"/>
                    <a:pt x="180" y="192"/>
                    <a:pt x="190" y="192"/>
                  </a:cubicBezTo>
                  <a:cubicBezTo>
                    <a:pt x="199" y="193"/>
                    <a:pt x="194" y="171"/>
                    <a:pt x="191" y="169"/>
                  </a:cubicBezTo>
                  <a:cubicBezTo>
                    <a:pt x="187" y="167"/>
                    <a:pt x="201" y="142"/>
                    <a:pt x="197" y="126"/>
                  </a:cubicBezTo>
                  <a:cubicBezTo>
                    <a:pt x="192" y="109"/>
                    <a:pt x="209" y="61"/>
                    <a:pt x="184" y="36"/>
                  </a:cubicBezTo>
                  <a:cubicBezTo>
                    <a:pt x="160" y="10"/>
                    <a:pt x="117" y="0"/>
                    <a:pt x="85" y="6"/>
                  </a:cubicBezTo>
                  <a:cubicBezTo>
                    <a:pt x="53" y="12"/>
                    <a:pt x="42" y="12"/>
                    <a:pt x="31" y="25"/>
                  </a:cubicBezTo>
                  <a:cubicBezTo>
                    <a:pt x="22" y="37"/>
                    <a:pt x="12" y="39"/>
                    <a:pt x="0" y="55"/>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1" name="Freeform 69">
              <a:extLst>
                <a:ext uri="{FF2B5EF4-FFF2-40B4-BE49-F238E27FC236}">
                  <a16:creationId xmlns:a16="http://schemas.microsoft.com/office/drawing/2014/main" id="{3CC79581-A7A9-51C6-8F48-93A5266FD8C1}"/>
                </a:ext>
              </a:extLst>
            </p:cNvPr>
            <p:cNvSpPr>
              <a:spLocks/>
            </p:cNvSpPr>
            <p:nvPr/>
          </p:nvSpPr>
          <p:spPr bwMode="auto">
            <a:xfrm>
              <a:off x="1505" y="2097"/>
              <a:ext cx="111" cy="146"/>
            </a:xfrm>
            <a:custGeom>
              <a:avLst/>
              <a:gdLst>
                <a:gd name="T0" fmla="*/ 120 w 89"/>
                <a:gd name="T1" fmla="*/ 171 h 117"/>
                <a:gd name="T2" fmla="*/ 6 w 89"/>
                <a:gd name="T3" fmla="*/ 158 h 117"/>
                <a:gd name="T4" fmla="*/ 87 w 89"/>
                <a:gd name="T5" fmla="*/ 57 h 117"/>
                <a:gd name="T6" fmla="*/ 138 w 89"/>
                <a:gd name="T7" fmla="*/ 0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9" h="117">
                  <a:moveTo>
                    <a:pt x="77" y="110"/>
                  </a:moveTo>
                  <a:cubicBezTo>
                    <a:pt x="62" y="109"/>
                    <a:pt x="7" y="117"/>
                    <a:pt x="4" y="102"/>
                  </a:cubicBezTo>
                  <a:cubicBezTo>
                    <a:pt x="0" y="86"/>
                    <a:pt x="50" y="76"/>
                    <a:pt x="56" y="37"/>
                  </a:cubicBezTo>
                  <a:cubicBezTo>
                    <a:pt x="59" y="18"/>
                    <a:pt x="73" y="9"/>
                    <a:pt x="89" y="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2" name="Freeform 70">
              <a:extLst>
                <a:ext uri="{FF2B5EF4-FFF2-40B4-BE49-F238E27FC236}">
                  <a16:creationId xmlns:a16="http://schemas.microsoft.com/office/drawing/2014/main" id="{B24DA243-BF30-E3B8-E63D-EAC12D9FDBDC}"/>
                </a:ext>
              </a:extLst>
            </p:cNvPr>
            <p:cNvSpPr>
              <a:spLocks/>
            </p:cNvSpPr>
            <p:nvPr/>
          </p:nvSpPr>
          <p:spPr bwMode="auto">
            <a:xfrm>
              <a:off x="1601" y="2235"/>
              <a:ext cx="2" cy="1"/>
            </a:xfrm>
            <a:custGeom>
              <a:avLst/>
              <a:gdLst>
                <a:gd name="T0" fmla="*/ 4 w 1"/>
                <a:gd name="T1" fmla="*/ 0 h 1"/>
                <a:gd name="T2" fmla="*/ 0 w 1"/>
                <a:gd name="T3" fmla="*/ 0 h 1"/>
                <a:gd name="T4" fmla="*/ 0 60000 65536"/>
                <a:gd name="T5" fmla="*/ 0 60000 65536"/>
              </a:gdLst>
              <a:ahLst/>
              <a:cxnLst>
                <a:cxn ang="T4">
                  <a:pos x="T0" y="T1"/>
                </a:cxn>
                <a:cxn ang="T5">
                  <a:pos x="T2" y="T3"/>
                </a:cxn>
              </a:cxnLst>
              <a:rect l="0" t="0" r="r" b="b"/>
              <a:pathLst>
                <a:path w="1" h="1">
                  <a:moveTo>
                    <a:pt x="1" y="0"/>
                  </a:moveTo>
                  <a:cubicBezTo>
                    <a:pt x="1" y="0"/>
                    <a:pt x="0" y="0"/>
                    <a:pt x="0" y="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3" name="Freeform 71">
              <a:extLst>
                <a:ext uri="{FF2B5EF4-FFF2-40B4-BE49-F238E27FC236}">
                  <a16:creationId xmlns:a16="http://schemas.microsoft.com/office/drawing/2014/main" id="{A53B6C23-FAAC-1859-0CA5-A82CE4AC6E31}"/>
                </a:ext>
              </a:extLst>
            </p:cNvPr>
            <p:cNvSpPr>
              <a:spLocks/>
            </p:cNvSpPr>
            <p:nvPr/>
          </p:nvSpPr>
          <p:spPr bwMode="auto">
            <a:xfrm>
              <a:off x="1633" y="2197"/>
              <a:ext cx="72" cy="36"/>
            </a:xfrm>
            <a:custGeom>
              <a:avLst/>
              <a:gdLst>
                <a:gd name="T0" fmla="*/ 89 w 58"/>
                <a:gd name="T1" fmla="*/ 0 h 29"/>
                <a:gd name="T2" fmla="*/ 58 w 58"/>
                <a:gd name="T3" fmla="*/ 32 h 29"/>
                <a:gd name="T4" fmla="*/ 0 w 58"/>
                <a:gd name="T5" fmla="*/ 45 h 29"/>
                <a:gd name="T6" fmla="*/ 0 60000 65536"/>
                <a:gd name="T7" fmla="*/ 0 60000 65536"/>
                <a:gd name="T8" fmla="*/ 0 60000 65536"/>
              </a:gdLst>
              <a:ahLst/>
              <a:cxnLst>
                <a:cxn ang="T6">
                  <a:pos x="T0" y="T1"/>
                </a:cxn>
                <a:cxn ang="T7">
                  <a:pos x="T2" y="T3"/>
                </a:cxn>
                <a:cxn ang="T8">
                  <a:pos x="T4" y="T5"/>
                </a:cxn>
              </a:cxnLst>
              <a:rect l="0" t="0" r="r" b="b"/>
              <a:pathLst>
                <a:path w="58" h="29">
                  <a:moveTo>
                    <a:pt x="58" y="0"/>
                  </a:moveTo>
                  <a:cubicBezTo>
                    <a:pt x="58" y="0"/>
                    <a:pt x="48" y="18"/>
                    <a:pt x="38" y="21"/>
                  </a:cubicBezTo>
                  <a:cubicBezTo>
                    <a:pt x="33" y="23"/>
                    <a:pt x="15" y="27"/>
                    <a:pt x="0" y="29"/>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4" name="Freeform 72">
              <a:extLst>
                <a:ext uri="{FF2B5EF4-FFF2-40B4-BE49-F238E27FC236}">
                  <a16:creationId xmlns:a16="http://schemas.microsoft.com/office/drawing/2014/main" id="{A2D9BAC4-9719-EC9B-BCE2-B100D543F7B7}"/>
                </a:ext>
              </a:extLst>
            </p:cNvPr>
            <p:cNvSpPr>
              <a:spLocks/>
            </p:cNvSpPr>
            <p:nvPr/>
          </p:nvSpPr>
          <p:spPr bwMode="auto">
            <a:xfrm>
              <a:off x="1626" y="2245"/>
              <a:ext cx="107" cy="8"/>
            </a:xfrm>
            <a:custGeom>
              <a:avLst/>
              <a:gdLst>
                <a:gd name="T0" fmla="*/ 0 w 85"/>
                <a:gd name="T1" fmla="*/ 7 h 7"/>
                <a:gd name="T2" fmla="*/ 65 w 85"/>
                <a:gd name="T3" fmla="*/ 2 h 7"/>
                <a:gd name="T4" fmla="*/ 135 w 85"/>
                <a:gd name="T5" fmla="*/ 8 h 7"/>
                <a:gd name="T6" fmla="*/ 0 60000 65536"/>
                <a:gd name="T7" fmla="*/ 0 60000 65536"/>
                <a:gd name="T8" fmla="*/ 0 60000 65536"/>
              </a:gdLst>
              <a:ahLst/>
              <a:cxnLst>
                <a:cxn ang="T6">
                  <a:pos x="T0" y="T1"/>
                </a:cxn>
                <a:cxn ang="T7">
                  <a:pos x="T2" y="T3"/>
                </a:cxn>
                <a:cxn ang="T8">
                  <a:pos x="T4" y="T5"/>
                </a:cxn>
              </a:cxnLst>
              <a:rect l="0" t="0" r="r" b="b"/>
              <a:pathLst>
                <a:path w="85" h="7">
                  <a:moveTo>
                    <a:pt x="0" y="5"/>
                  </a:moveTo>
                  <a:cubicBezTo>
                    <a:pt x="16" y="3"/>
                    <a:pt x="32" y="0"/>
                    <a:pt x="41" y="2"/>
                  </a:cubicBezTo>
                  <a:cubicBezTo>
                    <a:pt x="58" y="7"/>
                    <a:pt x="85" y="6"/>
                    <a:pt x="85" y="6"/>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5" name="Freeform 73">
              <a:extLst>
                <a:ext uri="{FF2B5EF4-FFF2-40B4-BE49-F238E27FC236}">
                  <a16:creationId xmlns:a16="http://schemas.microsoft.com/office/drawing/2014/main" id="{469CC5FE-8B4C-7F3E-567F-E83D0EB05AB3}"/>
                </a:ext>
              </a:extLst>
            </p:cNvPr>
            <p:cNvSpPr>
              <a:spLocks/>
            </p:cNvSpPr>
            <p:nvPr/>
          </p:nvSpPr>
          <p:spPr bwMode="auto">
            <a:xfrm>
              <a:off x="1514" y="2250"/>
              <a:ext cx="77" cy="12"/>
            </a:xfrm>
            <a:custGeom>
              <a:avLst/>
              <a:gdLst>
                <a:gd name="T0" fmla="*/ 0 w 62"/>
                <a:gd name="T1" fmla="*/ 14 h 10"/>
                <a:gd name="T2" fmla="*/ 71 w 62"/>
                <a:gd name="T3" fmla="*/ 6 h 10"/>
                <a:gd name="T4" fmla="*/ 96 w 62"/>
                <a:gd name="T5" fmla="*/ 7 h 10"/>
                <a:gd name="T6" fmla="*/ 0 60000 65536"/>
                <a:gd name="T7" fmla="*/ 0 60000 65536"/>
                <a:gd name="T8" fmla="*/ 0 60000 65536"/>
              </a:gdLst>
              <a:ahLst/>
              <a:cxnLst>
                <a:cxn ang="T6">
                  <a:pos x="T0" y="T1"/>
                </a:cxn>
                <a:cxn ang="T7">
                  <a:pos x="T2" y="T3"/>
                </a:cxn>
                <a:cxn ang="T8">
                  <a:pos x="T4" y="T5"/>
                </a:cxn>
              </a:cxnLst>
              <a:rect l="0" t="0" r="r" b="b"/>
              <a:pathLst>
                <a:path w="62" h="10">
                  <a:moveTo>
                    <a:pt x="0" y="10"/>
                  </a:moveTo>
                  <a:cubicBezTo>
                    <a:pt x="0" y="10"/>
                    <a:pt x="29" y="0"/>
                    <a:pt x="46" y="4"/>
                  </a:cubicBezTo>
                  <a:cubicBezTo>
                    <a:pt x="50" y="5"/>
                    <a:pt x="56" y="6"/>
                    <a:pt x="62" y="5"/>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 name="Freeform 74">
              <a:extLst>
                <a:ext uri="{FF2B5EF4-FFF2-40B4-BE49-F238E27FC236}">
                  <a16:creationId xmlns:a16="http://schemas.microsoft.com/office/drawing/2014/main" id="{B8D700FE-3821-D6BC-EE45-54FEB0D2B88B}"/>
                </a:ext>
              </a:extLst>
            </p:cNvPr>
            <p:cNvSpPr>
              <a:spLocks/>
            </p:cNvSpPr>
            <p:nvPr/>
          </p:nvSpPr>
          <p:spPr bwMode="auto">
            <a:xfrm>
              <a:off x="1695" y="2102"/>
              <a:ext cx="169" cy="168"/>
            </a:xfrm>
            <a:custGeom>
              <a:avLst/>
              <a:gdLst>
                <a:gd name="T0" fmla="*/ 212 w 135"/>
                <a:gd name="T1" fmla="*/ 81 h 134"/>
                <a:gd name="T2" fmla="*/ 188 w 135"/>
                <a:gd name="T3" fmla="*/ 125 h 134"/>
                <a:gd name="T4" fmla="*/ 39 w 135"/>
                <a:gd name="T5" fmla="*/ 182 h 134"/>
                <a:gd name="T6" fmla="*/ 49 w 135"/>
                <a:gd name="T7" fmla="*/ 24 h 134"/>
                <a:gd name="T8" fmla="*/ 69 w 135"/>
                <a:gd name="T9" fmla="*/ 0 h 1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5" h="134">
                  <a:moveTo>
                    <a:pt x="135" y="52"/>
                  </a:moveTo>
                  <a:cubicBezTo>
                    <a:pt x="132" y="62"/>
                    <a:pt x="126" y="71"/>
                    <a:pt x="120" y="80"/>
                  </a:cubicBezTo>
                  <a:cubicBezTo>
                    <a:pt x="92" y="118"/>
                    <a:pt x="49" y="134"/>
                    <a:pt x="25" y="116"/>
                  </a:cubicBezTo>
                  <a:cubicBezTo>
                    <a:pt x="0" y="98"/>
                    <a:pt x="3" y="53"/>
                    <a:pt x="31" y="15"/>
                  </a:cubicBezTo>
                  <a:cubicBezTo>
                    <a:pt x="35" y="10"/>
                    <a:pt x="39" y="5"/>
                    <a:pt x="44" y="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 name="Freeform 75">
              <a:extLst>
                <a:ext uri="{FF2B5EF4-FFF2-40B4-BE49-F238E27FC236}">
                  <a16:creationId xmlns:a16="http://schemas.microsoft.com/office/drawing/2014/main" id="{D29EC0FB-2901-4CF0-30C5-A39828BACFDF}"/>
                </a:ext>
              </a:extLst>
            </p:cNvPr>
            <p:cNvSpPr>
              <a:spLocks/>
            </p:cNvSpPr>
            <p:nvPr/>
          </p:nvSpPr>
          <p:spPr bwMode="auto">
            <a:xfrm>
              <a:off x="1491" y="2131"/>
              <a:ext cx="13" cy="15"/>
            </a:xfrm>
            <a:custGeom>
              <a:avLst/>
              <a:gdLst>
                <a:gd name="T0" fmla="*/ 4 w 10"/>
                <a:gd name="T1" fmla="*/ 0 h 12"/>
                <a:gd name="T2" fmla="*/ 1 w 10"/>
                <a:gd name="T3" fmla="*/ 14 h 12"/>
                <a:gd name="T4" fmla="*/ 17 w 10"/>
                <a:gd name="T5" fmla="*/ 0 h 12"/>
                <a:gd name="T6" fmla="*/ 0 60000 65536"/>
                <a:gd name="T7" fmla="*/ 0 60000 65536"/>
                <a:gd name="T8" fmla="*/ 0 60000 65536"/>
              </a:gdLst>
              <a:ahLst/>
              <a:cxnLst>
                <a:cxn ang="T6">
                  <a:pos x="T0" y="T1"/>
                </a:cxn>
                <a:cxn ang="T7">
                  <a:pos x="T2" y="T3"/>
                </a:cxn>
                <a:cxn ang="T8">
                  <a:pos x="T4" y="T5"/>
                </a:cxn>
              </a:cxnLst>
              <a:rect l="0" t="0" r="r" b="b"/>
              <a:pathLst>
                <a:path w="10" h="12">
                  <a:moveTo>
                    <a:pt x="2" y="0"/>
                  </a:moveTo>
                  <a:cubicBezTo>
                    <a:pt x="1" y="3"/>
                    <a:pt x="0" y="6"/>
                    <a:pt x="1" y="9"/>
                  </a:cubicBezTo>
                  <a:cubicBezTo>
                    <a:pt x="6" y="12"/>
                    <a:pt x="8" y="4"/>
                    <a:pt x="10" y="0"/>
                  </a:cubicBezTo>
                </a:path>
              </a:pathLst>
            </a:custGeom>
            <a:noFill/>
            <a:ln w="7938" cap="flat">
              <a:solidFill>
                <a:srgbClr val="EFA1BD"/>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6">
              <a:extLst>
                <a:ext uri="{FF2B5EF4-FFF2-40B4-BE49-F238E27FC236}">
                  <a16:creationId xmlns:a16="http://schemas.microsoft.com/office/drawing/2014/main" id="{DBB7AF20-5515-150A-14B4-800D0DCBE194}"/>
                </a:ext>
              </a:extLst>
            </p:cNvPr>
            <p:cNvSpPr>
              <a:spLocks/>
            </p:cNvSpPr>
            <p:nvPr/>
          </p:nvSpPr>
          <p:spPr bwMode="auto">
            <a:xfrm>
              <a:off x="1515" y="2252"/>
              <a:ext cx="16" cy="13"/>
            </a:xfrm>
            <a:custGeom>
              <a:avLst/>
              <a:gdLst>
                <a:gd name="T0" fmla="*/ 6 w 13"/>
                <a:gd name="T1" fmla="*/ 17 h 10"/>
                <a:gd name="T2" fmla="*/ 20 w 13"/>
                <a:gd name="T3" fmla="*/ 13 h 10"/>
                <a:gd name="T4" fmla="*/ 0 60000 65536"/>
                <a:gd name="T5" fmla="*/ 0 60000 65536"/>
              </a:gdLst>
              <a:ahLst/>
              <a:cxnLst>
                <a:cxn ang="T4">
                  <a:pos x="T0" y="T1"/>
                </a:cxn>
                <a:cxn ang="T5">
                  <a:pos x="T2" y="T3"/>
                </a:cxn>
              </a:cxnLst>
              <a:rect l="0" t="0" r="r" b="b"/>
              <a:pathLst>
                <a:path w="13" h="10">
                  <a:moveTo>
                    <a:pt x="4" y="10"/>
                  </a:moveTo>
                  <a:cubicBezTo>
                    <a:pt x="0" y="0"/>
                    <a:pt x="10" y="0"/>
                    <a:pt x="13" y="8"/>
                  </a:cubicBezTo>
                </a:path>
              </a:pathLst>
            </a:custGeom>
            <a:noFill/>
            <a:ln w="7938" cap="flat">
              <a:solidFill>
                <a:srgbClr val="EFA1BD"/>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77">
              <a:extLst>
                <a:ext uri="{FF2B5EF4-FFF2-40B4-BE49-F238E27FC236}">
                  <a16:creationId xmlns:a16="http://schemas.microsoft.com/office/drawing/2014/main" id="{A773A8ED-E716-0D7C-7B22-26A23E5CE3D5}"/>
                </a:ext>
              </a:extLst>
            </p:cNvPr>
            <p:cNvSpPr>
              <a:spLocks/>
            </p:cNvSpPr>
            <p:nvPr/>
          </p:nvSpPr>
          <p:spPr bwMode="auto">
            <a:xfrm>
              <a:off x="1708" y="2118"/>
              <a:ext cx="3" cy="8"/>
            </a:xfrm>
            <a:custGeom>
              <a:avLst/>
              <a:gdLst>
                <a:gd name="T0" fmla="*/ 3 w 3"/>
                <a:gd name="T1" fmla="*/ 0 h 6"/>
                <a:gd name="T2" fmla="*/ 0 w 3"/>
                <a:gd name="T3" fmla="*/ 5 h 6"/>
                <a:gd name="T4" fmla="*/ 3 w 3"/>
                <a:gd name="T5" fmla="*/ 11 h 6"/>
                <a:gd name="T6" fmla="*/ 3 w 3"/>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6">
                  <a:moveTo>
                    <a:pt x="3" y="0"/>
                  </a:moveTo>
                  <a:cubicBezTo>
                    <a:pt x="1" y="0"/>
                    <a:pt x="0" y="2"/>
                    <a:pt x="0" y="3"/>
                  </a:cubicBezTo>
                  <a:cubicBezTo>
                    <a:pt x="0" y="5"/>
                    <a:pt x="2" y="5"/>
                    <a:pt x="3" y="6"/>
                  </a:cubicBezTo>
                  <a:cubicBezTo>
                    <a:pt x="1" y="4"/>
                    <a:pt x="0" y="2"/>
                    <a:pt x="3"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 name="Freeform 78">
              <a:extLst>
                <a:ext uri="{FF2B5EF4-FFF2-40B4-BE49-F238E27FC236}">
                  <a16:creationId xmlns:a16="http://schemas.microsoft.com/office/drawing/2014/main" id="{32484BDD-29B9-73E0-7AD3-D642DA71E7FA}"/>
                </a:ext>
              </a:extLst>
            </p:cNvPr>
            <p:cNvSpPr>
              <a:spLocks/>
            </p:cNvSpPr>
            <p:nvPr/>
          </p:nvSpPr>
          <p:spPr bwMode="auto">
            <a:xfrm>
              <a:off x="1745" y="2143"/>
              <a:ext cx="12" cy="10"/>
            </a:xfrm>
            <a:custGeom>
              <a:avLst/>
              <a:gdLst>
                <a:gd name="T0" fmla="*/ 0 w 9"/>
                <a:gd name="T1" fmla="*/ 0 h 8"/>
                <a:gd name="T2" fmla="*/ 1 w 9"/>
                <a:gd name="T3" fmla="*/ 10 h 8"/>
                <a:gd name="T4" fmla="*/ 9 w 9"/>
                <a:gd name="T5" fmla="*/ 11 h 8"/>
                <a:gd name="T6" fmla="*/ 16 w 9"/>
                <a:gd name="T7" fmla="*/ 0 h 8"/>
                <a:gd name="T8" fmla="*/ 7 w 9"/>
                <a:gd name="T9" fmla="*/ 6 h 8"/>
                <a:gd name="T10" fmla="*/ 0 w 9"/>
                <a:gd name="T11" fmla="*/ 0 h 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8">
                  <a:moveTo>
                    <a:pt x="0" y="0"/>
                  </a:moveTo>
                  <a:cubicBezTo>
                    <a:pt x="0" y="2"/>
                    <a:pt x="0" y="4"/>
                    <a:pt x="1" y="6"/>
                  </a:cubicBezTo>
                  <a:cubicBezTo>
                    <a:pt x="2" y="7"/>
                    <a:pt x="4" y="7"/>
                    <a:pt x="5" y="7"/>
                  </a:cubicBezTo>
                  <a:cubicBezTo>
                    <a:pt x="8" y="8"/>
                    <a:pt x="9" y="2"/>
                    <a:pt x="9" y="0"/>
                  </a:cubicBezTo>
                  <a:cubicBezTo>
                    <a:pt x="8" y="2"/>
                    <a:pt x="7" y="5"/>
                    <a:pt x="4" y="4"/>
                  </a:cubicBezTo>
                  <a:cubicBezTo>
                    <a:pt x="3" y="3"/>
                    <a:pt x="2" y="2"/>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 name="Freeform 79">
              <a:extLst>
                <a:ext uri="{FF2B5EF4-FFF2-40B4-BE49-F238E27FC236}">
                  <a16:creationId xmlns:a16="http://schemas.microsoft.com/office/drawing/2014/main" id="{A30301C8-FDCC-3D74-E7EA-2ADFDB52D169}"/>
                </a:ext>
              </a:extLst>
            </p:cNvPr>
            <p:cNvSpPr>
              <a:spLocks/>
            </p:cNvSpPr>
            <p:nvPr/>
          </p:nvSpPr>
          <p:spPr bwMode="auto">
            <a:xfrm>
              <a:off x="1767" y="2143"/>
              <a:ext cx="10" cy="11"/>
            </a:xfrm>
            <a:custGeom>
              <a:avLst/>
              <a:gdLst>
                <a:gd name="T0" fmla="*/ 4 w 8"/>
                <a:gd name="T1" fmla="*/ 0 h 9"/>
                <a:gd name="T2" fmla="*/ 1 w 8"/>
                <a:gd name="T3" fmla="*/ 7 h 9"/>
                <a:gd name="T4" fmla="*/ 5 w 8"/>
                <a:gd name="T5" fmla="*/ 12 h 9"/>
                <a:gd name="T6" fmla="*/ 13 w 8"/>
                <a:gd name="T7" fmla="*/ 5 h 9"/>
                <a:gd name="T8" fmla="*/ 4 w 8"/>
                <a:gd name="T9" fmla="*/ 7 h 9"/>
                <a:gd name="T10" fmla="*/ 4 w 8"/>
                <a:gd name="T11" fmla="*/ 1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9">
                  <a:moveTo>
                    <a:pt x="2" y="0"/>
                  </a:moveTo>
                  <a:cubicBezTo>
                    <a:pt x="0" y="1"/>
                    <a:pt x="1" y="4"/>
                    <a:pt x="1" y="5"/>
                  </a:cubicBezTo>
                  <a:cubicBezTo>
                    <a:pt x="1" y="6"/>
                    <a:pt x="1" y="7"/>
                    <a:pt x="3" y="8"/>
                  </a:cubicBezTo>
                  <a:cubicBezTo>
                    <a:pt x="5" y="9"/>
                    <a:pt x="7" y="5"/>
                    <a:pt x="8" y="3"/>
                  </a:cubicBezTo>
                  <a:cubicBezTo>
                    <a:pt x="7" y="5"/>
                    <a:pt x="4" y="7"/>
                    <a:pt x="2" y="5"/>
                  </a:cubicBezTo>
                  <a:cubicBezTo>
                    <a:pt x="2" y="4"/>
                    <a:pt x="1" y="1"/>
                    <a:pt x="2"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8" name="Freeform 80">
              <a:extLst>
                <a:ext uri="{FF2B5EF4-FFF2-40B4-BE49-F238E27FC236}">
                  <a16:creationId xmlns:a16="http://schemas.microsoft.com/office/drawing/2014/main" id="{610F2EB6-F256-9F23-ED5E-C0A92AE278DD}"/>
                </a:ext>
              </a:extLst>
            </p:cNvPr>
            <p:cNvSpPr>
              <a:spLocks/>
            </p:cNvSpPr>
            <p:nvPr/>
          </p:nvSpPr>
          <p:spPr bwMode="auto">
            <a:xfrm>
              <a:off x="1809" y="2147"/>
              <a:ext cx="11" cy="12"/>
            </a:xfrm>
            <a:custGeom>
              <a:avLst/>
              <a:gdLst>
                <a:gd name="T0" fmla="*/ 1 w 9"/>
                <a:gd name="T1" fmla="*/ 1 h 10"/>
                <a:gd name="T2" fmla="*/ 0 w 9"/>
                <a:gd name="T3" fmla="*/ 5 h 10"/>
                <a:gd name="T4" fmla="*/ 0 w 9"/>
                <a:gd name="T5" fmla="*/ 8 h 10"/>
                <a:gd name="T6" fmla="*/ 2 w 9"/>
                <a:gd name="T7" fmla="*/ 13 h 10"/>
                <a:gd name="T8" fmla="*/ 9 w 9"/>
                <a:gd name="T9" fmla="*/ 12 h 10"/>
                <a:gd name="T10" fmla="*/ 13 w 9"/>
                <a:gd name="T11" fmla="*/ 6 h 10"/>
                <a:gd name="T12" fmla="*/ 2 w 9"/>
                <a:gd name="T13" fmla="*/ 7 h 10"/>
                <a:gd name="T14" fmla="*/ 2 w 9"/>
                <a:gd name="T15" fmla="*/ 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10">
                  <a:moveTo>
                    <a:pt x="1" y="1"/>
                  </a:moveTo>
                  <a:cubicBezTo>
                    <a:pt x="1" y="1"/>
                    <a:pt x="0" y="2"/>
                    <a:pt x="0" y="3"/>
                  </a:cubicBezTo>
                  <a:cubicBezTo>
                    <a:pt x="0" y="4"/>
                    <a:pt x="0" y="5"/>
                    <a:pt x="0" y="6"/>
                  </a:cubicBezTo>
                  <a:cubicBezTo>
                    <a:pt x="0" y="7"/>
                    <a:pt x="1" y="8"/>
                    <a:pt x="2" y="9"/>
                  </a:cubicBezTo>
                  <a:cubicBezTo>
                    <a:pt x="4" y="10"/>
                    <a:pt x="5" y="9"/>
                    <a:pt x="6" y="8"/>
                  </a:cubicBezTo>
                  <a:cubicBezTo>
                    <a:pt x="7" y="7"/>
                    <a:pt x="9" y="5"/>
                    <a:pt x="9" y="4"/>
                  </a:cubicBezTo>
                  <a:cubicBezTo>
                    <a:pt x="8" y="6"/>
                    <a:pt x="4" y="7"/>
                    <a:pt x="2" y="5"/>
                  </a:cubicBezTo>
                  <a:cubicBezTo>
                    <a:pt x="2" y="4"/>
                    <a:pt x="2" y="2"/>
                    <a:pt x="2"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9" name="Freeform 81">
              <a:extLst>
                <a:ext uri="{FF2B5EF4-FFF2-40B4-BE49-F238E27FC236}">
                  <a16:creationId xmlns:a16="http://schemas.microsoft.com/office/drawing/2014/main" id="{AC9029E4-4327-A386-0DA5-215EAACFA0C6}"/>
                </a:ext>
              </a:extLst>
            </p:cNvPr>
            <p:cNvSpPr>
              <a:spLocks/>
            </p:cNvSpPr>
            <p:nvPr/>
          </p:nvSpPr>
          <p:spPr bwMode="auto">
            <a:xfrm>
              <a:off x="1833" y="2168"/>
              <a:ext cx="9" cy="10"/>
            </a:xfrm>
            <a:custGeom>
              <a:avLst/>
              <a:gdLst>
                <a:gd name="T0" fmla="*/ 1 w 7"/>
                <a:gd name="T1" fmla="*/ 0 h 8"/>
                <a:gd name="T2" fmla="*/ 0 w 7"/>
                <a:gd name="T3" fmla="*/ 8 h 8"/>
                <a:gd name="T4" fmla="*/ 4 w 7"/>
                <a:gd name="T5" fmla="*/ 13 h 8"/>
                <a:gd name="T6" fmla="*/ 8 w 7"/>
                <a:gd name="T7" fmla="*/ 10 h 8"/>
                <a:gd name="T8" fmla="*/ 12 w 7"/>
                <a:gd name="T9" fmla="*/ 5 h 8"/>
                <a:gd name="T10" fmla="*/ 6 w 7"/>
                <a:gd name="T11" fmla="*/ 8 h 8"/>
                <a:gd name="T12" fmla="*/ 4 w 7"/>
                <a:gd name="T13" fmla="*/ 5 h 8"/>
                <a:gd name="T14" fmla="*/ 4 w 7"/>
                <a:gd name="T15" fmla="*/ 0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8">
                  <a:moveTo>
                    <a:pt x="1" y="0"/>
                  </a:moveTo>
                  <a:cubicBezTo>
                    <a:pt x="0" y="0"/>
                    <a:pt x="0" y="4"/>
                    <a:pt x="0" y="5"/>
                  </a:cubicBezTo>
                  <a:cubicBezTo>
                    <a:pt x="0" y="6"/>
                    <a:pt x="1" y="8"/>
                    <a:pt x="2" y="8"/>
                  </a:cubicBezTo>
                  <a:cubicBezTo>
                    <a:pt x="3" y="8"/>
                    <a:pt x="4" y="7"/>
                    <a:pt x="5" y="6"/>
                  </a:cubicBezTo>
                  <a:cubicBezTo>
                    <a:pt x="6" y="5"/>
                    <a:pt x="6" y="4"/>
                    <a:pt x="7" y="3"/>
                  </a:cubicBezTo>
                  <a:cubicBezTo>
                    <a:pt x="6" y="4"/>
                    <a:pt x="6" y="5"/>
                    <a:pt x="4" y="5"/>
                  </a:cubicBezTo>
                  <a:cubicBezTo>
                    <a:pt x="3" y="5"/>
                    <a:pt x="2" y="4"/>
                    <a:pt x="2" y="3"/>
                  </a:cubicBezTo>
                  <a:cubicBezTo>
                    <a:pt x="1" y="2"/>
                    <a:pt x="1" y="0"/>
                    <a:pt x="2"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0" name="Freeform 82">
              <a:extLst>
                <a:ext uri="{FF2B5EF4-FFF2-40B4-BE49-F238E27FC236}">
                  <a16:creationId xmlns:a16="http://schemas.microsoft.com/office/drawing/2014/main" id="{B942B7A3-5025-A830-0C05-15382E86DC62}"/>
                </a:ext>
              </a:extLst>
            </p:cNvPr>
            <p:cNvSpPr>
              <a:spLocks/>
            </p:cNvSpPr>
            <p:nvPr/>
          </p:nvSpPr>
          <p:spPr bwMode="auto">
            <a:xfrm>
              <a:off x="1868" y="2181"/>
              <a:ext cx="10" cy="11"/>
            </a:xfrm>
            <a:custGeom>
              <a:avLst/>
              <a:gdLst>
                <a:gd name="T0" fmla="*/ 1 w 8"/>
                <a:gd name="T1" fmla="*/ 2 h 9"/>
                <a:gd name="T2" fmla="*/ 10 w 8"/>
                <a:gd name="T3" fmla="*/ 12 h 9"/>
                <a:gd name="T4" fmla="*/ 13 w 8"/>
                <a:gd name="T5" fmla="*/ 7 h 9"/>
                <a:gd name="T6" fmla="*/ 13 w 8"/>
                <a:gd name="T7" fmla="*/ 5 h 9"/>
                <a:gd name="T8" fmla="*/ 13 w 8"/>
                <a:gd name="T9" fmla="*/ 0 h 9"/>
                <a:gd name="T10" fmla="*/ 11 w 8"/>
                <a:gd name="T11" fmla="*/ 6 h 9"/>
                <a:gd name="T12" fmla="*/ 5 w 8"/>
                <a:gd name="T13" fmla="*/ 6 h 9"/>
                <a:gd name="T14" fmla="*/ 1 w 8"/>
                <a:gd name="T15" fmla="*/ 2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9">
                  <a:moveTo>
                    <a:pt x="1" y="2"/>
                  </a:moveTo>
                  <a:cubicBezTo>
                    <a:pt x="0" y="4"/>
                    <a:pt x="3" y="9"/>
                    <a:pt x="6" y="8"/>
                  </a:cubicBezTo>
                  <a:cubicBezTo>
                    <a:pt x="7" y="8"/>
                    <a:pt x="8" y="6"/>
                    <a:pt x="8" y="5"/>
                  </a:cubicBezTo>
                  <a:cubicBezTo>
                    <a:pt x="8" y="4"/>
                    <a:pt x="8" y="3"/>
                    <a:pt x="8" y="3"/>
                  </a:cubicBezTo>
                  <a:cubicBezTo>
                    <a:pt x="8" y="2"/>
                    <a:pt x="8" y="1"/>
                    <a:pt x="8" y="0"/>
                  </a:cubicBezTo>
                  <a:cubicBezTo>
                    <a:pt x="8" y="1"/>
                    <a:pt x="8" y="3"/>
                    <a:pt x="7" y="4"/>
                  </a:cubicBezTo>
                  <a:cubicBezTo>
                    <a:pt x="6" y="5"/>
                    <a:pt x="4" y="5"/>
                    <a:pt x="3" y="4"/>
                  </a:cubicBezTo>
                  <a:cubicBezTo>
                    <a:pt x="2" y="4"/>
                    <a:pt x="2" y="2"/>
                    <a:pt x="1" y="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1" name="Freeform 83">
              <a:extLst>
                <a:ext uri="{FF2B5EF4-FFF2-40B4-BE49-F238E27FC236}">
                  <a16:creationId xmlns:a16="http://schemas.microsoft.com/office/drawing/2014/main" id="{D2E9DC25-7105-6799-29AE-BABC7394A57A}"/>
                </a:ext>
              </a:extLst>
            </p:cNvPr>
            <p:cNvSpPr>
              <a:spLocks/>
            </p:cNvSpPr>
            <p:nvPr/>
          </p:nvSpPr>
          <p:spPr bwMode="auto">
            <a:xfrm>
              <a:off x="862" y="2197"/>
              <a:ext cx="12" cy="10"/>
            </a:xfrm>
            <a:custGeom>
              <a:avLst/>
              <a:gdLst>
                <a:gd name="T0" fmla="*/ 2 w 10"/>
                <a:gd name="T1" fmla="*/ 0 h 8"/>
                <a:gd name="T2" fmla="*/ 5 w 10"/>
                <a:gd name="T3" fmla="*/ 11 h 8"/>
                <a:gd name="T4" fmla="*/ 14 w 10"/>
                <a:gd name="T5" fmla="*/ 5 h 8"/>
                <a:gd name="T6" fmla="*/ 5 w 10"/>
                <a:gd name="T7" fmla="*/ 6 h 8"/>
                <a:gd name="T8" fmla="*/ 1 w 10"/>
                <a:gd name="T9" fmla="*/ 1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8">
                  <a:moveTo>
                    <a:pt x="2" y="0"/>
                  </a:moveTo>
                  <a:cubicBezTo>
                    <a:pt x="0" y="2"/>
                    <a:pt x="2" y="6"/>
                    <a:pt x="3" y="7"/>
                  </a:cubicBezTo>
                  <a:cubicBezTo>
                    <a:pt x="6" y="8"/>
                    <a:pt x="9" y="5"/>
                    <a:pt x="10" y="3"/>
                  </a:cubicBezTo>
                  <a:cubicBezTo>
                    <a:pt x="8" y="4"/>
                    <a:pt x="5" y="6"/>
                    <a:pt x="3" y="4"/>
                  </a:cubicBezTo>
                  <a:cubicBezTo>
                    <a:pt x="2" y="4"/>
                    <a:pt x="1" y="2"/>
                    <a:pt x="1"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2" name="Freeform 84">
              <a:extLst>
                <a:ext uri="{FF2B5EF4-FFF2-40B4-BE49-F238E27FC236}">
                  <a16:creationId xmlns:a16="http://schemas.microsoft.com/office/drawing/2014/main" id="{3D71855B-29DC-6119-8388-7CAF898F2A10}"/>
                </a:ext>
              </a:extLst>
            </p:cNvPr>
            <p:cNvSpPr>
              <a:spLocks/>
            </p:cNvSpPr>
            <p:nvPr/>
          </p:nvSpPr>
          <p:spPr bwMode="auto">
            <a:xfrm>
              <a:off x="888" y="2168"/>
              <a:ext cx="11" cy="13"/>
            </a:xfrm>
            <a:custGeom>
              <a:avLst/>
              <a:gdLst>
                <a:gd name="T0" fmla="*/ 0 w 9"/>
                <a:gd name="T1" fmla="*/ 13 h 10"/>
                <a:gd name="T2" fmla="*/ 6 w 9"/>
                <a:gd name="T3" fmla="*/ 17 h 10"/>
                <a:gd name="T4" fmla="*/ 11 w 9"/>
                <a:gd name="T5" fmla="*/ 12 h 10"/>
                <a:gd name="T6" fmla="*/ 11 w 9"/>
                <a:gd name="T7" fmla="*/ 0 h 10"/>
                <a:gd name="T8" fmla="*/ 11 w 9"/>
                <a:gd name="T9" fmla="*/ 9 h 10"/>
                <a:gd name="T10" fmla="*/ 6 w 9"/>
                <a:gd name="T11" fmla="*/ 13 h 10"/>
                <a:gd name="T12" fmla="*/ 1 w 9"/>
                <a:gd name="T13" fmla="*/ 13 h 1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0">
                  <a:moveTo>
                    <a:pt x="0" y="8"/>
                  </a:moveTo>
                  <a:cubicBezTo>
                    <a:pt x="1" y="9"/>
                    <a:pt x="2" y="10"/>
                    <a:pt x="4" y="10"/>
                  </a:cubicBezTo>
                  <a:cubicBezTo>
                    <a:pt x="5" y="9"/>
                    <a:pt x="6" y="8"/>
                    <a:pt x="7" y="7"/>
                  </a:cubicBezTo>
                  <a:cubicBezTo>
                    <a:pt x="9" y="5"/>
                    <a:pt x="8" y="2"/>
                    <a:pt x="7" y="0"/>
                  </a:cubicBezTo>
                  <a:cubicBezTo>
                    <a:pt x="7" y="2"/>
                    <a:pt x="7" y="3"/>
                    <a:pt x="7" y="5"/>
                  </a:cubicBezTo>
                  <a:cubicBezTo>
                    <a:pt x="6" y="6"/>
                    <a:pt x="5" y="7"/>
                    <a:pt x="4" y="8"/>
                  </a:cubicBezTo>
                  <a:cubicBezTo>
                    <a:pt x="4" y="8"/>
                    <a:pt x="1" y="10"/>
                    <a:pt x="1" y="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3" name="Freeform 85">
              <a:extLst>
                <a:ext uri="{FF2B5EF4-FFF2-40B4-BE49-F238E27FC236}">
                  <a16:creationId xmlns:a16="http://schemas.microsoft.com/office/drawing/2014/main" id="{D6E50EC8-DBD8-0B58-7695-388636F73BA9}"/>
                </a:ext>
              </a:extLst>
            </p:cNvPr>
            <p:cNvSpPr>
              <a:spLocks/>
            </p:cNvSpPr>
            <p:nvPr/>
          </p:nvSpPr>
          <p:spPr bwMode="auto">
            <a:xfrm>
              <a:off x="906" y="2153"/>
              <a:ext cx="12" cy="14"/>
            </a:xfrm>
            <a:custGeom>
              <a:avLst/>
              <a:gdLst>
                <a:gd name="T0" fmla="*/ 0 w 10"/>
                <a:gd name="T1" fmla="*/ 11 h 11"/>
                <a:gd name="T2" fmla="*/ 5 w 10"/>
                <a:gd name="T3" fmla="*/ 17 h 11"/>
                <a:gd name="T4" fmla="*/ 10 w 10"/>
                <a:gd name="T5" fmla="*/ 13 h 11"/>
                <a:gd name="T6" fmla="*/ 14 w 10"/>
                <a:gd name="T7" fmla="*/ 6 h 11"/>
                <a:gd name="T8" fmla="*/ 10 w 10"/>
                <a:gd name="T9" fmla="*/ 0 h 11"/>
                <a:gd name="T10" fmla="*/ 7 w 10"/>
                <a:gd name="T11" fmla="*/ 13 h 11"/>
                <a:gd name="T12" fmla="*/ 2 w 10"/>
                <a:gd name="T13" fmla="*/ 14 h 11"/>
                <a:gd name="T14" fmla="*/ 0 w 10"/>
                <a:gd name="T15" fmla="*/ 11 h 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11">
                  <a:moveTo>
                    <a:pt x="0" y="7"/>
                  </a:moveTo>
                  <a:cubicBezTo>
                    <a:pt x="0" y="9"/>
                    <a:pt x="1" y="11"/>
                    <a:pt x="3" y="10"/>
                  </a:cubicBezTo>
                  <a:cubicBezTo>
                    <a:pt x="5" y="10"/>
                    <a:pt x="6" y="9"/>
                    <a:pt x="7" y="8"/>
                  </a:cubicBezTo>
                  <a:cubicBezTo>
                    <a:pt x="8" y="7"/>
                    <a:pt x="10" y="6"/>
                    <a:pt x="10" y="4"/>
                  </a:cubicBezTo>
                  <a:cubicBezTo>
                    <a:pt x="10" y="3"/>
                    <a:pt x="8" y="1"/>
                    <a:pt x="7" y="0"/>
                  </a:cubicBezTo>
                  <a:cubicBezTo>
                    <a:pt x="9" y="3"/>
                    <a:pt x="8" y="6"/>
                    <a:pt x="5" y="8"/>
                  </a:cubicBezTo>
                  <a:cubicBezTo>
                    <a:pt x="5" y="8"/>
                    <a:pt x="3" y="9"/>
                    <a:pt x="2" y="9"/>
                  </a:cubicBezTo>
                  <a:cubicBezTo>
                    <a:pt x="1" y="9"/>
                    <a:pt x="0" y="7"/>
                    <a:pt x="0" y="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4" name="Freeform 86">
              <a:extLst>
                <a:ext uri="{FF2B5EF4-FFF2-40B4-BE49-F238E27FC236}">
                  <a16:creationId xmlns:a16="http://schemas.microsoft.com/office/drawing/2014/main" id="{538AC55E-8690-26B4-A671-0F6B84E069E3}"/>
                </a:ext>
              </a:extLst>
            </p:cNvPr>
            <p:cNvSpPr>
              <a:spLocks/>
            </p:cNvSpPr>
            <p:nvPr/>
          </p:nvSpPr>
          <p:spPr bwMode="auto">
            <a:xfrm>
              <a:off x="933" y="2132"/>
              <a:ext cx="13" cy="15"/>
            </a:xfrm>
            <a:custGeom>
              <a:avLst/>
              <a:gdLst>
                <a:gd name="T0" fmla="*/ 0 w 10"/>
                <a:gd name="T1" fmla="*/ 14 h 12"/>
                <a:gd name="T2" fmla="*/ 7 w 10"/>
                <a:gd name="T3" fmla="*/ 18 h 12"/>
                <a:gd name="T4" fmla="*/ 12 w 10"/>
                <a:gd name="T5" fmla="*/ 11 h 12"/>
                <a:gd name="T6" fmla="*/ 13 w 10"/>
                <a:gd name="T7" fmla="*/ 0 h 12"/>
                <a:gd name="T8" fmla="*/ 12 w 10"/>
                <a:gd name="T9" fmla="*/ 8 h 12"/>
                <a:gd name="T10" fmla="*/ 7 w 10"/>
                <a:gd name="T11" fmla="*/ 13 h 12"/>
                <a:gd name="T12" fmla="*/ 0 w 10"/>
                <a:gd name="T13" fmla="*/ 14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12">
                  <a:moveTo>
                    <a:pt x="0" y="9"/>
                  </a:moveTo>
                  <a:cubicBezTo>
                    <a:pt x="1" y="10"/>
                    <a:pt x="2" y="12"/>
                    <a:pt x="4" y="11"/>
                  </a:cubicBezTo>
                  <a:cubicBezTo>
                    <a:pt x="5" y="11"/>
                    <a:pt x="6" y="8"/>
                    <a:pt x="7" y="7"/>
                  </a:cubicBezTo>
                  <a:cubicBezTo>
                    <a:pt x="8" y="5"/>
                    <a:pt x="10" y="2"/>
                    <a:pt x="8" y="0"/>
                  </a:cubicBezTo>
                  <a:cubicBezTo>
                    <a:pt x="8" y="1"/>
                    <a:pt x="8" y="3"/>
                    <a:pt x="7" y="5"/>
                  </a:cubicBezTo>
                  <a:cubicBezTo>
                    <a:pt x="6" y="6"/>
                    <a:pt x="6" y="7"/>
                    <a:pt x="4" y="8"/>
                  </a:cubicBezTo>
                  <a:cubicBezTo>
                    <a:pt x="3" y="9"/>
                    <a:pt x="1" y="10"/>
                    <a:pt x="0" y="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5" name="Freeform 87">
              <a:extLst>
                <a:ext uri="{FF2B5EF4-FFF2-40B4-BE49-F238E27FC236}">
                  <a16:creationId xmlns:a16="http://schemas.microsoft.com/office/drawing/2014/main" id="{8404A135-464B-98C4-81F2-7851B84F2070}"/>
                </a:ext>
              </a:extLst>
            </p:cNvPr>
            <p:cNvSpPr>
              <a:spLocks/>
            </p:cNvSpPr>
            <p:nvPr/>
          </p:nvSpPr>
          <p:spPr bwMode="auto">
            <a:xfrm>
              <a:off x="964" y="2126"/>
              <a:ext cx="13" cy="18"/>
            </a:xfrm>
            <a:custGeom>
              <a:avLst/>
              <a:gdLst>
                <a:gd name="T0" fmla="*/ 0 w 10"/>
                <a:gd name="T1" fmla="*/ 16 h 15"/>
                <a:gd name="T2" fmla="*/ 7 w 10"/>
                <a:gd name="T3" fmla="*/ 20 h 15"/>
                <a:gd name="T4" fmla="*/ 13 w 10"/>
                <a:gd name="T5" fmla="*/ 14 h 15"/>
                <a:gd name="T6" fmla="*/ 17 w 10"/>
                <a:gd name="T7" fmla="*/ 7 h 15"/>
                <a:gd name="T8" fmla="*/ 12 w 10"/>
                <a:gd name="T9" fmla="*/ 0 h 15"/>
                <a:gd name="T10" fmla="*/ 9 w 10"/>
                <a:gd name="T11" fmla="*/ 14 h 15"/>
                <a:gd name="T12" fmla="*/ 0 w 10"/>
                <a:gd name="T13" fmla="*/ 16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15">
                  <a:moveTo>
                    <a:pt x="0" y="11"/>
                  </a:moveTo>
                  <a:cubicBezTo>
                    <a:pt x="0" y="13"/>
                    <a:pt x="3" y="15"/>
                    <a:pt x="4" y="14"/>
                  </a:cubicBezTo>
                  <a:cubicBezTo>
                    <a:pt x="6" y="14"/>
                    <a:pt x="7" y="12"/>
                    <a:pt x="8" y="10"/>
                  </a:cubicBezTo>
                  <a:cubicBezTo>
                    <a:pt x="9" y="9"/>
                    <a:pt x="10" y="7"/>
                    <a:pt x="10" y="5"/>
                  </a:cubicBezTo>
                  <a:cubicBezTo>
                    <a:pt x="9" y="3"/>
                    <a:pt x="8" y="1"/>
                    <a:pt x="7" y="0"/>
                  </a:cubicBezTo>
                  <a:cubicBezTo>
                    <a:pt x="8" y="3"/>
                    <a:pt x="8" y="7"/>
                    <a:pt x="5" y="10"/>
                  </a:cubicBezTo>
                  <a:cubicBezTo>
                    <a:pt x="4" y="12"/>
                    <a:pt x="2" y="12"/>
                    <a:pt x="0" y="1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6" name="Freeform 88">
              <a:extLst>
                <a:ext uri="{FF2B5EF4-FFF2-40B4-BE49-F238E27FC236}">
                  <a16:creationId xmlns:a16="http://schemas.microsoft.com/office/drawing/2014/main" id="{C4091699-622C-A3FA-E1DF-C239E1FA8BBC}"/>
                </a:ext>
              </a:extLst>
            </p:cNvPr>
            <p:cNvSpPr>
              <a:spLocks/>
            </p:cNvSpPr>
            <p:nvPr/>
          </p:nvSpPr>
          <p:spPr bwMode="auto">
            <a:xfrm>
              <a:off x="882" y="2124"/>
              <a:ext cx="7" cy="10"/>
            </a:xfrm>
            <a:custGeom>
              <a:avLst/>
              <a:gdLst>
                <a:gd name="T0" fmla="*/ 7 w 6"/>
                <a:gd name="T1" fmla="*/ 4 h 8"/>
                <a:gd name="T2" fmla="*/ 0 w 6"/>
                <a:gd name="T3" fmla="*/ 13 h 8"/>
                <a:gd name="T4" fmla="*/ 8 w 6"/>
                <a:gd name="T5" fmla="*/ 4 h 8"/>
                <a:gd name="T6" fmla="*/ 0 60000 65536"/>
                <a:gd name="T7" fmla="*/ 0 60000 65536"/>
                <a:gd name="T8" fmla="*/ 0 60000 65536"/>
              </a:gdLst>
              <a:ahLst/>
              <a:cxnLst>
                <a:cxn ang="T6">
                  <a:pos x="T0" y="T1"/>
                </a:cxn>
                <a:cxn ang="T7">
                  <a:pos x="T2" y="T3"/>
                </a:cxn>
                <a:cxn ang="T8">
                  <a:pos x="T4" y="T5"/>
                </a:cxn>
              </a:cxnLst>
              <a:rect l="0" t="0" r="r" b="b"/>
              <a:pathLst>
                <a:path w="6" h="8">
                  <a:moveTo>
                    <a:pt x="5" y="2"/>
                  </a:moveTo>
                  <a:cubicBezTo>
                    <a:pt x="1" y="0"/>
                    <a:pt x="1" y="5"/>
                    <a:pt x="0" y="8"/>
                  </a:cubicBezTo>
                  <a:cubicBezTo>
                    <a:pt x="1" y="5"/>
                    <a:pt x="2" y="3"/>
                    <a:pt x="6" y="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 name="Freeform 89">
              <a:extLst>
                <a:ext uri="{FF2B5EF4-FFF2-40B4-BE49-F238E27FC236}">
                  <a16:creationId xmlns:a16="http://schemas.microsoft.com/office/drawing/2014/main" id="{3245FEDF-34EF-6F21-9869-DAF8CCF0DE80}"/>
                </a:ext>
              </a:extLst>
            </p:cNvPr>
            <p:cNvSpPr>
              <a:spLocks/>
            </p:cNvSpPr>
            <p:nvPr/>
          </p:nvSpPr>
          <p:spPr bwMode="auto">
            <a:xfrm>
              <a:off x="898" y="2106"/>
              <a:ext cx="9" cy="8"/>
            </a:xfrm>
            <a:custGeom>
              <a:avLst/>
              <a:gdLst>
                <a:gd name="T0" fmla="*/ 10 w 7"/>
                <a:gd name="T1" fmla="*/ 9 h 7"/>
                <a:gd name="T2" fmla="*/ 5 w 7"/>
                <a:gd name="T3" fmla="*/ 2 h 7"/>
                <a:gd name="T4" fmla="*/ 12 w 7"/>
                <a:gd name="T5" fmla="*/ 6 h 7"/>
                <a:gd name="T6" fmla="*/ 4 w 7"/>
                <a:gd name="T7" fmla="*/ 1 h 7"/>
                <a:gd name="T8" fmla="*/ 8 w 7"/>
                <a:gd name="T9" fmla="*/ 8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7">
                  <a:moveTo>
                    <a:pt x="6" y="7"/>
                  </a:moveTo>
                  <a:cubicBezTo>
                    <a:pt x="5" y="6"/>
                    <a:pt x="3" y="4"/>
                    <a:pt x="3" y="2"/>
                  </a:cubicBezTo>
                  <a:cubicBezTo>
                    <a:pt x="5" y="2"/>
                    <a:pt x="6" y="3"/>
                    <a:pt x="7" y="4"/>
                  </a:cubicBezTo>
                  <a:cubicBezTo>
                    <a:pt x="7" y="3"/>
                    <a:pt x="4" y="0"/>
                    <a:pt x="2" y="1"/>
                  </a:cubicBezTo>
                  <a:cubicBezTo>
                    <a:pt x="0" y="2"/>
                    <a:pt x="4" y="5"/>
                    <a:pt x="5" y="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8" name="Freeform 90">
              <a:extLst>
                <a:ext uri="{FF2B5EF4-FFF2-40B4-BE49-F238E27FC236}">
                  <a16:creationId xmlns:a16="http://schemas.microsoft.com/office/drawing/2014/main" id="{790CFD2A-FFA8-41C5-9C65-09A8EDC40DAC}"/>
                </a:ext>
              </a:extLst>
            </p:cNvPr>
            <p:cNvSpPr>
              <a:spLocks/>
            </p:cNvSpPr>
            <p:nvPr/>
          </p:nvSpPr>
          <p:spPr bwMode="auto">
            <a:xfrm>
              <a:off x="871" y="2144"/>
              <a:ext cx="6" cy="5"/>
            </a:xfrm>
            <a:custGeom>
              <a:avLst/>
              <a:gdLst>
                <a:gd name="T0" fmla="*/ 0 w 5"/>
                <a:gd name="T1" fmla="*/ 6 h 4"/>
                <a:gd name="T2" fmla="*/ 7 w 5"/>
                <a:gd name="T3" fmla="*/ 4 h 4"/>
                <a:gd name="T4" fmla="*/ 0 w 5"/>
                <a:gd name="T5" fmla="*/ 5 h 4"/>
                <a:gd name="T6" fmla="*/ 0 60000 65536"/>
                <a:gd name="T7" fmla="*/ 0 60000 65536"/>
                <a:gd name="T8" fmla="*/ 0 60000 65536"/>
              </a:gdLst>
              <a:ahLst/>
              <a:cxnLst>
                <a:cxn ang="T6">
                  <a:pos x="T0" y="T1"/>
                </a:cxn>
                <a:cxn ang="T7">
                  <a:pos x="T2" y="T3"/>
                </a:cxn>
                <a:cxn ang="T8">
                  <a:pos x="T4" y="T5"/>
                </a:cxn>
              </a:cxnLst>
              <a:rect l="0" t="0" r="r" b="b"/>
              <a:pathLst>
                <a:path w="5" h="4">
                  <a:moveTo>
                    <a:pt x="0" y="4"/>
                  </a:moveTo>
                  <a:cubicBezTo>
                    <a:pt x="0" y="1"/>
                    <a:pt x="3" y="1"/>
                    <a:pt x="5" y="2"/>
                  </a:cubicBezTo>
                  <a:cubicBezTo>
                    <a:pt x="3" y="0"/>
                    <a:pt x="1" y="0"/>
                    <a:pt x="0" y="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9" name="Freeform 91">
              <a:extLst>
                <a:ext uri="{FF2B5EF4-FFF2-40B4-BE49-F238E27FC236}">
                  <a16:creationId xmlns:a16="http://schemas.microsoft.com/office/drawing/2014/main" id="{3A36B75A-3E6C-63F2-7B26-757C04B5CF49}"/>
                </a:ext>
              </a:extLst>
            </p:cNvPr>
            <p:cNvSpPr>
              <a:spLocks/>
            </p:cNvSpPr>
            <p:nvPr/>
          </p:nvSpPr>
          <p:spPr bwMode="auto">
            <a:xfrm>
              <a:off x="923" y="2103"/>
              <a:ext cx="6" cy="6"/>
            </a:xfrm>
            <a:custGeom>
              <a:avLst/>
              <a:gdLst>
                <a:gd name="T0" fmla="*/ 7 w 5"/>
                <a:gd name="T1" fmla="*/ 2 h 5"/>
                <a:gd name="T2" fmla="*/ 2 w 5"/>
                <a:gd name="T3" fmla="*/ 2 h 5"/>
                <a:gd name="T4" fmla="*/ 1 w 5"/>
                <a:gd name="T5" fmla="*/ 7 h 5"/>
                <a:gd name="T6" fmla="*/ 6 w 5"/>
                <a:gd name="T7" fmla="*/ 2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5">
                  <a:moveTo>
                    <a:pt x="5" y="2"/>
                  </a:moveTo>
                  <a:cubicBezTo>
                    <a:pt x="4" y="2"/>
                    <a:pt x="3" y="1"/>
                    <a:pt x="2" y="2"/>
                  </a:cubicBezTo>
                  <a:cubicBezTo>
                    <a:pt x="1" y="2"/>
                    <a:pt x="1" y="4"/>
                    <a:pt x="1" y="5"/>
                  </a:cubicBezTo>
                  <a:cubicBezTo>
                    <a:pt x="0" y="3"/>
                    <a:pt x="1" y="0"/>
                    <a:pt x="4" y="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0" name="Freeform 92">
              <a:extLst>
                <a:ext uri="{FF2B5EF4-FFF2-40B4-BE49-F238E27FC236}">
                  <a16:creationId xmlns:a16="http://schemas.microsoft.com/office/drawing/2014/main" id="{5BD489C2-8A7A-14BA-0862-A455A22D298A}"/>
                </a:ext>
              </a:extLst>
            </p:cNvPr>
            <p:cNvSpPr>
              <a:spLocks/>
            </p:cNvSpPr>
            <p:nvPr/>
          </p:nvSpPr>
          <p:spPr bwMode="auto">
            <a:xfrm>
              <a:off x="1755" y="2093"/>
              <a:ext cx="8" cy="9"/>
            </a:xfrm>
            <a:custGeom>
              <a:avLst/>
              <a:gdLst>
                <a:gd name="T0" fmla="*/ 0 w 6"/>
                <a:gd name="T1" fmla="*/ 1 h 7"/>
                <a:gd name="T2" fmla="*/ 11 w 6"/>
                <a:gd name="T3" fmla="*/ 12 h 7"/>
                <a:gd name="T4" fmla="*/ 0 w 6"/>
                <a:gd name="T5" fmla="*/ 1 h 7"/>
                <a:gd name="T6" fmla="*/ 0 60000 65536"/>
                <a:gd name="T7" fmla="*/ 0 60000 65536"/>
                <a:gd name="T8" fmla="*/ 0 60000 65536"/>
              </a:gdLst>
              <a:ahLst/>
              <a:cxnLst>
                <a:cxn ang="T6">
                  <a:pos x="T0" y="T1"/>
                </a:cxn>
                <a:cxn ang="T7">
                  <a:pos x="T2" y="T3"/>
                </a:cxn>
                <a:cxn ang="T8">
                  <a:pos x="T4" y="T5"/>
                </a:cxn>
              </a:cxnLst>
              <a:rect l="0" t="0" r="r" b="b"/>
              <a:pathLst>
                <a:path w="6" h="7">
                  <a:moveTo>
                    <a:pt x="0" y="1"/>
                  </a:moveTo>
                  <a:cubicBezTo>
                    <a:pt x="3" y="3"/>
                    <a:pt x="6" y="3"/>
                    <a:pt x="6" y="7"/>
                  </a:cubicBezTo>
                  <a:cubicBezTo>
                    <a:pt x="6" y="4"/>
                    <a:pt x="4" y="0"/>
                    <a:pt x="0"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1" name="Freeform 93">
              <a:extLst>
                <a:ext uri="{FF2B5EF4-FFF2-40B4-BE49-F238E27FC236}">
                  <a16:creationId xmlns:a16="http://schemas.microsoft.com/office/drawing/2014/main" id="{9C8021CB-073E-24FB-AE79-59AF74519166}"/>
                </a:ext>
              </a:extLst>
            </p:cNvPr>
            <p:cNvSpPr>
              <a:spLocks/>
            </p:cNvSpPr>
            <p:nvPr/>
          </p:nvSpPr>
          <p:spPr bwMode="auto">
            <a:xfrm>
              <a:off x="1783" y="2084"/>
              <a:ext cx="9" cy="12"/>
            </a:xfrm>
            <a:custGeom>
              <a:avLst/>
              <a:gdLst>
                <a:gd name="T0" fmla="*/ 0 w 7"/>
                <a:gd name="T1" fmla="*/ 7 h 9"/>
                <a:gd name="T2" fmla="*/ 8 w 7"/>
                <a:gd name="T3" fmla="*/ 16 h 9"/>
                <a:gd name="T4" fmla="*/ 4 w 7"/>
                <a:gd name="T5" fmla="*/ 5 h 9"/>
                <a:gd name="T6" fmla="*/ 0 60000 65536"/>
                <a:gd name="T7" fmla="*/ 0 60000 65536"/>
                <a:gd name="T8" fmla="*/ 0 60000 65536"/>
              </a:gdLst>
              <a:ahLst/>
              <a:cxnLst>
                <a:cxn ang="T6">
                  <a:pos x="T0" y="T1"/>
                </a:cxn>
                <a:cxn ang="T7">
                  <a:pos x="T2" y="T3"/>
                </a:cxn>
                <a:cxn ang="T8">
                  <a:pos x="T4" y="T5"/>
                </a:cxn>
              </a:cxnLst>
              <a:rect l="0" t="0" r="r" b="b"/>
              <a:pathLst>
                <a:path w="7" h="9">
                  <a:moveTo>
                    <a:pt x="0" y="4"/>
                  </a:moveTo>
                  <a:cubicBezTo>
                    <a:pt x="4" y="0"/>
                    <a:pt x="5" y="6"/>
                    <a:pt x="5" y="9"/>
                  </a:cubicBezTo>
                  <a:cubicBezTo>
                    <a:pt x="7" y="6"/>
                    <a:pt x="6" y="0"/>
                    <a:pt x="2" y="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2" name="Freeform 94">
              <a:extLst>
                <a:ext uri="{FF2B5EF4-FFF2-40B4-BE49-F238E27FC236}">
                  <a16:creationId xmlns:a16="http://schemas.microsoft.com/office/drawing/2014/main" id="{2B129071-23D6-1C68-FFD3-BC1279DB56B3}"/>
                </a:ext>
              </a:extLst>
            </p:cNvPr>
            <p:cNvSpPr>
              <a:spLocks/>
            </p:cNvSpPr>
            <p:nvPr/>
          </p:nvSpPr>
          <p:spPr bwMode="auto">
            <a:xfrm>
              <a:off x="1825" y="2077"/>
              <a:ext cx="10" cy="11"/>
            </a:xfrm>
            <a:custGeom>
              <a:avLst/>
              <a:gdLst>
                <a:gd name="T0" fmla="*/ 0 w 8"/>
                <a:gd name="T1" fmla="*/ 6 h 9"/>
                <a:gd name="T2" fmla="*/ 10 w 8"/>
                <a:gd name="T3" fmla="*/ 5 h 9"/>
                <a:gd name="T4" fmla="*/ 13 w 8"/>
                <a:gd name="T5" fmla="*/ 13 h 9"/>
                <a:gd name="T6" fmla="*/ 10 w 8"/>
                <a:gd name="T7" fmla="*/ 2 h 9"/>
                <a:gd name="T8" fmla="*/ 0 w 8"/>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9">
                  <a:moveTo>
                    <a:pt x="0" y="4"/>
                  </a:moveTo>
                  <a:cubicBezTo>
                    <a:pt x="1" y="3"/>
                    <a:pt x="5" y="2"/>
                    <a:pt x="6" y="3"/>
                  </a:cubicBezTo>
                  <a:cubicBezTo>
                    <a:pt x="8" y="4"/>
                    <a:pt x="7" y="7"/>
                    <a:pt x="8" y="9"/>
                  </a:cubicBezTo>
                  <a:cubicBezTo>
                    <a:pt x="8" y="6"/>
                    <a:pt x="8" y="3"/>
                    <a:pt x="6" y="2"/>
                  </a:cubicBezTo>
                  <a:cubicBezTo>
                    <a:pt x="4" y="0"/>
                    <a:pt x="2" y="2"/>
                    <a:pt x="0" y="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3" name="Freeform 95">
              <a:extLst>
                <a:ext uri="{FF2B5EF4-FFF2-40B4-BE49-F238E27FC236}">
                  <a16:creationId xmlns:a16="http://schemas.microsoft.com/office/drawing/2014/main" id="{04CF2AA4-D002-7F83-7065-295128FC8DDC}"/>
                </a:ext>
              </a:extLst>
            </p:cNvPr>
            <p:cNvSpPr>
              <a:spLocks/>
            </p:cNvSpPr>
            <p:nvPr/>
          </p:nvSpPr>
          <p:spPr bwMode="auto">
            <a:xfrm>
              <a:off x="1845" y="2096"/>
              <a:ext cx="10" cy="8"/>
            </a:xfrm>
            <a:custGeom>
              <a:avLst/>
              <a:gdLst>
                <a:gd name="T0" fmla="*/ 0 w 8"/>
                <a:gd name="T1" fmla="*/ 6 h 7"/>
                <a:gd name="T2" fmla="*/ 8 w 8"/>
                <a:gd name="T3" fmla="*/ 2 h 7"/>
                <a:gd name="T4" fmla="*/ 11 w 8"/>
                <a:gd name="T5" fmla="*/ 9 h 7"/>
                <a:gd name="T6" fmla="*/ 10 w 8"/>
                <a:gd name="T7" fmla="*/ 1 h 7"/>
                <a:gd name="T8" fmla="*/ 1 w 8"/>
                <a:gd name="T9" fmla="*/ 3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7">
                  <a:moveTo>
                    <a:pt x="0" y="4"/>
                  </a:moveTo>
                  <a:cubicBezTo>
                    <a:pt x="1" y="3"/>
                    <a:pt x="3" y="1"/>
                    <a:pt x="5" y="2"/>
                  </a:cubicBezTo>
                  <a:cubicBezTo>
                    <a:pt x="7" y="3"/>
                    <a:pt x="7" y="6"/>
                    <a:pt x="7" y="7"/>
                  </a:cubicBezTo>
                  <a:cubicBezTo>
                    <a:pt x="7" y="6"/>
                    <a:pt x="8" y="3"/>
                    <a:pt x="6" y="1"/>
                  </a:cubicBezTo>
                  <a:cubicBezTo>
                    <a:pt x="4" y="0"/>
                    <a:pt x="2" y="1"/>
                    <a:pt x="1" y="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4" name="Freeform 96">
              <a:extLst>
                <a:ext uri="{FF2B5EF4-FFF2-40B4-BE49-F238E27FC236}">
                  <a16:creationId xmlns:a16="http://schemas.microsoft.com/office/drawing/2014/main" id="{932472DC-A429-1004-AB17-01872783BF3B}"/>
                </a:ext>
              </a:extLst>
            </p:cNvPr>
            <p:cNvSpPr>
              <a:spLocks/>
            </p:cNvSpPr>
            <p:nvPr/>
          </p:nvSpPr>
          <p:spPr bwMode="auto">
            <a:xfrm>
              <a:off x="1860" y="2114"/>
              <a:ext cx="9" cy="5"/>
            </a:xfrm>
            <a:custGeom>
              <a:avLst/>
              <a:gdLst>
                <a:gd name="T0" fmla="*/ 0 w 7"/>
                <a:gd name="T1" fmla="*/ 5 h 4"/>
                <a:gd name="T2" fmla="*/ 8 w 7"/>
                <a:gd name="T3" fmla="*/ 0 h 4"/>
                <a:gd name="T4" fmla="*/ 12 w 7"/>
                <a:gd name="T5" fmla="*/ 6 h 4"/>
                <a:gd name="T6" fmla="*/ 1 w 7"/>
                <a:gd name="T7" fmla="*/ 5 h 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4">
                  <a:moveTo>
                    <a:pt x="0" y="3"/>
                  </a:moveTo>
                  <a:cubicBezTo>
                    <a:pt x="1" y="2"/>
                    <a:pt x="3" y="0"/>
                    <a:pt x="5" y="0"/>
                  </a:cubicBezTo>
                  <a:cubicBezTo>
                    <a:pt x="6" y="1"/>
                    <a:pt x="6" y="3"/>
                    <a:pt x="7" y="4"/>
                  </a:cubicBezTo>
                  <a:cubicBezTo>
                    <a:pt x="6" y="2"/>
                    <a:pt x="3" y="0"/>
                    <a:pt x="1" y="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5" name="Freeform 97">
              <a:extLst>
                <a:ext uri="{FF2B5EF4-FFF2-40B4-BE49-F238E27FC236}">
                  <a16:creationId xmlns:a16="http://schemas.microsoft.com/office/drawing/2014/main" id="{70E71B43-93B0-CD11-AEFD-ABB1E20A7695}"/>
                </a:ext>
              </a:extLst>
            </p:cNvPr>
            <p:cNvSpPr>
              <a:spLocks/>
            </p:cNvSpPr>
            <p:nvPr/>
          </p:nvSpPr>
          <p:spPr bwMode="auto">
            <a:xfrm>
              <a:off x="1434" y="2467"/>
              <a:ext cx="124" cy="344"/>
            </a:xfrm>
            <a:custGeom>
              <a:avLst/>
              <a:gdLst>
                <a:gd name="T0" fmla="*/ 100 w 99"/>
                <a:gd name="T1" fmla="*/ 11 h 275"/>
                <a:gd name="T2" fmla="*/ 73 w 99"/>
                <a:gd name="T3" fmla="*/ 54 h 275"/>
                <a:gd name="T4" fmla="*/ 144 w 99"/>
                <a:gd name="T5" fmla="*/ 423 h 275"/>
                <a:gd name="T6" fmla="*/ 124 w 99"/>
                <a:gd name="T7" fmla="*/ 417 h 275"/>
                <a:gd name="T8" fmla="*/ 79 w 99"/>
                <a:gd name="T9" fmla="*/ 211 h 275"/>
                <a:gd name="T10" fmla="*/ 83 w 99"/>
                <a:gd name="T11" fmla="*/ 0 h 275"/>
                <a:gd name="T12" fmla="*/ 100 w 99"/>
                <a:gd name="T13" fmla="*/ 10 h 2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9" h="275">
                  <a:moveTo>
                    <a:pt x="64" y="7"/>
                  </a:moveTo>
                  <a:cubicBezTo>
                    <a:pt x="64" y="7"/>
                    <a:pt x="45" y="1"/>
                    <a:pt x="46" y="34"/>
                  </a:cubicBezTo>
                  <a:cubicBezTo>
                    <a:pt x="47" y="68"/>
                    <a:pt x="99" y="245"/>
                    <a:pt x="92" y="270"/>
                  </a:cubicBezTo>
                  <a:cubicBezTo>
                    <a:pt x="91" y="275"/>
                    <a:pt x="84" y="269"/>
                    <a:pt x="79" y="266"/>
                  </a:cubicBezTo>
                  <a:cubicBezTo>
                    <a:pt x="79" y="266"/>
                    <a:pt x="61" y="167"/>
                    <a:pt x="50" y="135"/>
                  </a:cubicBezTo>
                  <a:cubicBezTo>
                    <a:pt x="39" y="103"/>
                    <a:pt x="0" y="3"/>
                    <a:pt x="53" y="0"/>
                  </a:cubicBezTo>
                  <a:cubicBezTo>
                    <a:pt x="53" y="0"/>
                    <a:pt x="57" y="3"/>
                    <a:pt x="64" y="6"/>
                  </a:cubicBezTo>
                </a:path>
              </a:pathLst>
            </a:custGeom>
            <a:solidFill>
              <a:srgbClr val="DD78A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6" name="Freeform 98">
              <a:extLst>
                <a:ext uri="{FF2B5EF4-FFF2-40B4-BE49-F238E27FC236}">
                  <a16:creationId xmlns:a16="http://schemas.microsoft.com/office/drawing/2014/main" id="{F48436E7-6ECD-3B1E-16FB-55F21A331C9E}"/>
                </a:ext>
              </a:extLst>
            </p:cNvPr>
            <p:cNvSpPr>
              <a:spLocks/>
            </p:cNvSpPr>
            <p:nvPr/>
          </p:nvSpPr>
          <p:spPr bwMode="auto">
            <a:xfrm>
              <a:off x="1508" y="2462"/>
              <a:ext cx="82" cy="39"/>
            </a:xfrm>
            <a:custGeom>
              <a:avLst/>
              <a:gdLst>
                <a:gd name="T0" fmla="*/ 0 w 66"/>
                <a:gd name="T1" fmla="*/ 13 h 31"/>
                <a:gd name="T2" fmla="*/ 102 w 66"/>
                <a:gd name="T3" fmla="*/ 0 h 31"/>
                <a:gd name="T4" fmla="*/ 0 w 66"/>
                <a:gd name="T5" fmla="*/ 13 h 31"/>
                <a:gd name="T6" fmla="*/ 0 60000 65536"/>
                <a:gd name="T7" fmla="*/ 0 60000 65536"/>
                <a:gd name="T8" fmla="*/ 0 60000 65536"/>
              </a:gdLst>
              <a:ahLst/>
              <a:cxnLst>
                <a:cxn ang="T6">
                  <a:pos x="T0" y="T1"/>
                </a:cxn>
                <a:cxn ang="T7">
                  <a:pos x="T2" y="T3"/>
                </a:cxn>
                <a:cxn ang="T8">
                  <a:pos x="T4" y="T5"/>
                </a:cxn>
              </a:cxnLst>
              <a:rect l="0" t="0" r="r" b="b"/>
              <a:pathLst>
                <a:path w="66" h="31">
                  <a:moveTo>
                    <a:pt x="0" y="8"/>
                  </a:moveTo>
                  <a:cubicBezTo>
                    <a:pt x="0" y="8"/>
                    <a:pt x="34" y="27"/>
                    <a:pt x="66" y="0"/>
                  </a:cubicBezTo>
                  <a:cubicBezTo>
                    <a:pt x="66" y="0"/>
                    <a:pt x="39" y="31"/>
                    <a:pt x="0"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 name="Oval 99">
              <a:extLst>
                <a:ext uri="{FF2B5EF4-FFF2-40B4-BE49-F238E27FC236}">
                  <a16:creationId xmlns:a16="http://schemas.microsoft.com/office/drawing/2014/main" id="{C6395D93-024C-94F7-5CFD-FA787433AA19}"/>
                </a:ext>
              </a:extLst>
            </p:cNvPr>
            <p:cNvSpPr>
              <a:spLocks noChangeArrowheads="1"/>
            </p:cNvSpPr>
            <p:nvPr/>
          </p:nvSpPr>
          <p:spPr bwMode="auto">
            <a:xfrm>
              <a:off x="1541" y="2479"/>
              <a:ext cx="8" cy="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308" name="Oval 100">
              <a:extLst>
                <a:ext uri="{FF2B5EF4-FFF2-40B4-BE49-F238E27FC236}">
                  <a16:creationId xmlns:a16="http://schemas.microsoft.com/office/drawing/2014/main" id="{6175C8EB-8A67-BC7B-F177-46D9E9F565A2}"/>
                </a:ext>
              </a:extLst>
            </p:cNvPr>
            <p:cNvSpPr>
              <a:spLocks noChangeArrowheads="1"/>
            </p:cNvSpPr>
            <p:nvPr/>
          </p:nvSpPr>
          <p:spPr bwMode="auto">
            <a:xfrm>
              <a:off x="1550" y="2480"/>
              <a:ext cx="5" cy="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309" name="Freeform 101">
              <a:extLst>
                <a:ext uri="{FF2B5EF4-FFF2-40B4-BE49-F238E27FC236}">
                  <a16:creationId xmlns:a16="http://schemas.microsoft.com/office/drawing/2014/main" id="{C166DB81-F5D0-21AA-2847-92C1832BAABF}"/>
                </a:ext>
              </a:extLst>
            </p:cNvPr>
            <p:cNvSpPr>
              <a:spLocks/>
            </p:cNvSpPr>
            <p:nvPr/>
          </p:nvSpPr>
          <p:spPr bwMode="auto">
            <a:xfrm>
              <a:off x="1590" y="2522"/>
              <a:ext cx="40" cy="246"/>
            </a:xfrm>
            <a:custGeom>
              <a:avLst/>
              <a:gdLst>
                <a:gd name="T0" fmla="*/ 49 w 32"/>
                <a:gd name="T1" fmla="*/ 0 h 196"/>
                <a:gd name="T2" fmla="*/ 26 w 32"/>
                <a:gd name="T3" fmla="*/ 104 h 196"/>
                <a:gd name="T4" fmla="*/ 10 w 32"/>
                <a:gd name="T5" fmla="*/ 309 h 196"/>
                <a:gd name="T6" fmla="*/ 13 w 32"/>
                <a:gd name="T7" fmla="*/ 118 h 196"/>
                <a:gd name="T8" fmla="*/ 49 w 32"/>
                <a:gd name="T9" fmla="*/ 0 h 19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196">
                  <a:moveTo>
                    <a:pt x="31" y="0"/>
                  </a:moveTo>
                  <a:cubicBezTo>
                    <a:pt x="31" y="0"/>
                    <a:pt x="32" y="17"/>
                    <a:pt x="17" y="66"/>
                  </a:cubicBezTo>
                  <a:cubicBezTo>
                    <a:pt x="3" y="115"/>
                    <a:pt x="6" y="196"/>
                    <a:pt x="6" y="196"/>
                  </a:cubicBezTo>
                  <a:cubicBezTo>
                    <a:pt x="6" y="196"/>
                    <a:pt x="0" y="125"/>
                    <a:pt x="8" y="75"/>
                  </a:cubicBezTo>
                  <a:cubicBezTo>
                    <a:pt x="17" y="25"/>
                    <a:pt x="31" y="0"/>
                    <a:pt x="31" y="0"/>
                  </a:cubicBezTo>
                  <a:close/>
                </a:path>
              </a:pathLst>
            </a:custGeom>
            <a:solidFill>
              <a:srgbClr val="EAA0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 name="Freeform 102">
              <a:extLst>
                <a:ext uri="{FF2B5EF4-FFF2-40B4-BE49-F238E27FC236}">
                  <a16:creationId xmlns:a16="http://schemas.microsoft.com/office/drawing/2014/main" id="{0D7033ED-62F8-62FC-8FE4-6C961F970DC4}"/>
                </a:ext>
              </a:extLst>
            </p:cNvPr>
            <p:cNvSpPr>
              <a:spLocks/>
            </p:cNvSpPr>
            <p:nvPr/>
          </p:nvSpPr>
          <p:spPr bwMode="auto">
            <a:xfrm>
              <a:off x="1600" y="2575"/>
              <a:ext cx="19" cy="97"/>
            </a:xfrm>
            <a:custGeom>
              <a:avLst/>
              <a:gdLst>
                <a:gd name="T0" fmla="*/ 24 w 15"/>
                <a:gd name="T1" fmla="*/ 0 h 78"/>
                <a:gd name="T2" fmla="*/ 11 w 15"/>
                <a:gd name="T3" fmla="*/ 40 h 78"/>
                <a:gd name="T4" fmla="*/ 0 w 15"/>
                <a:gd name="T5" fmla="*/ 121 h 78"/>
                <a:gd name="T6" fmla="*/ 24 w 15"/>
                <a:gd name="T7" fmla="*/ 0 h 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 h="78">
                  <a:moveTo>
                    <a:pt x="15" y="0"/>
                  </a:moveTo>
                  <a:cubicBezTo>
                    <a:pt x="15" y="0"/>
                    <a:pt x="9" y="20"/>
                    <a:pt x="7" y="26"/>
                  </a:cubicBezTo>
                  <a:cubicBezTo>
                    <a:pt x="6" y="32"/>
                    <a:pt x="0" y="78"/>
                    <a:pt x="0" y="78"/>
                  </a:cubicBezTo>
                  <a:cubicBezTo>
                    <a:pt x="0" y="78"/>
                    <a:pt x="4" y="19"/>
                    <a:pt x="1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 name="Freeform 103">
              <a:extLst>
                <a:ext uri="{FF2B5EF4-FFF2-40B4-BE49-F238E27FC236}">
                  <a16:creationId xmlns:a16="http://schemas.microsoft.com/office/drawing/2014/main" id="{0B820036-9270-790C-43C0-51350A28E685}"/>
                </a:ext>
              </a:extLst>
            </p:cNvPr>
            <p:cNvSpPr>
              <a:spLocks/>
            </p:cNvSpPr>
            <p:nvPr/>
          </p:nvSpPr>
          <p:spPr bwMode="auto">
            <a:xfrm>
              <a:off x="1619" y="2475"/>
              <a:ext cx="19" cy="71"/>
            </a:xfrm>
            <a:custGeom>
              <a:avLst/>
              <a:gdLst>
                <a:gd name="T0" fmla="*/ 0 w 15"/>
                <a:gd name="T1" fmla="*/ 0 h 57"/>
                <a:gd name="T2" fmla="*/ 8 w 15"/>
                <a:gd name="T3" fmla="*/ 88 h 57"/>
                <a:gd name="T4" fmla="*/ 0 w 15"/>
                <a:gd name="T5" fmla="*/ 0 h 57"/>
                <a:gd name="T6" fmla="*/ 0 60000 65536"/>
                <a:gd name="T7" fmla="*/ 0 60000 65536"/>
                <a:gd name="T8" fmla="*/ 0 60000 65536"/>
              </a:gdLst>
              <a:ahLst/>
              <a:cxnLst>
                <a:cxn ang="T6">
                  <a:pos x="T0" y="T1"/>
                </a:cxn>
                <a:cxn ang="T7">
                  <a:pos x="T2" y="T3"/>
                </a:cxn>
                <a:cxn ang="T8">
                  <a:pos x="T4" y="T5"/>
                </a:cxn>
              </a:cxnLst>
              <a:rect l="0" t="0" r="r" b="b"/>
              <a:pathLst>
                <a:path w="15" h="57">
                  <a:moveTo>
                    <a:pt x="0" y="0"/>
                  </a:moveTo>
                  <a:cubicBezTo>
                    <a:pt x="0" y="0"/>
                    <a:pt x="12" y="24"/>
                    <a:pt x="5" y="57"/>
                  </a:cubicBezTo>
                  <a:cubicBezTo>
                    <a:pt x="5" y="57"/>
                    <a:pt x="15" y="27"/>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 name="Freeform 104">
              <a:extLst>
                <a:ext uri="{FF2B5EF4-FFF2-40B4-BE49-F238E27FC236}">
                  <a16:creationId xmlns:a16="http://schemas.microsoft.com/office/drawing/2014/main" id="{9AFA4EF4-E931-4F76-91D9-8A105A2D6D33}"/>
                </a:ext>
              </a:extLst>
            </p:cNvPr>
            <p:cNvSpPr>
              <a:spLocks/>
            </p:cNvSpPr>
            <p:nvPr/>
          </p:nvSpPr>
          <p:spPr bwMode="auto">
            <a:xfrm>
              <a:off x="1077" y="2191"/>
              <a:ext cx="367" cy="150"/>
            </a:xfrm>
            <a:custGeom>
              <a:avLst/>
              <a:gdLst>
                <a:gd name="T0" fmla="*/ 455 w 293"/>
                <a:gd name="T1" fmla="*/ 74 h 120"/>
                <a:gd name="T2" fmla="*/ 248 w 293"/>
                <a:gd name="T3" fmla="*/ 175 h 120"/>
                <a:gd name="T4" fmla="*/ 4 w 293"/>
                <a:gd name="T5" fmla="*/ 110 h 120"/>
                <a:gd name="T6" fmla="*/ 212 w 293"/>
                <a:gd name="T7" fmla="*/ 13 h 120"/>
                <a:gd name="T8" fmla="*/ 455 w 293"/>
                <a:gd name="T9" fmla="*/ 74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3" h="120">
                  <a:moveTo>
                    <a:pt x="290" y="47"/>
                  </a:moveTo>
                  <a:cubicBezTo>
                    <a:pt x="293" y="71"/>
                    <a:pt x="236" y="104"/>
                    <a:pt x="158" y="112"/>
                  </a:cubicBezTo>
                  <a:cubicBezTo>
                    <a:pt x="79" y="120"/>
                    <a:pt x="5" y="95"/>
                    <a:pt x="2" y="70"/>
                  </a:cubicBezTo>
                  <a:cubicBezTo>
                    <a:pt x="0" y="45"/>
                    <a:pt x="57" y="16"/>
                    <a:pt x="135" y="8"/>
                  </a:cubicBezTo>
                  <a:cubicBezTo>
                    <a:pt x="214" y="0"/>
                    <a:pt x="288" y="22"/>
                    <a:pt x="290" y="47"/>
                  </a:cubicBezTo>
                  <a:close/>
                </a:path>
              </a:pathLst>
            </a:custGeom>
            <a:solidFill>
              <a:srgbClr val="F2B1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3" name="Freeform 105">
              <a:extLst>
                <a:ext uri="{FF2B5EF4-FFF2-40B4-BE49-F238E27FC236}">
                  <a16:creationId xmlns:a16="http://schemas.microsoft.com/office/drawing/2014/main" id="{1CF31700-BA15-2F74-F612-A60252CD1670}"/>
                </a:ext>
              </a:extLst>
            </p:cNvPr>
            <p:cNvSpPr>
              <a:spLocks/>
            </p:cNvSpPr>
            <p:nvPr/>
          </p:nvSpPr>
          <p:spPr bwMode="auto">
            <a:xfrm>
              <a:off x="1077" y="2205"/>
              <a:ext cx="85" cy="68"/>
            </a:xfrm>
            <a:custGeom>
              <a:avLst/>
              <a:gdLst>
                <a:gd name="T0" fmla="*/ 100 w 68"/>
                <a:gd name="T1" fmla="*/ 26 h 55"/>
                <a:gd name="T2" fmla="*/ 66 w 68"/>
                <a:gd name="T3" fmla="*/ 75 h 55"/>
                <a:gd name="T4" fmla="*/ 8 w 68"/>
                <a:gd name="T5" fmla="*/ 59 h 55"/>
                <a:gd name="T6" fmla="*/ 41 w 68"/>
                <a:gd name="T7" fmla="*/ 9 h 55"/>
                <a:gd name="T8" fmla="*/ 100 w 68"/>
                <a:gd name="T9" fmla="*/ 26 h 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 h="55">
                  <a:moveTo>
                    <a:pt x="64" y="17"/>
                  </a:moveTo>
                  <a:cubicBezTo>
                    <a:pt x="68" y="29"/>
                    <a:pt x="58" y="43"/>
                    <a:pt x="42" y="49"/>
                  </a:cubicBezTo>
                  <a:cubicBezTo>
                    <a:pt x="26" y="55"/>
                    <a:pt x="9" y="50"/>
                    <a:pt x="5" y="39"/>
                  </a:cubicBezTo>
                  <a:cubicBezTo>
                    <a:pt x="0" y="27"/>
                    <a:pt x="10" y="12"/>
                    <a:pt x="26" y="6"/>
                  </a:cubicBezTo>
                  <a:cubicBezTo>
                    <a:pt x="43" y="0"/>
                    <a:pt x="59" y="5"/>
                    <a:pt x="64" y="17"/>
                  </a:cubicBezTo>
                  <a:close/>
                </a:path>
              </a:pathLst>
            </a:custGeom>
            <a:solidFill>
              <a:srgbClr val="F2B1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4" name="Oval 106">
              <a:extLst>
                <a:ext uri="{FF2B5EF4-FFF2-40B4-BE49-F238E27FC236}">
                  <a16:creationId xmlns:a16="http://schemas.microsoft.com/office/drawing/2014/main" id="{B1B54ABB-C9AA-0D5C-631B-022C49D8EA6F}"/>
                </a:ext>
              </a:extLst>
            </p:cNvPr>
            <p:cNvSpPr>
              <a:spLocks noChangeArrowheads="1"/>
            </p:cNvSpPr>
            <p:nvPr/>
          </p:nvSpPr>
          <p:spPr bwMode="auto">
            <a:xfrm>
              <a:off x="1101" y="2167"/>
              <a:ext cx="49" cy="34"/>
            </a:xfrm>
            <a:prstGeom prst="ellipse">
              <a:avLst/>
            </a:prstGeom>
            <a:solidFill>
              <a:srgbClr val="F2B1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315" name="Freeform 107">
              <a:extLst>
                <a:ext uri="{FF2B5EF4-FFF2-40B4-BE49-F238E27FC236}">
                  <a16:creationId xmlns:a16="http://schemas.microsoft.com/office/drawing/2014/main" id="{D8462483-BBB9-4324-BE8A-D2331E8503BF}"/>
                </a:ext>
              </a:extLst>
            </p:cNvPr>
            <p:cNvSpPr>
              <a:spLocks/>
            </p:cNvSpPr>
            <p:nvPr/>
          </p:nvSpPr>
          <p:spPr bwMode="auto">
            <a:xfrm>
              <a:off x="1141" y="1996"/>
              <a:ext cx="403" cy="123"/>
            </a:xfrm>
            <a:custGeom>
              <a:avLst/>
              <a:gdLst>
                <a:gd name="T0" fmla="*/ 0 w 322"/>
                <a:gd name="T1" fmla="*/ 153 h 99"/>
                <a:gd name="T2" fmla="*/ 504 w 322"/>
                <a:gd name="T3" fmla="*/ 133 h 99"/>
                <a:gd name="T4" fmla="*/ 0 w 322"/>
                <a:gd name="T5" fmla="*/ 153 h 99"/>
                <a:gd name="T6" fmla="*/ 0 60000 65536"/>
                <a:gd name="T7" fmla="*/ 0 60000 65536"/>
                <a:gd name="T8" fmla="*/ 0 60000 65536"/>
              </a:gdLst>
              <a:ahLst/>
              <a:cxnLst>
                <a:cxn ang="T6">
                  <a:pos x="T0" y="T1"/>
                </a:cxn>
                <a:cxn ang="T7">
                  <a:pos x="T2" y="T3"/>
                </a:cxn>
                <a:cxn ang="T8">
                  <a:pos x="T4" y="T5"/>
                </a:cxn>
              </a:cxnLst>
              <a:rect l="0" t="0" r="r" b="b"/>
              <a:pathLst>
                <a:path w="322" h="99">
                  <a:moveTo>
                    <a:pt x="0" y="99"/>
                  </a:moveTo>
                  <a:cubicBezTo>
                    <a:pt x="0" y="99"/>
                    <a:pt x="172" y="0"/>
                    <a:pt x="322" y="86"/>
                  </a:cubicBezTo>
                  <a:cubicBezTo>
                    <a:pt x="322" y="86"/>
                    <a:pt x="186" y="32"/>
                    <a:pt x="0" y="99"/>
                  </a:cubicBezTo>
                  <a:close/>
                </a:path>
              </a:pathLst>
            </a:custGeom>
            <a:solidFill>
              <a:srgbClr val="F2B1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6" name="Freeform 108">
              <a:extLst>
                <a:ext uri="{FF2B5EF4-FFF2-40B4-BE49-F238E27FC236}">
                  <a16:creationId xmlns:a16="http://schemas.microsoft.com/office/drawing/2014/main" id="{842FB128-F1DC-7ADB-0C3E-8B42CB7BDE8F}"/>
                </a:ext>
              </a:extLst>
            </p:cNvPr>
            <p:cNvSpPr>
              <a:spLocks/>
            </p:cNvSpPr>
            <p:nvPr/>
          </p:nvSpPr>
          <p:spPr bwMode="auto">
            <a:xfrm>
              <a:off x="1167" y="2016"/>
              <a:ext cx="341" cy="85"/>
            </a:xfrm>
            <a:custGeom>
              <a:avLst/>
              <a:gdLst>
                <a:gd name="T0" fmla="*/ 0 w 272"/>
                <a:gd name="T1" fmla="*/ 106 h 68"/>
                <a:gd name="T2" fmla="*/ 428 w 272"/>
                <a:gd name="T3" fmla="*/ 85 h 68"/>
                <a:gd name="T4" fmla="*/ 0 w 272"/>
                <a:gd name="T5" fmla="*/ 106 h 68"/>
                <a:gd name="T6" fmla="*/ 0 60000 65536"/>
                <a:gd name="T7" fmla="*/ 0 60000 65536"/>
                <a:gd name="T8" fmla="*/ 0 60000 65536"/>
              </a:gdLst>
              <a:ahLst/>
              <a:cxnLst>
                <a:cxn ang="T6">
                  <a:pos x="T0" y="T1"/>
                </a:cxn>
                <a:cxn ang="T7">
                  <a:pos x="T2" y="T3"/>
                </a:cxn>
                <a:cxn ang="T8">
                  <a:pos x="T4" y="T5"/>
                </a:cxn>
              </a:cxnLst>
              <a:rect l="0" t="0" r="r" b="b"/>
              <a:pathLst>
                <a:path w="272" h="68">
                  <a:moveTo>
                    <a:pt x="0" y="68"/>
                  </a:moveTo>
                  <a:cubicBezTo>
                    <a:pt x="0" y="68"/>
                    <a:pt x="138" y="0"/>
                    <a:pt x="272" y="54"/>
                  </a:cubicBezTo>
                  <a:cubicBezTo>
                    <a:pt x="272" y="54"/>
                    <a:pt x="160" y="8"/>
                    <a:pt x="0" y="6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 name="Freeform 109">
              <a:extLst>
                <a:ext uri="{FF2B5EF4-FFF2-40B4-BE49-F238E27FC236}">
                  <a16:creationId xmlns:a16="http://schemas.microsoft.com/office/drawing/2014/main" id="{780AF9A3-CB40-1353-A4E1-FA0406E982C7}"/>
                </a:ext>
              </a:extLst>
            </p:cNvPr>
            <p:cNvSpPr>
              <a:spLocks/>
            </p:cNvSpPr>
            <p:nvPr/>
          </p:nvSpPr>
          <p:spPr bwMode="auto">
            <a:xfrm>
              <a:off x="1506" y="2138"/>
              <a:ext cx="75" cy="93"/>
            </a:xfrm>
            <a:custGeom>
              <a:avLst/>
              <a:gdLst>
                <a:gd name="T0" fmla="*/ 11 w 60"/>
                <a:gd name="T1" fmla="*/ 109 h 74"/>
                <a:gd name="T2" fmla="*/ 26 w 60"/>
                <a:gd name="T3" fmla="*/ 84 h 74"/>
                <a:gd name="T4" fmla="*/ 58 w 60"/>
                <a:gd name="T5" fmla="*/ 62 h 74"/>
                <a:gd name="T6" fmla="*/ 79 w 60"/>
                <a:gd name="T7" fmla="*/ 35 h 74"/>
                <a:gd name="T8" fmla="*/ 88 w 60"/>
                <a:gd name="T9" fmla="*/ 0 h 74"/>
                <a:gd name="T10" fmla="*/ 94 w 60"/>
                <a:gd name="T11" fmla="*/ 43 h 74"/>
                <a:gd name="T12" fmla="*/ 75 w 60"/>
                <a:gd name="T13" fmla="*/ 94 h 74"/>
                <a:gd name="T14" fmla="*/ 38 w 60"/>
                <a:gd name="T15" fmla="*/ 112 h 74"/>
                <a:gd name="T16" fmla="*/ 10 w 60"/>
                <a:gd name="T17" fmla="*/ 111 h 7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 h="74">
                  <a:moveTo>
                    <a:pt x="7" y="69"/>
                  </a:moveTo>
                  <a:cubicBezTo>
                    <a:pt x="0" y="67"/>
                    <a:pt x="15" y="55"/>
                    <a:pt x="17" y="53"/>
                  </a:cubicBezTo>
                  <a:cubicBezTo>
                    <a:pt x="24" y="49"/>
                    <a:pt x="31" y="45"/>
                    <a:pt x="37" y="39"/>
                  </a:cubicBezTo>
                  <a:cubicBezTo>
                    <a:pt x="42" y="34"/>
                    <a:pt x="47" y="28"/>
                    <a:pt x="50" y="22"/>
                  </a:cubicBezTo>
                  <a:cubicBezTo>
                    <a:pt x="54" y="15"/>
                    <a:pt x="55" y="8"/>
                    <a:pt x="56" y="0"/>
                  </a:cubicBezTo>
                  <a:cubicBezTo>
                    <a:pt x="60" y="7"/>
                    <a:pt x="60" y="19"/>
                    <a:pt x="60" y="27"/>
                  </a:cubicBezTo>
                  <a:cubicBezTo>
                    <a:pt x="60" y="39"/>
                    <a:pt x="57" y="52"/>
                    <a:pt x="48" y="60"/>
                  </a:cubicBezTo>
                  <a:cubicBezTo>
                    <a:pt x="42" y="67"/>
                    <a:pt x="33" y="70"/>
                    <a:pt x="24" y="71"/>
                  </a:cubicBezTo>
                  <a:cubicBezTo>
                    <a:pt x="20" y="72"/>
                    <a:pt x="9" y="74"/>
                    <a:pt x="6" y="70"/>
                  </a:cubicBezTo>
                </a:path>
              </a:pathLst>
            </a:custGeom>
            <a:solidFill>
              <a:srgbClr val="E891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8" name="Freeform 110">
              <a:extLst>
                <a:ext uri="{FF2B5EF4-FFF2-40B4-BE49-F238E27FC236}">
                  <a16:creationId xmlns:a16="http://schemas.microsoft.com/office/drawing/2014/main" id="{E2BC4F25-AAF3-6033-7A37-4572633FABB0}"/>
                </a:ext>
              </a:extLst>
            </p:cNvPr>
            <p:cNvSpPr>
              <a:spLocks/>
            </p:cNvSpPr>
            <p:nvPr/>
          </p:nvSpPr>
          <p:spPr bwMode="auto">
            <a:xfrm>
              <a:off x="1520" y="2258"/>
              <a:ext cx="65" cy="20"/>
            </a:xfrm>
            <a:custGeom>
              <a:avLst/>
              <a:gdLst>
                <a:gd name="T0" fmla="*/ 0 w 52"/>
                <a:gd name="T1" fmla="*/ 10 h 16"/>
                <a:gd name="T2" fmla="*/ 36 w 52"/>
                <a:gd name="T3" fmla="*/ 5 h 16"/>
                <a:gd name="T4" fmla="*/ 69 w 52"/>
                <a:gd name="T5" fmla="*/ 6 h 16"/>
                <a:gd name="T6" fmla="*/ 36 w 52"/>
                <a:gd name="T7" fmla="*/ 20 h 16"/>
                <a:gd name="T8" fmla="*/ 1 w 52"/>
                <a:gd name="T9" fmla="*/ 11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16">
                  <a:moveTo>
                    <a:pt x="0" y="6"/>
                  </a:moveTo>
                  <a:cubicBezTo>
                    <a:pt x="8" y="6"/>
                    <a:pt x="16" y="4"/>
                    <a:pt x="23" y="3"/>
                  </a:cubicBezTo>
                  <a:cubicBezTo>
                    <a:pt x="28" y="2"/>
                    <a:pt x="41" y="0"/>
                    <a:pt x="44" y="4"/>
                  </a:cubicBezTo>
                  <a:cubicBezTo>
                    <a:pt x="52" y="12"/>
                    <a:pt x="26" y="12"/>
                    <a:pt x="23" y="13"/>
                  </a:cubicBezTo>
                  <a:cubicBezTo>
                    <a:pt x="18" y="14"/>
                    <a:pt x="0" y="16"/>
                    <a:pt x="1" y="7"/>
                  </a:cubicBezTo>
                </a:path>
              </a:pathLst>
            </a:custGeom>
            <a:solidFill>
              <a:srgbClr val="E891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9" name="Freeform 111">
              <a:extLst>
                <a:ext uri="{FF2B5EF4-FFF2-40B4-BE49-F238E27FC236}">
                  <a16:creationId xmlns:a16="http://schemas.microsoft.com/office/drawing/2014/main" id="{4D47B69B-7DB2-EC00-A838-5DB766FF3642}"/>
                </a:ext>
              </a:extLst>
            </p:cNvPr>
            <p:cNvSpPr>
              <a:spLocks/>
            </p:cNvSpPr>
            <p:nvPr/>
          </p:nvSpPr>
          <p:spPr bwMode="auto">
            <a:xfrm>
              <a:off x="1494" y="2321"/>
              <a:ext cx="87" cy="135"/>
            </a:xfrm>
            <a:custGeom>
              <a:avLst/>
              <a:gdLst>
                <a:gd name="T0" fmla="*/ 108 w 70"/>
                <a:gd name="T1" fmla="*/ 0 h 108"/>
                <a:gd name="T2" fmla="*/ 93 w 70"/>
                <a:gd name="T3" fmla="*/ 16 h 108"/>
                <a:gd name="T4" fmla="*/ 78 w 70"/>
                <a:gd name="T5" fmla="*/ 25 h 108"/>
                <a:gd name="T6" fmla="*/ 75 w 70"/>
                <a:gd name="T7" fmla="*/ 44 h 108"/>
                <a:gd name="T8" fmla="*/ 68 w 70"/>
                <a:gd name="T9" fmla="*/ 66 h 108"/>
                <a:gd name="T10" fmla="*/ 48 w 70"/>
                <a:gd name="T11" fmla="*/ 101 h 108"/>
                <a:gd name="T12" fmla="*/ 20 w 70"/>
                <a:gd name="T13" fmla="*/ 131 h 108"/>
                <a:gd name="T14" fmla="*/ 7 w 70"/>
                <a:gd name="T15" fmla="*/ 161 h 108"/>
                <a:gd name="T16" fmla="*/ 27 w 70"/>
                <a:gd name="T17" fmla="*/ 151 h 108"/>
                <a:gd name="T18" fmla="*/ 63 w 70"/>
                <a:gd name="T19" fmla="*/ 118 h 108"/>
                <a:gd name="T20" fmla="*/ 107 w 70"/>
                <a:gd name="T21" fmla="*/ 4 h 1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0" h="108">
                  <a:moveTo>
                    <a:pt x="70" y="0"/>
                  </a:moveTo>
                  <a:cubicBezTo>
                    <a:pt x="68" y="4"/>
                    <a:pt x="64" y="8"/>
                    <a:pt x="60" y="10"/>
                  </a:cubicBezTo>
                  <a:cubicBezTo>
                    <a:pt x="58" y="12"/>
                    <a:pt x="53" y="14"/>
                    <a:pt x="51" y="16"/>
                  </a:cubicBezTo>
                  <a:cubicBezTo>
                    <a:pt x="49" y="19"/>
                    <a:pt x="49" y="25"/>
                    <a:pt x="48" y="28"/>
                  </a:cubicBezTo>
                  <a:cubicBezTo>
                    <a:pt x="47" y="33"/>
                    <a:pt x="46" y="37"/>
                    <a:pt x="44" y="42"/>
                  </a:cubicBezTo>
                  <a:cubicBezTo>
                    <a:pt x="41" y="50"/>
                    <a:pt x="38" y="59"/>
                    <a:pt x="31" y="65"/>
                  </a:cubicBezTo>
                  <a:cubicBezTo>
                    <a:pt x="24" y="71"/>
                    <a:pt x="19" y="77"/>
                    <a:pt x="13" y="84"/>
                  </a:cubicBezTo>
                  <a:cubicBezTo>
                    <a:pt x="8" y="89"/>
                    <a:pt x="0" y="94"/>
                    <a:pt x="5" y="103"/>
                  </a:cubicBezTo>
                  <a:cubicBezTo>
                    <a:pt x="9" y="108"/>
                    <a:pt x="14" y="100"/>
                    <a:pt x="18" y="97"/>
                  </a:cubicBezTo>
                  <a:cubicBezTo>
                    <a:pt x="26" y="90"/>
                    <a:pt x="35" y="84"/>
                    <a:pt x="41" y="75"/>
                  </a:cubicBezTo>
                  <a:cubicBezTo>
                    <a:pt x="56" y="54"/>
                    <a:pt x="61" y="26"/>
                    <a:pt x="69" y="2"/>
                  </a:cubicBezTo>
                </a:path>
              </a:pathLst>
            </a:custGeom>
            <a:solidFill>
              <a:srgbClr val="E891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0" name="Freeform 112">
              <a:extLst>
                <a:ext uri="{FF2B5EF4-FFF2-40B4-BE49-F238E27FC236}">
                  <a16:creationId xmlns:a16="http://schemas.microsoft.com/office/drawing/2014/main" id="{73C56C9E-99B7-E9DF-E4F6-079B94C52B15}"/>
                </a:ext>
              </a:extLst>
            </p:cNvPr>
            <p:cNvSpPr>
              <a:spLocks/>
            </p:cNvSpPr>
            <p:nvPr/>
          </p:nvSpPr>
          <p:spPr bwMode="auto">
            <a:xfrm>
              <a:off x="1564" y="2305"/>
              <a:ext cx="46" cy="62"/>
            </a:xfrm>
            <a:custGeom>
              <a:avLst/>
              <a:gdLst>
                <a:gd name="T0" fmla="*/ 0 w 37"/>
                <a:gd name="T1" fmla="*/ 77 h 50"/>
                <a:gd name="T2" fmla="*/ 46 w 37"/>
                <a:gd name="T3" fmla="*/ 43 h 50"/>
                <a:gd name="T4" fmla="*/ 57 w 37"/>
                <a:gd name="T5" fmla="*/ 0 h 50"/>
                <a:gd name="T6" fmla="*/ 25 w 37"/>
                <a:gd name="T7" fmla="*/ 36 h 50"/>
                <a:gd name="T8" fmla="*/ 0 w 37"/>
                <a:gd name="T9" fmla="*/ 68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7" h="50">
                  <a:moveTo>
                    <a:pt x="0" y="50"/>
                  </a:moveTo>
                  <a:cubicBezTo>
                    <a:pt x="11" y="45"/>
                    <a:pt x="22" y="37"/>
                    <a:pt x="30" y="28"/>
                  </a:cubicBezTo>
                  <a:cubicBezTo>
                    <a:pt x="36" y="21"/>
                    <a:pt x="37" y="10"/>
                    <a:pt x="37" y="0"/>
                  </a:cubicBezTo>
                  <a:cubicBezTo>
                    <a:pt x="30" y="8"/>
                    <a:pt x="25" y="16"/>
                    <a:pt x="16" y="23"/>
                  </a:cubicBezTo>
                  <a:cubicBezTo>
                    <a:pt x="7" y="29"/>
                    <a:pt x="3" y="33"/>
                    <a:pt x="0" y="44"/>
                  </a:cubicBezTo>
                </a:path>
              </a:pathLst>
            </a:custGeom>
            <a:solidFill>
              <a:srgbClr val="E891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1" name="Freeform 113">
              <a:extLst>
                <a:ext uri="{FF2B5EF4-FFF2-40B4-BE49-F238E27FC236}">
                  <a16:creationId xmlns:a16="http://schemas.microsoft.com/office/drawing/2014/main" id="{66E1E782-81F7-85B2-C0B9-846D0A3CFADA}"/>
                </a:ext>
              </a:extLst>
            </p:cNvPr>
            <p:cNvSpPr>
              <a:spLocks/>
            </p:cNvSpPr>
            <p:nvPr/>
          </p:nvSpPr>
          <p:spPr bwMode="auto">
            <a:xfrm>
              <a:off x="1564" y="2159"/>
              <a:ext cx="47" cy="54"/>
            </a:xfrm>
            <a:custGeom>
              <a:avLst/>
              <a:gdLst>
                <a:gd name="T0" fmla="*/ 0 w 38"/>
                <a:gd name="T1" fmla="*/ 68 h 43"/>
                <a:gd name="T2" fmla="*/ 24 w 38"/>
                <a:gd name="T3" fmla="*/ 49 h 43"/>
                <a:gd name="T4" fmla="*/ 47 w 38"/>
                <a:gd name="T5" fmla="*/ 41 h 43"/>
                <a:gd name="T6" fmla="*/ 51 w 38"/>
                <a:gd name="T7" fmla="*/ 23 h 43"/>
                <a:gd name="T8" fmla="*/ 37 w 38"/>
                <a:gd name="T9" fmla="*/ 0 h 43"/>
                <a:gd name="T10" fmla="*/ 15 w 38"/>
                <a:gd name="T11" fmla="*/ 18 h 4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 h="43">
                  <a:moveTo>
                    <a:pt x="0" y="43"/>
                  </a:moveTo>
                  <a:cubicBezTo>
                    <a:pt x="5" y="42"/>
                    <a:pt x="10" y="34"/>
                    <a:pt x="15" y="31"/>
                  </a:cubicBezTo>
                  <a:cubicBezTo>
                    <a:pt x="21" y="28"/>
                    <a:pt x="26" y="28"/>
                    <a:pt x="31" y="26"/>
                  </a:cubicBezTo>
                  <a:cubicBezTo>
                    <a:pt x="38" y="23"/>
                    <a:pt x="36" y="20"/>
                    <a:pt x="33" y="14"/>
                  </a:cubicBezTo>
                  <a:cubicBezTo>
                    <a:pt x="31" y="10"/>
                    <a:pt x="27" y="3"/>
                    <a:pt x="24" y="0"/>
                  </a:cubicBezTo>
                  <a:cubicBezTo>
                    <a:pt x="19" y="4"/>
                    <a:pt x="15" y="7"/>
                    <a:pt x="10" y="11"/>
                  </a:cubicBezTo>
                </a:path>
              </a:pathLst>
            </a:custGeom>
            <a:solidFill>
              <a:srgbClr val="E891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2" name="Freeform 114">
              <a:extLst>
                <a:ext uri="{FF2B5EF4-FFF2-40B4-BE49-F238E27FC236}">
                  <a16:creationId xmlns:a16="http://schemas.microsoft.com/office/drawing/2014/main" id="{0367B8DA-F7E5-DEEF-0D93-384BDE0ED5A7}"/>
                </a:ext>
              </a:extLst>
            </p:cNvPr>
            <p:cNvSpPr>
              <a:spLocks/>
            </p:cNvSpPr>
            <p:nvPr/>
          </p:nvSpPr>
          <p:spPr bwMode="auto">
            <a:xfrm>
              <a:off x="1040" y="2187"/>
              <a:ext cx="36" cy="120"/>
            </a:xfrm>
            <a:custGeom>
              <a:avLst/>
              <a:gdLst>
                <a:gd name="T0" fmla="*/ 45 w 29"/>
                <a:gd name="T1" fmla="*/ 150 h 96"/>
                <a:gd name="T2" fmla="*/ 21 w 29"/>
                <a:gd name="T3" fmla="*/ 70 h 96"/>
                <a:gd name="T4" fmla="*/ 45 w 29"/>
                <a:gd name="T5" fmla="*/ 0 h 96"/>
                <a:gd name="T6" fmla="*/ 45 w 29"/>
                <a:gd name="T7" fmla="*/ 150 h 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9" h="96">
                  <a:moveTo>
                    <a:pt x="29" y="96"/>
                  </a:moveTo>
                  <a:cubicBezTo>
                    <a:pt x="29" y="96"/>
                    <a:pt x="5" y="81"/>
                    <a:pt x="14" y="45"/>
                  </a:cubicBezTo>
                  <a:cubicBezTo>
                    <a:pt x="24" y="9"/>
                    <a:pt x="29" y="0"/>
                    <a:pt x="29" y="0"/>
                  </a:cubicBezTo>
                  <a:cubicBezTo>
                    <a:pt x="29" y="0"/>
                    <a:pt x="0" y="68"/>
                    <a:pt x="29" y="9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3" name="Oval 115">
              <a:extLst>
                <a:ext uri="{FF2B5EF4-FFF2-40B4-BE49-F238E27FC236}">
                  <a16:creationId xmlns:a16="http://schemas.microsoft.com/office/drawing/2014/main" id="{C01FEBE7-8192-95C2-834B-8B74A731380A}"/>
                </a:ext>
              </a:extLst>
            </p:cNvPr>
            <p:cNvSpPr>
              <a:spLocks noChangeArrowheads="1"/>
            </p:cNvSpPr>
            <p:nvPr/>
          </p:nvSpPr>
          <p:spPr bwMode="auto">
            <a:xfrm>
              <a:off x="1091" y="2233"/>
              <a:ext cx="25" cy="2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324" name="Oval 116">
              <a:extLst>
                <a:ext uri="{FF2B5EF4-FFF2-40B4-BE49-F238E27FC236}">
                  <a16:creationId xmlns:a16="http://schemas.microsoft.com/office/drawing/2014/main" id="{86682C84-4E79-E719-662A-136B875347A5}"/>
                </a:ext>
              </a:extLst>
            </p:cNvPr>
            <p:cNvSpPr>
              <a:spLocks noChangeArrowheads="1"/>
            </p:cNvSpPr>
            <p:nvPr/>
          </p:nvSpPr>
          <p:spPr bwMode="auto">
            <a:xfrm>
              <a:off x="1098" y="2218"/>
              <a:ext cx="12" cy="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325" name="Freeform 117">
              <a:extLst>
                <a:ext uri="{FF2B5EF4-FFF2-40B4-BE49-F238E27FC236}">
                  <a16:creationId xmlns:a16="http://schemas.microsoft.com/office/drawing/2014/main" id="{6961EDA2-B615-30B5-96C4-8931EA10EEF7}"/>
                </a:ext>
              </a:extLst>
            </p:cNvPr>
            <p:cNvSpPr>
              <a:spLocks/>
            </p:cNvSpPr>
            <p:nvPr/>
          </p:nvSpPr>
          <p:spPr bwMode="auto">
            <a:xfrm>
              <a:off x="1041" y="2147"/>
              <a:ext cx="51" cy="60"/>
            </a:xfrm>
            <a:custGeom>
              <a:avLst/>
              <a:gdLst>
                <a:gd name="T0" fmla="*/ 63 w 41"/>
                <a:gd name="T1" fmla="*/ 4 h 48"/>
                <a:gd name="T2" fmla="*/ 37 w 41"/>
                <a:gd name="T3" fmla="*/ 39 h 48"/>
                <a:gd name="T4" fmla="*/ 24 w 41"/>
                <a:gd name="T5" fmla="*/ 75 h 48"/>
                <a:gd name="T6" fmla="*/ 20 w 41"/>
                <a:gd name="T7" fmla="*/ 29 h 48"/>
                <a:gd name="T8" fmla="*/ 61 w 41"/>
                <a:gd name="T9" fmla="*/ 0 h 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 h="48">
                  <a:moveTo>
                    <a:pt x="41" y="2"/>
                  </a:moveTo>
                  <a:cubicBezTo>
                    <a:pt x="35" y="6"/>
                    <a:pt x="28" y="18"/>
                    <a:pt x="24" y="25"/>
                  </a:cubicBezTo>
                  <a:cubicBezTo>
                    <a:pt x="20" y="31"/>
                    <a:pt x="14" y="41"/>
                    <a:pt x="15" y="48"/>
                  </a:cubicBezTo>
                  <a:cubicBezTo>
                    <a:pt x="0" y="41"/>
                    <a:pt x="4" y="29"/>
                    <a:pt x="13" y="18"/>
                  </a:cubicBezTo>
                  <a:cubicBezTo>
                    <a:pt x="20" y="9"/>
                    <a:pt x="29" y="5"/>
                    <a:pt x="39" y="0"/>
                  </a:cubicBezTo>
                </a:path>
              </a:pathLst>
            </a:custGeom>
            <a:solidFill>
              <a:srgbClr val="E891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6" name="Freeform 118">
              <a:extLst>
                <a:ext uri="{FF2B5EF4-FFF2-40B4-BE49-F238E27FC236}">
                  <a16:creationId xmlns:a16="http://schemas.microsoft.com/office/drawing/2014/main" id="{74875760-7B58-A49E-0E38-7CFAF7075E95}"/>
                </a:ext>
              </a:extLst>
            </p:cNvPr>
            <p:cNvSpPr>
              <a:spLocks/>
            </p:cNvSpPr>
            <p:nvPr/>
          </p:nvSpPr>
          <p:spPr bwMode="auto">
            <a:xfrm>
              <a:off x="1045" y="2256"/>
              <a:ext cx="6" cy="19"/>
            </a:xfrm>
            <a:custGeom>
              <a:avLst/>
              <a:gdLst>
                <a:gd name="T0" fmla="*/ 6 w 5"/>
                <a:gd name="T1" fmla="*/ 0 h 15"/>
                <a:gd name="T2" fmla="*/ 5 w 5"/>
                <a:gd name="T3" fmla="*/ 14 h 15"/>
                <a:gd name="T4" fmla="*/ 7 w 5"/>
                <a:gd name="T5" fmla="*/ 24 h 15"/>
                <a:gd name="T6" fmla="*/ 1 w 5"/>
                <a:gd name="T7" fmla="*/ 20 h 15"/>
                <a:gd name="T8" fmla="*/ 0 w 5"/>
                <a:gd name="T9" fmla="*/ 16 h 15"/>
                <a:gd name="T10" fmla="*/ 0 w 5"/>
                <a:gd name="T11" fmla="*/ 0 h 15"/>
                <a:gd name="T12" fmla="*/ 6 w 5"/>
                <a:gd name="T13" fmla="*/ 0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15">
                  <a:moveTo>
                    <a:pt x="4" y="0"/>
                  </a:moveTo>
                  <a:cubicBezTo>
                    <a:pt x="4" y="3"/>
                    <a:pt x="3" y="6"/>
                    <a:pt x="3" y="9"/>
                  </a:cubicBezTo>
                  <a:cubicBezTo>
                    <a:pt x="3" y="11"/>
                    <a:pt x="4" y="13"/>
                    <a:pt x="5" y="15"/>
                  </a:cubicBezTo>
                  <a:cubicBezTo>
                    <a:pt x="4" y="14"/>
                    <a:pt x="2" y="14"/>
                    <a:pt x="1" y="13"/>
                  </a:cubicBezTo>
                  <a:cubicBezTo>
                    <a:pt x="0" y="12"/>
                    <a:pt x="0" y="12"/>
                    <a:pt x="0" y="10"/>
                  </a:cubicBezTo>
                  <a:cubicBezTo>
                    <a:pt x="0" y="6"/>
                    <a:pt x="0" y="3"/>
                    <a:pt x="0" y="0"/>
                  </a:cubicBezTo>
                  <a:cubicBezTo>
                    <a:pt x="1" y="0"/>
                    <a:pt x="3" y="0"/>
                    <a:pt x="4" y="0"/>
                  </a:cubicBezTo>
                </a:path>
              </a:pathLst>
            </a:custGeom>
            <a:solidFill>
              <a:srgbClr val="E891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 name="Freeform 119">
              <a:extLst>
                <a:ext uri="{FF2B5EF4-FFF2-40B4-BE49-F238E27FC236}">
                  <a16:creationId xmlns:a16="http://schemas.microsoft.com/office/drawing/2014/main" id="{E1930191-DA8A-E24D-1643-1CB3AB666661}"/>
                </a:ext>
              </a:extLst>
            </p:cNvPr>
            <p:cNvSpPr>
              <a:spLocks/>
            </p:cNvSpPr>
            <p:nvPr/>
          </p:nvSpPr>
          <p:spPr bwMode="auto">
            <a:xfrm>
              <a:off x="1028" y="2139"/>
              <a:ext cx="33" cy="49"/>
            </a:xfrm>
            <a:custGeom>
              <a:avLst/>
              <a:gdLst>
                <a:gd name="T0" fmla="*/ 11 w 26"/>
                <a:gd name="T1" fmla="*/ 62 h 39"/>
                <a:gd name="T2" fmla="*/ 24 w 26"/>
                <a:gd name="T3" fmla="*/ 24 h 39"/>
                <a:gd name="T4" fmla="*/ 42 w 26"/>
                <a:gd name="T5" fmla="*/ 6 h 39"/>
                <a:gd name="T6" fmla="*/ 22 w 26"/>
                <a:gd name="T7" fmla="*/ 4 h 39"/>
                <a:gd name="T8" fmla="*/ 6 w 26"/>
                <a:gd name="T9" fmla="*/ 23 h 39"/>
                <a:gd name="T10" fmla="*/ 4 w 26"/>
                <a:gd name="T11" fmla="*/ 43 h 39"/>
                <a:gd name="T12" fmla="*/ 13 w 26"/>
                <a:gd name="T13" fmla="*/ 62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9">
                  <a:moveTo>
                    <a:pt x="7" y="39"/>
                  </a:moveTo>
                  <a:cubicBezTo>
                    <a:pt x="7" y="31"/>
                    <a:pt x="11" y="22"/>
                    <a:pt x="15" y="15"/>
                  </a:cubicBezTo>
                  <a:cubicBezTo>
                    <a:pt x="18" y="10"/>
                    <a:pt x="22" y="8"/>
                    <a:pt x="26" y="4"/>
                  </a:cubicBezTo>
                  <a:cubicBezTo>
                    <a:pt x="23" y="3"/>
                    <a:pt x="17" y="0"/>
                    <a:pt x="13" y="2"/>
                  </a:cubicBezTo>
                  <a:cubicBezTo>
                    <a:pt x="9" y="3"/>
                    <a:pt x="5" y="10"/>
                    <a:pt x="4" y="14"/>
                  </a:cubicBezTo>
                  <a:cubicBezTo>
                    <a:pt x="2" y="18"/>
                    <a:pt x="0" y="23"/>
                    <a:pt x="2" y="27"/>
                  </a:cubicBezTo>
                  <a:cubicBezTo>
                    <a:pt x="3" y="31"/>
                    <a:pt x="6" y="35"/>
                    <a:pt x="8" y="39"/>
                  </a:cubicBezTo>
                </a:path>
              </a:pathLst>
            </a:custGeom>
            <a:solidFill>
              <a:srgbClr val="E27F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8" name="Freeform 120">
              <a:extLst>
                <a:ext uri="{FF2B5EF4-FFF2-40B4-BE49-F238E27FC236}">
                  <a16:creationId xmlns:a16="http://schemas.microsoft.com/office/drawing/2014/main" id="{E45114A0-5C03-4F28-A746-CD3DEF4CADF9}"/>
                </a:ext>
              </a:extLst>
            </p:cNvPr>
            <p:cNvSpPr>
              <a:spLocks/>
            </p:cNvSpPr>
            <p:nvPr/>
          </p:nvSpPr>
          <p:spPr bwMode="auto">
            <a:xfrm>
              <a:off x="1016" y="2251"/>
              <a:ext cx="8" cy="12"/>
            </a:xfrm>
            <a:custGeom>
              <a:avLst/>
              <a:gdLst>
                <a:gd name="T0" fmla="*/ 2 w 7"/>
                <a:gd name="T1" fmla="*/ 0 h 10"/>
                <a:gd name="T2" fmla="*/ 0 w 7"/>
                <a:gd name="T3" fmla="*/ 6 h 10"/>
                <a:gd name="T4" fmla="*/ 1 w 7"/>
                <a:gd name="T5" fmla="*/ 12 h 10"/>
                <a:gd name="T6" fmla="*/ 3 w 7"/>
                <a:gd name="T7" fmla="*/ 13 h 10"/>
                <a:gd name="T8" fmla="*/ 9 w 7"/>
                <a:gd name="T9" fmla="*/ 14 h 10"/>
                <a:gd name="T10" fmla="*/ 7 w 7"/>
                <a:gd name="T11" fmla="*/ 8 h 10"/>
                <a:gd name="T12" fmla="*/ 8 w 7"/>
                <a:gd name="T13" fmla="*/ 1 h 10"/>
                <a:gd name="T14" fmla="*/ 2 w 7"/>
                <a:gd name="T15" fmla="*/ 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0">
                  <a:moveTo>
                    <a:pt x="2" y="0"/>
                  </a:moveTo>
                  <a:cubicBezTo>
                    <a:pt x="1" y="0"/>
                    <a:pt x="0" y="3"/>
                    <a:pt x="0" y="4"/>
                  </a:cubicBezTo>
                  <a:cubicBezTo>
                    <a:pt x="0" y="6"/>
                    <a:pt x="0" y="7"/>
                    <a:pt x="1" y="8"/>
                  </a:cubicBezTo>
                  <a:cubicBezTo>
                    <a:pt x="1" y="9"/>
                    <a:pt x="2" y="9"/>
                    <a:pt x="3" y="9"/>
                  </a:cubicBezTo>
                  <a:cubicBezTo>
                    <a:pt x="5" y="9"/>
                    <a:pt x="6" y="10"/>
                    <a:pt x="7" y="10"/>
                  </a:cubicBezTo>
                  <a:cubicBezTo>
                    <a:pt x="6" y="9"/>
                    <a:pt x="5" y="8"/>
                    <a:pt x="5" y="6"/>
                  </a:cubicBezTo>
                  <a:cubicBezTo>
                    <a:pt x="5" y="5"/>
                    <a:pt x="5" y="2"/>
                    <a:pt x="6" y="1"/>
                  </a:cubicBezTo>
                  <a:cubicBezTo>
                    <a:pt x="5" y="0"/>
                    <a:pt x="3" y="1"/>
                    <a:pt x="2" y="0"/>
                  </a:cubicBezTo>
                </a:path>
              </a:pathLst>
            </a:custGeom>
            <a:solidFill>
              <a:srgbClr val="E27F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9" name="Freeform 121">
              <a:extLst>
                <a:ext uri="{FF2B5EF4-FFF2-40B4-BE49-F238E27FC236}">
                  <a16:creationId xmlns:a16="http://schemas.microsoft.com/office/drawing/2014/main" id="{09B2870E-AAD9-60CC-CB56-D6B216145065}"/>
                </a:ext>
              </a:extLst>
            </p:cNvPr>
            <p:cNvSpPr>
              <a:spLocks/>
            </p:cNvSpPr>
            <p:nvPr/>
          </p:nvSpPr>
          <p:spPr bwMode="auto">
            <a:xfrm>
              <a:off x="841" y="2023"/>
              <a:ext cx="71" cy="79"/>
            </a:xfrm>
            <a:custGeom>
              <a:avLst/>
              <a:gdLst>
                <a:gd name="T0" fmla="*/ 76 w 57"/>
                <a:gd name="T1" fmla="*/ 4 h 63"/>
                <a:gd name="T2" fmla="*/ 27 w 57"/>
                <a:gd name="T3" fmla="*/ 18 h 63"/>
                <a:gd name="T4" fmla="*/ 20 w 57"/>
                <a:gd name="T5" fmla="*/ 35 h 63"/>
                <a:gd name="T6" fmla="*/ 9 w 57"/>
                <a:gd name="T7" fmla="*/ 54 h 63"/>
                <a:gd name="T8" fmla="*/ 1 w 57"/>
                <a:gd name="T9" fmla="*/ 74 h 63"/>
                <a:gd name="T10" fmla="*/ 9 w 57"/>
                <a:gd name="T11" fmla="*/ 98 h 63"/>
                <a:gd name="T12" fmla="*/ 20 w 57"/>
                <a:gd name="T13" fmla="*/ 74 h 63"/>
                <a:gd name="T14" fmla="*/ 26 w 57"/>
                <a:gd name="T15" fmla="*/ 49 h 63"/>
                <a:gd name="T16" fmla="*/ 56 w 57"/>
                <a:gd name="T17" fmla="*/ 14 h 63"/>
                <a:gd name="T18" fmla="*/ 76 w 57"/>
                <a:gd name="T19" fmla="*/ 13 h 63"/>
                <a:gd name="T20" fmla="*/ 86 w 57"/>
                <a:gd name="T21" fmla="*/ 11 h 63"/>
                <a:gd name="T22" fmla="*/ 75 w 57"/>
                <a:gd name="T23" fmla="*/ 4 h 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7" h="63">
                  <a:moveTo>
                    <a:pt x="49" y="2"/>
                  </a:moveTo>
                  <a:cubicBezTo>
                    <a:pt x="38" y="1"/>
                    <a:pt x="24" y="0"/>
                    <a:pt x="18" y="11"/>
                  </a:cubicBezTo>
                  <a:cubicBezTo>
                    <a:pt x="16" y="14"/>
                    <a:pt x="15" y="18"/>
                    <a:pt x="13" y="22"/>
                  </a:cubicBezTo>
                  <a:cubicBezTo>
                    <a:pt x="11" y="26"/>
                    <a:pt x="8" y="30"/>
                    <a:pt x="6" y="34"/>
                  </a:cubicBezTo>
                  <a:cubicBezTo>
                    <a:pt x="4" y="38"/>
                    <a:pt x="2" y="42"/>
                    <a:pt x="1" y="47"/>
                  </a:cubicBezTo>
                  <a:cubicBezTo>
                    <a:pt x="0" y="51"/>
                    <a:pt x="0" y="63"/>
                    <a:pt x="6" y="62"/>
                  </a:cubicBezTo>
                  <a:cubicBezTo>
                    <a:pt x="12" y="62"/>
                    <a:pt x="13" y="51"/>
                    <a:pt x="13" y="47"/>
                  </a:cubicBezTo>
                  <a:cubicBezTo>
                    <a:pt x="14" y="42"/>
                    <a:pt x="16" y="36"/>
                    <a:pt x="17" y="31"/>
                  </a:cubicBezTo>
                  <a:cubicBezTo>
                    <a:pt x="20" y="21"/>
                    <a:pt x="26" y="11"/>
                    <a:pt x="36" y="9"/>
                  </a:cubicBezTo>
                  <a:cubicBezTo>
                    <a:pt x="41" y="8"/>
                    <a:pt x="44" y="8"/>
                    <a:pt x="49" y="8"/>
                  </a:cubicBezTo>
                  <a:cubicBezTo>
                    <a:pt x="50" y="9"/>
                    <a:pt x="55" y="9"/>
                    <a:pt x="55" y="7"/>
                  </a:cubicBezTo>
                  <a:cubicBezTo>
                    <a:pt x="57" y="4"/>
                    <a:pt x="51" y="1"/>
                    <a:pt x="48" y="2"/>
                  </a:cubicBezTo>
                </a:path>
              </a:pathLst>
            </a:custGeom>
            <a:solidFill>
              <a:srgbClr val="F4B3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0" name="Freeform 122">
              <a:extLst>
                <a:ext uri="{FF2B5EF4-FFF2-40B4-BE49-F238E27FC236}">
                  <a16:creationId xmlns:a16="http://schemas.microsoft.com/office/drawing/2014/main" id="{BC6267A8-1A31-98EE-0D74-B205C2321E3C}"/>
                </a:ext>
              </a:extLst>
            </p:cNvPr>
            <p:cNvSpPr>
              <a:spLocks/>
            </p:cNvSpPr>
            <p:nvPr/>
          </p:nvSpPr>
          <p:spPr bwMode="auto">
            <a:xfrm>
              <a:off x="866" y="2021"/>
              <a:ext cx="30" cy="13"/>
            </a:xfrm>
            <a:custGeom>
              <a:avLst/>
              <a:gdLst>
                <a:gd name="T0" fmla="*/ 38 w 24"/>
                <a:gd name="T1" fmla="*/ 6 h 11"/>
                <a:gd name="T2" fmla="*/ 0 w 24"/>
                <a:gd name="T3" fmla="*/ 15 h 11"/>
                <a:gd name="T4" fmla="*/ 38 w 24"/>
                <a:gd name="T5" fmla="*/ 6 h 11"/>
                <a:gd name="T6" fmla="*/ 0 60000 65536"/>
                <a:gd name="T7" fmla="*/ 0 60000 65536"/>
                <a:gd name="T8" fmla="*/ 0 60000 65536"/>
              </a:gdLst>
              <a:ahLst/>
              <a:cxnLst>
                <a:cxn ang="T6">
                  <a:pos x="T0" y="T1"/>
                </a:cxn>
                <a:cxn ang="T7">
                  <a:pos x="T2" y="T3"/>
                </a:cxn>
                <a:cxn ang="T8">
                  <a:pos x="T4" y="T5"/>
                </a:cxn>
              </a:cxnLst>
              <a:rect l="0" t="0" r="r" b="b"/>
              <a:pathLst>
                <a:path w="24" h="11">
                  <a:moveTo>
                    <a:pt x="24" y="4"/>
                  </a:moveTo>
                  <a:cubicBezTo>
                    <a:pt x="24" y="4"/>
                    <a:pt x="6" y="0"/>
                    <a:pt x="0" y="11"/>
                  </a:cubicBezTo>
                  <a:cubicBezTo>
                    <a:pt x="0" y="11"/>
                    <a:pt x="7" y="3"/>
                    <a:pt x="24"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1" name="Freeform 123">
              <a:extLst>
                <a:ext uri="{FF2B5EF4-FFF2-40B4-BE49-F238E27FC236}">
                  <a16:creationId xmlns:a16="http://schemas.microsoft.com/office/drawing/2014/main" id="{FC056C5E-2094-7EC3-C109-0CD6904E128B}"/>
                </a:ext>
              </a:extLst>
            </p:cNvPr>
            <p:cNvSpPr>
              <a:spLocks/>
            </p:cNvSpPr>
            <p:nvPr/>
          </p:nvSpPr>
          <p:spPr bwMode="auto">
            <a:xfrm>
              <a:off x="941" y="2032"/>
              <a:ext cx="23" cy="16"/>
            </a:xfrm>
            <a:custGeom>
              <a:avLst/>
              <a:gdLst>
                <a:gd name="T0" fmla="*/ 0 w 19"/>
                <a:gd name="T1" fmla="*/ 6 h 13"/>
                <a:gd name="T2" fmla="*/ 28 w 19"/>
                <a:gd name="T3" fmla="*/ 20 h 13"/>
                <a:gd name="T4" fmla="*/ 0 w 19"/>
                <a:gd name="T5" fmla="*/ 6 h 13"/>
                <a:gd name="T6" fmla="*/ 0 60000 65536"/>
                <a:gd name="T7" fmla="*/ 0 60000 65536"/>
                <a:gd name="T8" fmla="*/ 0 60000 65536"/>
              </a:gdLst>
              <a:ahLst/>
              <a:cxnLst>
                <a:cxn ang="T6">
                  <a:pos x="T0" y="T1"/>
                </a:cxn>
                <a:cxn ang="T7">
                  <a:pos x="T2" y="T3"/>
                </a:cxn>
                <a:cxn ang="T8">
                  <a:pos x="T4" y="T5"/>
                </a:cxn>
              </a:cxnLst>
              <a:rect l="0" t="0" r="r" b="b"/>
              <a:pathLst>
                <a:path w="19" h="13">
                  <a:moveTo>
                    <a:pt x="0" y="4"/>
                  </a:moveTo>
                  <a:cubicBezTo>
                    <a:pt x="0" y="4"/>
                    <a:pt x="11" y="0"/>
                    <a:pt x="19" y="13"/>
                  </a:cubicBezTo>
                  <a:cubicBezTo>
                    <a:pt x="19" y="13"/>
                    <a:pt x="11" y="2"/>
                    <a:pt x="0"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2" name="Freeform 124">
              <a:extLst>
                <a:ext uri="{FF2B5EF4-FFF2-40B4-BE49-F238E27FC236}">
                  <a16:creationId xmlns:a16="http://schemas.microsoft.com/office/drawing/2014/main" id="{7F9A6ED4-A072-48FA-421C-CAA0D395029E}"/>
                </a:ext>
              </a:extLst>
            </p:cNvPr>
            <p:cNvSpPr>
              <a:spLocks/>
            </p:cNvSpPr>
            <p:nvPr/>
          </p:nvSpPr>
          <p:spPr bwMode="auto">
            <a:xfrm>
              <a:off x="991" y="2084"/>
              <a:ext cx="20" cy="24"/>
            </a:xfrm>
            <a:custGeom>
              <a:avLst/>
              <a:gdLst>
                <a:gd name="T0" fmla="*/ 0 w 16"/>
                <a:gd name="T1" fmla="*/ 0 h 19"/>
                <a:gd name="T2" fmla="*/ 25 w 16"/>
                <a:gd name="T3" fmla="*/ 30 h 19"/>
                <a:gd name="T4" fmla="*/ 0 w 16"/>
                <a:gd name="T5" fmla="*/ 0 h 19"/>
                <a:gd name="T6" fmla="*/ 0 60000 65536"/>
                <a:gd name="T7" fmla="*/ 0 60000 65536"/>
                <a:gd name="T8" fmla="*/ 0 60000 65536"/>
              </a:gdLst>
              <a:ahLst/>
              <a:cxnLst>
                <a:cxn ang="T6">
                  <a:pos x="T0" y="T1"/>
                </a:cxn>
                <a:cxn ang="T7">
                  <a:pos x="T2" y="T3"/>
                </a:cxn>
                <a:cxn ang="T8">
                  <a:pos x="T4" y="T5"/>
                </a:cxn>
              </a:cxnLst>
              <a:rect l="0" t="0" r="r" b="b"/>
              <a:pathLst>
                <a:path w="16" h="19">
                  <a:moveTo>
                    <a:pt x="0" y="0"/>
                  </a:moveTo>
                  <a:cubicBezTo>
                    <a:pt x="0" y="0"/>
                    <a:pt x="10" y="2"/>
                    <a:pt x="16" y="19"/>
                  </a:cubicBezTo>
                  <a:cubicBezTo>
                    <a:pt x="16" y="19"/>
                    <a:pt x="8" y="3"/>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3" name="Freeform 125">
              <a:extLst>
                <a:ext uri="{FF2B5EF4-FFF2-40B4-BE49-F238E27FC236}">
                  <a16:creationId xmlns:a16="http://schemas.microsoft.com/office/drawing/2014/main" id="{D0CA0812-FDE8-3859-9EAA-A6F5C5613A0E}"/>
                </a:ext>
              </a:extLst>
            </p:cNvPr>
            <p:cNvSpPr>
              <a:spLocks/>
            </p:cNvSpPr>
            <p:nvPr/>
          </p:nvSpPr>
          <p:spPr bwMode="auto">
            <a:xfrm>
              <a:off x="902" y="2067"/>
              <a:ext cx="47" cy="27"/>
            </a:xfrm>
            <a:custGeom>
              <a:avLst/>
              <a:gdLst>
                <a:gd name="T0" fmla="*/ 58 w 38"/>
                <a:gd name="T1" fmla="*/ 12 h 22"/>
                <a:gd name="T2" fmla="*/ 31 w 38"/>
                <a:gd name="T3" fmla="*/ 33 h 22"/>
                <a:gd name="T4" fmla="*/ 58 w 38"/>
                <a:gd name="T5" fmla="*/ 12 h 22"/>
                <a:gd name="T6" fmla="*/ 0 60000 65536"/>
                <a:gd name="T7" fmla="*/ 0 60000 65536"/>
                <a:gd name="T8" fmla="*/ 0 60000 65536"/>
              </a:gdLst>
              <a:ahLst/>
              <a:cxnLst>
                <a:cxn ang="T6">
                  <a:pos x="T0" y="T1"/>
                </a:cxn>
                <a:cxn ang="T7">
                  <a:pos x="T2" y="T3"/>
                </a:cxn>
                <a:cxn ang="T8">
                  <a:pos x="T4" y="T5"/>
                </a:cxn>
              </a:cxnLst>
              <a:rect l="0" t="0" r="r" b="b"/>
              <a:pathLst>
                <a:path w="38" h="22">
                  <a:moveTo>
                    <a:pt x="38" y="8"/>
                  </a:moveTo>
                  <a:cubicBezTo>
                    <a:pt x="38" y="8"/>
                    <a:pt x="10" y="4"/>
                    <a:pt x="20" y="22"/>
                  </a:cubicBezTo>
                  <a:cubicBezTo>
                    <a:pt x="20" y="22"/>
                    <a:pt x="0" y="0"/>
                    <a:pt x="38" y="8"/>
                  </a:cubicBezTo>
                  <a:close/>
                </a:path>
              </a:pathLst>
            </a:custGeom>
            <a:solidFill>
              <a:srgbClr val="E27F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4" name="Freeform 126">
              <a:extLst>
                <a:ext uri="{FF2B5EF4-FFF2-40B4-BE49-F238E27FC236}">
                  <a16:creationId xmlns:a16="http://schemas.microsoft.com/office/drawing/2014/main" id="{07649641-8E5D-8944-2010-DA3F35725505}"/>
                </a:ext>
              </a:extLst>
            </p:cNvPr>
            <p:cNvSpPr>
              <a:spLocks/>
            </p:cNvSpPr>
            <p:nvPr/>
          </p:nvSpPr>
          <p:spPr bwMode="auto">
            <a:xfrm>
              <a:off x="832" y="2076"/>
              <a:ext cx="14" cy="51"/>
            </a:xfrm>
            <a:custGeom>
              <a:avLst/>
              <a:gdLst>
                <a:gd name="T0" fmla="*/ 14 w 11"/>
                <a:gd name="T1" fmla="*/ 0 h 41"/>
                <a:gd name="T2" fmla="*/ 18 w 11"/>
                <a:gd name="T3" fmla="*/ 63 h 41"/>
                <a:gd name="T4" fmla="*/ 14 w 11"/>
                <a:gd name="T5" fmla="*/ 0 h 41"/>
                <a:gd name="T6" fmla="*/ 0 60000 65536"/>
                <a:gd name="T7" fmla="*/ 0 60000 65536"/>
                <a:gd name="T8" fmla="*/ 0 60000 65536"/>
              </a:gdLst>
              <a:ahLst/>
              <a:cxnLst>
                <a:cxn ang="T6">
                  <a:pos x="T0" y="T1"/>
                </a:cxn>
                <a:cxn ang="T7">
                  <a:pos x="T2" y="T3"/>
                </a:cxn>
                <a:cxn ang="T8">
                  <a:pos x="T4" y="T5"/>
                </a:cxn>
              </a:cxnLst>
              <a:rect l="0" t="0" r="r" b="b"/>
              <a:pathLst>
                <a:path w="11" h="41">
                  <a:moveTo>
                    <a:pt x="9" y="0"/>
                  </a:moveTo>
                  <a:cubicBezTo>
                    <a:pt x="9" y="0"/>
                    <a:pt x="0" y="15"/>
                    <a:pt x="11" y="41"/>
                  </a:cubicBezTo>
                  <a:cubicBezTo>
                    <a:pt x="11" y="41"/>
                    <a:pt x="2" y="19"/>
                    <a:pt x="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5" name="Freeform 127">
              <a:extLst>
                <a:ext uri="{FF2B5EF4-FFF2-40B4-BE49-F238E27FC236}">
                  <a16:creationId xmlns:a16="http://schemas.microsoft.com/office/drawing/2014/main" id="{87FE0AAF-8A49-7FFA-1C40-611CAFE7B085}"/>
                </a:ext>
              </a:extLst>
            </p:cNvPr>
            <p:cNvSpPr>
              <a:spLocks/>
            </p:cNvSpPr>
            <p:nvPr/>
          </p:nvSpPr>
          <p:spPr bwMode="auto">
            <a:xfrm>
              <a:off x="1638" y="2001"/>
              <a:ext cx="25" cy="76"/>
            </a:xfrm>
            <a:custGeom>
              <a:avLst/>
              <a:gdLst>
                <a:gd name="T0" fmla="*/ 4 w 20"/>
                <a:gd name="T1" fmla="*/ 95 h 61"/>
                <a:gd name="T2" fmla="*/ 8 w 20"/>
                <a:gd name="T3" fmla="*/ 69 h 61"/>
                <a:gd name="T4" fmla="*/ 11 w 20"/>
                <a:gd name="T5" fmla="*/ 37 h 61"/>
                <a:gd name="T6" fmla="*/ 31 w 20"/>
                <a:gd name="T7" fmla="*/ 0 h 61"/>
                <a:gd name="T8" fmla="*/ 23 w 20"/>
                <a:gd name="T9" fmla="*/ 57 h 61"/>
                <a:gd name="T10" fmla="*/ 19 w 20"/>
                <a:gd name="T11" fmla="*/ 80 h 61"/>
                <a:gd name="T12" fmla="*/ 5 w 20"/>
                <a:gd name="T13" fmla="*/ 95 h 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61">
                  <a:moveTo>
                    <a:pt x="2" y="61"/>
                  </a:moveTo>
                  <a:cubicBezTo>
                    <a:pt x="0" y="56"/>
                    <a:pt x="3" y="49"/>
                    <a:pt x="5" y="44"/>
                  </a:cubicBezTo>
                  <a:cubicBezTo>
                    <a:pt x="7" y="37"/>
                    <a:pt x="7" y="31"/>
                    <a:pt x="7" y="24"/>
                  </a:cubicBezTo>
                  <a:cubicBezTo>
                    <a:pt x="7" y="11"/>
                    <a:pt x="12" y="7"/>
                    <a:pt x="20" y="0"/>
                  </a:cubicBezTo>
                  <a:cubicBezTo>
                    <a:pt x="13" y="9"/>
                    <a:pt x="14" y="26"/>
                    <a:pt x="14" y="37"/>
                  </a:cubicBezTo>
                  <a:cubicBezTo>
                    <a:pt x="14" y="41"/>
                    <a:pt x="14" y="47"/>
                    <a:pt x="12" y="51"/>
                  </a:cubicBezTo>
                  <a:cubicBezTo>
                    <a:pt x="10" y="55"/>
                    <a:pt x="5" y="57"/>
                    <a:pt x="3" y="61"/>
                  </a:cubicBezTo>
                </a:path>
              </a:pathLst>
            </a:custGeom>
            <a:solidFill>
              <a:srgbClr val="E27F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6" name="Freeform 128">
              <a:extLst>
                <a:ext uri="{FF2B5EF4-FFF2-40B4-BE49-F238E27FC236}">
                  <a16:creationId xmlns:a16="http://schemas.microsoft.com/office/drawing/2014/main" id="{021F7935-1C2D-097D-1533-674EB44AB7E8}"/>
                </a:ext>
              </a:extLst>
            </p:cNvPr>
            <p:cNvSpPr>
              <a:spLocks/>
            </p:cNvSpPr>
            <p:nvPr/>
          </p:nvSpPr>
          <p:spPr bwMode="auto">
            <a:xfrm>
              <a:off x="1635" y="2231"/>
              <a:ext cx="18" cy="16"/>
            </a:xfrm>
            <a:custGeom>
              <a:avLst/>
              <a:gdLst>
                <a:gd name="T0" fmla="*/ 5 w 14"/>
                <a:gd name="T1" fmla="*/ 20 h 13"/>
                <a:gd name="T2" fmla="*/ 5 w 14"/>
                <a:gd name="T3" fmla="*/ 5 h 13"/>
                <a:gd name="T4" fmla="*/ 23 w 14"/>
                <a:gd name="T5" fmla="*/ 1 h 13"/>
                <a:gd name="T6" fmla="*/ 19 w 14"/>
                <a:gd name="T7" fmla="*/ 18 h 13"/>
                <a:gd name="T8" fmla="*/ 5 w 14"/>
                <a:gd name="T9" fmla="*/ 20 h 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13">
                  <a:moveTo>
                    <a:pt x="3" y="13"/>
                  </a:moveTo>
                  <a:cubicBezTo>
                    <a:pt x="0" y="11"/>
                    <a:pt x="1" y="5"/>
                    <a:pt x="3" y="3"/>
                  </a:cubicBezTo>
                  <a:cubicBezTo>
                    <a:pt x="6" y="0"/>
                    <a:pt x="11" y="2"/>
                    <a:pt x="14" y="1"/>
                  </a:cubicBezTo>
                  <a:cubicBezTo>
                    <a:pt x="13" y="4"/>
                    <a:pt x="10" y="9"/>
                    <a:pt x="12" y="12"/>
                  </a:cubicBezTo>
                  <a:cubicBezTo>
                    <a:pt x="9" y="12"/>
                    <a:pt x="6" y="13"/>
                    <a:pt x="3" y="13"/>
                  </a:cubicBezTo>
                </a:path>
              </a:pathLst>
            </a:custGeom>
            <a:solidFill>
              <a:srgbClr val="E27F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 name="Freeform 129">
              <a:extLst>
                <a:ext uri="{FF2B5EF4-FFF2-40B4-BE49-F238E27FC236}">
                  <a16:creationId xmlns:a16="http://schemas.microsoft.com/office/drawing/2014/main" id="{C0DE234F-CCAB-EDC3-C338-D7728FEFB68D}"/>
                </a:ext>
              </a:extLst>
            </p:cNvPr>
            <p:cNvSpPr>
              <a:spLocks/>
            </p:cNvSpPr>
            <p:nvPr/>
          </p:nvSpPr>
          <p:spPr bwMode="auto">
            <a:xfrm>
              <a:off x="1788" y="2012"/>
              <a:ext cx="35" cy="36"/>
            </a:xfrm>
            <a:custGeom>
              <a:avLst/>
              <a:gdLst>
                <a:gd name="T0" fmla="*/ 0 w 28"/>
                <a:gd name="T1" fmla="*/ 0 h 29"/>
                <a:gd name="T2" fmla="*/ 1 w 28"/>
                <a:gd name="T3" fmla="*/ 45 h 29"/>
                <a:gd name="T4" fmla="*/ 0 w 28"/>
                <a:gd name="T5" fmla="*/ 0 h 29"/>
                <a:gd name="T6" fmla="*/ 0 60000 65536"/>
                <a:gd name="T7" fmla="*/ 0 60000 65536"/>
                <a:gd name="T8" fmla="*/ 0 60000 65536"/>
              </a:gdLst>
              <a:ahLst/>
              <a:cxnLst>
                <a:cxn ang="T6">
                  <a:pos x="T0" y="T1"/>
                </a:cxn>
                <a:cxn ang="T7">
                  <a:pos x="T2" y="T3"/>
                </a:cxn>
                <a:cxn ang="T8">
                  <a:pos x="T4" y="T5"/>
                </a:cxn>
              </a:cxnLst>
              <a:rect l="0" t="0" r="r" b="b"/>
              <a:pathLst>
                <a:path w="28" h="29">
                  <a:moveTo>
                    <a:pt x="0" y="0"/>
                  </a:moveTo>
                  <a:cubicBezTo>
                    <a:pt x="0" y="0"/>
                    <a:pt x="19" y="12"/>
                    <a:pt x="1" y="29"/>
                  </a:cubicBezTo>
                  <a:cubicBezTo>
                    <a:pt x="1" y="29"/>
                    <a:pt x="28" y="16"/>
                    <a:pt x="0" y="0"/>
                  </a:cubicBezTo>
                  <a:close/>
                </a:path>
              </a:pathLst>
            </a:custGeom>
            <a:solidFill>
              <a:srgbClr val="E27F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 name="Freeform 130">
              <a:extLst>
                <a:ext uri="{FF2B5EF4-FFF2-40B4-BE49-F238E27FC236}">
                  <a16:creationId xmlns:a16="http://schemas.microsoft.com/office/drawing/2014/main" id="{E8AC80F6-E4C9-1583-8BAD-ED259B6CB785}"/>
                </a:ext>
              </a:extLst>
            </p:cNvPr>
            <p:cNvSpPr>
              <a:spLocks/>
            </p:cNvSpPr>
            <p:nvPr/>
          </p:nvSpPr>
          <p:spPr bwMode="auto">
            <a:xfrm>
              <a:off x="1835" y="1984"/>
              <a:ext cx="47" cy="133"/>
            </a:xfrm>
            <a:custGeom>
              <a:avLst/>
              <a:gdLst>
                <a:gd name="T0" fmla="*/ 22 w 37"/>
                <a:gd name="T1" fmla="*/ 6 h 106"/>
                <a:gd name="T2" fmla="*/ 58 w 37"/>
                <a:gd name="T3" fmla="*/ 73 h 106"/>
                <a:gd name="T4" fmla="*/ 55 w 37"/>
                <a:gd name="T5" fmla="*/ 117 h 106"/>
                <a:gd name="T6" fmla="*/ 55 w 37"/>
                <a:gd name="T7" fmla="*/ 167 h 106"/>
                <a:gd name="T8" fmla="*/ 38 w 37"/>
                <a:gd name="T9" fmla="*/ 68 h 106"/>
                <a:gd name="T10" fmla="*/ 22 w 37"/>
                <a:gd name="T11" fmla="*/ 23 h 106"/>
                <a:gd name="T12" fmla="*/ 8 w 37"/>
                <a:gd name="T13" fmla="*/ 0 h 106"/>
                <a:gd name="T14" fmla="*/ 23 w 37"/>
                <a:gd name="T15" fmla="*/ 10 h 1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106">
                  <a:moveTo>
                    <a:pt x="13" y="4"/>
                  </a:moveTo>
                  <a:cubicBezTo>
                    <a:pt x="26" y="11"/>
                    <a:pt x="34" y="31"/>
                    <a:pt x="36" y="46"/>
                  </a:cubicBezTo>
                  <a:cubicBezTo>
                    <a:pt x="37" y="56"/>
                    <a:pt x="35" y="65"/>
                    <a:pt x="34" y="74"/>
                  </a:cubicBezTo>
                  <a:cubicBezTo>
                    <a:pt x="32" y="85"/>
                    <a:pt x="35" y="95"/>
                    <a:pt x="34" y="106"/>
                  </a:cubicBezTo>
                  <a:cubicBezTo>
                    <a:pt x="25" y="106"/>
                    <a:pt x="25" y="51"/>
                    <a:pt x="24" y="43"/>
                  </a:cubicBezTo>
                  <a:cubicBezTo>
                    <a:pt x="22" y="32"/>
                    <a:pt x="19" y="23"/>
                    <a:pt x="13" y="14"/>
                  </a:cubicBezTo>
                  <a:cubicBezTo>
                    <a:pt x="10" y="11"/>
                    <a:pt x="0" y="4"/>
                    <a:pt x="5" y="0"/>
                  </a:cubicBezTo>
                  <a:cubicBezTo>
                    <a:pt x="9" y="1"/>
                    <a:pt x="11" y="4"/>
                    <a:pt x="14" y="6"/>
                  </a:cubicBezTo>
                </a:path>
              </a:pathLst>
            </a:custGeom>
            <a:solidFill>
              <a:srgbClr val="F4B3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 name="Freeform 131">
              <a:extLst>
                <a:ext uri="{FF2B5EF4-FFF2-40B4-BE49-F238E27FC236}">
                  <a16:creationId xmlns:a16="http://schemas.microsoft.com/office/drawing/2014/main" id="{90B2E083-2ABE-7977-2E7F-F39CE676B6A3}"/>
                </a:ext>
              </a:extLst>
            </p:cNvPr>
            <p:cNvSpPr>
              <a:spLocks/>
            </p:cNvSpPr>
            <p:nvPr/>
          </p:nvSpPr>
          <p:spPr bwMode="auto">
            <a:xfrm>
              <a:off x="1860" y="1997"/>
              <a:ext cx="24" cy="62"/>
            </a:xfrm>
            <a:custGeom>
              <a:avLst/>
              <a:gdLst>
                <a:gd name="T0" fmla="*/ 24 w 19"/>
                <a:gd name="T1" fmla="*/ 77 h 50"/>
                <a:gd name="T2" fmla="*/ 0 w 19"/>
                <a:gd name="T3" fmla="*/ 0 h 50"/>
                <a:gd name="T4" fmla="*/ 24 w 19"/>
                <a:gd name="T5" fmla="*/ 77 h 50"/>
                <a:gd name="T6" fmla="*/ 0 60000 65536"/>
                <a:gd name="T7" fmla="*/ 0 60000 65536"/>
                <a:gd name="T8" fmla="*/ 0 60000 65536"/>
              </a:gdLst>
              <a:ahLst/>
              <a:cxnLst>
                <a:cxn ang="T6">
                  <a:pos x="T0" y="T1"/>
                </a:cxn>
                <a:cxn ang="T7">
                  <a:pos x="T2" y="T3"/>
                </a:cxn>
                <a:cxn ang="T8">
                  <a:pos x="T4" y="T5"/>
                </a:cxn>
              </a:cxnLst>
              <a:rect l="0" t="0" r="r" b="b"/>
              <a:pathLst>
                <a:path w="19" h="50">
                  <a:moveTo>
                    <a:pt x="15" y="50"/>
                  </a:moveTo>
                  <a:cubicBezTo>
                    <a:pt x="15" y="50"/>
                    <a:pt x="19" y="19"/>
                    <a:pt x="0" y="0"/>
                  </a:cubicBezTo>
                  <a:cubicBezTo>
                    <a:pt x="0" y="0"/>
                    <a:pt x="16" y="26"/>
                    <a:pt x="15" y="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 name="Freeform 132">
              <a:extLst>
                <a:ext uri="{FF2B5EF4-FFF2-40B4-BE49-F238E27FC236}">
                  <a16:creationId xmlns:a16="http://schemas.microsoft.com/office/drawing/2014/main" id="{59820192-2798-7FF3-FC58-599F5017DB54}"/>
                </a:ext>
              </a:extLst>
            </p:cNvPr>
            <p:cNvSpPr>
              <a:spLocks/>
            </p:cNvSpPr>
            <p:nvPr/>
          </p:nvSpPr>
          <p:spPr bwMode="auto">
            <a:xfrm>
              <a:off x="1753" y="1958"/>
              <a:ext cx="65" cy="11"/>
            </a:xfrm>
            <a:custGeom>
              <a:avLst/>
              <a:gdLst>
                <a:gd name="T0" fmla="*/ 81 w 52"/>
                <a:gd name="T1" fmla="*/ 13 h 9"/>
                <a:gd name="T2" fmla="*/ 0 w 52"/>
                <a:gd name="T3" fmla="*/ 6 h 9"/>
                <a:gd name="T4" fmla="*/ 81 w 52"/>
                <a:gd name="T5" fmla="*/ 13 h 9"/>
                <a:gd name="T6" fmla="*/ 0 60000 65536"/>
                <a:gd name="T7" fmla="*/ 0 60000 65536"/>
                <a:gd name="T8" fmla="*/ 0 60000 65536"/>
              </a:gdLst>
              <a:ahLst/>
              <a:cxnLst>
                <a:cxn ang="T6">
                  <a:pos x="T0" y="T1"/>
                </a:cxn>
                <a:cxn ang="T7">
                  <a:pos x="T2" y="T3"/>
                </a:cxn>
                <a:cxn ang="T8">
                  <a:pos x="T4" y="T5"/>
                </a:cxn>
              </a:cxnLst>
              <a:rect l="0" t="0" r="r" b="b"/>
              <a:pathLst>
                <a:path w="52" h="9">
                  <a:moveTo>
                    <a:pt x="52" y="9"/>
                  </a:moveTo>
                  <a:cubicBezTo>
                    <a:pt x="52" y="9"/>
                    <a:pt x="22" y="0"/>
                    <a:pt x="0" y="4"/>
                  </a:cubicBezTo>
                  <a:cubicBezTo>
                    <a:pt x="0" y="4"/>
                    <a:pt x="37" y="2"/>
                    <a:pt x="52"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 name="Freeform 133">
              <a:extLst>
                <a:ext uri="{FF2B5EF4-FFF2-40B4-BE49-F238E27FC236}">
                  <a16:creationId xmlns:a16="http://schemas.microsoft.com/office/drawing/2014/main" id="{CC0E0E28-52BB-0C14-C907-D232EA9FEFA2}"/>
                </a:ext>
              </a:extLst>
            </p:cNvPr>
            <p:cNvSpPr>
              <a:spLocks/>
            </p:cNvSpPr>
            <p:nvPr/>
          </p:nvSpPr>
          <p:spPr bwMode="auto">
            <a:xfrm>
              <a:off x="1681" y="1971"/>
              <a:ext cx="32" cy="12"/>
            </a:xfrm>
            <a:custGeom>
              <a:avLst/>
              <a:gdLst>
                <a:gd name="T0" fmla="*/ 41 w 25"/>
                <a:gd name="T1" fmla="*/ 0 h 10"/>
                <a:gd name="T2" fmla="*/ 0 w 25"/>
                <a:gd name="T3" fmla="*/ 14 h 10"/>
                <a:gd name="T4" fmla="*/ 41 w 25"/>
                <a:gd name="T5" fmla="*/ 0 h 10"/>
                <a:gd name="T6" fmla="*/ 0 60000 65536"/>
                <a:gd name="T7" fmla="*/ 0 60000 65536"/>
                <a:gd name="T8" fmla="*/ 0 60000 65536"/>
              </a:gdLst>
              <a:ahLst/>
              <a:cxnLst>
                <a:cxn ang="T6">
                  <a:pos x="T0" y="T1"/>
                </a:cxn>
                <a:cxn ang="T7">
                  <a:pos x="T2" y="T3"/>
                </a:cxn>
                <a:cxn ang="T8">
                  <a:pos x="T4" y="T5"/>
                </a:cxn>
              </a:cxnLst>
              <a:rect l="0" t="0" r="r" b="b"/>
              <a:pathLst>
                <a:path w="25" h="10">
                  <a:moveTo>
                    <a:pt x="25" y="0"/>
                  </a:moveTo>
                  <a:cubicBezTo>
                    <a:pt x="25" y="0"/>
                    <a:pt x="11" y="0"/>
                    <a:pt x="0" y="10"/>
                  </a:cubicBezTo>
                  <a:cubicBezTo>
                    <a:pt x="0" y="10"/>
                    <a:pt x="14" y="1"/>
                    <a:pt x="2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 name="Freeform 134">
              <a:extLst>
                <a:ext uri="{FF2B5EF4-FFF2-40B4-BE49-F238E27FC236}">
                  <a16:creationId xmlns:a16="http://schemas.microsoft.com/office/drawing/2014/main" id="{FC7290E1-78F3-13A9-DAD1-96AB05BE74F7}"/>
                </a:ext>
              </a:extLst>
            </p:cNvPr>
            <p:cNvSpPr>
              <a:spLocks/>
            </p:cNvSpPr>
            <p:nvPr/>
          </p:nvSpPr>
          <p:spPr bwMode="auto">
            <a:xfrm>
              <a:off x="1576" y="2058"/>
              <a:ext cx="29" cy="24"/>
            </a:xfrm>
            <a:custGeom>
              <a:avLst/>
              <a:gdLst>
                <a:gd name="T0" fmla="*/ 37 w 23"/>
                <a:gd name="T1" fmla="*/ 0 h 19"/>
                <a:gd name="T2" fmla="*/ 0 w 23"/>
                <a:gd name="T3" fmla="*/ 30 h 19"/>
                <a:gd name="T4" fmla="*/ 37 w 23"/>
                <a:gd name="T5" fmla="*/ 0 h 19"/>
                <a:gd name="T6" fmla="*/ 0 60000 65536"/>
                <a:gd name="T7" fmla="*/ 0 60000 65536"/>
                <a:gd name="T8" fmla="*/ 0 60000 65536"/>
              </a:gdLst>
              <a:ahLst/>
              <a:cxnLst>
                <a:cxn ang="T6">
                  <a:pos x="T0" y="T1"/>
                </a:cxn>
                <a:cxn ang="T7">
                  <a:pos x="T2" y="T3"/>
                </a:cxn>
                <a:cxn ang="T8">
                  <a:pos x="T4" y="T5"/>
                </a:cxn>
              </a:cxnLst>
              <a:rect l="0" t="0" r="r" b="b"/>
              <a:pathLst>
                <a:path w="23" h="19">
                  <a:moveTo>
                    <a:pt x="23" y="0"/>
                  </a:moveTo>
                  <a:cubicBezTo>
                    <a:pt x="23" y="0"/>
                    <a:pt x="10" y="3"/>
                    <a:pt x="0" y="19"/>
                  </a:cubicBezTo>
                  <a:cubicBezTo>
                    <a:pt x="0" y="19"/>
                    <a:pt x="13" y="3"/>
                    <a:pt x="2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3" name="Freeform 135">
              <a:extLst>
                <a:ext uri="{FF2B5EF4-FFF2-40B4-BE49-F238E27FC236}">
                  <a16:creationId xmlns:a16="http://schemas.microsoft.com/office/drawing/2014/main" id="{37E12CEC-268F-557F-4A8A-83CB09E6CF2B}"/>
                </a:ext>
              </a:extLst>
            </p:cNvPr>
            <p:cNvSpPr>
              <a:spLocks/>
            </p:cNvSpPr>
            <p:nvPr/>
          </p:nvSpPr>
          <p:spPr bwMode="auto">
            <a:xfrm>
              <a:off x="1534" y="2138"/>
              <a:ext cx="39" cy="54"/>
            </a:xfrm>
            <a:custGeom>
              <a:avLst/>
              <a:gdLst>
                <a:gd name="T0" fmla="*/ 49 w 31"/>
                <a:gd name="T1" fmla="*/ 0 h 43"/>
                <a:gd name="T2" fmla="*/ 0 w 31"/>
                <a:gd name="T3" fmla="*/ 68 h 43"/>
                <a:gd name="T4" fmla="*/ 49 w 31"/>
                <a:gd name="T5" fmla="*/ 0 h 43"/>
                <a:gd name="T6" fmla="*/ 0 60000 65536"/>
                <a:gd name="T7" fmla="*/ 0 60000 65536"/>
                <a:gd name="T8" fmla="*/ 0 60000 65536"/>
              </a:gdLst>
              <a:ahLst/>
              <a:cxnLst>
                <a:cxn ang="T6">
                  <a:pos x="T0" y="T1"/>
                </a:cxn>
                <a:cxn ang="T7">
                  <a:pos x="T2" y="T3"/>
                </a:cxn>
                <a:cxn ang="T8">
                  <a:pos x="T4" y="T5"/>
                </a:cxn>
              </a:cxnLst>
              <a:rect l="0" t="0" r="r" b="b"/>
              <a:pathLst>
                <a:path w="31" h="43">
                  <a:moveTo>
                    <a:pt x="31" y="0"/>
                  </a:moveTo>
                  <a:cubicBezTo>
                    <a:pt x="31" y="0"/>
                    <a:pt x="30" y="22"/>
                    <a:pt x="0" y="43"/>
                  </a:cubicBezTo>
                  <a:cubicBezTo>
                    <a:pt x="0" y="43"/>
                    <a:pt x="24" y="25"/>
                    <a:pt x="31"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4" name="Freeform 136">
              <a:extLst>
                <a:ext uri="{FF2B5EF4-FFF2-40B4-BE49-F238E27FC236}">
                  <a16:creationId xmlns:a16="http://schemas.microsoft.com/office/drawing/2014/main" id="{8066EDD5-076B-F5C9-8C07-434A6166BF37}"/>
                </a:ext>
              </a:extLst>
            </p:cNvPr>
            <p:cNvSpPr>
              <a:spLocks/>
            </p:cNvSpPr>
            <p:nvPr/>
          </p:nvSpPr>
          <p:spPr bwMode="auto">
            <a:xfrm>
              <a:off x="1490" y="2207"/>
              <a:ext cx="24" cy="29"/>
            </a:xfrm>
            <a:custGeom>
              <a:avLst/>
              <a:gdLst>
                <a:gd name="T0" fmla="*/ 29 w 19"/>
                <a:gd name="T1" fmla="*/ 0 h 23"/>
                <a:gd name="T2" fmla="*/ 30 w 19"/>
                <a:gd name="T3" fmla="*/ 37 h 23"/>
                <a:gd name="T4" fmla="*/ 29 w 19"/>
                <a:gd name="T5" fmla="*/ 0 h 23"/>
                <a:gd name="T6" fmla="*/ 0 60000 65536"/>
                <a:gd name="T7" fmla="*/ 0 60000 65536"/>
                <a:gd name="T8" fmla="*/ 0 60000 65536"/>
              </a:gdLst>
              <a:ahLst/>
              <a:cxnLst>
                <a:cxn ang="T6">
                  <a:pos x="T0" y="T1"/>
                </a:cxn>
                <a:cxn ang="T7">
                  <a:pos x="T2" y="T3"/>
                </a:cxn>
                <a:cxn ang="T8">
                  <a:pos x="T4" y="T5"/>
                </a:cxn>
              </a:cxnLst>
              <a:rect l="0" t="0" r="r" b="b"/>
              <a:pathLst>
                <a:path w="19" h="23">
                  <a:moveTo>
                    <a:pt x="18" y="0"/>
                  </a:moveTo>
                  <a:cubicBezTo>
                    <a:pt x="18" y="0"/>
                    <a:pt x="5" y="15"/>
                    <a:pt x="19" y="23"/>
                  </a:cubicBezTo>
                  <a:cubicBezTo>
                    <a:pt x="19" y="23"/>
                    <a:pt x="0" y="17"/>
                    <a:pt x="18"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5" name="Freeform 137">
              <a:extLst>
                <a:ext uri="{FF2B5EF4-FFF2-40B4-BE49-F238E27FC236}">
                  <a16:creationId xmlns:a16="http://schemas.microsoft.com/office/drawing/2014/main" id="{8A236AE1-EE65-6B6D-6501-D97FB926280E}"/>
                </a:ext>
              </a:extLst>
            </p:cNvPr>
            <p:cNvSpPr>
              <a:spLocks/>
            </p:cNvSpPr>
            <p:nvPr/>
          </p:nvSpPr>
          <p:spPr bwMode="auto">
            <a:xfrm>
              <a:off x="1673" y="2215"/>
              <a:ext cx="23" cy="16"/>
            </a:xfrm>
            <a:custGeom>
              <a:avLst/>
              <a:gdLst>
                <a:gd name="T0" fmla="*/ 28 w 19"/>
                <a:gd name="T1" fmla="*/ 0 h 13"/>
                <a:gd name="T2" fmla="*/ 0 w 19"/>
                <a:gd name="T3" fmla="*/ 17 h 13"/>
                <a:gd name="T4" fmla="*/ 28 w 19"/>
                <a:gd name="T5" fmla="*/ 0 h 13"/>
                <a:gd name="T6" fmla="*/ 0 60000 65536"/>
                <a:gd name="T7" fmla="*/ 0 60000 65536"/>
                <a:gd name="T8" fmla="*/ 0 60000 65536"/>
              </a:gdLst>
              <a:ahLst/>
              <a:cxnLst>
                <a:cxn ang="T6">
                  <a:pos x="T0" y="T1"/>
                </a:cxn>
                <a:cxn ang="T7">
                  <a:pos x="T2" y="T3"/>
                </a:cxn>
                <a:cxn ang="T8">
                  <a:pos x="T4" y="T5"/>
                </a:cxn>
              </a:cxnLst>
              <a:rect l="0" t="0" r="r" b="b"/>
              <a:pathLst>
                <a:path w="19" h="13">
                  <a:moveTo>
                    <a:pt x="19" y="0"/>
                  </a:moveTo>
                  <a:cubicBezTo>
                    <a:pt x="19" y="0"/>
                    <a:pt x="15" y="8"/>
                    <a:pt x="0" y="11"/>
                  </a:cubicBezTo>
                  <a:cubicBezTo>
                    <a:pt x="0" y="11"/>
                    <a:pt x="13" y="13"/>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6" name="Freeform 138">
              <a:extLst>
                <a:ext uri="{FF2B5EF4-FFF2-40B4-BE49-F238E27FC236}">
                  <a16:creationId xmlns:a16="http://schemas.microsoft.com/office/drawing/2014/main" id="{F13BAC89-7EFD-FEED-EF8E-374ACB09AE90}"/>
                </a:ext>
              </a:extLst>
            </p:cNvPr>
            <p:cNvSpPr>
              <a:spLocks/>
            </p:cNvSpPr>
            <p:nvPr/>
          </p:nvSpPr>
          <p:spPr bwMode="auto">
            <a:xfrm>
              <a:off x="911" y="2303"/>
              <a:ext cx="663" cy="598"/>
            </a:xfrm>
            <a:custGeom>
              <a:avLst/>
              <a:gdLst>
                <a:gd name="T0" fmla="*/ 0 w 530"/>
                <a:gd name="T1" fmla="*/ 0 h 478"/>
                <a:gd name="T2" fmla="*/ 529 w 530"/>
                <a:gd name="T3" fmla="*/ 617 h 478"/>
                <a:gd name="T4" fmla="*/ 686 w 530"/>
                <a:gd name="T5" fmla="*/ 682 h 478"/>
                <a:gd name="T6" fmla="*/ 829 w 530"/>
                <a:gd name="T7" fmla="*/ 711 h 4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0" h="478">
                  <a:moveTo>
                    <a:pt x="0" y="0"/>
                  </a:moveTo>
                  <a:cubicBezTo>
                    <a:pt x="0" y="0"/>
                    <a:pt x="241" y="341"/>
                    <a:pt x="338" y="394"/>
                  </a:cubicBezTo>
                  <a:cubicBezTo>
                    <a:pt x="360" y="406"/>
                    <a:pt x="380" y="460"/>
                    <a:pt x="438" y="436"/>
                  </a:cubicBezTo>
                  <a:cubicBezTo>
                    <a:pt x="438" y="436"/>
                    <a:pt x="490" y="478"/>
                    <a:pt x="530" y="454"/>
                  </a:cubicBezTo>
                </a:path>
              </a:pathLst>
            </a:custGeom>
            <a:noFill/>
            <a:ln w="6350" cap="rnd">
              <a:solidFill>
                <a:srgbClr val="3333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7" name="Freeform 139">
              <a:extLst>
                <a:ext uri="{FF2B5EF4-FFF2-40B4-BE49-F238E27FC236}">
                  <a16:creationId xmlns:a16="http://schemas.microsoft.com/office/drawing/2014/main" id="{141ABC1D-5DEE-CC5D-7E21-5E4BBD0FFB97}"/>
                </a:ext>
              </a:extLst>
            </p:cNvPr>
            <p:cNvSpPr>
              <a:spLocks/>
            </p:cNvSpPr>
            <p:nvPr/>
          </p:nvSpPr>
          <p:spPr bwMode="auto">
            <a:xfrm>
              <a:off x="1545" y="2525"/>
              <a:ext cx="203" cy="1167"/>
            </a:xfrm>
            <a:custGeom>
              <a:avLst/>
              <a:gdLst>
                <a:gd name="T0" fmla="*/ 254 w 162"/>
                <a:gd name="T1" fmla="*/ 0 h 933"/>
                <a:gd name="T2" fmla="*/ 95 w 162"/>
                <a:gd name="T3" fmla="*/ 291 h 933"/>
                <a:gd name="T4" fmla="*/ 0 w 162"/>
                <a:gd name="T5" fmla="*/ 754 h 933"/>
                <a:gd name="T6" fmla="*/ 25 w 162"/>
                <a:gd name="T7" fmla="*/ 1460 h 9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2" h="933">
                  <a:moveTo>
                    <a:pt x="162" y="0"/>
                  </a:moveTo>
                  <a:cubicBezTo>
                    <a:pt x="162" y="0"/>
                    <a:pt x="77" y="162"/>
                    <a:pt x="61" y="186"/>
                  </a:cubicBezTo>
                  <a:cubicBezTo>
                    <a:pt x="45" y="210"/>
                    <a:pt x="0" y="298"/>
                    <a:pt x="0" y="482"/>
                  </a:cubicBezTo>
                  <a:cubicBezTo>
                    <a:pt x="0" y="666"/>
                    <a:pt x="16" y="933"/>
                    <a:pt x="16" y="933"/>
                  </a:cubicBezTo>
                </a:path>
              </a:pathLst>
            </a:custGeom>
            <a:noFill/>
            <a:ln w="6350" cap="rnd">
              <a:solidFill>
                <a:srgbClr val="3333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 name="Freeform 140">
              <a:extLst>
                <a:ext uri="{FF2B5EF4-FFF2-40B4-BE49-F238E27FC236}">
                  <a16:creationId xmlns:a16="http://schemas.microsoft.com/office/drawing/2014/main" id="{A2AE924E-7F23-836B-32EC-5BF586730797}"/>
                </a:ext>
              </a:extLst>
            </p:cNvPr>
            <p:cNvSpPr>
              <a:spLocks/>
            </p:cNvSpPr>
            <p:nvPr/>
          </p:nvSpPr>
          <p:spPr bwMode="auto">
            <a:xfrm>
              <a:off x="1691" y="2535"/>
              <a:ext cx="62" cy="77"/>
            </a:xfrm>
            <a:custGeom>
              <a:avLst/>
              <a:gdLst>
                <a:gd name="T0" fmla="*/ 0 w 49"/>
                <a:gd name="T1" fmla="*/ 40 h 62"/>
                <a:gd name="T2" fmla="*/ 73 w 49"/>
                <a:gd name="T3" fmla="*/ 58 h 62"/>
                <a:gd name="T4" fmla="*/ 18 w 49"/>
                <a:gd name="T5" fmla="*/ 0 h 62"/>
                <a:gd name="T6" fmla="*/ 0 60000 65536"/>
                <a:gd name="T7" fmla="*/ 0 60000 65536"/>
                <a:gd name="T8" fmla="*/ 0 60000 65536"/>
              </a:gdLst>
              <a:ahLst/>
              <a:cxnLst>
                <a:cxn ang="T6">
                  <a:pos x="T0" y="T1"/>
                </a:cxn>
                <a:cxn ang="T7">
                  <a:pos x="T2" y="T3"/>
                </a:cxn>
                <a:cxn ang="T8">
                  <a:pos x="T4" y="T5"/>
                </a:cxn>
              </a:cxnLst>
              <a:rect l="0" t="0" r="r" b="b"/>
              <a:pathLst>
                <a:path w="49" h="62">
                  <a:moveTo>
                    <a:pt x="0" y="26"/>
                  </a:moveTo>
                  <a:cubicBezTo>
                    <a:pt x="12" y="34"/>
                    <a:pt x="40" y="62"/>
                    <a:pt x="46" y="38"/>
                  </a:cubicBezTo>
                  <a:cubicBezTo>
                    <a:pt x="49" y="25"/>
                    <a:pt x="23" y="5"/>
                    <a:pt x="11" y="0"/>
                  </a:cubicBezTo>
                </a:path>
              </a:pathLst>
            </a:custGeom>
            <a:noFill/>
            <a:ln w="23813" cap="flat">
              <a:solidFill>
                <a:srgbClr val="F8F3E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9" name="Freeform 141">
              <a:extLst>
                <a:ext uri="{FF2B5EF4-FFF2-40B4-BE49-F238E27FC236}">
                  <a16:creationId xmlns:a16="http://schemas.microsoft.com/office/drawing/2014/main" id="{83283BC5-189C-8859-93F5-70DDCA40C2DA}"/>
                </a:ext>
              </a:extLst>
            </p:cNvPr>
            <p:cNvSpPr>
              <a:spLocks/>
            </p:cNvSpPr>
            <p:nvPr/>
          </p:nvSpPr>
          <p:spPr bwMode="auto">
            <a:xfrm>
              <a:off x="902" y="2302"/>
              <a:ext cx="59" cy="85"/>
            </a:xfrm>
            <a:custGeom>
              <a:avLst/>
              <a:gdLst>
                <a:gd name="T0" fmla="*/ 44 w 47"/>
                <a:gd name="T1" fmla="*/ 11 h 68"/>
                <a:gd name="T2" fmla="*/ 4 w 47"/>
                <a:gd name="T3" fmla="*/ 58 h 68"/>
                <a:gd name="T4" fmla="*/ 74 w 47"/>
                <a:gd name="T5" fmla="*/ 54 h 68"/>
                <a:gd name="T6" fmla="*/ 0 60000 65536"/>
                <a:gd name="T7" fmla="*/ 0 60000 65536"/>
                <a:gd name="T8" fmla="*/ 0 60000 65536"/>
              </a:gdLst>
              <a:ahLst/>
              <a:cxnLst>
                <a:cxn ang="T6">
                  <a:pos x="T0" y="T1"/>
                </a:cxn>
                <a:cxn ang="T7">
                  <a:pos x="T2" y="T3"/>
                </a:cxn>
                <a:cxn ang="T8">
                  <a:pos x="T4" y="T5"/>
                </a:cxn>
              </a:cxnLst>
              <a:rect l="0" t="0" r="r" b="b"/>
              <a:pathLst>
                <a:path w="47" h="68">
                  <a:moveTo>
                    <a:pt x="28" y="7"/>
                  </a:moveTo>
                  <a:cubicBezTo>
                    <a:pt x="15" y="0"/>
                    <a:pt x="0" y="22"/>
                    <a:pt x="2" y="37"/>
                  </a:cubicBezTo>
                  <a:cubicBezTo>
                    <a:pt x="8" y="68"/>
                    <a:pt x="30" y="44"/>
                    <a:pt x="47" y="34"/>
                  </a:cubicBezTo>
                </a:path>
              </a:pathLst>
            </a:custGeom>
            <a:noFill/>
            <a:ln w="23813" cap="flat">
              <a:solidFill>
                <a:srgbClr val="F8F3E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0" name="Freeform 142">
              <a:extLst>
                <a:ext uri="{FF2B5EF4-FFF2-40B4-BE49-F238E27FC236}">
                  <a16:creationId xmlns:a16="http://schemas.microsoft.com/office/drawing/2014/main" id="{31088225-1347-0803-C4D0-654A5C29B320}"/>
                </a:ext>
              </a:extLst>
            </p:cNvPr>
            <p:cNvSpPr>
              <a:spLocks/>
            </p:cNvSpPr>
            <p:nvPr/>
          </p:nvSpPr>
          <p:spPr bwMode="auto">
            <a:xfrm>
              <a:off x="934" y="2385"/>
              <a:ext cx="57" cy="36"/>
            </a:xfrm>
            <a:custGeom>
              <a:avLst/>
              <a:gdLst>
                <a:gd name="T0" fmla="*/ 72 w 45"/>
                <a:gd name="T1" fmla="*/ 0 h 29"/>
                <a:gd name="T2" fmla="*/ 0 w 45"/>
                <a:gd name="T3" fmla="*/ 45 h 29"/>
                <a:gd name="T4" fmla="*/ 0 60000 65536"/>
                <a:gd name="T5" fmla="*/ 0 60000 65536"/>
              </a:gdLst>
              <a:ahLst/>
              <a:cxnLst>
                <a:cxn ang="T4">
                  <a:pos x="T0" y="T1"/>
                </a:cxn>
                <a:cxn ang="T5">
                  <a:pos x="T2" y="T3"/>
                </a:cxn>
              </a:cxnLst>
              <a:rect l="0" t="0" r="r" b="b"/>
              <a:pathLst>
                <a:path w="45" h="29">
                  <a:moveTo>
                    <a:pt x="45" y="0"/>
                  </a:moveTo>
                  <a:cubicBezTo>
                    <a:pt x="28" y="6"/>
                    <a:pt x="14" y="19"/>
                    <a:pt x="0" y="29"/>
                  </a:cubicBezTo>
                </a:path>
              </a:pathLst>
            </a:custGeom>
            <a:noFill/>
            <a:ln w="23813" cap="flat">
              <a:solidFill>
                <a:srgbClr val="F8F3E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1" name="Freeform 143">
              <a:extLst>
                <a:ext uri="{FF2B5EF4-FFF2-40B4-BE49-F238E27FC236}">
                  <a16:creationId xmlns:a16="http://schemas.microsoft.com/office/drawing/2014/main" id="{D398DD3A-0506-936E-A776-2F08AD47AF3B}"/>
                </a:ext>
              </a:extLst>
            </p:cNvPr>
            <p:cNvSpPr>
              <a:spLocks/>
            </p:cNvSpPr>
            <p:nvPr/>
          </p:nvSpPr>
          <p:spPr bwMode="auto">
            <a:xfrm>
              <a:off x="1553" y="3637"/>
              <a:ext cx="36" cy="45"/>
            </a:xfrm>
            <a:custGeom>
              <a:avLst/>
              <a:gdLst>
                <a:gd name="T0" fmla="*/ 0 w 29"/>
                <a:gd name="T1" fmla="*/ 50 h 36"/>
                <a:gd name="T2" fmla="*/ 36 w 29"/>
                <a:gd name="T3" fmla="*/ 26 h 36"/>
                <a:gd name="T4" fmla="*/ 14 w 29"/>
                <a:gd name="T5" fmla="*/ 5 h 36"/>
                <a:gd name="T6" fmla="*/ 1 w 29"/>
                <a:gd name="T7" fmla="*/ 0 h 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9" h="36">
                  <a:moveTo>
                    <a:pt x="0" y="32"/>
                  </a:moveTo>
                  <a:cubicBezTo>
                    <a:pt x="11" y="36"/>
                    <a:pt x="29" y="31"/>
                    <a:pt x="23" y="17"/>
                  </a:cubicBezTo>
                  <a:cubicBezTo>
                    <a:pt x="20" y="11"/>
                    <a:pt x="15" y="6"/>
                    <a:pt x="9" y="3"/>
                  </a:cubicBezTo>
                  <a:cubicBezTo>
                    <a:pt x="6" y="2"/>
                    <a:pt x="2" y="2"/>
                    <a:pt x="1" y="0"/>
                  </a:cubicBezTo>
                </a:path>
              </a:pathLst>
            </a:custGeom>
            <a:noFill/>
            <a:ln w="23813" cap="flat">
              <a:solidFill>
                <a:srgbClr val="F8F3E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2" name="Freeform 144">
              <a:extLst>
                <a:ext uri="{FF2B5EF4-FFF2-40B4-BE49-F238E27FC236}">
                  <a16:creationId xmlns:a16="http://schemas.microsoft.com/office/drawing/2014/main" id="{BDC005CB-232F-B03A-204E-F115C03EAC0A}"/>
                </a:ext>
              </a:extLst>
            </p:cNvPr>
            <p:cNvSpPr>
              <a:spLocks/>
            </p:cNvSpPr>
            <p:nvPr/>
          </p:nvSpPr>
          <p:spPr bwMode="auto">
            <a:xfrm>
              <a:off x="1550" y="3613"/>
              <a:ext cx="34" cy="14"/>
            </a:xfrm>
            <a:custGeom>
              <a:avLst/>
              <a:gdLst>
                <a:gd name="T0" fmla="*/ 0 w 27"/>
                <a:gd name="T1" fmla="*/ 0 h 11"/>
                <a:gd name="T2" fmla="*/ 43 w 27"/>
                <a:gd name="T3" fmla="*/ 18 h 11"/>
                <a:gd name="T4" fmla="*/ 0 60000 65536"/>
                <a:gd name="T5" fmla="*/ 0 60000 65536"/>
              </a:gdLst>
              <a:ahLst/>
              <a:cxnLst>
                <a:cxn ang="T4">
                  <a:pos x="T0" y="T1"/>
                </a:cxn>
                <a:cxn ang="T5">
                  <a:pos x="T2" y="T3"/>
                </a:cxn>
              </a:cxnLst>
              <a:rect l="0" t="0" r="r" b="b"/>
              <a:pathLst>
                <a:path w="27" h="11">
                  <a:moveTo>
                    <a:pt x="0" y="0"/>
                  </a:moveTo>
                  <a:cubicBezTo>
                    <a:pt x="5" y="6"/>
                    <a:pt x="20" y="11"/>
                    <a:pt x="27" y="11"/>
                  </a:cubicBezTo>
                </a:path>
              </a:pathLst>
            </a:custGeom>
            <a:noFill/>
            <a:ln w="23813" cap="flat">
              <a:solidFill>
                <a:srgbClr val="F8F3E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3" name="Freeform 145">
              <a:extLst>
                <a:ext uri="{FF2B5EF4-FFF2-40B4-BE49-F238E27FC236}">
                  <a16:creationId xmlns:a16="http://schemas.microsoft.com/office/drawing/2014/main" id="{9CB2F4DF-5B34-5B21-6340-3A8B6B67E9B4}"/>
                </a:ext>
              </a:extLst>
            </p:cNvPr>
            <p:cNvSpPr>
              <a:spLocks/>
            </p:cNvSpPr>
            <p:nvPr/>
          </p:nvSpPr>
          <p:spPr bwMode="auto">
            <a:xfrm>
              <a:off x="1548" y="3572"/>
              <a:ext cx="30" cy="21"/>
            </a:xfrm>
            <a:custGeom>
              <a:avLst/>
              <a:gdLst>
                <a:gd name="T0" fmla="*/ 0 w 24"/>
                <a:gd name="T1" fmla="*/ 23 h 17"/>
                <a:gd name="T2" fmla="*/ 1 w 24"/>
                <a:gd name="T3" fmla="*/ 26 h 17"/>
                <a:gd name="T4" fmla="*/ 38 w 24"/>
                <a:gd name="T5" fmla="*/ 0 h 17"/>
                <a:gd name="T6" fmla="*/ 0 60000 65536"/>
                <a:gd name="T7" fmla="*/ 0 60000 65536"/>
                <a:gd name="T8" fmla="*/ 0 60000 65536"/>
              </a:gdLst>
              <a:ahLst/>
              <a:cxnLst>
                <a:cxn ang="T6">
                  <a:pos x="T0" y="T1"/>
                </a:cxn>
                <a:cxn ang="T7">
                  <a:pos x="T2" y="T3"/>
                </a:cxn>
                <a:cxn ang="T8">
                  <a:pos x="T4" y="T5"/>
                </a:cxn>
              </a:cxnLst>
              <a:rect l="0" t="0" r="r" b="b"/>
              <a:pathLst>
                <a:path w="24" h="17">
                  <a:moveTo>
                    <a:pt x="0" y="15"/>
                  </a:moveTo>
                  <a:cubicBezTo>
                    <a:pt x="0" y="16"/>
                    <a:pt x="0" y="17"/>
                    <a:pt x="1" y="17"/>
                  </a:cubicBezTo>
                  <a:cubicBezTo>
                    <a:pt x="10" y="14"/>
                    <a:pt x="15" y="2"/>
                    <a:pt x="24" y="0"/>
                  </a:cubicBezTo>
                </a:path>
              </a:pathLst>
            </a:custGeom>
            <a:noFill/>
            <a:ln w="23813" cap="flat">
              <a:solidFill>
                <a:srgbClr val="F8F3E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4" name="Freeform 146">
              <a:extLst>
                <a:ext uri="{FF2B5EF4-FFF2-40B4-BE49-F238E27FC236}">
                  <a16:creationId xmlns:a16="http://schemas.microsoft.com/office/drawing/2014/main" id="{49E9434C-EDB4-102F-5E14-317902545AF7}"/>
                </a:ext>
              </a:extLst>
            </p:cNvPr>
            <p:cNvSpPr>
              <a:spLocks/>
            </p:cNvSpPr>
            <p:nvPr/>
          </p:nvSpPr>
          <p:spPr bwMode="auto">
            <a:xfrm>
              <a:off x="2348" y="772"/>
              <a:ext cx="316" cy="2923"/>
            </a:xfrm>
            <a:custGeom>
              <a:avLst/>
              <a:gdLst>
                <a:gd name="T0" fmla="*/ 182 w 252"/>
                <a:gd name="T1" fmla="*/ 3658 h 2336"/>
                <a:gd name="T2" fmla="*/ 334 w 252"/>
                <a:gd name="T3" fmla="*/ 2624 h 2336"/>
                <a:gd name="T4" fmla="*/ 107 w 252"/>
                <a:gd name="T5" fmla="*/ 1115 h 2336"/>
                <a:gd name="T6" fmla="*/ 56 w 252"/>
                <a:gd name="T7" fmla="*/ 469 h 2336"/>
                <a:gd name="T8" fmla="*/ 176 w 252"/>
                <a:gd name="T9" fmla="*/ 0 h 2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2" h="2336">
                  <a:moveTo>
                    <a:pt x="116" y="2336"/>
                  </a:moveTo>
                  <a:cubicBezTo>
                    <a:pt x="118" y="2317"/>
                    <a:pt x="173" y="1837"/>
                    <a:pt x="212" y="1676"/>
                  </a:cubicBezTo>
                  <a:cubicBezTo>
                    <a:pt x="252" y="1512"/>
                    <a:pt x="238" y="1067"/>
                    <a:pt x="68" y="712"/>
                  </a:cubicBezTo>
                  <a:cubicBezTo>
                    <a:pt x="20" y="612"/>
                    <a:pt x="0" y="448"/>
                    <a:pt x="36" y="300"/>
                  </a:cubicBezTo>
                  <a:cubicBezTo>
                    <a:pt x="72" y="152"/>
                    <a:pt x="112" y="0"/>
                    <a:pt x="112" y="0"/>
                  </a:cubicBezTo>
                </a:path>
              </a:pathLst>
            </a:custGeom>
            <a:noFill/>
            <a:ln w="7938" cap="rnd">
              <a:solidFill>
                <a:srgbClr val="3333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5" name="Freeform 147">
              <a:extLst>
                <a:ext uri="{FF2B5EF4-FFF2-40B4-BE49-F238E27FC236}">
                  <a16:creationId xmlns:a16="http://schemas.microsoft.com/office/drawing/2014/main" id="{0C472590-6F60-8C4E-50E2-BA707B4059CA}"/>
                </a:ext>
              </a:extLst>
            </p:cNvPr>
            <p:cNvSpPr>
              <a:spLocks/>
            </p:cNvSpPr>
            <p:nvPr/>
          </p:nvSpPr>
          <p:spPr bwMode="auto">
            <a:xfrm>
              <a:off x="598" y="772"/>
              <a:ext cx="249" cy="2923"/>
            </a:xfrm>
            <a:custGeom>
              <a:avLst/>
              <a:gdLst>
                <a:gd name="T0" fmla="*/ 280 w 199"/>
                <a:gd name="T1" fmla="*/ 0 h 2336"/>
                <a:gd name="T2" fmla="*/ 236 w 199"/>
                <a:gd name="T3" fmla="*/ 871 h 2336"/>
                <a:gd name="T4" fmla="*/ 118 w 199"/>
                <a:gd name="T5" fmla="*/ 1371 h 2336"/>
                <a:gd name="T6" fmla="*/ 18 w 199"/>
                <a:gd name="T7" fmla="*/ 2199 h 2336"/>
                <a:gd name="T8" fmla="*/ 124 w 199"/>
                <a:gd name="T9" fmla="*/ 3658 h 2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9" h="2336">
                  <a:moveTo>
                    <a:pt x="179" y="0"/>
                  </a:moveTo>
                  <a:cubicBezTo>
                    <a:pt x="179" y="0"/>
                    <a:pt x="199" y="440"/>
                    <a:pt x="151" y="556"/>
                  </a:cubicBezTo>
                  <a:cubicBezTo>
                    <a:pt x="103" y="672"/>
                    <a:pt x="79" y="772"/>
                    <a:pt x="75" y="876"/>
                  </a:cubicBezTo>
                  <a:cubicBezTo>
                    <a:pt x="71" y="980"/>
                    <a:pt x="0" y="1208"/>
                    <a:pt x="11" y="1404"/>
                  </a:cubicBezTo>
                  <a:cubicBezTo>
                    <a:pt x="23" y="1624"/>
                    <a:pt x="79" y="2336"/>
                    <a:pt x="79" y="2336"/>
                  </a:cubicBezTo>
                </a:path>
              </a:pathLst>
            </a:custGeom>
            <a:noFill/>
            <a:ln w="7938" cap="rnd">
              <a:solidFill>
                <a:srgbClr val="3333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6" name="Freeform 148">
              <a:extLst>
                <a:ext uri="{FF2B5EF4-FFF2-40B4-BE49-F238E27FC236}">
                  <a16:creationId xmlns:a16="http://schemas.microsoft.com/office/drawing/2014/main" id="{149B6365-D81F-030C-DE76-8AA369B67014}"/>
                </a:ext>
              </a:extLst>
            </p:cNvPr>
            <p:cNvSpPr>
              <a:spLocks/>
            </p:cNvSpPr>
            <p:nvPr/>
          </p:nvSpPr>
          <p:spPr bwMode="auto">
            <a:xfrm>
              <a:off x="1584" y="2806"/>
              <a:ext cx="11" cy="4"/>
            </a:xfrm>
            <a:custGeom>
              <a:avLst/>
              <a:gdLst>
                <a:gd name="T0" fmla="*/ 13 w 9"/>
                <a:gd name="T1" fmla="*/ 0 h 3"/>
                <a:gd name="T2" fmla="*/ 0 w 9"/>
                <a:gd name="T3" fmla="*/ 5 h 3"/>
                <a:gd name="T4" fmla="*/ 0 60000 65536"/>
                <a:gd name="T5" fmla="*/ 0 60000 65536"/>
              </a:gdLst>
              <a:ahLst/>
              <a:cxnLst>
                <a:cxn ang="T4">
                  <a:pos x="T0" y="T1"/>
                </a:cxn>
                <a:cxn ang="T5">
                  <a:pos x="T2" y="T3"/>
                </a:cxn>
              </a:cxnLst>
              <a:rect l="0" t="0" r="r" b="b"/>
              <a:pathLst>
                <a:path w="9" h="3">
                  <a:moveTo>
                    <a:pt x="9" y="0"/>
                  </a:moveTo>
                  <a:cubicBezTo>
                    <a:pt x="6" y="1"/>
                    <a:pt x="3" y="3"/>
                    <a:pt x="0" y="3"/>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7" name="Freeform 149">
              <a:extLst>
                <a:ext uri="{FF2B5EF4-FFF2-40B4-BE49-F238E27FC236}">
                  <a16:creationId xmlns:a16="http://schemas.microsoft.com/office/drawing/2014/main" id="{3037BB04-06D2-D732-EC49-7FD03AA3CDCF}"/>
                </a:ext>
              </a:extLst>
            </p:cNvPr>
            <p:cNvSpPr>
              <a:spLocks/>
            </p:cNvSpPr>
            <p:nvPr/>
          </p:nvSpPr>
          <p:spPr bwMode="auto">
            <a:xfrm>
              <a:off x="1533" y="2809"/>
              <a:ext cx="18" cy="5"/>
            </a:xfrm>
            <a:custGeom>
              <a:avLst/>
              <a:gdLst>
                <a:gd name="T0" fmla="*/ 0 w 15"/>
                <a:gd name="T1" fmla="*/ 0 h 4"/>
                <a:gd name="T2" fmla="*/ 22 w 15"/>
                <a:gd name="T3" fmla="*/ 6 h 4"/>
                <a:gd name="T4" fmla="*/ 0 60000 65536"/>
                <a:gd name="T5" fmla="*/ 0 60000 65536"/>
              </a:gdLst>
              <a:ahLst/>
              <a:cxnLst>
                <a:cxn ang="T4">
                  <a:pos x="T0" y="T1"/>
                </a:cxn>
                <a:cxn ang="T5">
                  <a:pos x="T2" y="T3"/>
                </a:cxn>
              </a:cxnLst>
              <a:rect l="0" t="0" r="r" b="b"/>
              <a:pathLst>
                <a:path w="15" h="4">
                  <a:moveTo>
                    <a:pt x="0" y="0"/>
                  </a:moveTo>
                  <a:cubicBezTo>
                    <a:pt x="4" y="3"/>
                    <a:pt x="10" y="3"/>
                    <a:pt x="15" y="4"/>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8" name="Freeform 150">
              <a:extLst>
                <a:ext uri="{FF2B5EF4-FFF2-40B4-BE49-F238E27FC236}">
                  <a16:creationId xmlns:a16="http://schemas.microsoft.com/office/drawing/2014/main" id="{1FDE1649-0853-4A42-EC45-781215FA0A55}"/>
                </a:ext>
              </a:extLst>
            </p:cNvPr>
            <p:cNvSpPr>
              <a:spLocks/>
            </p:cNvSpPr>
            <p:nvPr/>
          </p:nvSpPr>
          <p:spPr bwMode="auto">
            <a:xfrm>
              <a:off x="1487" y="2836"/>
              <a:ext cx="8" cy="3"/>
            </a:xfrm>
            <a:custGeom>
              <a:avLst/>
              <a:gdLst>
                <a:gd name="T0" fmla="*/ 0 w 6"/>
                <a:gd name="T1" fmla="*/ 5 h 2"/>
                <a:gd name="T2" fmla="*/ 11 w 6"/>
                <a:gd name="T3" fmla="*/ 0 h 2"/>
                <a:gd name="T4" fmla="*/ 11 w 6"/>
                <a:gd name="T5" fmla="*/ 0 h 2"/>
                <a:gd name="T6" fmla="*/ 0 60000 65536"/>
                <a:gd name="T7" fmla="*/ 0 60000 65536"/>
                <a:gd name="T8" fmla="*/ 0 60000 65536"/>
              </a:gdLst>
              <a:ahLst/>
              <a:cxnLst>
                <a:cxn ang="T6">
                  <a:pos x="T0" y="T1"/>
                </a:cxn>
                <a:cxn ang="T7">
                  <a:pos x="T2" y="T3"/>
                </a:cxn>
                <a:cxn ang="T8">
                  <a:pos x="T4" y="T5"/>
                </a:cxn>
              </a:cxnLst>
              <a:rect l="0" t="0" r="r" b="b"/>
              <a:pathLst>
                <a:path w="6" h="2">
                  <a:moveTo>
                    <a:pt x="0" y="2"/>
                  </a:moveTo>
                  <a:cubicBezTo>
                    <a:pt x="2" y="2"/>
                    <a:pt x="4" y="0"/>
                    <a:pt x="6" y="0"/>
                  </a:cubicBezTo>
                  <a:cubicBezTo>
                    <a:pt x="6" y="0"/>
                    <a:pt x="6" y="0"/>
                    <a:pt x="6" y="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9" name="Freeform 151">
              <a:extLst>
                <a:ext uri="{FF2B5EF4-FFF2-40B4-BE49-F238E27FC236}">
                  <a16:creationId xmlns:a16="http://schemas.microsoft.com/office/drawing/2014/main" id="{1C6F499E-13EA-D4B4-A084-9A2DC523BF08}"/>
                </a:ext>
              </a:extLst>
            </p:cNvPr>
            <p:cNvSpPr>
              <a:spLocks/>
            </p:cNvSpPr>
            <p:nvPr/>
          </p:nvSpPr>
          <p:spPr bwMode="auto">
            <a:xfrm>
              <a:off x="1558" y="2815"/>
              <a:ext cx="8" cy="1"/>
            </a:xfrm>
            <a:custGeom>
              <a:avLst/>
              <a:gdLst>
                <a:gd name="T0" fmla="*/ 0 w 7"/>
                <a:gd name="T1" fmla="*/ 0 h 1"/>
                <a:gd name="T2" fmla="*/ 9 w 7"/>
                <a:gd name="T3" fmla="*/ 0 h 1"/>
                <a:gd name="T4" fmla="*/ 0 60000 65536"/>
                <a:gd name="T5" fmla="*/ 0 60000 65536"/>
              </a:gdLst>
              <a:ahLst/>
              <a:cxnLst>
                <a:cxn ang="T4">
                  <a:pos x="T0" y="T1"/>
                </a:cxn>
                <a:cxn ang="T5">
                  <a:pos x="T2" y="T3"/>
                </a:cxn>
              </a:cxnLst>
              <a:rect l="0" t="0" r="r" b="b"/>
              <a:pathLst>
                <a:path w="7" h="1">
                  <a:moveTo>
                    <a:pt x="0" y="0"/>
                  </a:moveTo>
                  <a:cubicBezTo>
                    <a:pt x="2" y="0"/>
                    <a:pt x="5" y="0"/>
                    <a:pt x="7" y="0"/>
                  </a:cubicBezTo>
                </a:path>
              </a:pathLst>
            </a:custGeom>
            <a:noFill/>
            <a:ln w="3175" cap="rnd">
              <a:solidFill>
                <a:srgbClr val="33333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0" name="Freeform 152">
              <a:extLst>
                <a:ext uri="{FF2B5EF4-FFF2-40B4-BE49-F238E27FC236}">
                  <a16:creationId xmlns:a16="http://schemas.microsoft.com/office/drawing/2014/main" id="{58E2C5FD-8D61-32AD-3807-A83C71D7BD08}"/>
                </a:ext>
              </a:extLst>
            </p:cNvPr>
            <p:cNvSpPr>
              <a:spLocks/>
            </p:cNvSpPr>
            <p:nvPr/>
          </p:nvSpPr>
          <p:spPr bwMode="auto">
            <a:xfrm>
              <a:off x="2232" y="1185"/>
              <a:ext cx="380" cy="1361"/>
            </a:xfrm>
            <a:custGeom>
              <a:avLst/>
              <a:gdLst>
                <a:gd name="T0" fmla="*/ 156 w 304"/>
                <a:gd name="T1" fmla="*/ 0 h 1088"/>
                <a:gd name="T2" fmla="*/ 181 w 304"/>
                <a:gd name="T3" fmla="*/ 500 h 1088"/>
                <a:gd name="T4" fmla="*/ 475 w 304"/>
                <a:gd name="T5" fmla="*/ 1703 h 1088"/>
                <a:gd name="T6" fmla="*/ 206 w 304"/>
                <a:gd name="T7" fmla="*/ 707 h 1088"/>
                <a:gd name="T8" fmla="*/ 156 w 304"/>
                <a:gd name="T9" fmla="*/ 0 h 10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1088">
                  <a:moveTo>
                    <a:pt x="100" y="0"/>
                  </a:moveTo>
                  <a:cubicBezTo>
                    <a:pt x="100" y="0"/>
                    <a:pt x="68" y="184"/>
                    <a:pt x="116" y="320"/>
                  </a:cubicBezTo>
                  <a:cubicBezTo>
                    <a:pt x="164" y="456"/>
                    <a:pt x="304" y="684"/>
                    <a:pt x="304" y="1088"/>
                  </a:cubicBezTo>
                  <a:cubicBezTo>
                    <a:pt x="304" y="1088"/>
                    <a:pt x="264" y="664"/>
                    <a:pt x="132" y="452"/>
                  </a:cubicBezTo>
                  <a:cubicBezTo>
                    <a:pt x="0" y="240"/>
                    <a:pt x="60" y="92"/>
                    <a:pt x="10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1" name="Freeform 153">
              <a:extLst>
                <a:ext uri="{FF2B5EF4-FFF2-40B4-BE49-F238E27FC236}">
                  <a16:creationId xmlns:a16="http://schemas.microsoft.com/office/drawing/2014/main" id="{FF56B363-3104-44D6-FF84-DF739BC158B1}"/>
                </a:ext>
              </a:extLst>
            </p:cNvPr>
            <p:cNvSpPr>
              <a:spLocks/>
            </p:cNvSpPr>
            <p:nvPr/>
          </p:nvSpPr>
          <p:spPr bwMode="auto">
            <a:xfrm>
              <a:off x="1371" y="2845"/>
              <a:ext cx="189" cy="617"/>
            </a:xfrm>
            <a:custGeom>
              <a:avLst/>
              <a:gdLst>
                <a:gd name="T0" fmla="*/ 237 w 151"/>
                <a:gd name="T1" fmla="*/ 56 h 493"/>
                <a:gd name="T2" fmla="*/ 116 w 151"/>
                <a:gd name="T3" fmla="*/ 20 h 493"/>
                <a:gd name="T4" fmla="*/ 0 w 151"/>
                <a:gd name="T5" fmla="*/ 0 h 493"/>
                <a:gd name="T6" fmla="*/ 75 w 151"/>
                <a:gd name="T7" fmla="*/ 63 h 493"/>
                <a:gd name="T8" fmla="*/ 189 w 151"/>
                <a:gd name="T9" fmla="*/ 325 h 493"/>
                <a:gd name="T10" fmla="*/ 218 w 151"/>
                <a:gd name="T11" fmla="*/ 772 h 493"/>
                <a:gd name="T12" fmla="*/ 237 w 151"/>
                <a:gd name="T13" fmla="*/ 56 h 49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1" h="493">
                  <a:moveTo>
                    <a:pt x="151" y="36"/>
                  </a:moveTo>
                  <a:cubicBezTo>
                    <a:pt x="151" y="36"/>
                    <a:pt x="95" y="41"/>
                    <a:pt x="74" y="13"/>
                  </a:cubicBezTo>
                  <a:cubicBezTo>
                    <a:pt x="74" y="13"/>
                    <a:pt x="17" y="22"/>
                    <a:pt x="0" y="0"/>
                  </a:cubicBezTo>
                  <a:cubicBezTo>
                    <a:pt x="0" y="0"/>
                    <a:pt x="17" y="25"/>
                    <a:pt x="48" y="40"/>
                  </a:cubicBezTo>
                  <a:cubicBezTo>
                    <a:pt x="79" y="54"/>
                    <a:pt x="118" y="97"/>
                    <a:pt x="121" y="208"/>
                  </a:cubicBezTo>
                  <a:cubicBezTo>
                    <a:pt x="125" y="319"/>
                    <a:pt x="139" y="493"/>
                    <a:pt x="139" y="493"/>
                  </a:cubicBezTo>
                  <a:cubicBezTo>
                    <a:pt x="139" y="493"/>
                    <a:pt x="118" y="125"/>
                    <a:pt x="151" y="36"/>
                  </a:cubicBezTo>
                  <a:close/>
                </a:path>
              </a:pathLst>
            </a:custGeom>
            <a:solidFill>
              <a:srgbClr val="EFCD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2" name="Freeform 154">
              <a:extLst>
                <a:ext uri="{FF2B5EF4-FFF2-40B4-BE49-F238E27FC236}">
                  <a16:creationId xmlns:a16="http://schemas.microsoft.com/office/drawing/2014/main" id="{92F0EFA2-4C59-A9DA-A0FB-0FB7D644D0AA}"/>
                </a:ext>
              </a:extLst>
            </p:cNvPr>
            <p:cNvSpPr>
              <a:spLocks/>
            </p:cNvSpPr>
            <p:nvPr/>
          </p:nvSpPr>
          <p:spPr bwMode="auto">
            <a:xfrm>
              <a:off x="1407" y="2834"/>
              <a:ext cx="163" cy="61"/>
            </a:xfrm>
            <a:custGeom>
              <a:avLst/>
              <a:gdLst>
                <a:gd name="T0" fmla="*/ 204 w 130"/>
                <a:gd name="T1" fmla="*/ 40 h 49"/>
                <a:gd name="T2" fmla="*/ 68 w 130"/>
                <a:gd name="T3" fmla="*/ 7 h 49"/>
                <a:gd name="T4" fmla="*/ 0 w 130"/>
                <a:gd name="T5" fmla="*/ 14 h 49"/>
                <a:gd name="T6" fmla="*/ 68 w 130"/>
                <a:gd name="T7" fmla="*/ 0 h 49"/>
                <a:gd name="T8" fmla="*/ 204 w 130"/>
                <a:gd name="T9" fmla="*/ 4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0" h="49">
                  <a:moveTo>
                    <a:pt x="130" y="26"/>
                  </a:moveTo>
                  <a:cubicBezTo>
                    <a:pt x="130" y="26"/>
                    <a:pt x="86" y="49"/>
                    <a:pt x="43" y="5"/>
                  </a:cubicBezTo>
                  <a:cubicBezTo>
                    <a:pt x="43" y="5"/>
                    <a:pt x="21" y="21"/>
                    <a:pt x="0" y="9"/>
                  </a:cubicBezTo>
                  <a:cubicBezTo>
                    <a:pt x="0" y="9"/>
                    <a:pt x="35" y="14"/>
                    <a:pt x="43" y="0"/>
                  </a:cubicBezTo>
                  <a:cubicBezTo>
                    <a:pt x="43" y="0"/>
                    <a:pt x="81" y="44"/>
                    <a:pt x="130" y="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3" name="Freeform 155">
              <a:extLst>
                <a:ext uri="{FF2B5EF4-FFF2-40B4-BE49-F238E27FC236}">
                  <a16:creationId xmlns:a16="http://schemas.microsoft.com/office/drawing/2014/main" id="{D5DD95F9-3C94-C4F9-DE32-334BABC7E3CB}"/>
                </a:ext>
              </a:extLst>
            </p:cNvPr>
            <p:cNvSpPr>
              <a:spLocks/>
            </p:cNvSpPr>
            <p:nvPr/>
          </p:nvSpPr>
          <p:spPr bwMode="auto">
            <a:xfrm>
              <a:off x="1556" y="2776"/>
              <a:ext cx="67" cy="261"/>
            </a:xfrm>
            <a:custGeom>
              <a:avLst/>
              <a:gdLst>
                <a:gd name="T0" fmla="*/ 85 w 53"/>
                <a:gd name="T1" fmla="*/ 0 h 208"/>
                <a:gd name="T2" fmla="*/ 0 w 53"/>
                <a:gd name="T3" fmla="*/ 328 h 208"/>
                <a:gd name="T4" fmla="*/ 85 w 53"/>
                <a:gd name="T5" fmla="*/ 0 h 208"/>
                <a:gd name="T6" fmla="*/ 0 60000 65536"/>
                <a:gd name="T7" fmla="*/ 0 60000 65536"/>
                <a:gd name="T8" fmla="*/ 0 60000 65536"/>
              </a:gdLst>
              <a:ahLst/>
              <a:cxnLst>
                <a:cxn ang="T6">
                  <a:pos x="T0" y="T1"/>
                </a:cxn>
                <a:cxn ang="T7">
                  <a:pos x="T2" y="T3"/>
                </a:cxn>
                <a:cxn ang="T8">
                  <a:pos x="T4" y="T5"/>
                </a:cxn>
              </a:cxnLst>
              <a:rect l="0" t="0" r="r" b="b"/>
              <a:pathLst>
                <a:path w="53" h="208">
                  <a:moveTo>
                    <a:pt x="53" y="0"/>
                  </a:moveTo>
                  <a:cubicBezTo>
                    <a:pt x="53" y="0"/>
                    <a:pt x="6" y="75"/>
                    <a:pt x="0" y="208"/>
                  </a:cubicBezTo>
                  <a:cubicBezTo>
                    <a:pt x="0" y="208"/>
                    <a:pt x="21" y="65"/>
                    <a:pt x="5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4" name="Freeform 156">
              <a:extLst>
                <a:ext uri="{FF2B5EF4-FFF2-40B4-BE49-F238E27FC236}">
                  <a16:creationId xmlns:a16="http://schemas.microsoft.com/office/drawing/2014/main" id="{ED8DD1A3-8743-BE01-C888-F730DB842148}"/>
                </a:ext>
              </a:extLst>
            </p:cNvPr>
            <p:cNvSpPr>
              <a:spLocks/>
            </p:cNvSpPr>
            <p:nvPr/>
          </p:nvSpPr>
          <p:spPr bwMode="auto">
            <a:xfrm>
              <a:off x="1102" y="1369"/>
              <a:ext cx="48" cy="91"/>
            </a:xfrm>
            <a:custGeom>
              <a:avLst/>
              <a:gdLst>
                <a:gd name="T0" fmla="*/ 24 w 38"/>
                <a:gd name="T1" fmla="*/ 0 h 73"/>
                <a:gd name="T2" fmla="*/ 25 w 38"/>
                <a:gd name="T3" fmla="*/ 67 h 73"/>
                <a:gd name="T4" fmla="*/ 61 w 38"/>
                <a:gd name="T5" fmla="*/ 98 h 73"/>
                <a:gd name="T6" fmla="*/ 24 w 38"/>
                <a:gd name="T7" fmla="*/ 2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 h="73">
                  <a:moveTo>
                    <a:pt x="15" y="0"/>
                  </a:moveTo>
                  <a:cubicBezTo>
                    <a:pt x="15" y="15"/>
                    <a:pt x="10" y="29"/>
                    <a:pt x="16" y="43"/>
                  </a:cubicBezTo>
                  <a:cubicBezTo>
                    <a:pt x="20" y="53"/>
                    <a:pt x="31" y="59"/>
                    <a:pt x="38" y="63"/>
                  </a:cubicBezTo>
                  <a:cubicBezTo>
                    <a:pt x="7" y="73"/>
                    <a:pt x="0" y="18"/>
                    <a:pt x="15" y="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Rectangle 1">
            <a:extLst>
              <a:ext uri="{FF2B5EF4-FFF2-40B4-BE49-F238E27FC236}">
                <a16:creationId xmlns:a16="http://schemas.microsoft.com/office/drawing/2014/main" id="{E75B43A1-8959-0F7A-A696-6999D14AF92E}"/>
              </a:ext>
            </a:extLst>
          </p:cNvPr>
          <p:cNvSpPr/>
          <p:nvPr/>
        </p:nvSpPr>
        <p:spPr>
          <a:xfrm>
            <a:off x="16778" y="0"/>
            <a:ext cx="9144000" cy="6858000"/>
          </a:xfrm>
          <a:prstGeom prst="rect">
            <a:avLst/>
          </a:prstGeom>
          <a:noFill/>
          <a:ln w="63500">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21082E92-68E4-7BC2-ED8D-83E1473D11D4}"/>
              </a:ext>
            </a:extLst>
          </p:cNvPr>
          <p:cNvSpPr txBox="1"/>
          <p:nvPr/>
        </p:nvSpPr>
        <p:spPr>
          <a:xfrm>
            <a:off x="671119" y="0"/>
            <a:ext cx="7499758" cy="1569660"/>
          </a:xfrm>
          <a:prstGeom prst="rect">
            <a:avLst/>
          </a:prstGeom>
          <a:noFill/>
        </p:spPr>
        <p:txBody>
          <a:bodyPr wrap="square" rtlCol="0">
            <a:spAutoFit/>
          </a:bodyPr>
          <a:lstStyle/>
          <a:p>
            <a:pPr algn="ctr"/>
            <a:r>
              <a:rPr lang="fr-FR" sz="4800" b="1" dirty="0">
                <a:solidFill>
                  <a:srgbClr val="9C7DCC"/>
                </a:solidFill>
                <a:latin typeface="Poppins" panose="00000500000000000000" pitchFamily="2" charset="0"/>
                <a:cs typeface="Poppins" panose="00000500000000000000" pitchFamily="2" charset="0"/>
              </a:rPr>
              <a:t>FEMALE REPRODUCTIVE SYSTEM</a:t>
            </a:r>
          </a:p>
        </p:txBody>
      </p:sp>
      <p:sp>
        <p:nvSpPr>
          <p:cNvPr id="4" name="ZoneTexte 3">
            <a:extLst>
              <a:ext uri="{FF2B5EF4-FFF2-40B4-BE49-F238E27FC236}">
                <a16:creationId xmlns:a16="http://schemas.microsoft.com/office/drawing/2014/main" id="{11AE43F3-E010-8E11-260C-16631D56D260}"/>
              </a:ext>
            </a:extLst>
          </p:cNvPr>
          <p:cNvSpPr txBox="1"/>
          <p:nvPr/>
        </p:nvSpPr>
        <p:spPr>
          <a:xfrm>
            <a:off x="2353117" y="1434007"/>
            <a:ext cx="4940567" cy="830997"/>
          </a:xfrm>
          <a:prstGeom prst="rect">
            <a:avLst/>
          </a:prstGeom>
          <a:noFill/>
        </p:spPr>
        <p:txBody>
          <a:bodyPr wrap="square" rtlCol="0">
            <a:spAutoFit/>
          </a:bodyPr>
          <a:lstStyle/>
          <a:p>
            <a:pPr algn="ctr"/>
            <a:r>
              <a:rPr lang="en-US" sz="1200" dirty="0">
                <a:latin typeface="Poppins" panose="00000500000000000000" pitchFamily="2" charset="0"/>
                <a:cs typeface="Poppins" panose="00000500000000000000" pitchFamily="2" charset="0"/>
              </a:rPr>
              <a:t>The female reproductive system produces eggs and supports the development of the embryo. The ovaries create eggs and sex hormones, such as estrogen. During ovulation, an egg is released and can be fertilized in the fallopian tubes. </a:t>
            </a:r>
            <a:endParaRPr lang="fr-FR" sz="1200" dirty="0">
              <a:latin typeface="Poppins" panose="00000500000000000000" pitchFamily="2" charset="0"/>
              <a:cs typeface="Poppins" panose="00000500000000000000" pitchFamily="2" charset="0"/>
            </a:endParaRPr>
          </a:p>
        </p:txBody>
      </p:sp>
      <p:sp>
        <p:nvSpPr>
          <p:cNvPr id="250" name="Nuage 249">
            <a:extLst>
              <a:ext uri="{FF2B5EF4-FFF2-40B4-BE49-F238E27FC236}">
                <a16:creationId xmlns:a16="http://schemas.microsoft.com/office/drawing/2014/main" id="{BD0B9F39-AEE0-45CE-B9FC-FCA24916F60F}"/>
              </a:ext>
            </a:extLst>
          </p:cNvPr>
          <p:cNvSpPr/>
          <p:nvPr/>
        </p:nvSpPr>
        <p:spPr>
          <a:xfrm>
            <a:off x="754119" y="4239782"/>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Black" panose="00000A00000000000000" pitchFamily="2" charset="0"/>
                <a:cs typeface="Poppins Black" panose="00000A00000000000000" pitchFamily="2" charset="0"/>
              </a:rPr>
              <a:t>BLADDER</a:t>
            </a:r>
          </a:p>
        </p:txBody>
      </p:sp>
      <p:cxnSp>
        <p:nvCxnSpPr>
          <p:cNvPr id="251" name="Connecteur droit 250">
            <a:extLst>
              <a:ext uri="{FF2B5EF4-FFF2-40B4-BE49-F238E27FC236}">
                <a16:creationId xmlns:a16="http://schemas.microsoft.com/office/drawing/2014/main" id="{90D034DD-71C7-1390-1E27-0A2FC8FC0DC2}"/>
              </a:ext>
            </a:extLst>
          </p:cNvPr>
          <p:cNvCxnSpPr>
            <a:cxnSpLocks/>
          </p:cNvCxnSpPr>
          <p:nvPr/>
        </p:nvCxnSpPr>
        <p:spPr>
          <a:xfrm>
            <a:off x="2112170" y="4562758"/>
            <a:ext cx="2226630" cy="18193"/>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12" name="Nuage 11">
            <a:extLst>
              <a:ext uri="{FF2B5EF4-FFF2-40B4-BE49-F238E27FC236}">
                <a16:creationId xmlns:a16="http://schemas.microsoft.com/office/drawing/2014/main" id="{682D2D39-C4B2-9ECA-FF43-A6B747080635}"/>
              </a:ext>
            </a:extLst>
          </p:cNvPr>
          <p:cNvSpPr/>
          <p:nvPr/>
        </p:nvSpPr>
        <p:spPr>
          <a:xfrm>
            <a:off x="736647" y="3574459"/>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Black" panose="00000A00000000000000" pitchFamily="2" charset="0"/>
                <a:cs typeface="Poppins Black" panose="00000A00000000000000" pitchFamily="2" charset="0"/>
              </a:rPr>
              <a:t>URETER</a:t>
            </a:r>
          </a:p>
        </p:txBody>
      </p:sp>
      <p:cxnSp>
        <p:nvCxnSpPr>
          <p:cNvPr id="13" name="Connecteur droit 12">
            <a:extLst>
              <a:ext uri="{FF2B5EF4-FFF2-40B4-BE49-F238E27FC236}">
                <a16:creationId xmlns:a16="http://schemas.microsoft.com/office/drawing/2014/main" id="{317AE4F3-C3E6-7CE6-C14F-7F2D8D247DBD}"/>
              </a:ext>
            </a:extLst>
          </p:cNvPr>
          <p:cNvCxnSpPr>
            <a:cxnSpLocks/>
          </p:cNvCxnSpPr>
          <p:nvPr/>
        </p:nvCxnSpPr>
        <p:spPr>
          <a:xfrm>
            <a:off x="2094698" y="3897435"/>
            <a:ext cx="1927524" cy="10053"/>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15" name="Nuage 14">
            <a:extLst>
              <a:ext uri="{FF2B5EF4-FFF2-40B4-BE49-F238E27FC236}">
                <a16:creationId xmlns:a16="http://schemas.microsoft.com/office/drawing/2014/main" id="{6A97B02F-865B-6DD3-0187-8B4C9F2E97EE}"/>
              </a:ext>
            </a:extLst>
          </p:cNvPr>
          <p:cNvSpPr/>
          <p:nvPr/>
        </p:nvSpPr>
        <p:spPr>
          <a:xfrm>
            <a:off x="760774" y="4900376"/>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Black" panose="00000A00000000000000" pitchFamily="2" charset="0"/>
                <a:cs typeface="Poppins Black" panose="00000A00000000000000" pitchFamily="2" charset="0"/>
              </a:rPr>
              <a:t>URETHRA</a:t>
            </a:r>
          </a:p>
        </p:txBody>
      </p:sp>
      <p:cxnSp>
        <p:nvCxnSpPr>
          <p:cNvPr id="16" name="Connecteur droit 15">
            <a:extLst>
              <a:ext uri="{FF2B5EF4-FFF2-40B4-BE49-F238E27FC236}">
                <a16:creationId xmlns:a16="http://schemas.microsoft.com/office/drawing/2014/main" id="{B3098D87-27DC-515E-EAD0-55CF16163729}"/>
              </a:ext>
            </a:extLst>
          </p:cNvPr>
          <p:cNvCxnSpPr>
            <a:cxnSpLocks/>
          </p:cNvCxnSpPr>
          <p:nvPr/>
        </p:nvCxnSpPr>
        <p:spPr>
          <a:xfrm>
            <a:off x="2093425" y="5229702"/>
            <a:ext cx="1141692" cy="177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20" name="Connecteur droit 19">
            <a:extLst>
              <a:ext uri="{FF2B5EF4-FFF2-40B4-BE49-F238E27FC236}">
                <a16:creationId xmlns:a16="http://schemas.microsoft.com/office/drawing/2014/main" id="{FAFA1C85-F8DA-515B-18EF-0BB1AE3E70DC}"/>
              </a:ext>
            </a:extLst>
          </p:cNvPr>
          <p:cNvCxnSpPr>
            <a:cxnSpLocks/>
          </p:cNvCxnSpPr>
          <p:nvPr/>
        </p:nvCxnSpPr>
        <p:spPr>
          <a:xfrm flipV="1">
            <a:off x="3217497" y="4856808"/>
            <a:ext cx="1249414" cy="371677"/>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26" name="Nuage 225">
            <a:extLst>
              <a:ext uri="{FF2B5EF4-FFF2-40B4-BE49-F238E27FC236}">
                <a16:creationId xmlns:a16="http://schemas.microsoft.com/office/drawing/2014/main" id="{25972313-14C2-784E-0E2D-FA70FF0A060A}"/>
              </a:ext>
            </a:extLst>
          </p:cNvPr>
          <p:cNvSpPr/>
          <p:nvPr/>
        </p:nvSpPr>
        <p:spPr>
          <a:xfrm>
            <a:off x="7400697" y="3965162"/>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Black" panose="00000A00000000000000" pitchFamily="2" charset="0"/>
                <a:cs typeface="Poppins Black" panose="00000A00000000000000" pitchFamily="2" charset="0"/>
              </a:rPr>
              <a:t>OVARIES</a:t>
            </a:r>
          </a:p>
        </p:txBody>
      </p:sp>
      <p:cxnSp>
        <p:nvCxnSpPr>
          <p:cNvPr id="227" name="Connecteur droit 226">
            <a:extLst>
              <a:ext uri="{FF2B5EF4-FFF2-40B4-BE49-F238E27FC236}">
                <a16:creationId xmlns:a16="http://schemas.microsoft.com/office/drawing/2014/main" id="{2664BF84-C089-B5C4-DA9E-30AFFF8D4C42}"/>
              </a:ext>
            </a:extLst>
          </p:cNvPr>
          <p:cNvCxnSpPr>
            <a:cxnSpLocks/>
          </p:cNvCxnSpPr>
          <p:nvPr/>
        </p:nvCxnSpPr>
        <p:spPr>
          <a:xfrm>
            <a:off x="5042121" y="4355998"/>
            <a:ext cx="2451904" cy="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28" name="Nuage 227">
            <a:extLst>
              <a:ext uri="{FF2B5EF4-FFF2-40B4-BE49-F238E27FC236}">
                <a16:creationId xmlns:a16="http://schemas.microsoft.com/office/drawing/2014/main" id="{62282C45-7C50-5CF0-4B82-E52AF7CC8F18}"/>
              </a:ext>
            </a:extLst>
          </p:cNvPr>
          <p:cNvSpPr/>
          <p:nvPr/>
        </p:nvSpPr>
        <p:spPr>
          <a:xfrm>
            <a:off x="7383225" y="3299839"/>
            <a:ext cx="144572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Black" panose="00000A00000000000000" pitchFamily="2" charset="0"/>
                <a:cs typeface="Poppins Black" panose="00000A00000000000000" pitchFamily="2" charset="0"/>
              </a:rPr>
              <a:t>FALLOPIAN TUBES</a:t>
            </a:r>
          </a:p>
        </p:txBody>
      </p:sp>
      <p:cxnSp>
        <p:nvCxnSpPr>
          <p:cNvPr id="229" name="Connecteur droit 228">
            <a:extLst>
              <a:ext uri="{FF2B5EF4-FFF2-40B4-BE49-F238E27FC236}">
                <a16:creationId xmlns:a16="http://schemas.microsoft.com/office/drawing/2014/main" id="{5588B533-BA4B-90BB-8B76-DECFC0E7874D}"/>
              </a:ext>
            </a:extLst>
          </p:cNvPr>
          <p:cNvCxnSpPr>
            <a:cxnSpLocks/>
          </p:cNvCxnSpPr>
          <p:nvPr/>
        </p:nvCxnSpPr>
        <p:spPr>
          <a:xfrm>
            <a:off x="6535024" y="3656910"/>
            <a:ext cx="914421" cy="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31" name="Nuage 230">
            <a:extLst>
              <a:ext uri="{FF2B5EF4-FFF2-40B4-BE49-F238E27FC236}">
                <a16:creationId xmlns:a16="http://schemas.microsoft.com/office/drawing/2014/main" id="{43C3C4DD-CB5A-0D13-1862-70155263CB38}"/>
              </a:ext>
            </a:extLst>
          </p:cNvPr>
          <p:cNvSpPr/>
          <p:nvPr/>
        </p:nvSpPr>
        <p:spPr>
          <a:xfrm>
            <a:off x="7449422" y="4725841"/>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Black" panose="00000A00000000000000" pitchFamily="2" charset="0"/>
                <a:cs typeface="Poppins Black" panose="00000A00000000000000" pitchFamily="2" charset="0"/>
              </a:rPr>
              <a:t>CERVIX</a:t>
            </a:r>
          </a:p>
        </p:txBody>
      </p:sp>
      <p:cxnSp>
        <p:nvCxnSpPr>
          <p:cNvPr id="233" name="Connecteur droit 232">
            <a:extLst>
              <a:ext uri="{FF2B5EF4-FFF2-40B4-BE49-F238E27FC236}">
                <a16:creationId xmlns:a16="http://schemas.microsoft.com/office/drawing/2014/main" id="{0483C0BA-9344-9728-971C-3874DD5102F7}"/>
              </a:ext>
            </a:extLst>
          </p:cNvPr>
          <p:cNvCxnSpPr>
            <a:cxnSpLocks/>
          </p:cNvCxnSpPr>
          <p:nvPr/>
        </p:nvCxnSpPr>
        <p:spPr>
          <a:xfrm>
            <a:off x="4787918" y="4628993"/>
            <a:ext cx="1756009" cy="407163"/>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243" name="Connecteur droit 242">
            <a:extLst>
              <a:ext uri="{FF2B5EF4-FFF2-40B4-BE49-F238E27FC236}">
                <a16:creationId xmlns:a16="http://schemas.microsoft.com/office/drawing/2014/main" id="{4C0FEF98-3C4C-CCDD-E45B-8CE1792ADAB6}"/>
              </a:ext>
            </a:extLst>
          </p:cNvPr>
          <p:cNvCxnSpPr>
            <a:cxnSpLocks/>
            <a:stCxn id="339" idx="1"/>
          </p:cNvCxnSpPr>
          <p:nvPr/>
        </p:nvCxnSpPr>
        <p:spPr>
          <a:xfrm flipV="1">
            <a:off x="5095415" y="3657610"/>
            <a:ext cx="1445727" cy="42154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32" name="Connecteur droit 31">
            <a:extLst>
              <a:ext uri="{FF2B5EF4-FFF2-40B4-BE49-F238E27FC236}">
                <a16:creationId xmlns:a16="http://schemas.microsoft.com/office/drawing/2014/main" id="{07737E8F-4EA3-0103-2C27-DDA7FAB154ED}"/>
              </a:ext>
            </a:extLst>
          </p:cNvPr>
          <p:cNvCxnSpPr>
            <a:cxnSpLocks/>
          </p:cNvCxnSpPr>
          <p:nvPr/>
        </p:nvCxnSpPr>
        <p:spPr>
          <a:xfrm>
            <a:off x="6543390" y="5030922"/>
            <a:ext cx="914421" cy="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42" name="Nuage 41">
            <a:extLst>
              <a:ext uri="{FF2B5EF4-FFF2-40B4-BE49-F238E27FC236}">
                <a16:creationId xmlns:a16="http://schemas.microsoft.com/office/drawing/2014/main" id="{C4690B2F-FF92-7A5B-AD1D-1D35FCD6473A}"/>
              </a:ext>
            </a:extLst>
          </p:cNvPr>
          <p:cNvSpPr/>
          <p:nvPr/>
        </p:nvSpPr>
        <p:spPr>
          <a:xfrm>
            <a:off x="7476553" y="5407203"/>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Black" panose="00000A00000000000000" pitchFamily="2" charset="0"/>
                <a:cs typeface="Poppins Black" panose="00000A00000000000000" pitchFamily="2" charset="0"/>
              </a:rPr>
              <a:t>VAGINA</a:t>
            </a:r>
          </a:p>
        </p:txBody>
      </p:sp>
      <p:cxnSp>
        <p:nvCxnSpPr>
          <p:cNvPr id="43" name="Connecteur droit 42">
            <a:extLst>
              <a:ext uri="{FF2B5EF4-FFF2-40B4-BE49-F238E27FC236}">
                <a16:creationId xmlns:a16="http://schemas.microsoft.com/office/drawing/2014/main" id="{417DFE9E-3C91-C800-32A0-DDF8590E82BE}"/>
              </a:ext>
            </a:extLst>
          </p:cNvPr>
          <p:cNvCxnSpPr>
            <a:cxnSpLocks/>
          </p:cNvCxnSpPr>
          <p:nvPr/>
        </p:nvCxnSpPr>
        <p:spPr>
          <a:xfrm>
            <a:off x="4764564" y="4909777"/>
            <a:ext cx="1806494" cy="807741"/>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46" name="Connecteur droit 45">
            <a:extLst>
              <a:ext uri="{FF2B5EF4-FFF2-40B4-BE49-F238E27FC236}">
                <a16:creationId xmlns:a16="http://schemas.microsoft.com/office/drawing/2014/main" id="{7FC14AB5-1C18-41AE-59B2-043ABB8CD00B}"/>
              </a:ext>
            </a:extLst>
          </p:cNvPr>
          <p:cNvCxnSpPr>
            <a:cxnSpLocks/>
          </p:cNvCxnSpPr>
          <p:nvPr/>
        </p:nvCxnSpPr>
        <p:spPr>
          <a:xfrm>
            <a:off x="6570521" y="5712284"/>
            <a:ext cx="914421" cy="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54" name="Nuage 53">
            <a:extLst>
              <a:ext uri="{FF2B5EF4-FFF2-40B4-BE49-F238E27FC236}">
                <a16:creationId xmlns:a16="http://schemas.microsoft.com/office/drawing/2014/main" id="{DF459C3C-9D45-D6C2-14A0-D113A663E138}"/>
              </a:ext>
            </a:extLst>
          </p:cNvPr>
          <p:cNvSpPr/>
          <p:nvPr/>
        </p:nvSpPr>
        <p:spPr>
          <a:xfrm>
            <a:off x="7383225" y="2548163"/>
            <a:ext cx="144572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Black" panose="00000A00000000000000" pitchFamily="2" charset="0"/>
                <a:cs typeface="Poppins Black" panose="00000A00000000000000" pitchFamily="2" charset="0"/>
              </a:rPr>
              <a:t>UTERUS</a:t>
            </a:r>
          </a:p>
        </p:txBody>
      </p:sp>
      <p:cxnSp>
        <p:nvCxnSpPr>
          <p:cNvPr id="55" name="Connecteur droit 54">
            <a:extLst>
              <a:ext uri="{FF2B5EF4-FFF2-40B4-BE49-F238E27FC236}">
                <a16:creationId xmlns:a16="http://schemas.microsoft.com/office/drawing/2014/main" id="{2B608FEA-3EDA-491D-ED4A-7F3408CC7D6B}"/>
              </a:ext>
            </a:extLst>
          </p:cNvPr>
          <p:cNvCxnSpPr>
            <a:cxnSpLocks/>
          </p:cNvCxnSpPr>
          <p:nvPr/>
        </p:nvCxnSpPr>
        <p:spPr>
          <a:xfrm>
            <a:off x="6535024" y="2905234"/>
            <a:ext cx="914421" cy="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56" name="Connecteur droit 55">
            <a:extLst>
              <a:ext uri="{FF2B5EF4-FFF2-40B4-BE49-F238E27FC236}">
                <a16:creationId xmlns:a16="http://schemas.microsoft.com/office/drawing/2014/main" id="{C3DCB568-135D-225A-7FA4-4714624D13CA}"/>
              </a:ext>
            </a:extLst>
          </p:cNvPr>
          <p:cNvCxnSpPr>
            <a:cxnSpLocks/>
          </p:cNvCxnSpPr>
          <p:nvPr/>
        </p:nvCxnSpPr>
        <p:spPr>
          <a:xfrm flipV="1">
            <a:off x="4399980" y="2905934"/>
            <a:ext cx="2141162" cy="1399168"/>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372873303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80</TotalTime>
  <Words>54</Words>
  <Application>Microsoft Office PowerPoint</Application>
  <PresentationFormat>Affichage à l'écran (4:3)</PresentationFormat>
  <Paragraphs>10</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Poppins</vt:lpstr>
      <vt:lpstr>Poppins Black</vt:lpstr>
      <vt:lpstr>Thème Office</vt:lpstr>
      <vt:lpstr>Présentation PowerPoint</vt:lpstr>
    </vt:vector>
  </TitlesOfParts>
  <Company>SERVIER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ROTA HUGO SI</dc:creator>
  <cp:lastModifiedBy>ROTA HUGO SI</cp:lastModifiedBy>
  <cp:revision>4</cp:revision>
  <dcterms:created xsi:type="dcterms:W3CDTF">2024-05-16T14:55:27Z</dcterms:created>
  <dcterms:modified xsi:type="dcterms:W3CDTF">2024-08-01T09:28:44Z</dcterms:modified>
</cp:coreProperties>
</file>