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D48"/>
    <a:srgbClr val="FDC400"/>
    <a:srgbClr val="9C7DCC"/>
    <a:srgbClr val="47B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6CED0-3EB3-4F1E-935B-C72AB556ED7D}" v="138" dt="2024-08-01T12:22:10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8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8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08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39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35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5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7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5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0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FDD2D0-3102-4FAB-9C45-7B2C5F10A4E6}" type="datetimeFigureOut">
              <a:rPr lang="fr-FR" smtClean="0"/>
              <a:t>02/08/2024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97E74-A469-4327-9B08-B6D343FD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2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reativecommons.org/licenses/by/4.0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B140520-6CC9-8398-5BBC-338790D77A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19" y="6018062"/>
            <a:ext cx="1397947" cy="4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426B3D9-9A30-9111-43F7-59BE743F8F41}"/>
              </a:ext>
            </a:extLst>
          </p:cNvPr>
          <p:cNvSpPr txBox="1"/>
          <p:nvPr userDrawn="1"/>
        </p:nvSpPr>
        <p:spPr>
          <a:xfrm>
            <a:off x="50334" y="6503182"/>
            <a:ext cx="9093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SMART images are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licensed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Creative Commons Attribution 4.0 </a:t>
            </a:r>
          </a:p>
          <a:p>
            <a:pPr algn="ctr"/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Share,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adapt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and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enhance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presentations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power of open collaboration. 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C18B3B-3B5B-F650-4348-B2A33155E287}"/>
              </a:ext>
            </a:extLst>
          </p:cNvPr>
          <p:cNvSpPr txBox="1"/>
          <p:nvPr userDrawn="1"/>
        </p:nvSpPr>
        <p:spPr>
          <a:xfrm>
            <a:off x="5629013" y="613385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rgbClr val="24226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Educational</a:t>
            </a:r>
            <a:r>
              <a:rPr lang="fr-FR" i="1" dirty="0">
                <a:solidFill>
                  <a:srgbClr val="24226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Tools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29A786-9DA0-29B4-DDC0-97337C848C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95" y="96116"/>
            <a:ext cx="862064" cy="73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5B43A1-8959-0F7A-A696-6999D14AF92E}"/>
              </a:ext>
            </a:extLst>
          </p:cNvPr>
          <p:cNvSpPr/>
          <p:nvPr/>
        </p:nvSpPr>
        <p:spPr>
          <a:xfrm>
            <a:off x="16778" y="0"/>
            <a:ext cx="9144000" cy="6858000"/>
          </a:xfrm>
          <a:prstGeom prst="rect">
            <a:avLst/>
          </a:prstGeom>
          <a:noFill/>
          <a:ln w="63500"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082E92-68E4-7BC2-ED8D-83E1473D11D4}"/>
              </a:ext>
            </a:extLst>
          </p:cNvPr>
          <p:cNvSpPr txBox="1"/>
          <p:nvPr/>
        </p:nvSpPr>
        <p:spPr>
          <a:xfrm>
            <a:off x="671118" y="0"/>
            <a:ext cx="7659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DC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DIABETES  </a:t>
            </a:r>
          </a:p>
          <a:p>
            <a:pPr algn="ctr"/>
            <a:r>
              <a:rPr lang="fr-FR" sz="4800" b="1" dirty="0">
                <a:solidFill>
                  <a:srgbClr val="FDC4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GLP-1 AGONISTS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AE43F3-E010-8E11-260C-16631D56D260}"/>
              </a:ext>
            </a:extLst>
          </p:cNvPr>
          <p:cNvSpPr txBox="1"/>
          <p:nvPr/>
        </p:nvSpPr>
        <p:spPr>
          <a:xfrm>
            <a:off x="1812175" y="1423723"/>
            <a:ext cx="5527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" panose="00000500000000000000" pitchFamily="2" charset="0"/>
                <a:cs typeface="Poppins" panose="00000500000000000000" pitchFamily="2" charset="0"/>
              </a:rPr>
              <a:t>GLP-1 agonists are medications that mimic the GLP-1 hormone to regulate blood sugar and promote weight loss. They stimulate insulin, slow gastric emptying, and reduce appetite, helping to control type 2 diabetes and manage weight.</a:t>
            </a:r>
            <a:endParaRPr lang="fr-FR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Nuage 53">
            <a:extLst>
              <a:ext uri="{FF2B5EF4-FFF2-40B4-BE49-F238E27FC236}">
                <a16:creationId xmlns:a16="http://schemas.microsoft.com/office/drawing/2014/main" id="{DF459C3C-9D45-D6C2-14A0-D113A663E138}"/>
              </a:ext>
            </a:extLst>
          </p:cNvPr>
          <p:cNvSpPr/>
          <p:nvPr/>
        </p:nvSpPr>
        <p:spPr>
          <a:xfrm>
            <a:off x="2025773" y="4856742"/>
            <a:ext cx="1445726" cy="645952"/>
          </a:xfrm>
          <a:prstGeom prst="cloud">
            <a:avLst/>
          </a:prstGeom>
          <a:solidFill>
            <a:srgbClr val="FDC400"/>
          </a:solidFill>
          <a:ln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Poppins Black" panose="00000A00000000000000" pitchFamily="2" charset="0"/>
                <a:cs typeface="Poppins Black" panose="00000A00000000000000" pitchFamily="2" charset="0"/>
              </a:rPr>
              <a:t>SMALL INTESTINE</a:t>
            </a:r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id="{F0ABB8C0-4CB2-E303-1889-D0C558365CF6}"/>
              </a:ext>
            </a:extLst>
          </p:cNvPr>
          <p:cNvGrpSpPr>
            <a:grpSpLocks/>
          </p:cNvGrpSpPr>
          <p:nvPr/>
        </p:nvGrpSpPr>
        <p:grpSpPr bwMode="auto">
          <a:xfrm>
            <a:off x="2163952" y="3694075"/>
            <a:ext cx="1021989" cy="1049772"/>
            <a:chOff x="781" y="1125"/>
            <a:chExt cx="1361" cy="1398"/>
          </a:xfrm>
        </p:grpSpPr>
        <p:sp>
          <p:nvSpPr>
            <p:cNvPr id="60" name="Freeform 4">
              <a:extLst>
                <a:ext uri="{FF2B5EF4-FFF2-40B4-BE49-F238E27FC236}">
                  <a16:creationId xmlns:a16="http://schemas.microsoft.com/office/drawing/2014/main" id="{6B494E48-73F3-FEAA-A68B-40CF5355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1125"/>
              <a:ext cx="1361" cy="1398"/>
            </a:xfrm>
            <a:custGeom>
              <a:avLst/>
              <a:gdLst>
                <a:gd name="T0" fmla="*/ 2179 w 544"/>
                <a:gd name="T1" fmla="*/ 7617 h 524"/>
                <a:gd name="T2" fmla="*/ 3505 w 544"/>
                <a:gd name="T3" fmla="*/ 8834 h 524"/>
                <a:gd name="T4" fmla="*/ 4743 w 544"/>
                <a:gd name="T5" fmla="*/ 8185 h 524"/>
                <a:gd name="T6" fmla="*/ 7123 w 544"/>
                <a:gd name="T7" fmla="*/ 8585 h 524"/>
                <a:gd name="T8" fmla="*/ 8156 w 544"/>
                <a:gd name="T9" fmla="*/ 7062 h 524"/>
                <a:gd name="T10" fmla="*/ 7518 w 544"/>
                <a:gd name="T11" fmla="*/ 3303 h 524"/>
                <a:gd name="T12" fmla="*/ 7518 w 544"/>
                <a:gd name="T13" fmla="*/ 3303 h 524"/>
                <a:gd name="T14" fmla="*/ 7123 w 544"/>
                <a:gd name="T15" fmla="*/ 320 h 524"/>
                <a:gd name="T16" fmla="*/ 5184 w 544"/>
                <a:gd name="T17" fmla="*/ 1275 h 524"/>
                <a:gd name="T18" fmla="*/ 2554 w 544"/>
                <a:gd name="T19" fmla="*/ 1537 h 524"/>
                <a:gd name="T20" fmla="*/ 2347 w 544"/>
                <a:gd name="T21" fmla="*/ 1275 h 524"/>
                <a:gd name="T22" fmla="*/ 896 w 544"/>
                <a:gd name="T23" fmla="*/ 534 h 524"/>
                <a:gd name="T24" fmla="*/ 583 w 544"/>
                <a:gd name="T25" fmla="*/ 2868 h 524"/>
                <a:gd name="T26" fmla="*/ 801 w 544"/>
                <a:gd name="T27" fmla="*/ 6763 h 524"/>
                <a:gd name="T28" fmla="*/ 2179 w 544"/>
                <a:gd name="T29" fmla="*/ 7617 h 5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4" h="524">
                  <a:moveTo>
                    <a:pt x="139" y="401"/>
                  </a:moveTo>
                  <a:cubicBezTo>
                    <a:pt x="137" y="426"/>
                    <a:pt x="164" y="471"/>
                    <a:pt x="224" y="465"/>
                  </a:cubicBezTo>
                  <a:cubicBezTo>
                    <a:pt x="284" y="459"/>
                    <a:pt x="303" y="431"/>
                    <a:pt x="303" y="431"/>
                  </a:cubicBezTo>
                  <a:cubicBezTo>
                    <a:pt x="307" y="455"/>
                    <a:pt x="411" y="524"/>
                    <a:pt x="455" y="452"/>
                  </a:cubicBezTo>
                  <a:cubicBezTo>
                    <a:pt x="474" y="454"/>
                    <a:pt x="504" y="437"/>
                    <a:pt x="521" y="372"/>
                  </a:cubicBezTo>
                  <a:cubicBezTo>
                    <a:pt x="544" y="284"/>
                    <a:pt x="492" y="195"/>
                    <a:pt x="480" y="174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507" y="122"/>
                    <a:pt x="487" y="33"/>
                    <a:pt x="455" y="17"/>
                  </a:cubicBezTo>
                  <a:cubicBezTo>
                    <a:pt x="421" y="0"/>
                    <a:pt x="392" y="26"/>
                    <a:pt x="331" y="67"/>
                  </a:cubicBezTo>
                  <a:cubicBezTo>
                    <a:pt x="270" y="108"/>
                    <a:pt x="187" y="106"/>
                    <a:pt x="163" y="81"/>
                  </a:cubicBezTo>
                  <a:cubicBezTo>
                    <a:pt x="159" y="76"/>
                    <a:pt x="153" y="71"/>
                    <a:pt x="150" y="67"/>
                  </a:cubicBezTo>
                  <a:cubicBezTo>
                    <a:pt x="130" y="41"/>
                    <a:pt x="97" y="3"/>
                    <a:pt x="57" y="28"/>
                  </a:cubicBezTo>
                  <a:cubicBezTo>
                    <a:pt x="29" y="45"/>
                    <a:pt x="30" y="110"/>
                    <a:pt x="37" y="151"/>
                  </a:cubicBezTo>
                  <a:cubicBezTo>
                    <a:pt x="0" y="183"/>
                    <a:pt x="18" y="306"/>
                    <a:pt x="51" y="356"/>
                  </a:cubicBezTo>
                  <a:cubicBezTo>
                    <a:pt x="71" y="386"/>
                    <a:pt x="96" y="413"/>
                    <a:pt x="139" y="401"/>
                  </a:cubicBezTo>
                  <a:close/>
                </a:path>
              </a:pathLst>
            </a:custGeom>
            <a:solidFill>
              <a:srgbClr val="E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E4F89E9E-2797-D3BA-4E34-20CE02BF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1125"/>
              <a:ext cx="1361" cy="1398"/>
            </a:xfrm>
            <a:custGeom>
              <a:avLst/>
              <a:gdLst>
                <a:gd name="T0" fmla="*/ 2179 w 544"/>
                <a:gd name="T1" fmla="*/ 7617 h 524"/>
                <a:gd name="T2" fmla="*/ 3505 w 544"/>
                <a:gd name="T3" fmla="*/ 8834 h 524"/>
                <a:gd name="T4" fmla="*/ 4743 w 544"/>
                <a:gd name="T5" fmla="*/ 8185 h 524"/>
                <a:gd name="T6" fmla="*/ 7123 w 544"/>
                <a:gd name="T7" fmla="*/ 8585 h 524"/>
                <a:gd name="T8" fmla="*/ 8156 w 544"/>
                <a:gd name="T9" fmla="*/ 7062 h 524"/>
                <a:gd name="T10" fmla="*/ 7518 w 544"/>
                <a:gd name="T11" fmla="*/ 3303 h 524"/>
                <a:gd name="T12" fmla="*/ 7518 w 544"/>
                <a:gd name="T13" fmla="*/ 3303 h 524"/>
                <a:gd name="T14" fmla="*/ 7123 w 544"/>
                <a:gd name="T15" fmla="*/ 320 h 524"/>
                <a:gd name="T16" fmla="*/ 5184 w 544"/>
                <a:gd name="T17" fmla="*/ 1275 h 524"/>
                <a:gd name="T18" fmla="*/ 2554 w 544"/>
                <a:gd name="T19" fmla="*/ 1537 h 524"/>
                <a:gd name="T20" fmla="*/ 2347 w 544"/>
                <a:gd name="T21" fmla="*/ 1275 h 524"/>
                <a:gd name="T22" fmla="*/ 896 w 544"/>
                <a:gd name="T23" fmla="*/ 534 h 524"/>
                <a:gd name="T24" fmla="*/ 583 w 544"/>
                <a:gd name="T25" fmla="*/ 2868 h 524"/>
                <a:gd name="T26" fmla="*/ 801 w 544"/>
                <a:gd name="T27" fmla="*/ 6763 h 524"/>
                <a:gd name="T28" fmla="*/ 2179 w 544"/>
                <a:gd name="T29" fmla="*/ 7617 h 5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4" h="524">
                  <a:moveTo>
                    <a:pt x="139" y="401"/>
                  </a:moveTo>
                  <a:cubicBezTo>
                    <a:pt x="137" y="426"/>
                    <a:pt x="164" y="471"/>
                    <a:pt x="224" y="465"/>
                  </a:cubicBezTo>
                  <a:cubicBezTo>
                    <a:pt x="284" y="459"/>
                    <a:pt x="303" y="431"/>
                    <a:pt x="303" y="431"/>
                  </a:cubicBezTo>
                  <a:cubicBezTo>
                    <a:pt x="307" y="455"/>
                    <a:pt x="411" y="524"/>
                    <a:pt x="455" y="452"/>
                  </a:cubicBezTo>
                  <a:cubicBezTo>
                    <a:pt x="474" y="454"/>
                    <a:pt x="504" y="437"/>
                    <a:pt x="521" y="372"/>
                  </a:cubicBezTo>
                  <a:cubicBezTo>
                    <a:pt x="544" y="284"/>
                    <a:pt x="492" y="195"/>
                    <a:pt x="480" y="174"/>
                  </a:cubicBezTo>
                  <a:cubicBezTo>
                    <a:pt x="480" y="174"/>
                    <a:pt x="480" y="174"/>
                    <a:pt x="480" y="174"/>
                  </a:cubicBezTo>
                  <a:cubicBezTo>
                    <a:pt x="507" y="122"/>
                    <a:pt x="487" y="33"/>
                    <a:pt x="455" y="17"/>
                  </a:cubicBezTo>
                  <a:cubicBezTo>
                    <a:pt x="421" y="0"/>
                    <a:pt x="392" y="26"/>
                    <a:pt x="331" y="67"/>
                  </a:cubicBezTo>
                  <a:cubicBezTo>
                    <a:pt x="270" y="108"/>
                    <a:pt x="187" y="106"/>
                    <a:pt x="163" y="81"/>
                  </a:cubicBezTo>
                  <a:cubicBezTo>
                    <a:pt x="159" y="76"/>
                    <a:pt x="153" y="71"/>
                    <a:pt x="150" y="67"/>
                  </a:cubicBezTo>
                  <a:cubicBezTo>
                    <a:pt x="130" y="41"/>
                    <a:pt x="97" y="3"/>
                    <a:pt x="57" y="28"/>
                  </a:cubicBezTo>
                  <a:cubicBezTo>
                    <a:pt x="29" y="45"/>
                    <a:pt x="30" y="110"/>
                    <a:pt x="37" y="151"/>
                  </a:cubicBezTo>
                  <a:cubicBezTo>
                    <a:pt x="0" y="183"/>
                    <a:pt x="18" y="306"/>
                    <a:pt x="51" y="356"/>
                  </a:cubicBezTo>
                  <a:cubicBezTo>
                    <a:pt x="71" y="386"/>
                    <a:pt x="96" y="413"/>
                    <a:pt x="139" y="401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FE4300E4-CA53-B93A-3612-CA3D27E33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267"/>
              <a:ext cx="1133" cy="1106"/>
            </a:xfrm>
            <a:custGeom>
              <a:avLst/>
              <a:gdLst>
                <a:gd name="T0" fmla="*/ 6068 w 453"/>
                <a:gd name="T1" fmla="*/ 4525 h 415"/>
                <a:gd name="T2" fmla="*/ 6505 w 453"/>
                <a:gd name="T3" fmla="*/ 3425 h 415"/>
                <a:gd name="T4" fmla="*/ 6443 w 453"/>
                <a:gd name="T5" fmla="*/ 874 h 415"/>
                <a:gd name="T6" fmla="*/ 5347 w 453"/>
                <a:gd name="T7" fmla="*/ 589 h 415"/>
                <a:gd name="T8" fmla="*/ 5367 w 453"/>
                <a:gd name="T9" fmla="*/ 546 h 415"/>
                <a:gd name="T10" fmla="*/ 4897 w 453"/>
                <a:gd name="T11" fmla="*/ 589 h 415"/>
                <a:gd name="T12" fmla="*/ 4492 w 453"/>
                <a:gd name="T13" fmla="*/ 306 h 415"/>
                <a:gd name="T14" fmla="*/ 3847 w 453"/>
                <a:gd name="T15" fmla="*/ 1386 h 415"/>
                <a:gd name="T16" fmla="*/ 2021 w 453"/>
                <a:gd name="T17" fmla="*/ 1271 h 415"/>
                <a:gd name="T18" fmla="*/ 645 w 453"/>
                <a:gd name="T19" fmla="*/ 704 h 415"/>
                <a:gd name="T20" fmla="*/ 613 w 453"/>
                <a:gd name="T21" fmla="*/ 2047 h 415"/>
                <a:gd name="T22" fmla="*/ 625 w 453"/>
                <a:gd name="T23" fmla="*/ 2047 h 415"/>
                <a:gd name="T24" fmla="*/ 470 w 453"/>
                <a:gd name="T25" fmla="*/ 2081 h 415"/>
                <a:gd name="T26" fmla="*/ 175 w 453"/>
                <a:gd name="T27" fmla="*/ 3217 h 415"/>
                <a:gd name="T28" fmla="*/ 175 w 453"/>
                <a:gd name="T29" fmla="*/ 4333 h 415"/>
                <a:gd name="T30" fmla="*/ 800 w 453"/>
                <a:gd name="T31" fmla="*/ 5285 h 415"/>
                <a:gd name="T32" fmla="*/ 283 w 453"/>
                <a:gd name="T33" fmla="*/ 5959 h 415"/>
                <a:gd name="T34" fmla="*/ 50 w 453"/>
                <a:gd name="T35" fmla="*/ 6436 h 415"/>
                <a:gd name="T36" fmla="*/ 408 w 453"/>
                <a:gd name="T37" fmla="*/ 6833 h 415"/>
                <a:gd name="T38" fmla="*/ 938 w 453"/>
                <a:gd name="T39" fmla="*/ 6641 h 415"/>
                <a:gd name="T40" fmla="*/ 1426 w 453"/>
                <a:gd name="T41" fmla="*/ 6058 h 415"/>
                <a:gd name="T42" fmla="*/ 2158 w 453"/>
                <a:gd name="T43" fmla="*/ 7116 h 415"/>
                <a:gd name="T44" fmla="*/ 3379 w 453"/>
                <a:gd name="T45" fmla="*/ 7060 h 415"/>
                <a:gd name="T46" fmla="*/ 3847 w 453"/>
                <a:gd name="T47" fmla="*/ 6889 h 415"/>
                <a:gd name="T48" fmla="*/ 4367 w 453"/>
                <a:gd name="T49" fmla="*/ 7004 h 415"/>
                <a:gd name="T50" fmla="*/ 5272 w 453"/>
                <a:gd name="T51" fmla="*/ 6740 h 415"/>
                <a:gd name="T52" fmla="*/ 5725 w 453"/>
                <a:gd name="T53" fmla="*/ 7593 h 415"/>
                <a:gd name="T54" fmla="*/ 6868 w 453"/>
                <a:gd name="T55" fmla="*/ 7081 h 415"/>
                <a:gd name="T56" fmla="*/ 7038 w 453"/>
                <a:gd name="T57" fmla="*/ 6300 h 415"/>
                <a:gd name="T58" fmla="*/ 6068 w 453"/>
                <a:gd name="T59" fmla="*/ 4525 h 41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53" h="415">
                  <a:moveTo>
                    <a:pt x="388" y="239"/>
                  </a:moveTo>
                  <a:cubicBezTo>
                    <a:pt x="393" y="232"/>
                    <a:pt x="405" y="219"/>
                    <a:pt x="416" y="181"/>
                  </a:cubicBezTo>
                  <a:cubicBezTo>
                    <a:pt x="428" y="127"/>
                    <a:pt x="432" y="81"/>
                    <a:pt x="412" y="46"/>
                  </a:cubicBezTo>
                  <a:cubicBezTo>
                    <a:pt x="392" y="8"/>
                    <a:pt x="359" y="0"/>
                    <a:pt x="342" y="31"/>
                  </a:cubicBezTo>
                  <a:cubicBezTo>
                    <a:pt x="342" y="30"/>
                    <a:pt x="343" y="30"/>
                    <a:pt x="343" y="29"/>
                  </a:cubicBezTo>
                  <a:cubicBezTo>
                    <a:pt x="339" y="34"/>
                    <a:pt x="328" y="34"/>
                    <a:pt x="313" y="31"/>
                  </a:cubicBezTo>
                  <a:cubicBezTo>
                    <a:pt x="300" y="29"/>
                    <a:pt x="288" y="23"/>
                    <a:pt x="287" y="16"/>
                  </a:cubicBezTo>
                  <a:cubicBezTo>
                    <a:pt x="280" y="43"/>
                    <a:pt x="267" y="61"/>
                    <a:pt x="246" y="73"/>
                  </a:cubicBezTo>
                  <a:cubicBezTo>
                    <a:pt x="194" y="101"/>
                    <a:pt x="161" y="89"/>
                    <a:pt x="129" y="67"/>
                  </a:cubicBezTo>
                  <a:cubicBezTo>
                    <a:pt x="100" y="46"/>
                    <a:pt x="70" y="25"/>
                    <a:pt x="41" y="37"/>
                  </a:cubicBezTo>
                  <a:cubicBezTo>
                    <a:pt x="12" y="49"/>
                    <a:pt x="18" y="81"/>
                    <a:pt x="39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37" y="108"/>
                    <a:pt x="33" y="109"/>
                    <a:pt x="30" y="110"/>
                  </a:cubicBezTo>
                  <a:cubicBezTo>
                    <a:pt x="1" y="122"/>
                    <a:pt x="2" y="146"/>
                    <a:pt x="11" y="170"/>
                  </a:cubicBezTo>
                  <a:cubicBezTo>
                    <a:pt x="20" y="195"/>
                    <a:pt x="20" y="207"/>
                    <a:pt x="11" y="229"/>
                  </a:cubicBezTo>
                  <a:cubicBezTo>
                    <a:pt x="0" y="255"/>
                    <a:pt x="5" y="286"/>
                    <a:pt x="51" y="279"/>
                  </a:cubicBezTo>
                  <a:cubicBezTo>
                    <a:pt x="45" y="287"/>
                    <a:pt x="25" y="310"/>
                    <a:pt x="18" y="315"/>
                  </a:cubicBezTo>
                  <a:cubicBezTo>
                    <a:pt x="11" y="319"/>
                    <a:pt x="2" y="330"/>
                    <a:pt x="3" y="340"/>
                  </a:cubicBezTo>
                  <a:cubicBezTo>
                    <a:pt x="3" y="340"/>
                    <a:pt x="1" y="356"/>
                    <a:pt x="26" y="361"/>
                  </a:cubicBezTo>
                  <a:cubicBezTo>
                    <a:pt x="51" y="367"/>
                    <a:pt x="60" y="351"/>
                    <a:pt x="60" y="351"/>
                  </a:cubicBezTo>
                  <a:cubicBezTo>
                    <a:pt x="68" y="343"/>
                    <a:pt x="89" y="322"/>
                    <a:pt x="91" y="320"/>
                  </a:cubicBezTo>
                  <a:cubicBezTo>
                    <a:pt x="97" y="339"/>
                    <a:pt x="99" y="365"/>
                    <a:pt x="138" y="376"/>
                  </a:cubicBezTo>
                  <a:cubicBezTo>
                    <a:pt x="176" y="386"/>
                    <a:pt x="202" y="379"/>
                    <a:pt x="216" y="373"/>
                  </a:cubicBezTo>
                  <a:cubicBezTo>
                    <a:pt x="222" y="370"/>
                    <a:pt x="237" y="364"/>
                    <a:pt x="246" y="364"/>
                  </a:cubicBezTo>
                  <a:cubicBezTo>
                    <a:pt x="258" y="363"/>
                    <a:pt x="267" y="366"/>
                    <a:pt x="279" y="370"/>
                  </a:cubicBezTo>
                  <a:cubicBezTo>
                    <a:pt x="299" y="376"/>
                    <a:pt x="314" y="373"/>
                    <a:pt x="337" y="356"/>
                  </a:cubicBezTo>
                  <a:cubicBezTo>
                    <a:pt x="334" y="365"/>
                    <a:pt x="342" y="389"/>
                    <a:pt x="366" y="401"/>
                  </a:cubicBezTo>
                  <a:cubicBezTo>
                    <a:pt x="397" y="415"/>
                    <a:pt x="427" y="401"/>
                    <a:pt x="439" y="374"/>
                  </a:cubicBezTo>
                  <a:cubicBezTo>
                    <a:pt x="445" y="361"/>
                    <a:pt x="448" y="346"/>
                    <a:pt x="450" y="333"/>
                  </a:cubicBezTo>
                  <a:cubicBezTo>
                    <a:pt x="453" y="305"/>
                    <a:pt x="441" y="231"/>
                    <a:pt x="388" y="239"/>
                  </a:cubicBezTo>
                  <a:close/>
                </a:path>
              </a:pathLst>
            </a:custGeom>
            <a:solidFill>
              <a:srgbClr val="E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41D5DDA2-7E0E-93A2-E790-11A21F703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781"/>
              <a:ext cx="187" cy="184"/>
            </a:xfrm>
            <a:custGeom>
              <a:avLst/>
              <a:gdLst>
                <a:gd name="T0" fmla="*/ 1149 w 75"/>
                <a:gd name="T1" fmla="*/ 1272 h 69"/>
                <a:gd name="T2" fmla="*/ 778 w 75"/>
                <a:gd name="T3" fmla="*/ 1160 h 69"/>
                <a:gd name="T4" fmla="*/ 12 w 75"/>
                <a:gd name="T5" fmla="*/ 419 h 69"/>
                <a:gd name="T6" fmla="*/ 0 w 75"/>
                <a:gd name="T7" fmla="*/ 419 h 69"/>
                <a:gd name="T8" fmla="*/ 541 w 75"/>
                <a:gd name="T9" fmla="*/ 0 h 69"/>
                <a:gd name="T10" fmla="*/ 541 w 75"/>
                <a:gd name="T11" fmla="*/ 0 h 69"/>
                <a:gd name="T12" fmla="*/ 758 w 75"/>
                <a:gd name="T13" fmla="*/ 661 h 69"/>
                <a:gd name="T14" fmla="*/ 1162 w 75"/>
                <a:gd name="T15" fmla="*/ 1272 h 69"/>
                <a:gd name="T16" fmla="*/ 1149 w 75"/>
                <a:gd name="T17" fmla="*/ 1272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9">
                  <a:moveTo>
                    <a:pt x="74" y="67"/>
                  </a:moveTo>
                  <a:cubicBezTo>
                    <a:pt x="74" y="67"/>
                    <a:pt x="66" y="69"/>
                    <a:pt x="50" y="61"/>
                  </a:cubicBezTo>
                  <a:cubicBezTo>
                    <a:pt x="35" y="54"/>
                    <a:pt x="19" y="27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18"/>
                    <a:pt x="30" y="7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10"/>
                    <a:pt x="40" y="21"/>
                    <a:pt x="49" y="35"/>
                  </a:cubicBezTo>
                  <a:cubicBezTo>
                    <a:pt x="58" y="48"/>
                    <a:pt x="66" y="59"/>
                    <a:pt x="75" y="67"/>
                  </a:cubicBezTo>
                  <a:lnTo>
                    <a:pt x="74" y="67"/>
                  </a:ln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8">
              <a:extLst>
                <a:ext uri="{FF2B5EF4-FFF2-40B4-BE49-F238E27FC236}">
                  <a16:creationId xmlns:a16="http://schemas.microsoft.com/office/drawing/2014/main" id="{8FA56A2E-A259-8FE7-9E23-0F49CE69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053"/>
              <a:ext cx="145" cy="104"/>
            </a:xfrm>
            <a:custGeom>
              <a:avLst/>
              <a:gdLst>
                <a:gd name="T0" fmla="*/ 895 w 58"/>
                <a:gd name="T1" fmla="*/ 512 h 39"/>
                <a:gd name="T2" fmla="*/ 0 w 58"/>
                <a:gd name="T3" fmla="*/ 0 h 39"/>
                <a:gd name="T4" fmla="*/ 0 w 58"/>
                <a:gd name="T5" fmla="*/ 0 h 39"/>
                <a:gd name="T6" fmla="*/ 313 w 58"/>
                <a:gd name="T7" fmla="*/ 704 h 39"/>
                <a:gd name="T8" fmla="*/ 908 w 58"/>
                <a:gd name="T9" fmla="*/ 512 h 39"/>
                <a:gd name="T10" fmla="*/ 895 w 58"/>
                <a:gd name="T11" fmla="*/ 51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9">
                  <a:moveTo>
                    <a:pt x="57" y="27"/>
                  </a:moveTo>
                  <a:cubicBezTo>
                    <a:pt x="21" y="31"/>
                    <a:pt x="9" y="1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8"/>
                    <a:pt x="5" y="35"/>
                    <a:pt x="20" y="37"/>
                  </a:cubicBezTo>
                  <a:cubicBezTo>
                    <a:pt x="34" y="39"/>
                    <a:pt x="46" y="33"/>
                    <a:pt x="58" y="27"/>
                  </a:cubicBezTo>
                  <a:lnTo>
                    <a:pt x="57" y="27"/>
                  </a:ln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9">
              <a:extLst>
                <a:ext uri="{FF2B5EF4-FFF2-40B4-BE49-F238E27FC236}">
                  <a16:creationId xmlns:a16="http://schemas.microsoft.com/office/drawing/2014/main" id="{61F3A9AB-1CED-B07F-0D8E-68059E269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731"/>
              <a:ext cx="78" cy="109"/>
            </a:xfrm>
            <a:custGeom>
              <a:avLst/>
              <a:gdLst>
                <a:gd name="T0" fmla="*/ 63 w 31"/>
                <a:gd name="T1" fmla="*/ 0 h 41"/>
                <a:gd name="T2" fmla="*/ 83 w 31"/>
                <a:gd name="T3" fmla="*/ 452 h 41"/>
                <a:gd name="T4" fmla="*/ 0 w 31"/>
                <a:gd name="T5" fmla="*/ 771 h 41"/>
                <a:gd name="T6" fmla="*/ 0 w 31"/>
                <a:gd name="T7" fmla="*/ 771 h 41"/>
                <a:gd name="T8" fmla="*/ 476 w 31"/>
                <a:gd name="T9" fmla="*/ 635 h 41"/>
                <a:gd name="T10" fmla="*/ 493 w 31"/>
                <a:gd name="T11" fmla="*/ 635 h 41"/>
                <a:gd name="T12" fmla="*/ 284 w 31"/>
                <a:gd name="T13" fmla="*/ 452 h 41"/>
                <a:gd name="T14" fmla="*/ 83 w 31"/>
                <a:gd name="T15" fmla="*/ 0 h 41"/>
                <a:gd name="T16" fmla="*/ 63 w 3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41">
                  <a:moveTo>
                    <a:pt x="4" y="0"/>
                  </a:moveTo>
                  <a:cubicBezTo>
                    <a:pt x="4" y="8"/>
                    <a:pt x="7" y="16"/>
                    <a:pt x="5" y="24"/>
                  </a:cubicBezTo>
                  <a:cubicBezTo>
                    <a:pt x="3" y="33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6"/>
                    <a:pt x="18" y="33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31"/>
                    <a:pt x="20" y="28"/>
                    <a:pt x="18" y="24"/>
                  </a:cubicBezTo>
                  <a:cubicBezTo>
                    <a:pt x="15" y="19"/>
                    <a:pt x="10" y="9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0">
              <a:extLst>
                <a:ext uri="{FF2B5EF4-FFF2-40B4-BE49-F238E27FC236}">
                  <a16:creationId xmlns:a16="http://schemas.microsoft.com/office/drawing/2014/main" id="{5E5A9136-7C5A-DD2D-221C-531760C01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611"/>
              <a:ext cx="80" cy="96"/>
            </a:xfrm>
            <a:custGeom>
              <a:avLst/>
              <a:gdLst>
                <a:gd name="T0" fmla="*/ 145 w 32"/>
                <a:gd name="T1" fmla="*/ 648 h 36"/>
                <a:gd name="T2" fmla="*/ 500 w 32"/>
                <a:gd name="T3" fmla="*/ 0 h 36"/>
                <a:gd name="T4" fmla="*/ 20 w 32"/>
                <a:gd name="T5" fmla="*/ 307 h 36"/>
                <a:gd name="T6" fmla="*/ 0 w 32"/>
                <a:gd name="T7" fmla="*/ 307 h 36"/>
                <a:gd name="T8" fmla="*/ 145 w 32"/>
                <a:gd name="T9" fmla="*/ 683 h 36"/>
                <a:gd name="T10" fmla="*/ 145 w 32"/>
                <a:gd name="T11" fmla="*/ 64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6">
                  <a:moveTo>
                    <a:pt x="9" y="34"/>
                  </a:moveTo>
                  <a:cubicBezTo>
                    <a:pt x="9" y="20"/>
                    <a:pt x="22" y="9"/>
                    <a:pt x="32" y="0"/>
                  </a:cubicBezTo>
                  <a:cubicBezTo>
                    <a:pt x="26" y="6"/>
                    <a:pt x="7" y="19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22"/>
                    <a:pt x="6" y="29"/>
                    <a:pt x="9" y="36"/>
                  </a:cubicBezTo>
                  <a:lnTo>
                    <a:pt x="9" y="34"/>
                  </a:ln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1">
              <a:extLst>
                <a:ext uri="{FF2B5EF4-FFF2-40B4-BE49-F238E27FC236}">
                  <a16:creationId xmlns:a16="http://schemas.microsoft.com/office/drawing/2014/main" id="{9FF3B8DF-808C-515A-46F5-B7B1A861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1549"/>
              <a:ext cx="122" cy="123"/>
            </a:xfrm>
            <a:custGeom>
              <a:avLst/>
              <a:gdLst>
                <a:gd name="T0" fmla="*/ 540 w 49"/>
                <a:gd name="T1" fmla="*/ 880 h 46"/>
                <a:gd name="T2" fmla="*/ 757 w 49"/>
                <a:gd name="T3" fmla="*/ 594 h 46"/>
                <a:gd name="T4" fmla="*/ 0 w 49"/>
                <a:gd name="T5" fmla="*/ 0 h 46"/>
                <a:gd name="T6" fmla="*/ 540 w 49"/>
                <a:gd name="T7" fmla="*/ 88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46">
                  <a:moveTo>
                    <a:pt x="35" y="46"/>
                  </a:moveTo>
                  <a:cubicBezTo>
                    <a:pt x="39" y="42"/>
                    <a:pt x="44" y="37"/>
                    <a:pt x="49" y="31"/>
                  </a:cubicBezTo>
                  <a:cubicBezTo>
                    <a:pt x="26" y="28"/>
                    <a:pt x="13" y="15"/>
                    <a:pt x="0" y="0"/>
                  </a:cubicBezTo>
                  <a:cubicBezTo>
                    <a:pt x="14" y="17"/>
                    <a:pt x="19" y="41"/>
                    <a:pt x="35" y="46"/>
                  </a:cubicBez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C3E5182D-3CEF-2C99-F660-50C1ECA08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55"/>
              <a:ext cx="110" cy="120"/>
            </a:xfrm>
            <a:custGeom>
              <a:avLst/>
              <a:gdLst>
                <a:gd name="T0" fmla="*/ 688 w 44"/>
                <a:gd name="T1" fmla="*/ 0 h 45"/>
                <a:gd name="T2" fmla="*/ 0 w 44"/>
                <a:gd name="T3" fmla="*/ 853 h 45"/>
                <a:gd name="T4" fmla="*/ 145 w 44"/>
                <a:gd name="T5" fmla="*/ 760 h 45"/>
                <a:gd name="T6" fmla="*/ 688 w 44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cubicBezTo>
                    <a:pt x="21" y="8"/>
                    <a:pt x="6" y="33"/>
                    <a:pt x="0" y="45"/>
                  </a:cubicBezTo>
                  <a:cubicBezTo>
                    <a:pt x="3" y="44"/>
                    <a:pt x="6" y="42"/>
                    <a:pt x="9" y="40"/>
                  </a:cubicBezTo>
                  <a:cubicBezTo>
                    <a:pt x="25" y="31"/>
                    <a:pt x="37" y="18"/>
                    <a:pt x="44" y="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9AD7E124-F97C-C9E1-BCDF-FDE15409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2104"/>
              <a:ext cx="100" cy="24"/>
            </a:xfrm>
            <a:custGeom>
              <a:avLst/>
              <a:gdLst>
                <a:gd name="T0" fmla="*/ 625 w 40"/>
                <a:gd name="T1" fmla="*/ 21 h 9"/>
                <a:gd name="T2" fmla="*/ 20 w 40"/>
                <a:gd name="T3" fmla="*/ 93 h 9"/>
                <a:gd name="T4" fmla="*/ 0 w 40"/>
                <a:gd name="T5" fmla="*/ 77 h 9"/>
                <a:gd name="T6" fmla="*/ 458 w 40"/>
                <a:gd name="T7" fmla="*/ 93 h 9"/>
                <a:gd name="T8" fmla="*/ 625 w 40"/>
                <a:gd name="T9" fmla="*/ 2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9">
                  <a:moveTo>
                    <a:pt x="40" y="1"/>
                  </a:moveTo>
                  <a:cubicBezTo>
                    <a:pt x="32" y="0"/>
                    <a:pt x="12" y="3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9"/>
                    <a:pt x="29" y="5"/>
                  </a:cubicBezTo>
                  <a:cubicBezTo>
                    <a:pt x="32" y="4"/>
                    <a:pt x="36" y="3"/>
                    <a:pt x="40" y="1"/>
                  </a:cubicBezTo>
                  <a:close/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DE7C133E-14E7-F4EA-ACB6-EF8572E9A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603"/>
              <a:ext cx="235" cy="314"/>
            </a:xfrm>
            <a:custGeom>
              <a:avLst/>
              <a:gdLst>
                <a:gd name="T0" fmla="*/ 0 w 94"/>
                <a:gd name="T1" fmla="*/ 1530 h 118"/>
                <a:gd name="T2" fmla="*/ 1470 w 94"/>
                <a:gd name="T3" fmla="*/ 0 h 118"/>
                <a:gd name="T4" fmla="*/ 0 w 94"/>
                <a:gd name="T5" fmla="*/ 1530 h 1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4" h="118">
                  <a:moveTo>
                    <a:pt x="0" y="81"/>
                  </a:moveTo>
                  <a:cubicBezTo>
                    <a:pt x="9" y="105"/>
                    <a:pt x="85" y="118"/>
                    <a:pt x="94" y="0"/>
                  </a:cubicBezTo>
                  <a:cubicBezTo>
                    <a:pt x="91" y="27"/>
                    <a:pt x="54" y="118"/>
                    <a:pt x="0" y="81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41213AEA-CB63-3145-4BB6-843BDB69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688"/>
              <a:ext cx="235" cy="157"/>
            </a:xfrm>
            <a:custGeom>
              <a:avLst/>
              <a:gdLst>
                <a:gd name="T0" fmla="*/ 0 w 94"/>
                <a:gd name="T1" fmla="*/ 828 h 59"/>
                <a:gd name="T2" fmla="*/ 1333 w 94"/>
                <a:gd name="T3" fmla="*/ 657 h 59"/>
                <a:gd name="T4" fmla="*/ 1470 w 94"/>
                <a:gd name="T5" fmla="*/ 0 h 59"/>
                <a:gd name="T6" fmla="*/ 1113 w 94"/>
                <a:gd name="T7" fmla="*/ 567 h 59"/>
                <a:gd name="T8" fmla="*/ 0 w 94"/>
                <a:gd name="T9" fmla="*/ 828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59">
                  <a:moveTo>
                    <a:pt x="0" y="44"/>
                  </a:moveTo>
                  <a:cubicBezTo>
                    <a:pt x="10" y="56"/>
                    <a:pt x="69" y="59"/>
                    <a:pt x="85" y="35"/>
                  </a:cubicBezTo>
                  <a:cubicBezTo>
                    <a:pt x="85" y="22"/>
                    <a:pt x="88" y="5"/>
                    <a:pt x="94" y="0"/>
                  </a:cubicBezTo>
                  <a:cubicBezTo>
                    <a:pt x="80" y="13"/>
                    <a:pt x="87" y="15"/>
                    <a:pt x="71" y="30"/>
                  </a:cubicBezTo>
                  <a:cubicBezTo>
                    <a:pt x="55" y="45"/>
                    <a:pt x="19" y="53"/>
                    <a:pt x="0" y="44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8E118AB6-1DAF-5C4D-50F1-F4DFAD558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029"/>
              <a:ext cx="268" cy="328"/>
            </a:xfrm>
            <a:custGeom>
              <a:avLst/>
              <a:gdLst>
                <a:gd name="T0" fmla="*/ 0 w 107"/>
                <a:gd name="T1" fmla="*/ 1707 h 123"/>
                <a:gd name="T2" fmla="*/ 992 w 107"/>
                <a:gd name="T3" fmla="*/ 2104 h 123"/>
                <a:gd name="T4" fmla="*/ 1493 w 107"/>
                <a:gd name="T5" fmla="*/ 0 h 123"/>
                <a:gd name="T6" fmla="*/ 709 w 107"/>
                <a:gd name="T7" fmla="*/ 2069 h 123"/>
                <a:gd name="T8" fmla="*/ 0 w 107"/>
                <a:gd name="T9" fmla="*/ 1707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123">
                  <a:moveTo>
                    <a:pt x="0" y="90"/>
                  </a:moveTo>
                  <a:cubicBezTo>
                    <a:pt x="7" y="107"/>
                    <a:pt x="39" y="123"/>
                    <a:pt x="63" y="111"/>
                  </a:cubicBezTo>
                  <a:cubicBezTo>
                    <a:pt x="86" y="100"/>
                    <a:pt x="107" y="63"/>
                    <a:pt x="95" y="0"/>
                  </a:cubicBezTo>
                  <a:cubicBezTo>
                    <a:pt x="96" y="25"/>
                    <a:pt x="97" y="103"/>
                    <a:pt x="45" y="109"/>
                  </a:cubicBezTo>
                  <a:cubicBezTo>
                    <a:pt x="15" y="111"/>
                    <a:pt x="0" y="90"/>
                    <a:pt x="0" y="9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149B601B-9193-BCAD-F763-E2262822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163"/>
              <a:ext cx="555" cy="128"/>
            </a:xfrm>
            <a:custGeom>
              <a:avLst/>
              <a:gdLst>
                <a:gd name="T0" fmla="*/ 1595 w 222"/>
                <a:gd name="T1" fmla="*/ 456 h 48"/>
                <a:gd name="T2" fmla="*/ 2083 w 222"/>
                <a:gd name="T3" fmla="*/ 435 h 48"/>
                <a:gd name="T4" fmla="*/ 2783 w 222"/>
                <a:gd name="T5" fmla="*/ 568 h 48"/>
                <a:gd name="T6" fmla="*/ 3470 w 222"/>
                <a:gd name="T7" fmla="*/ 0 h 48"/>
                <a:gd name="T8" fmla="*/ 2720 w 222"/>
                <a:gd name="T9" fmla="*/ 435 h 48"/>
                <a:gd name="T10" fmla="*/ 1970 w 222"/>
                <a:gd name="T11" fmla="*/ 264 h 48"/>
                <a:gd name="T12" fmla="*/ 1395 w 222"/>
                <a:gd name="T13" fmla="*/ 456 h 48"/>
                <a:gd name="T14" fmla="*/ 0 w 222"/>
                <a:gd name="T15" fmla="*/ 547 h 48"/>
                <a:gd name="T16" fmla="*/ 1595 w 222"/>
                <a:gd name="T17" fmla="*/ 45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2" h="48">
                  <a:moveTo>
                    <a:pt x="102" y="24"/>
                  </a:moveTo>
                  <a:cubicBezTo>
                    <a:pt x="115" y="19"/>
                    <a:pt x="120" y="17"/>
                    <a:pt x="133" y="23"/>
                  </a:cubicBezTo>
                  <a:cubicBezTo>
                    <a:pt x="146" y="29"/>
                    <a:pt x="165" y="34"/>
                    <a:pt x="178" y="30"/>
                  </a:cubicBezTo>
                  <a:cubicBezTo>
                    <a:pt x="191" y="26"/>
                    <a:pt x="212" y="6"/>
                    <a:pt x="222" y="0"/>
                  </a:cubicBezTo>
                  <a:cubicBezTo>
                    <a:pt x="208" y="3"/>
                    <a:pt x="188" y="21"/>
                    <a:pt x="174" y="23"/>
                  </a:cubicBezTo>
                  <a:cubicBezTo>
                    <a:pt x="160" y="26"/>
                    <a:pt x="138" y="13"/>
                    <a:pt x="126" y="14"/>
                  </a:cubicBezTo>
                  <a:cubicBezTo>
                    <a:pt x="115" y="14"/>
                    <a:pt x="120" y="10"/>
                    <a:pt x="89" y="24"/>
                  </a:cubicBezTo>
                  <a:cubicBezTo>
                    <a:pt x="59" y="37"/>
                    <a:pt x="14" y="36"/>
                    <a:pt x="0" y="29"/>
                  </a:cubicBezTo>
                  <a:cubicBezTo>
                    <a:pt x="15" y="36"/>
                    <a:pt x="45" y="48"/>
                    <a:pt x="102" y="24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4E42ADF-5A8F-4B5F-6A9E-A54EEDE27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1696"/>
              <a:ext cx="500" cy="336"/>
            </a:xfrm>
            <a:custGeom>
              <a:avLst/>
              <a:gdLst>
                <a:gd name="T0" fmla="*/ 0 w 200"/>
                <a:gd name="T1" fmla="*/ 1459 h 126"/>
                <a:gd name="T2" fmla="*/ 1708 w 200"/>
                <a:gd name="T3" fmla="*/ 2104 h 126"/>
                <a:gd name="T4" fmla="*/ 3125 w 200"/>
                <a:gd name="T5" fmla="*/ 0 h 126"/>
                <a:gd name="T6" fmla="*/ 1625 w 200"/>
                <a:gd name="T7" fmla="*/ 2013 h 126"/>
                <a:gd name="T8" fmla="*/ 0 w 200"/>
                <a:gd name="T9" fmla="*/ 1459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" h="126">
                  <a:moveTo>
                    <a:pt x="0" y="77"/>
                  </a:moveTo>
                  <a:cubicBezTo>
                    <a:pt x="9" y="94"/>
                    <a:pt x="52" y="126"/>
                    <a:pt x="109" y="111"/>
                  </a:cubicBezTo>
                  <a:cubicBezTo>
                    <a:pt x="167" y="96"/>
                    <a:pt x="191" y="49"/>
                    <a:pt x="200" y="0"/>
                  </a:cubicBezTo>
                  <a:cubicBezTo>
                    <a:pt x="191" y="32"/>
                    <a:pt x="167" y="92"/>
                    <a:pt x="104" y="106"/>
                  </a:cubicBezTo>
                  <a:cubicBezTo>
                    <a:pt x="41" y="121"/>
                    <a:pt x="0" y="77"/>
                    <a:pt x="0" y="77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D0B0AF60-C529-DAA1-D9DF-54BAA476A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883"/>
              <a:ext cx="423" cy="226"/>
            </a:xfrm>
            <a:custGeom>
              <a:avLst/>
              <a:gdLst>
                <a:gd name="T0" fmla="*/ 0 w 169"/>
                <a:gd name="T1" fmla="*/ 771 h 85"/>
                <a:gd name="T2" fmla="*/ 488 w 169"/>
                <a:gd name="T3" fmla="*/ 771 h 85"/>
                <a:gd name="T4" fmla="*/ 1304 w 169"/>
                <a:gd name="T5" fmla="*/ 375 h 85"/>
                <a:gd name="T6" fmla="*/ 1960 w 169"/>
                <a:gd name="T7" fmla="*/ 997 h 85"/>
                <a:gd name="T8" fmla="*/ 2651 w 169"/>
                <a:gd name="T9" fmla="*/ 1598 h 85"/>
                <a:gd name="T10" fmla="*/ 1930 w 169"/>
                <a:gd name="T11" fmla="*/ 635 h 85"/>
                <a:gd name="T12" fmla="*/ 771 w 169"/>
                <a:gd name="T13" fmla="*/ 340 h 85"/>
                <a:gd name="T14" fmla="*/ 0 w 169"/>
                <a:gd name="T15" fmla="*/ 771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9" h="85">
                  <a:moveTo>
                    <a:pt x="0" y="41"/>
                  </a:moveTo>
                  <a:cubicBezTo>
                    <a:pt x="10" y="45"/>
                    <a:pt x="18" y="48"/>
                    <a:pt x="31" y="41"/>
                  </a:cubicBezTo>
                  <a:cubicBezTo>
                    <a:pt x="44" y="33"/>
                    <a:pt x="58" y="16"/>
                    <a:pt x="83" y="20"/>
                  </a:cubicBezTo>
                  <a:cubicBezTo>
                    <a:pt x="108" y="25"/>
                    <a:pt x="120" y="40"/>
                    <a:pt x="125" y="53"/>
                  </a:cubicBezTo>
                  <a:cubicBezTo>
                    <a:pt x="130" y="67"/>
                    <a:pt x="148" y="84"/>
                    <a:pt x="169" y="85"/>
                  </a:cubicBezTo>
                  <a:cubicBezTo>
                    <a:pt x="152" y="76"/>
                    <a:pt x="142" y="68"/>
                    <a:pt x="123" y="34"/>
                  </a:cubicBezTo>
                  <a:cubicBezTo>
                    <a:pt x="103" y="0"/>
                    <a:pt x="64" y="6"/>
                    <a:pt x="49" y="18"/>
                  </a:cubicBezTo>
                  <a:cubicBezTo>
                    <a:pt x="33" y="30"/>
                    <a:pt x="22" y="48"/>
                    <a:pt x="0" y="41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C8B150A9-5744-7E2C-8DE3-8B27374B8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1691"/>
              <a:ext cx="92" cy="242"/>
            </a:xfrm>
            <a:custGeom>
              <a:avLst/>
              <a:gdLst>
                <a:gd name="T0" fmla="*/ 308 w 37"/>
                <a:gd name="T1" fmla="*/ 1032 h 91"/>
                <a:gd name="T2" fmla="*/ 0 w 37"/>
                <a:gd name="T3" fmla="*/ 1713 h 91"/>
                <a:gd name="T4" fmla="*/ 291 w 37"/>
                <a:gd name="T5" fmla="*/ 1258 h 91"/>
                <a:gd name="T6" fmla="*/ 495 w 37"/>
                <a:gd name="T7" fmla="*/ 941 h 91"/>
                <a:gd name="T8" fmla="*/ 557 w 37"/>
                <a:gd name="T9" fmla="*/ 452 h 91"/>
                <a:gd name="T10" fmla="*/ 370 w 37"/>
                <a:gd name="T11" fmla="*/ 0 h 91"/>
                <a:gd name="T12" fmla="*/ 308 w 37"/>
                <a:gd name="T13" fmla="*/ 103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91">
                  <a:moveTo>
                    <a:pt x="20" y="55"/>
                  </a:moveTo>
                  <a:cubicBezTo>
                    <a:pt x="8" y="70"/>
                    <a:pt x="8" y="80"/>
                    <a:pt x="0" y="91"/>
                  </a:cubicBezTo>
                  <a:cubicBezTo>
                    <a:pt x="8" y="89"/>
                    <a:pt x="13" y="76"/>
                    <a:pt x="19" y="67"/>
                  </a:cubicBezTo>
                  <a:cubicBezTo>
                    <a:pt x="25" y="59"/>
                    <a:pt x="27" y="58"/>
                    <a:pt x="32" y="50"/>
                  </a:cubicBezTo>
                  <a:cubicBezTo>
                    <a:pt x="37" y="41"/>
                    <a:pt x="37" y="36"/>
                    <a:pt x="36" y="24"/>
                  </a:cubicBezTo>
                  <a:cubicBezTo>
                    <a:pt x="35" y="13"/>
                    <a:pt x="31" y="8"/>
                    <a:pt x="24" y="0"/>
                  </a:cubicBezTo>
                  <a:cubicBezTo>
                    <a:pt x="29" y="12"/>
                    <a:pt x="37" y="35"/>
                    <a:pt x="20" y="55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73B2C3B4-1E8E-5C94-B38B-87C3AF472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1520"/>
              <a:ext cx="268" cy="173"/>
            </a:xfrm>
            <a:custGeom>
              <a:avLst/>
              <a:gdLst>
                <a:gd name="T0" fmla="*/ 63 w 107"/>
                <a:gd name="T1" fmla="*/ 170 h 65"/>
                <a:gd name="T2" fmla="*/ 784 w 107"/>
                <a:gd name="T3" fmla="*/ 397 h 65"/>
                <a:gd name="T4" fmla="*/ 1067 w 107"/>
                <a:gd name="T5" fmla="*/ 793 h 65"/>
                <a:gd name="T6" fmla="*/ 1285 w 107"/>
                <a:gd name="T7" fmla="*/ 1190 h 65"/>
                <a:gd name="T8" fmla="*/ 1681 w 107"/>
                <a:gd name="T9" fmla="*/ 1057 h 65"/>
                <a:gd name="T10" fmla="*/ 1505 w 107"/>
                <a:gd name="T11" fmla="*/ 921 h 65"/>
                <a:gd name="T12" fmla="*/ 1368 w 107"/>
                <a:gd name="T13" fmla="*/ 567 h 65"/>
                <a:gd name="T14" fmla="*/ 1285 w 107"/>
                <a:gd name="T15" fmla="*/ 695 h 65"/>
                <a:gd name="T16" fmla="*/ 1004 w 107"/>
                <a:gd name="T17" fmla="*/ 341 h 65"/>
                <a:gd name="T18" fmla="*/ 0 w 107"/>
                <a:gd name="T19" fmla="*/ 149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65">
                  <a:moveTo>
                    <a:pt x="4" y="9"/>
                  </a:moveTo>
                  <a:cubicBezTo>
                    <a:pt x="22" y="6"/>
                    <a:pt x="39" y="13"/>
                    <a:pt x="50" y="21"/>
                  </a:cubicBezTo>
                  <a:cubicBezTo>
                    <a:pt x="58" y="26"/>
                    <a:pt x="63" y="34"/>
                    <a:pt x="68" y="42"/>
                  </a:cubicBezTo>
                  <a:cubicBezTo>
                    <a:pt x="72" y="49"/>
                    <a:pt x="73" y="60"/>
                    <a:pt x="82" y="63"/>
                  </a:cubicBezTo>
                  <a:cubicBezTo>
                    <a:pt x="88" y="65"/>
                    <a:pt x="105" y="62"/>
                    <a:pt x="107" y="56"/>
                  </a:cubicBezTo>
                  <a:cubicBezTo>
                    <a:pt x="102" y="54"/>
                    <a:pt x="99" y="52"/>
                    <a:pt x="96" y="49"/>
                  </a:cubicBezTo>
                  <a:cubicBezTo>
                    <a:pt x="91" y="43"/>
                    <a:pt x="91" y="36"/>
                    <a:pt x="87" y="30"/>
                  </a:cubicBezTo>
                  <a:cubicBezTo>
                    <a:pt x="88" y="37"/>
                    <a:pt x="90" y="42"/>
                    <a:pt x="82" y="37"/>
                  </a:cubicBezTo>
                  <a:cubicBezTo>
                    <a:pt x="74" y="33"/>
                    <a:pt x="70" y="24"/>
                    <a:pt x="64" y="18"/>
                  </a:cubicBezTo>
                  <a:cubicBezTo>
                    <a:pt x="49" y="2"/>
                    <a:pt x="19" y="0"/>
                    <a:pt x="0" y="8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769811E8-FC68-C5BD-7A64-9C47C4DC2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880"/>
              <a:ext cx="132" cy="85"/>
            </a:xfrm>
            <a:custGeom>
              <a:avLst/>
              <a:gdLst>
                <a:gd name="T0" fmla="*/ 807 w 53"/>
                <a:gd name="T1" fmla="*/ 566 h 32"/>
                <a:gd name="T2" fmla="*/ 819 w 53"/>
                <a:gd name="T3" fmla="*/ 566 h 32"/>
                <a:gd name="T4" fmla="*/ 466 w 53"/>
                <a:gd name="T5" fmla="*/ 35 h 32"/>
                <a:gd name="T6" fmla="*/ 0 w 53"/>
                <a:gd name="T7" fmla="*/ 0 h 32"/>
                <a:gd name="T8" fmla="*/ 433 w 53"/>
                <a:gd name="T9" fmla="*/ 452 h 32"/>
                <a:gd name="T10" fmla="*/ 807 w 53"/>
                <a:gd name="T11" fmla="*/ 56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32">
                  <a:moveTo>
                    <a:pt x="52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45" y="22"/>
                    <a:pt x="37" y="13"/>
                    <a:pt x="30" y="2"/>
                  </a:cubicBezTo>
                  <a:cubicBezTo>
                    <a:pt x="22" y="2"/>
                    <a:pt x="13" y="2"/>
                    <a:pt x="0" y="0"/>
                  </a:cubicBezTo>
                  <a:cubicBezTo>
                    <a:pt x="10" y="9"/>
                    <a:pt x="19" y="20"/>
                    <a:pt x="28" y="24"/>
                  </a:cubicBezTo>
                  <a:cubicBezTo>
                    <a:pt x="44" y="32"/>
                    <a:pt x="52" y="30"/>
                    <a:pt x="52" y="3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C3F48B01-60BC-CEF3-B216-7025D44F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315"/>
              <a:ext cx="173" cy="429"/>
            </a:xfrm>
            <a:custGeom>
              <a:avLst/>
              <a:gdLst>
                <a:gd name="T0" fmla="*/ 1088 w 69"/>
                <a:gd name="T1" fmla="*/ 0 h 161"/>
                <a:gd name="T2" fmla="*/ 617 w 69"/>
                <a:gd name="T3" fmla="*/ 773 h 161"/>
                <a:gd name="T4" fmla="*/ 584 w 69"/>
                <a:gd name="T5" fmla="*/ 1873 h 161"/>
                <a:gd name="T6" fmla="*/ 188 w 69"/>
                <a:gd name="T7" fmla="*/ 2742 h 161"/>
                <a:gd name="T8" fmla="*/ 113 w 69"/>
                <a:gd name="T9" fmla="*/ 3046 h 161"/>
                <a:gd name="T10" fmla="*/ 364 w 69"/>
                <a:gd name="T11" fmla="*/ 2705 h 161"/>
                <a:gd name="T12" fmla="*/ 742 w 69"/>
                <a:gd name="T13" fmla="*/ 1548 h 161"/>
                <a:gd name="T14" fmla="*/ 1088 w 69"/>
                <a:gd name="T15" fmla="*/ 0 h 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161">
                  <a:moveTo>
                    <a:pt x="69" y="0"/>
                  </a:moveTo>
                  <a:cubicBezTo>
                    <a:pt x="55" y="2"/>
                    <a:pt x="43" y="9"/>
                    <a:pt x="39" y="41"/>
                  </a:cubicBezTo>
                  <a:cubicBezTo>
                    <a:pt x="36" y="72"/>
                    <a:pt x="39" y="79"/>
                    <a:pt x="37" y="99"/>
                  </a:cubicBezTo>
                  <a:cubicBezTo>
                    <a:pt x="35" y="119"/>
                    <a:pt x="24" y="135"/>
                    <a:pt x="12" y="145"/>
                  </a:cubicBezTo>
                  <a:cubicBezTo>
                    <a:pt x="0" y="155"/>
                    <a:pt x="5" y="159"/>
                    <a:pt x="7" y="161"/>
                  </a:cubicBezTo>
                  <a:cubicBezTo>
                    <a:pt x="7" y="156"/>
                    <a:pt x="15" y="150"/>
                    <a:pt x="23" y="143"/>
                  </a:cubicBezTo>
                  <a:cubicBezTo>
                    <a:pt x="33" y="134"/>
                    <a:pt x="44" y="118"/>
                    <a:pt x="47" y="82"/>
                  </a:cubicBezTo>
                  <a:cubicBezTo>
                    <a:pt x="49" y="46"/>
                    <a:pt x="41" y="3"/>
                    <a:pt x="69" y="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A21953D6-AB12-09E0-BB86-47BD13C9D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1632"/>
              <a:ext cx="135" cy="243"/>
            </a:xfrm>
            <a:custGeom>
              <a:avLst/>
              <a:gdLst>
                <a:gd name="T0" fmla="*/ 738 w 54"/>
                <a:gd name="T1" fmla="*/ 0 h 91"/>
                <a:gd name="T2" fmla="*/ 0 w 54"/>
                <a:gd name="T3" fmla="*/ 1712 h 91"/>
                <a:gd name="T4" fmla="*/ 738 w 54"/>
                <a:gd name="T5" fmla="*/ 0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91">
                  <a:moveTo>
                    <a:pt x="47" y="0"/>
                  </a:moveTo>
                  <a:cubicBezTo>
                    <a:pt x="47" y="26"/>
                    <a:pt x="33" y="78"/>
                    <a:pt x="0" y="90"/>
                  </a:cubicBezTo>
                  <a:cubicBezTo>
                    <a:pt x="19" y="91"/>
                    <a:pt x="54" y="58"/>
                    <a:pt x="47" y="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0373D777-2337-5224-8E44-013E45894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376"/>
              <a:ext cx="102" cy="104"/>
            </a:xfrm>
            <a:custGeom>
              <a:avLst/>
              <a:gdLst>
                <a:gd name="T0" fmla="*/ 632 w 41"/>
                <a:gd name="T1" fmla="*/ 0 h 39"/>
                <a:gd name="T2" fmla="*/ 187 w 41"/>
                <a:gd name="T3" fmla="*/ 739 h 39"/>
                <a:gd name="T4" fmla="*/ 632 w 41"/>
                <a:gd name="T5" fmla="*/ 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9">
                  <a:moveTo>
                    <a:pt x="41" y="0"/>
                  </a:moveTo>
                  <a:cubicBezTo>
                    <a:pt x="24" y="0"/>
                    <a:pt x="0" y="11"/>
                    <a:pt x="12" y="39"/>
                  </a:cubicBezTo>
                  <a:cubicBezTo>
                    <a:pt x="10" y="26"/>
                    <a:pt x="16" y="5"/>
                    <a:pt x="41" y="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54521F6B-393A-C276-23F4-DE530C302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1560"/>
              <a:ext cx="315" cy="171"/>
            </a:xfrm>
            <a:custGeom>
              <a:avLst/>
              <a:gdLst>
                <a:gd name="T0" fmla="*/ 158 w 126"/>
                <a:gd name="T1" fmla="*/ 1029 h 64"/>
                <a:gd name="T2" fmla="*/ 345 w 126"/>
                <a:gd name="T3" fmla="*/ 171 h 64"/>
                <a:gd name="T4" fmla="*/ 1250 w 126"/>
                <a:gd name="T5" fmla="*/ 363 h 64"/>
                <a:gd name="T6" fmla="*/ 1520 w 126"/>
                <a:gd name="T7" fmla="*/ 842 h 64"/>
                <a:gd name="T8" fmla="*/ 1970 w 126"/>
                <a:gd name="T9" fmla="*/ 1085 h 64"/>
                <a:gd name="T10" fmla="*/ 1375 w 126"/>
                <a:gd name="T11" fmla="*/ 799 h 64"/>
                <a:gd name="T12" fmla="*/ 438 w 126"/>
                <a:gd name="T13" fmla="*/ 307 h 64"/>
                <a:gd name="T14" fmla="*/ 158 w 126"/>
                <a:gd name="T15" fmla="*/ 1029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" h="64">
                  <a:moveTo>
                    <a:pt x="10" y="54"/>
                  </a:moveTo>
                  <a:cubicBezTo>
                    <a:pt x="0" y="32"/>
                    <a:pt x="2" y="17"/>
                    <a:pt x="22" y="9"/>
                  </a:cubicBezTo>
                  <a:cubicBezTo>
                    <a:pt x="42" y="0"/>
                    <a:pt x="68" y="5"/>
                    <a:pt x="80" y="19"/>
                  </a:cubicBezTo>
                  <a:cubicBezTo>
                    <a:pt x="92" y="33"/>
                    <a:pt x="92" y="36"/>
                    <a:pt x="97" y="44"/>
                  </a:cubicBezTo>
                  <a:cubicBezTo>
                    <a:pt x="102" y="52"/>
                    <a:pt x="105" y="61"/>
                    <a:pt x="126" y="57"/>
                  </a:cubicBezTo>
                  <a:cubicBezTo>
                    <a:pt x="104" y="64"/>
                    <a:pt x="96" y="57"/>
                    <a:pt x="88" y="42"/>
                  </a:cubicBezTo>
                  <a:cubicBezTo>
                    <a:pt x="81" y="27"/>
                    <a:pt x="59" y="5"/>
                    <a:pt x="28" y="16"/>
                  </a:cubicBezTo>
                  <a:cubicBezTo>
                    <a:pt x="14" y="21"/>
                    <a:pt x="6" y="30"/>
                    <a:pt x="10" y="54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BE63391F-27F0-50D3-F6C3-E60B57EEC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587"/>
              <a:ext cx="137" cy="53"/>
            </a:xfrm>
            <a:custGeom>
              <a:avLst/>
              <a:gdLst>
                <a:gd name="T0" fmla="*/ 0 w 55"/>
                <a:gd name="T1" fmla="*/ 371 h 20"/>
                <a:gd name="T2" fmla="*/ 849 w 55"/>
                <a:gd name="T3" fmla="*/ 281 h 20"/>
                <a:gd name="T4" fmla="*/ 0 w 55"/>
                <a:gd name="T5" fmla="*/ 371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20">
                  <a:moveTo>
                    <a:pt x="0" y="20"/>
                  </a:moveTo>
                  <a:cubicBezTo>
                    <a:pt x="11" y="6"/>
                    <a:pt x="32" y="0"/>
                    <a:pt x="55" y="15"/>
                  </a:cubicBezTo>
                  <a:cubicBezTo>
                    <a:pt x="45" y="11"/>
                    <a:pt x="21" y="5"/>
                    <a:pt x="0" y="2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E4A599C5-EDC2-E59C-4310-11CBA5BD0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1835"/>
              <a:ext cx="277" cy="50"/>
            </a:xfrm>
            <a:custGeom>
              <a:avLst/>
              <a:gdLst>
                <a:gd name="T0" fmla="*/ 0 w 111"/>
                <a:gd name="T1" fmla="*/ 255 h 19"/>
                <a:gd name="T2" fmla="*/ 561 w 111"/>
                <a:gd name="T3" fmla="*/ 21 h 19"/>
                <a:gd name="T4" fmla="*/ 1245 w 111"/>
                <a:gd name="T5" fmla="*/ 145 h 19"/>
                <a:gd name="T6" fmla="*/ 1724 w 111"/>
                <a:gd name="T7" fmla="*/ 347 h 19"/>
                <a:gd name="T8" fmla="*/ 1308 w 111"/>
                <a:gd name="T9" fmla="*/ 221 h 19"/>
                <a:gd name="T10" fmla="*/ 529 w 111"/>
                <a:gd name="T11" fmla="*/ 111 h 19"/>
                <a:gd name="T12" fmla="*/ 0 w 111"/>
                <a:gd name="T13" fmla="*/ 255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19">
                  <a:moveTo>
                    <a:pt x="0" y="14"/>
                  </a:moveTo>
                  <a:cubicBezTo>
                    <a:pt x="14" y="2"/>
                    <a:pt x="26" y="0"/>
                    <a:pt x="36" y="1"/>
                  </a:cubicBezTo>
                  <a:cubicBezTo>
                    <a:pt x="47" y="2"/>
                    <a:pt x="56" y="8"/>
                    <a:pt x="80" y="8"/>
                  </a:cubicBezTo>
                  <a:cubicBezTo>
                    <a:pt x="104" y="8"/>
                    <a:pt x="104" y="11"/>
                    <a:pt x="111" y="19"/>
                  </a:cubicBezTo>
                  <a:cubicBezTo>
                    <a:pt x="106" y="14"/>
                    <a:pt x="106" y="11"/>
                    <a:pt x="84" y="12"/>
                  </a:cubicBezTo>
                  <a:cubicBezTo>
                    <a:pt x="62" y="14"/>
                    <a:pt x="42" y="8"/>
                    <a:pt x="34" y="6"/>
                  </a:cubicBezTo>
                  <a:cubicBezTo>
                    <a:pt x="26" y="4"/>
                    <a:pt x="7" y="6"/>
                    <a:pt x="0" y="14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CE39DB19-5E14-B290-D8F7-564DC771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1939"/>
              <a:ext cx="235" cy="146"/>
            </a:xfrm>
            <a:custGeom>
              <a:avLst/>
              <a:gdLst>
                <a:gd name="T0" fmla="*/ 813 w 94"/>
                <a:gd name="T1" fmla="*/ 247 h 55"/>
                <a:gd name="T2" fmla="*/ 1470 w 94"/>
                <a:gd name="T3" fmla="*/ 1030 h 55"/>
                <a:gd name="T4" fmla="*/ 938 w 94"/>
                <a:gd name="T5" fmla="*/ 149 h 55"/>
                <a:gd name="T6" fmla="*/ 0 w 94"/>
                <a:gd name="T7" fmla="*/ 579 h 55"/>
                <a:gd name="T8" fmla="*/ 813 w 94"/>
                <a:gd name="T9" fmla="*/ 2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55">
                  <a:moveTo>
                    <a:pt x="52" y="13"/>
                  </a:moveTo>
                  <a:cubicBezTo>
                    <a:pt x="70" y="16"/>
                    <a:pt x="86" y="32"/>
                    <a:pt x="94" y="55"/>
                  </a:cubicBezTo>
                  <a:cubicBezTo>
                    <a:pt x="89" y="31"/>
                    <a:pt x="80" y="16"/>
                    <a:pt x="60" y="8"/>
                  </a:cubicBezTo>
                  <a:cubicBezTo>
                    <a:pt x="40" y="0"/>
                    <a:pt x="17" y="13"/>
                    <a:pt x="0" y="31"/>
                  </a:cubicBezTo>
                  <a:cubicBezTo>
                    <a:pt x="13" y="23"/>
                    <a:pt x="28" y="11"/>
                    <a:pt x="52" y="13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2ED24C0C-D21E-08ED-4CA2-34C07C3F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" y="2008"/>
              <a:ext cx="173" cy="101"/>
            </a:xfrm>
            <a:custGeom>
              <a:avLst/>
              <a:gdLst>
                <a:gd name="T0" fmla="*/ 1088 w 69"/>
                <a:gd name="T1" fmla="*/ 340 h 38"/>
                <a:gd name="T2" fmla="*/ 0 w 69"/>
                <a:gd name="T3" fmla="*/ 712 h 38"/>
                <a:gd name="T4" fmla="*/ 1088 w 69"/>
                <a:gd name="T5" fmla="*/ 319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9" h="38">
                  <a:moveTo>
                    <a:pt x="69" y="18"/>
                  </a:moveTo>
                  <a:cubicBezTo>
                    <a:pt x="49" y="9"/>
                    <a:pt x="9" y="37"/>
                    <a:pt x="0" y="38"/>
                  </a:cubicBezTo>
                  <a:cubicBezTo>
                    <a:pt x="20" y="28"/>
                    <a:pt x="50" y="0"/>
                    <a:pt x="69" y="17"/>
                  </a:cubicBezTo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42AEDAD2-8E48-3F42-09F9-7630DBD48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2107"/>
              <a:ext cx="200" cy="53"/>
            </a:xfrm>
            <a:custGeom>
              <a:avLst/>
              <a:gdLst>
                <a:gd name="T0" fmla="*/ 0 w 80"/>
                <a:gd name="T1" fmla="*/ 371 h 20"/>
                <a:gd name="T2" fmla="*/ 688 w 80"/>
                <a:gd name="T3" fmla="*/ 0 h 20"/>
                <a:gd name="T4" fmla="*/ 1250 w 80"/>
                <a:gd name="T5" fmla="*/ 191 h 20"/>
                <a:gd name="T6" fmla="*/ 688 w 80"/>
                <a:gd name="T7" fmla="*/ 90 h 20"/>
                <a:gd name="T8" fmla="*/ 0 w 80"/>
                <a:gd name="T9" fmla="*/ 37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0">
                  <a:moveTo>
                    <a:pt x="0" y="20"/>
                  </a:moveTo>
                  <a:cubicBezTo>
                    <a:pt x="11" y="17"/>
                    <a:pt x="28" y="0"/>
                    <a:pt x="44" y="0"/>
                  </a:cubicBezTo>
                  <a:cubicBezTo>
                    <a:pt x="60" y="1"/>
                    <a:pt x="70" y="9"/>
                    <a:pt x="80" y="10"/>
                  </a:cubicBezTo>
                  <a:cubicBezTo>
                    <a:pt x="67" y="11"/>
                    <a:pt x="54" y="6"/>
                    <a:pt x="44" y="5"/>
                  </a:cubicBezTo>
                  <a:cubicBezTo>
                    <a:pt x="34" y="4"/>
                    <a:pt x="12" y="18"/>
                    <a:pt x="0" y="2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49277493-83A2-06DA-99A5-67EC37DF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032"/>
              <a:ext cx="57" cy="213"/>
            </a:xfrm>
            <a:custGeom>
              <a:avLst/>
              <a:gdLst>
                <a:gd name="T0" fmla="*/ 0 w 23"/>
                <a:gd name="T1" fmla="*/ 0 h 80"/>
                <a:gd name="T2" fmla="*/ 216 w 23"/>
                <a:gd name="T3" fmla="*/ 865 h 80"/>
                <a:gd name="T4" fmla="*/ 183 w 23"/>
                <a:gd name="T5" fmla="*/ 1510 h 80"/>
                <a:gd name="T6" fmla="*/ 287 w 23"/>
                <a:gd name="T7" fmla="*/ 865 h 80"/>
                <a:gd name="T8" fmla="*/ 0 w 2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80">
                  <a:moveTo>
                    <a:pt x="0" y="0"/>
                  </a:moveTo>
                  <a:cubicBezTo>
                    <a:pt x="12" y="9"/>
                    <a:pt x="18" y="28"/>
                    <a:pt x="14" y="46"/>
                  </a:cubicBezTo>
                  <a:cubicBezTo>
                    <a:pt x="12" y="60"/>
                    <a:pt x="0" y="78"/>
                    <a:pt x="12" y="80"/>
                  </a:cubicBezTo>
                  <a:cubicBezTo>
                    <a:pt x="8" y="76"/>
                    <a:pt x="18" y="61"/>
                    <a:pt x="19" y="46"/>
                  </a:cubicBezTo>
                  <a:cubicBezTo>
                    <a:pt x="20" y="32"/>
                    <a:pt x="23" y="14"/>
                    <a:pt x="0" y="0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id="{6A4D5427-1DE6-708D-D08A-72801E8E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1432"/>
              <a:ext cx="155" cy="211"/>
            </a:xfrm>
            <a:custGeom>
              <a:avLst/>
              <a:gdLst>
                <a:gd name="T0" fmla="*/ 0 w 62"/>
                <a:gd name="T1" fmla="*/ 1311 h 79"/>
                <a:gd name="T2" fmla="*/ 583 w 62"/>
                <a:gd name="T3" fmla="*/ 764 h 79"/>
                <a:gd name="T4" fmla="*/ 800 w 62"/>
                <a:gd name="T5" fmla="*/ 342 h 79"/>
                <a:gd name="T6" fmla="*/ 970 w 62"/>
                <a:gd name="T7" fmla="*/ 0 h 79"/>
                <a:gd name="T8" fmla="*/ 958 w 62"/>
                <a:gd name="T9" fmla="*/ 649 h 79"/>
                <a:gd name="T10" fmla="*/ 783 w 62"/>
                <a:gd name="T11" fmla="*/ 1506 h 79"/>
                <a:gd name="T12" fmla="*/ 738 w 62"/>
                <a:gd name="T13" fmla="*/ 935 h 79"/>
                <a:gd name="T14" fmla="*/ 175 w 62"/>
                <a:gd name="T15" fmla="*/ 114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" h="79">
                  <a:moveTo>
                    <a:pt x="0" y="69"/>
                  </a:moveTo>
                  <a:cubicBezTo>
                    <a:pt x="13" y="61"/>
                    <a:pt x="28" y="51"/>
                    <a:pt x="37" y="40"/>
                  </a:cubicBezTo>
                  <a:cubicBezTo>
                    <a:pt x="43" y="34"/>
                    <a:pt x="47" y="25"/>
                    <a:pt x="51" y="18"/>
                  </a:cubicBezTo>
                  <a:cubicBezTo>
                    <a:pt x="55" y="12"/>
                    <a:pt x="60" y="6"/>
                    <a:pt x="62" y="0"/>
                  </a:cubicBezTo>
                  <a:cubicBezTo>
                    <a:pt x="60" y="11"/>
                    <a:pt x="60" y="22"/>
                    <a:pt x="61" y="34"/>
                  </a:cubicBezTo>
                  <a:cubicBezTo>
                    <a:pt x="61" y="46"/>
                    <a:pt x="59" y="70"/>
                    <a:pt x="50" y="79"/>
                  </a:cubicBezTo>
                  <a:cubicBezTo>
                    <a:pt x="53" y="73"/>
                    <a:pt x="59" y="57"/>
                    <a:pt x="47" y="49"/>
                  </a:cubicBezTo>
                  <a:cubicBezTo>
                    <a:pt x="35" y="41"/>
                    <a:pt x="22" y="57"/>
                    <a:pt x="11" y="60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F5C25742-C3E2-817F-EEBF-0EB960F85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1973"/>
              <a:ext cx="280" cy="86"/>
            </a:xfrm>
            <a:custGeom>
              <a:avLst/>
              <a:gdLst>
                <a:gd name="T0" fmla="*/ 0 w 112"/>
                <a:gd name="T1" fmla="*/ 312 h 32"/>
                <a:gd name="T2" fmla="*/ 1750 w 112"/>
                <a:gd name="T3" fmla="*/ 0 h 32"/>
                <a:gd name="T4" fmla="*/ 0 w 112"/>
                <a:gd name="T5" fmla="*/ 312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32">
                  <a:moveTo>
                    <a:pt x="0" y="16"/>
                  </a:moveTo>
                  <a:cubicBezTo>
                    <a:pt x="36" y="32"/>
                    <a:pt x="77" y="31"/>
                    <a:pt x="112" y="0"/>
                  </a:cubicBezTo>
                  <a:cubicBezTo>
                    <a:pt x="105" y="5"/>
                    <a:pt x="70" y="31"/>
                    <a:pt x="0" y="16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B4C0A1EA-E384-4553-6610-632B74D9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056"/>
              <a:ext cx="75" cy="107"/>
            </a:xfrm>
            <a:custGeom>
              <a:avLst/>
              <a:gdLst>
                <a:gd name="T0" fmla="*/ 0 w 30"/>
                <a:gd name="T1" fmla="*/ 765 h 40"/>
                <a:gd name="T2" fmla="*/ 238 w 30"/>
                <a:gd name="T3" fmla="*/ 342 h 40"/>
                <a:gd name="T4" fmla="*/ 333 w 30"/>
                <a:gd name="T5" fmla="*/ 21 h 40"/>
                <a:gd name="T6" fmla="*/ 408 w 30"/>
                <a:gd name="T7" fmla="*/ 342 h 40"/>
                <a:gd name="T8" fmla="*/ 20 w 30"/>
                <a:gd name="T9" fmla="*/ 76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0">
                  <a:moveTo>
                    <a:pt x="0" y="40"/>
                  </a:moveTo>
                  <a:cubicBezTo>
                    <a:pt x="6" y="35"/>
                    <a:pt x="12" y="25"/>
                    <a:pt x="15" y="18"/>
                  </a:cubicBezTo>
                  <a:cubicBezTo>
                    <a:pt x="18" y="11"/>
                    <a:pt x="14" y="2"/>
                    <a:pt x="21" y="1"/>
                  </a:cubicBezTo>
                  <a:cubicBezTo>
                    <a:pt x="30" y="0"/>
                    <a:pt x="28" y="12"/>
                    <a:pt x="26" y="18"/>
                  </a:cubicBezTo>
                  <a:cubicBezTo>
                    <a:pt x="22" y="28"/>
                    <a:pt x="9" y="34"/>
                    <a:pt x="1" y="40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8C7C0D95-35D2-601D-2479-16BC4D171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621"/>
              <a:ext cx="110" cy="78"/>
            </a:xfrm>
            <a:custGeom>
              <a:avLst/>
              <a:gdLst>
                <a:gd name="T0" fmla="*/ 0 w 44"/>
                <a:gd name="T1" fmla="*/ 0 h 29"/>
                <a:gd name="T2" fmla="*/ 283 w 44"/>
                <a:gd name="T3" fmla="*/ 527 h 29"/>
                <a:gd name="T4" fmla="*/ 688 w 44"/>
                <a:gd name="T5" fmla="*/ 390 h 29"/>
                <a:gd name="T6" fmla="*/ 488 w 44"/>
                <a:gd name="T7" fmla="*/ 137 h 29"/>
                <a:gd name="T8" fmla="*/ 63 w 44"/>
                <a:gd name="T9" fmla="*/ 8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9">
                  <a:moveTo>
                    <a:pt x="0" y="0"/>
                  </a:moveTo>
                  <a:cubicBezTo>
                    <a:pt x="7" y="8"/>
                    <a:pt x="6" y="23"/>
                    <a:pt x="18" y="27"/>
                  </a:cubicBezTo>
                  <a:cubicBezTo>
                    <a:pt x="26" y="29"/>
                    <a:pt x="39" y="28"/>
                    <a:pt x="44" y="20"/>
                  </a:cubicBezTo>
                  <a:cubicBezTo>
                    <a:pt x="38" y="17"/>
                    <a:pt x="34" y="14"/>
                    <a:pt x="31" y="7"/>
                  </a:cubicBezTo>
                  <a:cubicBezTo>
                    <a:pt x="35" y="24"/>
                    <a:pt x="5" y="13"/>
                    <a:pt x="4" y="4"/>
                  </a:cubicBezTo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260CB9FE-ECE6-E117-4433-798AFBA2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731"/>
              <a:ext cx="80" cy="90"/>
            </a:xfrm>
            <a:custGeom>
              <a:avLst/>
              <a:gdLst>
                <a:gd name="T0" fmla="*/ 0 w 32"/>
                <a:gd name="T1" fmla="*/ 609 h 34"/>
                <a:gd name="T2" fmla="*/ 395 w 32"/>
                <a:gd name="T3" fmla="*/ 408 h 34"/>
                <a:gd name="T4" fmla="*/ 500 w 32"/>
                <a:gd name="T5" fmla="*/ 0 h 34"/>
                <a:gd name="T6" fmla="*/ 425 w 32"/>
                <a:gd name="T7" fmla="*/ 183 h 34"/>
                <a:gd name="T8" fmla="*/ 20 w 32"/>
                <a:gd name="T9" fmla="*/ 63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4">
                  <a:moveTo>
                    <a:pt x="0" y="33"/>
                  </a:moveTo>
                  <a:cubicBezTo>
                    <a:pt x="8" y="33"/>
                    <a:pt x="19" y="27"/>
                    <a:pt x="25" y="22"/>
                  </a:cubicBezTo>
                  <a:cubicBezTo>
                    <a:pt x="31" y="16"/>
                    <a:pt x="31" y="7"/>
                    <a:pt x="32" y="0"/>
                  </a:cubicBezTo>
                  <a:cubicBezTo>
                    <a:pt x="30" y="3"/>
                    <a:pt x="29" y="7"/>
                    <a:pt x="27" y="10"/>
                  </a:cubicBezTo>
                  <a:cubicBezTo>
                    <a:pt x="23" y="21"/>
                    <a:pt x="11" y="29"/>
                    <a:pt x="1" y="34"/>
                  </a:cubicBezTo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E0333813-F5BF-E734-A405-198E54B0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912"/>
              <a:ext cx="77" cy="51"/>
            </a:xfrm>
            <a:custGeom>
              <a:avLst/>
              <a:gdLst>
                <a:gd name="T0" fmla="*/ 0 w 31"/>
                <a:gd name="T1" fmla="*/ 115 h 19"/>
                <a:gd name="T2" fmla="*/ 400 w 31"/>
                <a:gd name="T3" fmla="*/ 330 h 19"/>
                <a:gd name="T4" fmla="*/ 246 w 31"/>
                <a:gd name="T5" fmla="*/ 0 h 19"/>
                <a:gd name="T6" fmla="*/ 0 w 31"/>
                <a:gd name="T7" fmla="*/ 115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9">
                  <a:moveTo>
                    <a:pt x="0" y="6"/>
                  </a:moveTo>
                  <a:cubicBezTo>
                    <a:pt x="11" y="15"/>
                    <a:pt x="22" y="19"/>
                    <a:pt x="26" y="17"/>
                  </a:cubicBezTo>
                  <a:cubicBezTo>
                    <a:pt x="31" y="16"/>
                    <a:pt x="16" y="0"/>
                    <a:pt x="16" y="0"/>
                  </a:cubicBezTo>
                  <a:cubicBezTo>
                    <a:pt x="17" y="6"/>
                    <a:pt x="12" y="12"/>
                    <a:pt x="0" y="6"/>
                  </a:cubicBezTo>
                  <a:close/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F515EC10-387C-8F86-5ADD-E2299145F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917"/>
              <a:ext cx="170" cy="123"/>
            </a:xfrm>
            <a:custGeom>
              <a:avLst/>
              <a:gdLst>
                <a:gd name="T0" fmla="*/ 0 w 68"/>
                <a:gd name="T1" fmla="*/ 193 h 46"/>
                <a:gd name="T2" fmla="*/ 1063 w 68"/>
                <a:gd name="T3" fmla="*/ 880 h 46"/>
                <a:gd name="T4" fmla="*/ 533 w 68"/>
                <a:gd name="T5" fmla="*/ 78 h 46"/>
                <a:gd name="T6" fmla="*/ 0 w 68"/>
                <a:gd name="T7" fmla="*/ 193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46">
                  <a:moveTo>
                    <a:pt x="0" y="10"/>
                  </a:moveTo>
                  <a:cubicBezTo>
                    <a:pt x="15" y="5"/>
                    <a:pt x="57" y="10"/>
                    <a:pt x="68" y="46"/>
                  </a:cubicBezTo>
                  <a:cubicBezTo>
                    <a:pt x="66" y="30"/>
                    <a:pt x="55" y="7"/>
                    <a:pt x="34" y="4"/>
                  </a:cubicBezTo>
                  <a:cubicBezTo>
                    <a:pt x="14" y="0"/>
                    <a:pt x="11" y="4"/>
                    <a:pt x="0" y="10"/>
                  </a:cubicBezTo>
                  <a:close/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40">
              <a:extLst>
                <a:ext uri="{FF2B5EF4-FFF2-40B4-BE49-F238E27FC236}">
                  <a16:creationId xmlns:a16="http://schemas.microsoft.com/office/drawing/2014/main" id="{75B63B2B-96EF-B480-C94B-59B519758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1712"/>
              <a:ext cx="133" cy="147"/>
            </a:xfrm>
            <a:custGeom>
              <a:avLst/>
              <a:gdLst>
                <a:gd name="T0" fmla="*/ 0 w 53"/>
                <a:gd name="T1" fmla="*/ 1050 h 55"/>
                <a:gd name="T2" fmla="*/ 838 w 53"/>
                <a:gd name="T3" fmla="*/ 0 h 55"/>
                <a:gd name="T4" fmla="*/ 0 w 53"/>
                <a:gd name="T5" fmla="*/ 1050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55">
                  <a:moveTo>
                    <a:pt x="0" y="55"/>
                  </a:moveTo>
                  <a:cubicBezTo>
                    <a:pt x="16" y="54"/>
                    <a:pt x="44" y="43"/>
                    <a:pt x="53" y="0"/>
                  </a:cubicBezTo>
                  <a:cubicBezTo>
                    <a:pt x="47" y="17"/>
                    <a:pt x="36" y="43"/>
                    <a:pt x="0" y="55"/>
                  </a:cubicBezTo>
                  <a:close/>
                </a:path>
              </a:pathLst>
            </a:custGeom>
            <a:solidFill>
              <a:srgbClr val="D18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41">
              <a:extLst>
                <a:ext uri="{FF2B5EF4-FFF2-40B4-BE49-F238E27FC236}">
                  <a16:creationId xmlns:a16="http://schemas.microsoft.com/office/drawing/2014/main" id="{52D5A119-F3B0-FC0A-1F14-F9BA9E5D6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1432"/>
              <a:ext cx="65" cy="133"/>
            </a:xfrm>
            <a:custGeom>
              <a:avLst/>
              <a:gdLst>
                <a:gd name="T0" fmla="*/ 0 w 26"/>
                <a:gd name="T1" fmla="*/ 636 h 50"/>
                <a:gd name="T2" fmla="*/ 375 w 26"/>
                <a:gd name="T3" fmla="*/ 694 h 50"/>
                <a:gd name="T4" fmla="*/ 363 w 26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0">
                  <a:moveTo>
                    <a:pt x="0" y="34"/>
                  </a:moveTo>
                  <a:cubicBezTo>
                    <a:pt x="12" y="22"/>
                    <a:pt x="21" y="25"/>
                    <a:pt x="24" y="37"/>
                  </a:cubicBezTo>
                  <a:cubicBezTo>
                    <a:pt x="26" y="50"/>
                    <a:pt x="23" y="0"/>
                    <a:pt x="23" y="0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42">
              <a:extLst>
                <a:ext uri="{FF2B5EF4-FFF2-40B4-BE49-F238E27FC236}">
                  <a16:creationId xmlns:a16="http://schemas.microsoft.com/office/drawing/2014/main" id="{88D4976B-B49E-D1D1-DCE9-6FC7AF135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" y="1325"/>
              <a:ext cx="67" cy="43"/>
            </a:xfrm>
            <a:custGeom>
              <a:avLst/>
              <a:gdLst>
                <a:gd name="T0" fmla="*/ 0 w 27"/>
                <a:gd name="T1" fmla="*/ 312 h 16"/>
                <a:gd name="T2" fmla="*/ 184 w 27"/>
                <a:gd name="T3" fmla="*/ 22 h 16"/>
                <a:gd name="T4" fmla="*/ 412 w 27"/>
                <a:gd name="T5" fmla="*/ 253 h 16"/>
                <a:gd name="T6" fmla="*/ 62 w 27"/>
                <a:gd name="T7" fmla="*/ 27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6">
                  <a:moveTo>
                    <a:pt x="0" y="16"/>
                  </a:moveTo>
                  <a:cubicBezTo>
                    <a:pt x="0" y="7"/>
                    <a:pt x="3" y="0"/>
                    <a:pt x="12" y="1"/>
                  </a:cubicBezTo>
                  <a:cubicBezTo>
                    <a:pt x="19" y="1"/>
                    <a:pt x="23" y="7"/>
                    <a:pt x="27" y="13"/>
                  </a:cubicBezTo>
                  <a:cubicBezTo>
                    <a:pt x="19" y="10"/>
                    <a:pt x="12" y="15"/>
                    <a:pt x="4" y="14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43">
              <a:extLst>
                <a:ext uri="{FF2B5EF4-FFF2-40B4-BE49-F238E27FC236}">
                  <a16:creationId xmlns:a16="http://schemas.microsoft.com/office/drawing/2014/main" id="{2E1A4050-9BAD-E8BE-5806-827C1F28B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" y="1256"/>
              <a:ext cx="85" cy="101"/>
            </a:xfrm>
            <a:custGeom>
              <a:avLst/>
              <a:gdLst>
                <a:gd name="T0" fmla="*/ 0 w 34"/>
                <a:gd name="T1" fmla="*/ 319 h 38"/>
                <a:gd name="T2" fmla="*/ 533 w 34"/>
                <a:gd name="T3" fmla="*/ 712 h 38"/>
                <a:gd name="T4" fmla="*/ 145 w 34"/>
                <a:gd name="T5" fmla="*/ 319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8">
                  <a:moveTo>
                    <a:pt x="0" y="17"/>
                  </a:moveTo>
                  <a:cubicBezTo>
                    <a:pt x="20" y="0"/>
                    <a:pt x="34" y="18"/>
                    <a:pt x="34" y="38"/>
                  </a:cubicBezTo>
                  <a:cubicBezTo>
                    <a:pt x="28" y="29"/>
                    <a:pt x="17" y="22"/>
                    <a:pt x="9" y="17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44">
              <a:extLst>
                <a:ext uri="{FF2B5EF4-FFF2-40B4-BE49-F238E27FC236}">
                  <a16:creationId xmlns:a16="http://schemas.microsoft.com/office/drawing/2014/main" id="{0B717741-2243-53A0-02FD-8484A84AC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1869"/>
              <a:ext cx="32" cy="35"/>
            </a:xfrm>
            <a:custGeom>
              <a:avLst/>
              <a:gdLst>
                <a:gd name="T0" fmla="*/ 133 w 13"/>
                <a:gd name="T1" fmla="*/ 0 h 13"/>
                <a:gd name="T2" fmla="*/ 194 w 13"/>
                <a:gd name="T3" fmla="*/ 253 h 13"/>
                <a:gd name="T4" fmla="*/ 0 w 13"/>
                <a:gd name="T5" fmla="*/ 25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cubicBezTo>
                    <a:pt x="10" y="4"/>
                    <a:pt x="11" y="9"/>
                    <a:pt x="13" y="13"/>
                  </a:cubicBezTo>
                  <a:cubicBezTo>
                    <a:pt x="9" y="10"/>
                    <a:pt x="4" y="10"/>
                    <a:pt x="0" y="13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45">
              <a:extLst>
                <a:ext uri="{FF2B5EF4-FFF2-40B4-BE49-F238E27FC236}">
                  <a16:creationId xmlns:a16="http://schemas.microsoft.com/office/drawing/2014/main" id="{24150F12-B8EB-5C5E-0F4D-C41A0DC1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216"/>
              <a:ext cx="80" cy="88"/>
            </a:xfrm>
            <a:custGeom>
              <a:avLst/>
              <a:gdLst>
                <a:gd name="T0" fmla="*/ 0 w 32"/>
                <a:gd name="T1" fmla="*/ 248 h 33"/>
                <a:gd name="T2" fmla="*/ 500 w 32"/>
                <a:gd name="T3" fmla="*/ 627 h 33"/>
                <a:gd name="T4" fmla="*/ 300 w 32"/>
                <a:gd name="T5" fmla="*/ 0 h 33"/>
                <a:gd name="T6" fmla="*/ 125 w 32"/>
                <a:gd name="T7" fmla="*/ 149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33">
                  <a:moveTo>
                    <a:pt x="0" y="13"/>
                  </a:moveTo>
                  <a:cubicBezTo>
                    <a:pt x="4" y="22"/>
                    <a:pt x="23" y="33"/>
                    <a:pt x="32" y="33"/>
                  </a:cubicBezTo>
                  <a:cubicBezTo>
                    <a:pt x="26" y="28"/>
                    <a:pt x="16" y="10"/>
                    <a:pt x="19" y="0"/>
                  </a:cubicBezTo>
                  <a:cubicBezTo>
                    <a:pt x="16" y="3"/>
                    <a:pt x="12" y="6"/>
                    <a:pt x="8" y="8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46">
              <a:extLst>
                <a:ext uri="{FF2B5EF4-FFF2-40B4-BE49-F238E27FC236}">
                  <a16:creationId xmlns:a16="http://schemas.microsoft.com/office/drawing/2014/main" id="{88587319-6C43-36A3-E0E6-3DB6DB30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1605"/>
              <a:ext cx="163" cy="702"/>
            </a:xfrm>
            <a:custGeom>
              <a:avLst/>
              <a:gdLst>
                <a:gd name="T0" fmla="*/ 313 w 65"/>
                <a:gd name="T1" fmla="*/ 0 h 263"/>
                <a:gd name="T2" fmla="*/ 963 w 65"/>
                <a:gd name="T3" fmla="*/ 3064 h 263"/>
                <a:gd name="T4" fmla="*/ 238 w 65"/>
                <a:gd name="T5" fmla="*/ 5002 h 263"/>
                <a:gd name="T6" fmla="*/ 504 w 65"/>
                <a:gd name="T7" fmla="*/ 3192 h 263"/>
                <a:gd name="T8" fmla="*/ 629 w 65"/>
                <a:gd name="T9" fmla="*/ 1754 h 263"/>
                <a:gd name="T10" fmla="*/ 63 w 65"/>
                <a:gd name="T11" fmla="*/ 1025 h 263"/>
                <a:gd name="T12" fmla="*/ 0 w 65"/>
                <a:gd name="T13" fmla="*/ 1161 h 263"/>
                <a:gd name="T14" fmla="*/ 113 w 65"/>
                <a:gd name="T15" fmla="*/ 435 h 263"/>
                <a:gd name="T16" fmla="*/ 313 w 65"/>
                <a:gd name="T17" fmla="*/ 0 h 2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263">
                  <a:moveTo>
                    <a:pt x="20" y="0"/>
                  </a:moveTo>
                  <a:cubicBezTo>
                    <a:pt x="32" y="17"/>
                    <a:pt x="65" y="93"/>
                    <a:pt x="61" y="161"/>
                  </a:cubicBezTo>
                  <a:cubicBezTo>
                    <a:pt x="59" y="198"/>
                    <a:pt x="41" y="246"/>
                    <a:pt x="15" y="263"/>
                  </a:cubicBezTo>
                  <a:cubicBezTo>
                    <a:pt x="24" y="252"/>
                    <a:pt x="42" y="228"/>
                    <a:pt x="32" y="168"/>
                  </a:cubicBezTo>
                  <a:cubicBezTo>
                    <a:pt x="36" y="177"/>
                    <a:pt x="48" y="143"/>
                    <a:pt x="40" y="92"/>
                  </a:cubicBezTo>
                  <a:cubicBezTo>
                    <a:pt x="32" y="42"/>
                    <a:pt x="8" y="32"/>
                    <a:pt x="4" y="54"/>
                  </a:cubicBezTo>
                  <a:cubicBezTo>
                    <a:pt x="2" y="62"/>
                    <a:pt x="0" y="61"/>
                    <a:pt x="0" y="61"/>
                  </a:cubicBezTo>
                  <a:cubicBezTo>
                    <a:pt x="0" y="61"/>
                    <a:pt x="6" y="31"/>
                    <a:pt x="7" y="23"/>
                  </a:cubicBezTo>
                  <a:cubicBezTo>
                    <a:pt x="8" y="15"/>
                    <a:pt x="18" y="10"/>
                    <a:pt x="20" y="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47">
              <a:extLst>
                <a:ext uri="{FF2B5EF4-FFF2-40B4-BE49-F238E27FC236}">
                  <a16:creationId xmlns:a16="http://schemas.microsoft.com/office/drawing/2014/main" id="{8FFA7967-AC28-02ED-2AEE-B4863257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784"/>
              <a:ext cx="61" cy="141"/>
            </a:xfrm>
            <a:custGeom>
              <a:avLst/>
              <a:gdLst>
                <a:gd name="T0" fmla="*/ 214 w 24"/>
                <a:gd name="T1" fmla="*/ 0 h 53"/>
                <a:gd name="T2" fmla="*/ 64 w 24"/>
                <a:gd name="T3" fmla="*/ 431 h 53"/>
                <a:gd name="T4" fmla="*/ 20 w 24"/>
                <a:gd name="T5" fmla="*/ 601 h 53"/>
                <a:gd name="T6" fmla="*/ 97 w 24"/>
                <a:gd name="T7" fmla="*/ 865 h 53"/>
                <a:gd name="T8" fmla="*/ 374 w 24"/>
                <a:gd name="T9" fmla="*/ 998 h 53"/>
                <a:gd name="T10" fmla="*/ 180 w 24"/>
                <a:gd name="T11" fmla="*/ 601 h 53"/>
                <a:gd name="T12" fmla="*/ 394 w 24"/>
                <a:gd name="T13" fmla="*/ 418 h 53"/>
                <a:gd name="T14" fmla="*/ 214 w 24"/>
                <a:gd name="T15" fmla="*/ 56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53">
                  <a:moveTo>
                    <a:pt x="13" y="0"/>
                  </a:moveTo>
                  <a:cubicBezTo>
                    <a:pt x="10" y="8"/>
                    <a:pt x="8" y="16"/>
                    <a:pt x="4" y="23"/>
                  </a:cubicBezTo>
                  <a:cubicBezTo>
                    <a:pt x="2" y="27"/>
                    <a:pt x="0" y="28"/>
                    <a:pt x="1" y="32"/>
                  </a:cubicBezTo>
                  <a:cubicBezTo>
                    <a:pt x="1" y="35"/>
                    <a:pt x="4" y="43"/>
                    <a:pt x="6" y="46"/>
                  </a:cubicBezTo>
                  <a:cubicBezTo>
                    <a:pt x="11" y="44"/>
                    <a:pt x="20" y="50"/>
                    <a:pt x="23" y="53"/>
                  </a:cubicBezTo>
                  <a:cubicBezTo>
                    <a:pt x="18" y="49"/>
                    <a:pt x="12" y="39"/>
                    <a:pt x="11" y="32"/>
                  </a:cubicBezTo>
                  <a:cubicBezTo>
                    <a:pt x="11" y="25"/>
                    <a:pt x="17" y="15"/>
                    <a:pt x="24" y="22"/>
                  </a:cubicBezTo>
                  <a:cubicBezTo>
                    <a:pt x="22" y="15"/>
                    <a:pt x="15" y="10"/>
                    <a:pt x="13" y="3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48">
              <a:extLst>
                <a:ext uri="{FF2B5EF4-FFF2-40B4-BE49-F238E27FC236}">
                  <a16:creationId xmlns:a16="http://schemas.microsoft.com/office/drawing/2014/main" id="{5238B783-14E4-856B-B6DD-A4FF9CAC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2123"/>
              <a:ext cx="80" cy="77"/>
            </a:xfrm>
            <a:custGeom>
              <a:avLst/>
              <a:gdLst>
                <a:gd name="T0" fmla="*/ 0 w 32"/>
                <a:gd name="T1" fmla="*/ 486 h 29"/>
                <a:gd name="T2" fmla="*/ 500 w 32"/>
                <a:gd name="T3" fmla="*/ 486 h 29"/>
                <a:gd name="T4" fmla="*/ 408 w 32"/>
                <a:gd name="T5" fmla="*/ 0 h 29"/>
                <a:gd name="T6" fmla="*/ 158 w 32"/>
                <a:gd name="T7" fmla="*/ 22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9">
                  <a:moveTo>
                    <a:pt x="0" y="26"/>
                  </a:moveTo>
                  <a:cubicBezTo>
                    <a:pt x="10" y="29"/>
                    <a:pt x="22" y="29"/>
                    <a:pt x="32" y="26"/>
                  </a:cubicBezTo>
                  <a:cubicBezTo>
                    <a:pt x="27" y="20"/>
                    <a:pt x="26" y="7"/>
                    <a:pt x="26" y="0"/>
                  </a:cubicBezTo>
                  <a:cubicBezTo>
                    <a:pt x="20" y="2"/>
                    <a:pt x="15" y="9"/>
                    <a:pt x="10" y="12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49">
              <a:extLst>
                <a:ext uri="{FF2B5EF4-FFF2-40B4-BE49-F238E27FC236}">
                  <a16:creationId xmlns:a16="http://schemas.microsoft.com/office/drawing/2014/main" id="{8C95AD39-A6C9-BD8C-A306-72222C743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2125"/>
              <a:ext cx="67" cy="54"/>
            </a:xfrm>
            <a:custGeom>
              <a:avLst/>
              <a:gdLst>
                <a:gd name="T0" fmla="*/ 0 w 27"/>
                <a:gd name="T1" fmla="*/ 373 h 20"/>
                <a:gd name="T2" fmla="*/ 320 w 27"/>
                <a:gd name="T3" fmla="*/ 0 h 20"/>
                <a:gd name="T4" fmla="*/ 412 w 27"/>
                <a:gd name="T5" fmla="*/ 394 h 20"/>
                <a:gd name="T6" fmla="*/ 154 w 27"/>
                <a:gd name="T7" fmla="*/ 257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0">
                  <a:moveTo>
                    <a:pt x="0" y="19"/>
                  </a:moveTo>
                  <a:cubicBezTo>
                    <a:pt x="6" y="13"/>
                    <a:pt x="14" y="2"/>
                    <a:pt x="21" y="0"/>
                  </a:cubicBezTo>
                  <a:cubicBezTo>
                    <a:pt x="24" y="7"/>
                    <a:pt x="25" y="14"/>
                    <a:pt x="27" y="20"/>
                  </a:cubicBezTo>
                  <a:cubicBezTo>
                    <a:pt x="23" y="15"/>
                    <a:pt x="17" y="6"/>
                    <a:pt x="10" y="13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0">
              <a:extLst>
                <a:ext uri="{FF2B5EF4-FFF2-40B4-BE49-F238E27FC236}">
                  <a16:creationId xmlns:a16="http://schemas.microsoft.com/office/drawing/2014/main" id="{64ACD0F8-0E88-2451-0085-6AB114DC1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2216"/>
              <a:ext cx="350" cy="136"/>
            </a:xfrm>
            <a:custGeom>
              <a:avLst/>
              <a:gdLst>
                <a:gd name="T0" fmla="*/ 0 w 140"/>
                <a:gd name="T1" fmla="*/ 264 h 51"/>
                <a:gd name="T2" fmla="*/ 313 w 140"/>
                <a:gd name="T3" fmla="*/ 376 h 51"/>
                <a:gd name="T4" fmla="*/ 720 w 140"/>
                <a:gd name="T5" fmla="*/ 435 h 51"/>
                <a:gd name="T6" fmla="*/ 1283 w 140"/>
                <a:gd name="T7" fmla="*/ 376 h 51"/>
                <a:gd name="T8" fmla="*/ 2188 w 140"/>
                <a:gd name="T9" fmla="*/ 205 h 51"/>
                <a:gd name="T10" fmla="*/ 2063 w 140"/>
                <a:gd name="T11" fmla="*/ 397 h 51"/>
                <a:gd name="T12" fmla="*/ 1800 w 140"/>
                <a:gd name="T13" fmla="*/ 661 h 51"/>
                <a:gd name="T14" fmla="*/ 1175 w 140"/>
                <a:gd name="T15" fmla="*/ 968 h 51"/>
                <a:gd name="T16" fmla="*/ 1375 w 140"/>
                <a:gd name="T17" fmla="*/ 704 h 51"/>
                <a:gd name="T18" fmla="*/ 958 w 140"/>
                <a:gd name="T19" fmla="*/ 627 h 51"/>
                <a:gd name="T20" fmla="*/ 0 w 140"/>
                <a:gd name="T21" fmla="*/ 32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" h="51">
                  <a:moveTo>
                    <a:pt x="0" y="14"/>
                  </a:moveTo>
                  <a:cubicBezTo>
                    <a:pt x="4" y="19"/>
                    <a:pt x="14" y="19"/>
                    <a:pt x="20" y="20"/>
                  </a:cubicBezTo>
                  <a:cubicBezTo>
                    <a:pt x="28" y="22"/>
                    <a:pt x="37" y="23"/>
                    <a:pt x="46" y="23"/>
                  </a:cubicBezTo>
                  <a:cubicBezTo>
                    <a:pt x="58" y="23"/>
                    <a:pt x="70" y="24"/>
                    <a:pt x="82" y="20"/>
                  </a:cubicBezTo>
                  <a:cubicBezTo>
                    <a:pt x="98" y="15"/>
                    <a:pt x="124" y="0"/>
                    <a:pt x="140" y="11"/>
                  </a:cubicBezTo>
                  <a:cubicBezTo>
                    <a:pt x="137" y="14"/>
                    <a:pt x="135" y="18"/>
                    <a:pt x="132" y="21"/>
                  </a:cubicBezTo>
                  <a:cubicBezTo>
                    <a:pt x="127" y="27"/>
                    <a:pt x="121" y="32"/>
                    <a:pt x="115" y="35"/>
                  </a:cubicBezTo>
                  <a:cubicBezTo>
                    <a:pt x="105" y="41"/>
                    <a:pt x="86" y="49"/>
                    <a:pt x="75" y="51"/>
                  </a:cubicBezTo>
                  <a:cubicBezTo>
                    <a:pt x="80" y="48"/>
                    <a:pt x="89" y="41"/>
                    <a:pt x="88" y="37"/>
                  </a:cubicBezTo>
                  <a:cubicBezTo>
                    <a:pt x="86" y="33"/>
                    <a:pt x="72" y="34"/>
                    <a:pt x="61" y="33"/>
                  </a:cubicBezTo>
                  <a:cubicBezTo>
                    <a:pt x="53" y="32"/>
                    <a:pt x="9" y="25"/>
                    <a:pt x="0" y="17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1">
              <a:extLst>
                <a:ext uri="{FF2B5EF4-FFF2-40B4-BE49-F238E27FC236}">
                  <a16:creationId xmlns:a16="http://schemas.microsoft.com/office/drawing/2014/main" id="{26B001D1-7B4F-9FFA-BF35-27F1364A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2328"/>
              <a:ext cx="280" cy="88"/>
            </a:xfrm>
            <a:custGeom>
              <a:avLst/>
              <a:gdLst>
                <a:gd name="T0" fmla="*/ 0 w 112"/>
                <a:gd name="T1" fmla="*/ 21 h 33"/>
                <a:gd name="T2" fmla="*/ 1345 w 112"/>
                <a:gd name="T3" fmla="*/ 477 h 33"/>
                <a:gd name="T4" fmla="*/ 1750 w 112"/>
                <a:gd name="T5" fmla="*/ 205 h 33"/>
                <a:gd name="T6" fmla="*/ 1050 w 112"/>
                <a:gd name="T7" fmla="*/ 0 h 33"/>
                <a:gd name="T8" fmla="*/ 0 w 112"/>
                <a:gd name="T9" fmla="*/ 2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33">
                  <a:moveTo>
                    <a:pt x="0" y="1"/>
                  </a:moveTo>
                  <a:cubicBezTo>
                    <a:pt x="15" y="21"/>
                    <a:pt x="62" y="33"/>
                    <a:pt x="86" y="25"/>
                  </a:cubicBezTo>
                  <a:cubicBezTo>
                    <a:pt x="110" y="18"/>
                    <a:pt x="112" y="11"/>
                    <a:pt x="112" y="11"/>
                  </a:cubicBezTo>
                  <a:cubicBezTo>
                    <a:pt x="104" y="12"/>
                    <a:pt x="75" y="11"/>
                    <a:pt x="67" y="0"/>
                  </a:cubicBezTo>
                  <a:cubicBezTo>
                    <a:pt x="71" y="9"/>
                    <a:pt x="58" y="31"/>
                    <a:pt x="0" y="1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2">
              <a:extLst>
                <a:ext uri="{FF2B5EF4-FFF2-40B4-BE49-F238E27FC236}">
                  <a16:creationId xmlns:a16="http://schemas.microsoft.com/office/drawing/2014/main" id="{66931D12-4B33-16D8-E743-95B0537E3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2259"/>
              <a:ext cx="123" cy="64"/>
            </a:xfrm>
            <a:custGeom>
              <a:avLst/>
              <a:gdLst>
                <a:gd name="T0" fmla="*/ 50 w 49"/>
                <a:gd name="T1" fmla="*/ 136 h 24"/>
                <a:gd name="T2" fmla="*/ 208 w 49"/>
                <a:gd name="T3" fmla="*/ 0 h 24"/>
                <a:gd name="T4" fmla="*/ 379 w 49"/>
                <a:gd name="T5" fmla="*/ 35 h 24"/>
                <a:gd name="T6" fmla="*/ 743 w 49"/>
                <a:gd name="T7" fmla="*/ 21 h 24"/>
                <a:gd name="T8" fmla="*/ 776 w 49"/>
                <a:gd name="T9" fmla="*/ 171 h 24"/>
                <a:gd name="T10" fmla="*/ 316 w 49"/>
                <a:gd name="T11" fmla="*/ 456 h 24"/>
                <a:gd name="T12" fmla="*/ 95 w 49"/>
                <a:gd name="T13" fmla="*/ 136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24">
                  <a:moveTo>
                    <a:pt x="3" y="7"/>
                  </a:moveTo>
                  <a:cubicBezTo>
                    <a:pt x="8" y="3"/>
                    <a:pt x="6" y="0"/>
                    <a:pt x="13" y="0"/>
                  </a:cubicBezTo>
                  <a:cubicBezTo>
                    <a:pt x="16" y="0"/>
                    <a:pt x="21" y="2"/>
                    <a:pt x="24" y="2"/>
                  </a:cubicBezTo>
                  <a:cubicBezTo>
                    <a:pt x="32" y="3"/>
                    <a:pt x="40" y="4"/>
                    <a:pt x="47" y="1"/>
                  </a:cubicBezTo>
                  <a:cubicBezTo>
                    <a:pt x="47" y="3"/>
                    <a:pt x="48" y="6"/>
                    <a:pt x="49" y="9"/>
                  </a:cubicBezTo>
                  <a:cubicBezTo>
                    <a:pt x="38" y="3"/>
                    <a:pt x="16" y="8"/>
                    <a:pt x="20" y="24"/>
                  </a:cubicBezTo>
                  <a:cubicBezTo>
                    <a:pt x="16" y="23"/>
                    <a:pt x="0" y="12"/>
                    <a:pt x="6" y="7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3">
              <a:extLst>
                <a:ext uri="{FF2B5EF4-FFF2-40B4-BE49-F238E27FC236}">
                  <a16:creationId xmlns:a16="http://schemas.microsoft.com/office/drawing/2014/main" id="{FF9879D4-33D7-E961-8150-EACDC3CA7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" y="1563"/>
              <a:ext cx="145" cy="536"/>
            </a:xfrm>
            <a:custGeom>
              <a:avLst/>
              <a:gdLst>
                <a:gd name="T0" fmla="*/ 63 w 58"/>
                <a:gd name="T1" fmla="*/ 0 h 201"/>
                <a:gd name="T2" fmla="*/ 158 w 58"/>
                <a:gd name="T3" fmla="*/ 491 h 201"/>
                <a:gd name="T4" fmla="*/ 208 w 58"/>
                <a:gd name="T5" fmla="*/ 968 h 201"/>
                <a:gd name="T6" fmla="*/ 363 w 58"/>
                <a:gd name="T7" fmla="*/ 1912 h 201"/>
                <a:gd name="T8" fmla="*/ 270 w 58"/>
                <a:gd name="T9" fmla="*/ 2824 h 201"/>
                <a:gd name="T10" fmla="*/ 908 w 58"/>
                <a:gd name="T11" fmla="*/ 3208 h 201"/>
                <a:gd name="T12" fmla="*/ 408 w 58"/>
                <a:gd name="T13" fmla="*/ 3811 h 201"/>
                <a:gd name="T14" fmla="*/ 333 w 58"/>
                <a:gd name="T15" fmla="*/ 3528 h 201"/>
                <a:gd name="T16" fmla="*/ 145 w 58"/>
                <a:gd name="T17" fmla="*/ 3149 h 201"/>
                <a:gd name="T18" fmla="*/ 158 w 58"/>
                <a:gd name="T19" fmla="*/ 2083 h 201"/>
                <a:gd name="T20" fmla="*/ 63 w 58"/>
                <a:gd name="T21" fmla="*/ 1003 h 201"/>
                <a:gd name="T22" fmla="*/ 83 w 58"/>
                <a:gd name="T23" fmla="*/ 93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201">
                  <a:moveTo>
                    <a:pt x="4" y="0"/>
                  </a:moveTo>
                  <a:cubicBezTo>
                    <a:pt x="6" y="9"/>
                    <a:pt x="10" y="17"/>
                    <a:pt x="10" y="26"/>
                  </a:cubicBezTo>
                  <a:cubicBezTo>
                    <a:pt x="10" y="34"/>
                    <a:pt x="10" y="43"/>
                    <a:pt x="13" y="51"/>
                  </a:cubicBezTo>
                  <a:cubicBezTo>
                    <a:pt x="18" y="68"/>
                    <a:pt x="26" y="83"/>
                    <a:pt x="23" y="101"/>
                  </a:cubicBezTo>
                  <a:cubicBezTo>
                    <a:pt x="20" y="117"/>
                    <a:pt x="9" y="133"/>
                    <a:pt x="17" y="149"/>
                  </a:cubicBezTo>
                  <a:cubicBezTo>
                    <a:pt x="24" y="163"/>
                    <a:pt x="43" y="172"/>
                    <a:pt x="58" y="169"/>
                  </a:cubicBezTo>
                  <a:cubicBezTo>
                    <a:pt x="48" y="179"/>
                    <a:pt x="38" y="193"/>
                    <a:pt x="26" y="201"/>
                  </a:cubicBezTo>
                  <a:cubicBezTo>
                    <a:pt x="29" y="194"/>
                    <a:pt x="24" y="191"/>
                    <a:pt x="21" y="186"/>
                  </a:cubicBezTo>
                  <a:cubicBezTo>
                    <a:pt x="16" y="180"/>
                    <a:pt x="12" y="174"/>
                    <a:pt x="9" y="166"/>
                  </a:cubicBezTo>
                  <a:cubicBezTo>
                    <a:pt x="1" y="145"/>
                    <a:pt x="4" y="130"/>
                    <a:pt x="10" y="110"/>
                  </a:cubicBezTo>
                  <a:cubicBezTo>
                    <a:pt x="16" y="89"/>
                    <a:pt x="9" y="72"/>
                    <a:pt x="4" y="53"/>
                  </a:cubicBezTo>
                  <a:cubicBezTo>
                    <a:pt x="0" y="37"/>
                    <a:pt x="10" y="20"/>
                    <a:pt x="5" y="5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4">
              <a:extLst>
                <a:ext uri="{FF2B5EF4-FFF2-40B4-BE49-F238E27FC236}">
                  <a16:creationId xmlns:a16="http://schemas.microsoft.com/office/drawing/2014/main" id="{B6854674-37F0-A0C0-958C-901AD1AD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2013"/>
              <a:ext cx="60" cy="64"/>
            </a:xfrm>
            <a:custGeom>
              <a:avLst/>
              <a:gdLst>
                <a:gd name="T0" fmla="*/ 0 w 24"/>
                <a:gd name="T1" fmla="*/ 21 h 24"/>
                <a:gd name="T2" fmla="*/ 113 w 24"/>
                <a:gd name="T3" fmla="*/ 456 h 24"/>
                <a:gd name="T4" fmla="*/ 375 w 24"/>
                <a:gd name="T5" fmla="*/ 35 h 24"/>
                <a:gd name="T6" fmla="*/ 145 w 24"/>
                <a:gd name="T7" fmla="*/ 21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4">
                  <a:moveTo>
                    <a:pt x="0" y="1"/>
                  </a:moveTo>
                  <a:cubicBezTo>
                    <a:pt x="7" y="6"/>
                    <a:pt x="8" y="17"/>
                    <a:pt x="7" y="24"/>
                  </a:cubicBezTo>
                  <a:cubicBezTo>
                    <a:pt x="9" y="16"/>
                    <a:pt x="19" y="10"/>
                    <a:pt x="24" y="2"/>
                  </a:cubicBezTo>
                  <a:cubicBezTo>
                    <a:pt x="20" y="0"/>
                    <a:pt x="13" y="0"/>
                    <a:pt x="9" y="1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5">
              <a:extLst>
                <a:ext uri="{FF2B5EF4-FFF2-40B4-BE49-F238E27FC236}">
                  <a16:creationId xmlns:a16="http://schemas.microsoft.com/office/drawing/2014/main" id="{B2F3E9A6-CB0F-8808-646A-6D6385D1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413"/>
              <a:ext cx="68" cy="176"/>
            </a:xfrm>
            <a:custGeom>
              <a:avLst/>
              <a:gdLst>
                <a:gd name="T0" fmla="*/ 179 w 27"/>
                <a:gd name="T1" fmla="*/ 285 h 66"/>
                <a:gd name="T2" fmla="*/ 254 w 27"/>
                <a:gd name="T3" fmla="*/ 683 h 66"/>
                <a:gd name="T4" fmla="*/ 431 w 27"/>
                <a:gd name="T5" fmla="*/ 1003 h 66"/>
                <a:gd name="T6" fmla="*/ 0 w 27"/>
                <a:gd name="T7" fmla="*/ 1251 h 66"/>
                <a:gd name="T8" fmla="*/ 126 w 27"/>
                <a:gd name="T9" fmla="*/ 797 h 66"/>
                <a:gd name="T10" fmla="*/ 159 w 27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66">
                  <a:moveTo>
                    <a:pt x="11" y="15"/>
                  </a:moveTo>
                  <a:cubicBezTo>
                    <a:pt x="13" y="22"/>
                    <a:pt x="13" y="29"/>
                    <a:pt x="16" y="36"/>
                  </a:cubicBezTo>
                  <a:cubicBezTo>
                    <a:pt x="19" y="42"/>
                    <a:pt x="21" y="49"/>
                    <a:pt x="27" y="53"/>
                  </a:cubicBezTo>
                  <a:cubicBezTo>
                    <a:pt x="18" y="55"/>
                    <a:pt x="8" y="60"/>
                    <a:pt x="0" y="66"/>
                  </a:cubicBezTo>
                  <a:cubicBezTo>
                    <a:pt x="5" y="59"/>
                    <a:pt x="8" y="51"/>
                    <a:pt x="8" y="42"/>
                  </a:cubicBezTo>
                  <a:cubicBezTo>
                    <a:pt x="7" y="31"/>
                    <a:pt x="1" y="9"/>
                    <a:pt x="10" y="0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6">
              <a:extLst>
                <a:ext uri="{FF2B5EF4-FFF2-40B4-BE49-F238E27FC236}">
                  <a16:creationId xmlns:a16="http://schemas.microsoft.com/office/drawing/2014/main" id="{5938EAAB-AFD2-877E-3CA0-ED8F7864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1277"/>
              <a:ext cx="175" cy="216"/>
            </a:xfrm>
            <a:custGeom>
              <a:avLst/>
              <a:gdLst>
                <a:gd name="T0" fmla="*/ 125 w 70"/>
                <a:gd name="T1" fmla="*/ 1195 h 81"/>
                <a:gd name="T2" fmla="*/ 283 w 70"/>
                <a:gd name="T3" fmla="*/ 760 h 81"/>
                <a:gd name="T4" fmla="*/ 425 w 70"/>
                <a:gd name="T5" fmla="*/ 627 h 81"/>
                <a:gd name="T6" fmla="*/ 470 w 70"/>
                <a:gd name="T7" fmla="*/ 397 h 81"/>
                <a:gd name="T8" fmla="*/ 1095 w 70"/>
                <a:gd name="T9" fmla="*/ 605 h 81"/>
                <a:gd name="T10" fmla="*/ 813 w 70"/>
                <a:gd name="T11" fmla="*/ 136 h 81"/>
                <a:gd name="T12" fmla="*/ 345 w 70"/>
                <a:gd name="T13" fmla="*/ 149 h 81"/>
                <a:gd name="T14" fmla="*/ 175 w 70"/>
                <a:gd name="T15" fmla="*/ 1536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81">
                  <a:moveTo>
                    <a:pt x="8" y="63"/>
                  </a:moveTo>
                  <a:cubicBezTo>
                    <a:pt x="6" y="54"/>
                    <a:pt x="12" y="45"/>
                    <a:pt x="18" y="40"/>
                  </a:cubicBezTo>
                  <a:cubicBezTo>
                    <a:pt x="20" y="37"/>
                    <a:pt x="25" y="36"/>
                    <a:pt x="27" y="33"/>
                  </a:cubicBezTo>
                  <a:cubicBezTo>
                    <a:pt x="29" y="30"/>
                    <a:pt x="29" y="25"/>
                    <a:pt x="30" y="21"/>
                  </a:cubicBezTo>
                  <a:cubicBezTo>
                    <a:pt x="41" y="0"/>
                    <a:pt x="61" y="22"/>
                    <a:pt x="70" y="32"/>
                  </a:cubicBezTo>
                  <a:cubicBezTo>
                    <a:pt x="64" y="23"/>
                    <a:pt x="62" y="13"/>
                    <a:pt x="52" y="7"/>
                  </a:cubicBezTo>
                  <a:cubicBezTo>
                    <a:pt x="42" y="0"/>
                    <a:pt x="31" y="1"/>
                    <a:pt x="22" y="8"/>
                  </a:cubicBezTo>
                  <a:cubicBezTo>
                    <a:pt x="2" y="25"/>
                    <a:pt x="0" y="75"/>
                    <a:pt x="11" y="81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7">
              <a:extLst>
                <a:ext uri="{FF2B5EF4-FFF2-40B4-BE49-F238E27FC236}">
                  <a16:creationId xmlns:a16="http://schemas.microsoft.com/office/drawing/2014/main" id="{0637AB27-5C8A-5902-DF69-30A678853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397"/>
              <a:ext cx="325" cy="144"/>
            </a:xfrm>
            <a:custGeom>
              <a:avLst/>
              <a:gdLst>
                <a:gd name="T0" fmla="*/ 0 w 130"/>
                <a:gd name="T1" fmla="*/ 307 h 54"/>
                <a:gd name="T2" fmla="*/ 1720 w 130"/>
                <a:gd name="T3" fmla="*/ 533 h 54"/>
                <a:gd name="T4" fmla="*/ 2033 w 130"/>
                <a:gd name="T5" fmla="*/ 0 h 54"/>
                <a:gd name="T6" fmla="*/ 1408 w 130"/>
                <a:gd name="T7" fmla="*/ 491 h 54"/>
                <a:gd name="T8" fmla="*/ 175 w 130"/>
                <a:gd name="T9" fmla="*/ 37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54">
                  <a:moveTo>
                    <a:pt x="0" y="16"/>
                  </a:moveTo>
                  <a:cubicBezTo>
                    <a:pt x="17" y="30"/>
                    <a:pt x="65" y="54"/>
                    <a:pt x="110" y="28"/>
                  </a:cubicBezTo>
                  <a:cubicBezTo>
                    <a:pt x="112" y="25"/>
                    <a:pt x="124" y="4"/>
                    <a:pt x="130" y="0"/>
                  </a:cubicBezTo>
                  <a:cubicBezTo>
                    <a:pt x="112" y="10"/>
                    <a:pt x="112" y="20"/>
                    <a:pt x="90" y="26"/>
                  </a:cubicBezTo>
                  <a:cubicBezTo>
                    <a:pt x="41" y="38"/>
                    <a:pt x="26" y="24"/>
                    <a:pt x="11" y="20"/>
                  </a:cubicBezTo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8">
              <a:extLst>
                <a:ext uri="{FF2B5EF4-FFF2-40B4-BE49-F238E27FC236}">
                  <a16:creationId xmlns:a16="http://schemas.microsoft.com/office/drawing/2014/main" id="{7669358E-602D-6E67-4279-AD870B8C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1352"/>
              <a:ext cx="73" cy="264"/>
            </a:xfrm>
            <a:custGeom>
              <a:avLst/>
              <a:gdLst>
                <a:gd name="T0" fmla="*/ 368 w 29"/>
                <a:gd name="T1" fmla="*/ 0 h 99"/>
                <a:gd name="T2" fmla="*/ 83 w 29"/>
                <a:gd name="T3" fmla="*/ 1877 h 99"/>
                <a:gd name="T4" fmla="*/ 0 w 29"/>
                <a:gd name="T5" fmla="*/ 605 h 99"/>
                <a:gd name="T6" fmla="*/ 272 w 29"/>
                <a:gd name="T7" fmla="*/ 853 h 99"/>
                <a:gd name="T8" fmla="*/ 368 w 29"/>
                <a:gd name="T9" fmla="*/ 0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99">
                  <a:moveTo>
                    <a:pt x="23" y="0"/>
                  </a:moveTo>
                  <a:cubicBezTo>
                    <a:pt x="26" y="25"/>
                    <a:pt x="29" y="68"/>
                    <a:pt x="5" y="99"/>
                  </a:cubicBezTo>
                  <a:cubicBezTo>
                    <a:pt x="6" y="93"/>
                    <a:pt x="12" y="58"/>
                    <a:pt x="0" y="32"/>
                  </a:cubicBezTo>
                  <a:cubicBezTo>
                    <a:pt x="6" y="47"/>
                    <a:pt x="13" y="50"/>
                    <a:pt x="17" y="45"/>
                  </a:cubicBezTo>
                  <a:cubicBezTo>
                    <a:pt x="21" y="39"/>
                    <a:pt x="26" y="13"/>
                    <a:pt x="23" y="0"/>
                  </a:cubicBezTo>
                  <a:close/>
                </a:path>
              </a:pathLst>
            </a:custGeom>
            <a:solidFill>
              <a:srgbClr val="DDA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9">
              <a:extLst>
                <a:ext uri="{FF2B5EF4-FFF2-40B4-BE49-F238E27FC236}">
                  <a16:creationId xmlns:a16="http://schemas.microsoft.com/office/drawing/2014/main" id="{E74A8A04-A0C5-C1CA-5C91-C879C854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379"/>
              <a:ext cx="55" cy="61"/>
            </a:xfrm>
            <a:custGeom>
              <a:avLst/>
              <a:gdLst>
                <a:gd name="T0" fmla="*/ 0 w 22"/>
                <a:gd name="T1" fmla="*/ 430 h 23"/>
                <a:gd name="T2" fmla="*/ 345 w 22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3">
                  <a:moveTo>
                    <a:pt x="0" y="23"/>
                  </a:moveTo>
                  <a:cubicBezTo>
                    <a:pt x="8" y="9"/>
                    <a:pt x="17" y="1"/>
                    <a:pt x="22" y="0"/>
                  </a:cubicBezTo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60">
              <a:extLst>
                <a:ext uri="{FF2B5EF4-FFF2-40B4-BE49-F238E27FC236}">
                  <a16:creationId xmlns:a16="http://schemas.microsoft.com/office/drawing/2014/main" id="{645F2679-67E4-D50E-647F-7351DB55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" y="1371"/>
              <a:ext cx="228" cy="48"/>
            </a:xfrm>
            <a:custGeom>
              <a:avLst/>
              <a:gdLst>
                <a:gd name="T0" fmla="*/ 0 w 91"/>
                <a:gd name="T1" fmla="*/ 227 h 18"/>
                <a:gd name="T2" fmla="*/ 1431 w 91"/>
                <a:gd name="T3" fmla="*/ 0 h 18"/>
                <a:gd name="T4" fmla="*/ 0 w 91"/>
                <a:gd name="T5" fmla="*/ 22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8">
                  <a:moveTo>
                    <a:pt x="0" y="12"/>
                  </a:moveTo>
                  <a:cubicBezTo>
                    <a:pt x="27" y="16"/>
                    <a:pt x="66" y="16"/>
                    <a:pt x="91" y="0"/>
                  </a:cubicBezTo>
                  <a:cubicBezTo>
                    <a:pt x="79" y="5"/>
                    <a:pt x="17" y="18"/>
                    <a:pt x="0" y="12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61">
              <a:extLst>
                <a:ext uri="{FF2B5EF4-FFF2-40B4-BE49-F238E27FC236}">
                  <a16:creationId xmlns:a16="http://schemas.microsoft.com/office/drawing/2014/main" id="{8252464B-2D5F-D8AE-0456-FBF5E3BC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1192"/>
              <a:ext cx="130" cy="189"/>
            </a:xfrm>
            <a:custGeom>
              <a:avLst/>
              <a:gdLst>
                <a:gd name="T0" fmla="*/ 813 w 52"/>
                <a:gd name="T1" fmla="*/ 21 h 71"/>
                <a:gd name="T2" fmla="*/ 0 w 52"/>
                <a:gd name="T3" fmla="*/ 1339 h 71"/>
                <a:gd name="T4" fmla="*/ 813 w 52"/>
                <a:gd name="T5" fmla="*/ 21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71">
                  <a:moveTo>
                    <a:pt x="52" y="1"/>
                  </a:moveTo>
                  <a:cubicBezTo>
                    <a:pt x="32" y="0"/>
                    <a:pt x="1" y="2"/>
                    <a:pt x="0" y="71"/>
                  </a:cubicBezTo>
                  <a:cubicBezTo>
                    <a:pt x="5" y="43"/>
                    <a:pt x="15" y="4"/>
                    <a:pt x="52" y="1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2AD4516F-64CA-76EA-EDDE-9170F8D5F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1605"/>
              <a:ext cx="33" cy="299"/>
            </a:xfrm>
            <a:custGeom>
              <a:avLst/>
              <a:gdLst>
                <a:gd name="T0" fmla="*/ 213 w 13"/>
                <a:gd name="T1" fmla="*/ 2130 h 112"/>
                <a:gd name="T2" fmla="*/ 147 w 13"/>
                <a:gd name="T3" fmla="*/ 0 h 112"/>
                <a:gd name="T4" fmla="*/ 213 w 13"/>
                <a:gd name="T5" fmla="*/ 213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12">
                  <a:moveTo>
                    <a:pt x="13" y="112"/>
                  </a:moveTo>
                  <a:cubicBezTo>
                    <a:pt x="0" y="64"/>
                    <a:pt x="5" y="19"/>
                    <a:pt x="9" y="0"/>
                  </a:cubicBezTo>
                  <a:cubicBezTo>
                    <a:pt x="7" y="15"/>
                    <a:pt x="7" y="78"/>
                    <a:pt x="13" y="112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63">
              <a:extLst>
                <a:ext uri="{FF2B5EF4-FFF2-40B4-BE49-F238E27FC236}">
                  <a16:creationId xmlns:a16="http://schemas.microsoft.com/office/drawing/2014/main" id="{BCC6F294-FE67-A263-5CF7-3668FD5C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1635"/>
              <a:ext cx="40" cy="157"/>
            </a:xfrm>
            <a:custGeom>
              <a:avLst/>
              <a:gdLst>
                <a:gd name="T0" fmla="*/ 145 w 16"/>
                <a:gd name="T1" fmla="*/ 1112 h 59"/>
                <a:gd name="T2" fmla="*/ 0 w 16"/>
                <a:gd name="T3" fmla="*/ 546 h 59"/>
                <a:gd name="T4" fmla="*/ 250 w 16"/>
                <a:gd name="T5" fmla="*/ 0 h 59"/>
                <a:gd name="T6" fmla="*/ 63 w 16"/>
                <a:gd name="T7" fmla="*/ 567 h 59"/>
                <a:gd name="T8" fmla="*/ 145 w 16"/>
                <a:gd name="T9" fmla="*/ 111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9">
                  <a:moveTo>
                    <a:pt x="9" y="59"/>
                  </a:moveTo>
                  <a:cubicBezTo>
                    <a:pt x="8" y="53"/>
                    <a:pt x="1" y="41"/>
                    <a:pt x="0" y="29"/>
                  </a:cubicBezTo>
                  <a:cubicBezTo>
                    <a:pt x="0" y="18"/>
                    <a:pt x="3" y="8"/>
                    <a:pt x="16" y="0"/>
                  </a:cubicBezTo>
                  <a:cubicBezTo>
                    <a:pt x="10" y="7"/>
                    <a:pt x="4" y="19"/>
                    <a:pt x="4" y="30"/>
                  </a:cubicBezTo>
                  <a:cubicBezTo>
                    <a:pt x="4" y="41"/>
                    <a:pt x="7" y="53"/>
                    <a:pt x="9" y="59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64">
              <a:extLst>
                <a:ext uri="{FF2B5EF4-FFF2-40B4-BE49-F238E27FC236}">
                  <a16:creationId xmlns:a16="http://schemas.microsoft.com/office/drawing/2014/main" id="{2E69DBBD-A72C-DE04-3F46-98994C7D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1923"/>
              <a:ext cx="60" cy="114"/>
            </a:xfrm>
            <a:custGeom>
              <a:avLst/>
              <a:gdLst>
                <a:gd name="T0" fmla="*/ 345 w 24"/>
                <a:gd name="T1" fmla="*/ 801 h 43"/>
                <a:gd name="T2" fmla="*/ 0 w 24"/>
                <a:gd name="T3" fmla="*/ 0 h 43"/>
                <a:gd name="T4" fmla="*/ 345 w 24"/>
                <a:gd name="T5" fmla="*/ 801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43">
                  <a:moveTo>
                    <a:pt x="22" y="43"/>
                  </a:moveTo>
                  <a:cubicBezTo>
                    <a:pt x="19" y="29"/>
                    <a:pt x="12" y="11"/>
                    <a:pt x="0" y="0"/>
                  </a:cubicBezTo>
                  <a:cubicBezTo>
                    <a:pt x="10" y="3"/>
                    <a:pt x="24" y="21"/>
                    <a:pt x="22" y="43"/>
                  </a:cubicBezTo>
                  <a:close/>
                </a:path>
              </a:pathLst>
            </a:custGeom>
            <a:solidFill>
              <a:srgbClr val="FC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65">
              <a:extLst>
                <a:ext uri="{FF2B5EF4-FFF2-40B4-BE49-F238E27FC236}">
                  <a16:creationId xmlns:a16="http://schemas.microsoft.com/office/drawing/2014/main" id="{E73A331D-A62B-4311-21EE-15BAB7D25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691"/>
              <a:ext cx="520" cy="333"/>
            </a:xfrm>
            <a:custGeom>
              <a:avLst/>
              <a:gdLst>
                <a:gd name="T0" fmla="*/ 188 w 208"/>
                <a:gd name="T1" fmla="*/ 0 h 125"/>
                <a:gd name="T2" fmla="*/ 313 w 208"/>
                <a:gd name="T3" fmla="*/ 1305 h 125"/>
                <a:gd name="T4" fmla="*/ 1645 w 208"/>
                <a:gd name="T5" fmla="*/ 2307 h 125"/>
                <a:gd name="T6" fmla="*/ 3250 w 208"/>
                <a:gd name="T7" fmla="*/ 151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" h="125">
                  <a:moveTo>
                    <a:pt x="12" y="0"/>
                  </a:moveTo>
                  <a:cubicBezTo>
                    <a:pt x="3" y="19"/>
                    <a:pt x="0" y="38"/>
                    <a:pt x="20" y="69"/>
                  </a:cubicBezTo>
                  <a:cubicBezTo>
                    <a:pt x="41" y="101"/>
                    <a:pt x="59" y="118"/>
                    <a:pt x="105" y="122"/>
                  </a:cubicBezTo>
                  <a:cubicBezTo>
                    <a:pt x="150" y="125"/>
                    <a:pt x="180" y="107"/>
                    <a:pt x="208" y="8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0396147A-865B-63F2-E942-FD1049EBD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925"/>
              <a:ext cx="905" cy="334"/>
            </a:xfrm>
            <a:custGeom>
              <a:avLst/>
              <a:gdLst>
                <a:gd name="T0" fmla="*/ 0 w 362"/>
                <a:gd name="T1" fmla="*/ 628 h 125"/>
                <a:gd name="T2" fmla="*/ 958 w 362"/>
                <a:gd name="T3" fmla="*/ 115 h 125"/>
                <a:gd name="T4" fmla="*/ 1908 w 362"/>
                <a:gd name="T5" fmla="*/ 1622 h 125"/>
                <a:gd name="T6" fmla="*/ 3033 w 362"/>
                <a:gd name="T7" fmla="*/ 1221 h 125"/>
                <a:gd name="T8" fmla="*/ 3908 w 362"/>
                <a:gd name="T9" fmla="*/ 1371 h 125"/>
                <a:gd name="T10" fmla="*/ 5238 w 362"/>
                <a:gd name="T11" fmla="*/ 729 h 125"/>
                <a:gd name="T12" fmla="*/ 5500 w 362"/>
                <a:gd name="T13" fmla="*/ 1870 h 125"/>
                <a:gd name="T14" fmla="*/ 5563 w 362"/>
                <a:gd name="T15" fmla="*/ 2362 h 1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2" h="125">
                  <a:moveTo>
                    <a:pt x="0" y="33"/>
                  </a:moveTo>
                  <a:cubicBezTo>
                    <a:pt x="18" y="13"/>
                    <a:pt x="37" y="0"/>
                    <a:pt x="61" y="6"/>
                  </a:cubicBezTo>
                  <a:cubicBezTo>
                    <a:pt x="118" y="20"/>
                    <a:pt x="93" y="81"/>
                    <a:pt x="122" y="85"/>
                  </a:cubicBezTo>
                  <a:cubicBezTo>
                    <a:pt x="151" y="89"/>
                    <a:pt x="171" y="60"/>
                    <a:pt x="194" y="64"/>
                  </a:cubicBezTo>
                  <a:cubicBezTo>
                    <a:pt x="218" y="67"/>
                    <a:pt x="225" y="79"/>
                    <a:pt x="250" y="72"/>
                  </a:cubicBezTo>
                  <a:cubicBezTo>
                    <a:pt x="275" y="66"/>
                    <a:pt x="308" y="29"/>
                    <a:pt x="335" y="38"/>
                  </a:cubicBezTo>
                  <a:cubicBezTo>
                    <a:pt x="362" y="48"/>
                    <a:pt x="358" y="79"/>
                    <a:pt x="352" y="98"/>
                  </a:cubicBezTo>
                  <a:cubicBezTo>
                    <a:pt x="346" y="117"/>
                    <a:pt x="347" y="125"/>
                    <a:pt x="356" y="12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FA1D2108-792B-7C18-5116-7FBA45812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131"/>
              <a:ext cx="95" cy="85"/>
            </a:xfrm>
            <a:custGeom>
              <a:avLst/>
              <a:gdLst>
                <a:gd name="T0" fmla="*/ 363 w 38"/>
                <a:gd name="T1" fmla="*/ 0 h 32"/>
                <a:gd name="T2" fmla="*/ 0 w 38"/>
                <a:gd name="T3" fmla="*/ 60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32">
                  <a:moveTo>
                    <a:pt x="23" y="0"/>
                  </a:moveTo>
                  <a:cubicBezTo>
                    <a:pt x="38" y="8"/>
                    <a:pt x="7" y="21"/>
                    <a:pt x="0" y="32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68">
              <a:extLst>
                <a:ext uri="{FF2B5EF4-FFF2-40B4-BE49-F238E27FC236}">
                  <a16:creationId xmlns:a16="http://schemas.microsoft.com/office/drawing/2014/main" id="{D666B3BE-DD25-035B-0098-D58F3330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2043"/>
              <a:ext cx="38" cy="77"/>
            </a:xfrm>
            <a:custGeom>
              <a:avLst/>
              <a:gdLst>
                <a:gd name="T0" fmla="*/ 0 w 15"/>
                <a:gd name="T1" fmla="*/ 56 h 29"/>
                <a:gd name="T2" fmla="*/ 147 w 15"/>
                <a:gd name="T3" fmla="*/ 54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9">
                  <a:moveTo>
                    <a:pt x="0" y="3"/>
                  </a:moveTo>
                  <a:cubicBezTo>
                    <a:pt x="15" y="0"/>
                    <a:pt x="9" y="18"/>
                    <a:pt x="9" y="29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69">
              <a:extLst>
                <a:ext uri="{FF2B5EF4-FFF2-40B4-BE49-F238E27FC236}">
                  <a16:creationId xmlns:a16="http://schemas.microsoft.com/office/drawing/2014/main" id="{17806843-F28B-39AF-AF23-26219DDFC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656"/>
              <a:ext cx="347" cy="189"/>
            </a:xfrm>
            <a:custGeom>
              <a:avLst/>
              <a:gdLst>
                <a:gd name="T0" fmla="*/ 2162 w 139"/>
                <a:gd name="T1" fmla="*/ 886 h 71"/>
                <a:gd name="T2" fmla="*/ 1495 w 139"/>
                <a:gd name="T3" fmla="*/ 1318 h 71"/>
                <a:gd name="T4" fmla="*/ 512 w 139"/>
                <a:gd name="T5" fmla="*/ 977 h 71"/>
                <a:gd name="T6" fmla="*/ 0 w 139"/>
                <a:gd name="T7" fmla="*/ 149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71">
                  <a:moveTo>
                    <a:pt x="139" y="47"/>
                  </a:moveTo>
                  <a:cubicBezTo>
                    <a:pt x="134" y="55"/>
                    <a:pt x="121" y="68"/>
                    <a:pt x="96" y="70"/>
                  </a:cubicBezTo>
                  <a:cubicBezTo>
                    <a:pt x="71" y="71"/>
                    <a:pt x="40" y="64"/>
                    <a:pt x="33" y="52"/>
                  </a:cubicBezTo>
                  <a:cubicBezTo>
                    <a:pt x="26" y="40"/>
                    <a:pt x="7" y="0"/>
                    <a:pt x="0" y="8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70">
              <a:extLst>
                <a:ext uri="{FF2B5EF4-FFF2-40B4-BE49-F238E27FC236}">
                  <a16:creationId xmlns:a16="http://schemas.microsoft.com/office/drawing/2014/main" id="{99DC64B0-6230-30A5-2262-2D8282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816"/>
              <a:ext cx="180" cy="136"/>
            </a:xfrm>
            <a:custGeom>
              <a:avLst/>
              <a:gdLst>
                <a:gd name="T0" fmla="*/ 1125 w 72"/>
                <a:gd name="T1" fmla="*/ 35 h 51"/>
                <a:gd name="T2" fmla="*/ 270 w 72"/>
                <a:gd name="T3" fmla="*/ 683 h 51"/>
                <a:gd name="T4" fmla="*/ 0 w 72"/>
                <a:gd name="T5" fmla="*/ 832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51">
                  <a:moveTo>
                    <a:pt x="72" y="2"/>
                  </a:moveTo>
                  <a:cubicBezTo>
                    <a:pt x="42" y="0"/>
                    <a:pt x="27" y="20"/>
                    <a:pt x="17" y="36"/>
                  </a:cubicBezTo>
                  <a:cubicBezTo>
                    <a:pt x="7" y="51"/>
                    <a:pt x="0" y="48"/>
                    <a:pt x="0" y="4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71">
              <a:extLst>
                <a:ext uri="{FF2B5EF4-FFF2-40B4-BE49-F238E27FC236}">
                  <a16:creationId xmlns:a16="http://schemas.microsoft.com/office/drawing/2014/main" id="{E1BF8363-F4E0-97EE-B02B-5EA76D29A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1840"/>
              <a:ext cx="183" cy="125"/>
            </a:xfrm>
            <a:custGeom>
              <a:avLst/>
              <a:gdLst>
                <a:gd name="T0" fmla="*/ 0 w 73"/>
                <a:gd name="T1" fmla="*/ 0 h 47"/>
                <a:gd name="T2" fmla="*/ 772 w 73"/>
                <a:gd name="T3" fmla="*/ 737 h 47"/>
                <a:gd name="T4" fmla="*/ 1151 w 73"/>
                <a:gd name="T5" fmla="*/ 848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" h="47">
                  <a:moveTo>
                    <a:pt x="0" y="0"/>
                  </a:moveTo>
                  <a:cubicBezTo>
                    <a:pt x="18" y="5"/>
                    <a:pt x="34" y="32"/>
                    <a:pt x="49" y="39"/>
                  </a:cubicBezTo>
                  <a:cubicBezTo>
                    <a:pt x="65" y="47"/>
                    <a:pt x="73" y="45"/>
                    <a:pt x="73" y="45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72">
              <a:extLst>
                <a:ext uri="{FF2B5EF4-FFF2-40B4-BE49-F238E27FC236}">
                  <a16:creationId xmlns:a16="http://schemas.microsoft.com/office/drawing/2014/main" id="{3A6DD1BE-7E53-A4C1-FA9A-D6B01EF3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376"/>
              <a:ext cx="117" cy="387"/>
            </a:xfrm>
            <a:custGeom>
              <a:avLst/>
              <a:gdLst>
                <a:gd name="T0" fmla="*/ 229 w 47"/>
                <a:gd name="T1" fmla="*/ 2757 h 145"/>
                <a:gd name="T2" fmla="*/ 371 w 47"/>
                <a:gd name="T3" fmla="*/ 2108 h 145"/>
                <a:gd name="T4" fmla="*/ 632 w 47"/>
                <a:gd name="T5" fmla="*/ 1025 h 145"/>
                <a:gd name="T6" fmla="*/ 724 w 47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45">
                  <a:moveTo>
                    <a:pt x="15" y="145"/>
                  </a:moveTo>
                  <a:cubicBezTo>
                    <a:pt x="0" y="134"/>
                    <a:pt x="15" y="122"/>
                    <a:pt x="24" y="111"/>
                  </a:cubicBezTo>
                  <a:cubicBezTo>
                    <a:pt x="41" y="87"/>
                    <a:pt x="43" y="73"/>
                    <a:pt x="41" y="54"/>
                  </a:cubicBezTo>
                  <a:cubicBezTo>
                    <a:pt x="39" y="34"/>
                    <a:pt x="44" y="8"/>
                    <a:pt x="47" y="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73">
              <a:extLst>
                <a:ext uri="{FF2B5EF4-FFF2-40B4-BE49-F238E27FC236}">
                  <a16:creationId xmlns:a16="http://schemas.microsoft.com/office/drawing/2014/main" id="{DA7FC5E5-553A-DE9A-498D-1351B757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053"/>
              <a:ext cx="143" cy="83"/>
            </a:xfrm>
            <a:custGeom>
              <a:avLst/>
              <a:gdLst>
                <a:gd name="T0" fmla="*/ 0 w 57"/>
                <a:gd name="T1" fmla="*/ 0 h 31"/>
                <a:gd name="T2" fmla="*/ 901 w 57"/>
                <a:gd name="T3" fmla="*/ 517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" h="31">
                  <a:moveTo>
                    <a:pt x="0" y="0"/>
                  </a:moveTo>
                  <a:cubicBezTo>
                    <a:pt x="9" y="17"/>
                    <a:pt x="21" y="31"/>
                    <a:pt x="57" y="27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74">
              <a:extLst>
                <a:ext uri="{FF2B5EF4-FFF2-40B4-BE49-F238E27FC236}">
                  <a16:creationId xmlns:a16="http://schemas.microsoft.com/office/drawing/2014/main" id="{7E74C5A3-954A-9B6A-4B83-568F637B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731"/>
              <a:ext cx="18" cy="109"/>
            </a:xfrm>
            <a:custGeom>
              <a:avLst/>
              <a:gdLst>
                <a:gd name="T0" fmla="*/ 67 w 7"/>
                <a:gd name="T1" fmla="*/ 0 h 41"/>
                <a:gd name="T2" fmla="*/ 85 w 7"/>
                <a:gd name="T3" fmla="*/ 452 h 41"/>
                <a:gd name="T4" fmla="*/ 0 w 7"/>
                <a:gd name="T5" fmla="*/ 77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1">
                  <a:moveTo>
                    <a:pt x="4" y="0"/>
                  </a:moveTo>
                  <a:cubicBezTo>
                    <a:pt x="4" y="8"/>
                    <a:pt x="7" y="16"/>
                    <a:pt x="5" y="24"/>
                  </a:cubicBezTo>
                  <a:cubicBezTo>
                    <a:pt x="3" y="33"/>
                    <a:pt x="0" y="41"/>
                    <a:pt x="0" y="4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75">
              <a:extLst>
                <a:ext uri="{FF2B5EF4-FFF2-40B4-BE49-F238E27FC236}">
                  <a16:creationId xmlns:a16="http://schemas.microsoft.com/office/drawing/2014/main" id="{62F5D2DF-90F1-598A-5667-27F40601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1611"/>
              <a:ext cx="77" cy="90"/>
            </a:xfrm>
            <a:custGeom>
              <a:avLst/>
              <a:gdLst>
                <a:gd name="T0" fmla="*/ 0 w 31"/>
                <a:gd name="T1" fmla="*/ 294 h 34"/>
                <a:gd name="T2" fmla="*/ 474 w 31"/>
                <a:gd name="T3" fmla="*/ 0 h 34"/>
                <a:gd name="T4" fmla="*/ 124 w 31"/>
                <a:gd name="T5" fmla="*/ 63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34">
                  <a:moveTo>
                    <a:pt x="0" y="16"/>
                  </a:moveTo>
                  <a:cubicBezTo>
                    <a:pt x="6" y="19"/>
                    <a:pt x="25" y="6"/>
                    <a:pt x="31" y="0"/>
                  </a:cubicBezTo>
                  <a:cubicBezTo>
                    <a:pt x="21" y="9"/>
                    <a:pt x="8" y="20"/>
                    <a:pt x="8" y="3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76">
              <a:extLst>
                <a:ext uri="{FF2B5EF4-FFF2-40B4-BE49-F238E27FC236}">
                  <a16:creationId xmlns:a16="http://schemas.microsoft.com/office/drawing/2014/main" id="{2EBC6288-734A-151A-95FF-575FEA696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1781"/>
              <a:ext cx="187" cy="184"/>
            </a:xfrm>
            <a:custGeom>
              <a:avLst/>
              <a:gdLst>
                <a:gd name="T0" fmla="*/ 1149 w 75"/>
                <a:gd name="T1" fmla="*/ 1272 h 69"/>
                <a:gd name="T2" fmla="*/ 778 w 75"/>
                <a:gd name="T3" fmla="*/ 1160 h 69"/>
                <a:gd name="T4" fmla="*/ 12 w 75"/>
                <a:gd name="T5" fmla="*/ 419 h 69"/>
                <a:gd name="T6" fmla="*/ 0 w 75"/>
                <a:gd name="T7" fmla="*/ 419 h 69"/>
                <a:gd name="T8" fmla="*/ 541 w 75"/>
                <a:gd name="T9" fmla="*/ 0 h 69"/>
                <a:gd name="T10" fmla="*/ 541 w 75"/>
                <a:gd name="T11" fmla="*/ 0 h 69"/>
                <a:gd name="T12" fmla="*/ 758 w 75"/>
                <a:gd name="T13" fmla="*/ 661 h 69"/>
                <a:gd name="T14" fmla="*/ 1162 w 75"/>
                <a:gd name="T15" fmla="*/ 1272 h 69"/>
                <a:gd name="T16" fmla="*/ 1149 w 75"/>
                <a:gd name="T17" fmla="*/ 1272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69">
                  <a:moveTo>
                    <a:pt x="74" y="67"/>
                  </a:moveTo>
                  <a:cubicBezTo>
                    <a:pt x="74" y="67"/>
                    <a:pt x="66" y="69"/>
                    <a:pt x="50" y="61"/>
                  </a:cubicBezTo>
                  <a:cubicBezTo>
                    <a:pt x="35" y="54"/>
                    <a:pt x="19" y="27"/>
                    <a:pt x="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18"/>
                    <a:pt x="30" y="7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10"/>
                    <a:pt x="40" y="21"/>
                    <a:pt x="49" y="35"/>
                  </a:cubicBezTo>
                  <a:cubicBezTo>
                    <a:pt x="58" y="48"/>
                    <a:pt x="66" y="59"/>
                    <a:pt x="75" y="67"/>
                  </a:cubicBezTo>
                  <a:lnTo>
                    <a:pt x="74" y="67"/>
                  </a:ln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77">
              <a:extLst>
                <a:ext uri="{FF2B5EF4-FFF2-40B4-BE49-F238E27FC236}">
                  <a16:creationId xmlns:a16="http://schemas.microsoft.com/office/drawing/2014/main" id="{C279A5C6-0CC4-CC3B-D332-462FADB87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053"/>
              <a:ext cx="145" cy="104"/>
            </a:xfrm>
            <a:custGeom>
              <a:avLst/>
              <a:gdLst>
                <a:gd name="T0" fmla="*/ 895 w 58"/>
                <a:gd name="T1" fmla="*/ 512 h 39"/>
                <a:gd name="T2" fmla="*/ 0 w 58"/>
                <a:gd name="T3" fmla="*/ 0 h 39"/>
                <a:gd name="T4" fmla="*/ 0 w 58"/>
                <a:gd name="T5" fmla="*/ 0 h 39"/>
                <a:gd name="T6" fmla="*/ 313 w 58"/>
                <a:gd name="T7" fmla="*/ 704 h 39"/>
                <a:gd name="T8" fmla="*/ 908 w 58"/>
                <a:gd name="T9" fmla="*/ 512 h 39"/>
                <a:gd name="T10" fmla="*/ 895 w 58"/>
                <a:gd name="T11" fmla="*/ 512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" h="39">
                  <a:moveTo>
                    <a:pt x="57" y="27"/>
                  </a:moveTo>
                  <a:cubicBezTo>
                    <a:pt x="21" y="31"/>
                    <a:pt x="9" y="1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8"/>
                    <a:pt x="5" y="35"/>
                    <a:pt x="20" y="37"/>
                  </a:cubicBezTo>
                  <a:cubicBezTo>
                    <a:pt x="34" y="39"/>
                    <a:pt x="46" y="33"/>
                    <a:pt x="58" y="27"/>
                  </a:cubicBezTo>
                  <a:lnTo>
                    <a:pt x="57" y="27"/>
                  </a:ln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78">
              <a:extLst>
                <a:ext uri="{FF2B5EF4-FFF2-40B4-BE49-F238E27FC236}">
                  <a16:creationId xmlns:a16="http://schemas.microsoft.com/office/drawing/2014/main" id="{5E7FD021-A0C5-5230-64F9-70F06B43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" y="1731"/>
              <a:ext cx="78" cy="109"/>
            </a:xfrm>
            <a:custGeom>
              <a:avLst/>
              <a:gdLst>
                <a:gd name="T0" fmla="*/ 63 w 31"/>
                <a:gd name="T1" fmla="*/ 0 h 41"/>
                <a:gd name="T2" fmla="*/ 83 w 31"/>
                <a:gd name="T3" fmla="*/ 452 h 41"/>
                <a:gd name="T4" fmla="*/ 0 w 31"/>
                <a:gd name="T5" fmla="*/ 771 h 41"/>
                <a:gd name="T6" fmla="*/ 0 w 31"/>
                <a:gd name="T7" fmla="*/ 771 h 41"/>
                <a:gd name="T8" fmla="*/ 476 w 31"/>
                <a:gd name="T9" fmla="*/ 635 h 41"/>
                <a:gd name="T10" fmla="*/ 493 w 31"/>
                <a:gd name="T11" fmla="*/ 635 h 41"/>
                <a:gd name="T12" fmla="*/ 284 w 31"/>
                <a:gd name="T13" fmla="*/ 452 h 41"/>
                <a:gd name="T14" fmla="*/ 83 w 31"/>
                <a:gd name="T15" fmla="*/ 0 h 41"/>
                <a:gd name="T16" fmla="*/ 63 w 3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" h="41">
                  <a:moveTo>
                    <a:pt x="4" y="0"/>
                  </a:moveTo>
                  <a:cubicBezTo>
                    <a:pt x="4" y="8"/>
                    <a:pt x="7" y="16"/>
                    <a:pt x="5" y="24"/>
                  </a:cubicBezTo>
                  <a:cubicBezTo>
                    <a:pt x="3" y="33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6"/>
                    <a:pt x="18" y="33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5" y="31"/>
                    <a:pt x="20" y="28"/>
                    <a:pt x="18" y="24"/>
                  </a:cubicBezTo>
                  <a:cubicBezTo>
                    <a:pt x="15" y="19"/>
                    <a:pt x="10" y="9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79">
              <a:extLst>
                <a:ext uri="{FF2B5EF4-FFF2-40B4-BE49-F238E27FC236}">
                  <a16:creationId xmlns:a16="http://schemas.microsoft.com/office/drawing/2014/main" id="{143A4B81-D02E-843D-B17E-64580A05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2104"/>
              <a:ext cx="100" cy="24"/>
            </a:xfrm>
            <a:custGeom>
              <a:avLst/>
              <a:gdLst>
                <a:gd name="T0" fmla="*/ 625 w 40"/>
                <a:gd name="T1" fmla="*/ 21 h 9"/>
                <a:gd name="T2" fmla="*/ 20 w 40"/>
                <a:gd name="T3" fmla="*/ 93 h 9"/>
                <a:gd name="T4" fmla="*/ 0 w 40"/>
                <a:gd name="T5" fmla="*/ 77 h 9"/>
                <a:gd name="T6" fmla="*/ 458 w 40"/>
                <a:gd name="T7" fmla="*/ 93 h 9"/>
                <a:gd name="T8" fmla="*/ 625 w 40"/>
                <a:gd name="T9" fmla="*/ 2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9">
                  <a:moveTo>
                    <a:pt x="40" y="1"/>
                  </a:moveTo>
                  <a:cubicBezTo>
                    <a:pt x="32" y="0"/>
                    <a:pt x="12" y="3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9"/>
                    <a:pt x="29" y="5"/>
                  </a:cubicBezTo>
                  <a:cubicBezTo>
                    <a:pt x="32" y="4"/>
                    <a:pt x="36" y="3"/>
                    <a:pt x="40" y="1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80">
              <a:extLst>
                <a:ext uri="{FF2B5EF4-FFF2-40B4-BE49-F238E27FC236}">
                  <a16:creationId xmlns:a16="http://schemas.microsoft.com/office/drawing/2014/main" id="{0D17C8DC-A79A-A7C2-1F6E-A2B9F271F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611"/>
              <a:ext cx="80" cy="96"/>
            </a:xfrm>
            <a:custGeom>
              <a:avLst/>
              <a:gdLst>
                <a:gd name="T0" fmla="*/ 145 w 32"/>
                <a:gd name="T1" fmla="*/ 648 h 36"/>
                <a:gd name="T2" fmla="*/ 500 w 32"/>
                <a:gd name="T3" fmla="*/ 0 h 36"/>
                <a:gd name="T4" fmla="*/ 20 w 32"/>
                <a:gd name="T5" fmla="*/ 307 h 36"/>
                <a:gd name="T6" fmla="*/ 0 w 32"/>
                <a:gd name="T7" fmla="*/ 307 h 36"/>
                <a:gd name="T8" fmla="*/ 145 w 32"/>
                <a:gd name="T9" fmla="*/ 683 h 36"/>
                <a:gd name="T10" fmla="*/ 145 w 32"/>
                <a:gd name="T11" fmla="*/ 64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6">
                  <a:moveTo>
                    <a:pt x="9" y="34"/>
                  </a:moveTo>
                  <a:cubicBezTo>
                    <a:pt x="9" y="20"/>
                    <a:pt x="22" y="9"/>
                    <a:pt x="32" y="0"/>
                  </a:cubicBezTo>
                  <a:cubicBezTo>
                    <a:pt x="26" y="6"/>
                    <a:pt x="7" y="19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22"/>
                    <a:pt x="6" y="29"/>
                    <a:pt x="9" y="36"/>
                  </a:cubicBezTo>
                  <a:lnTo>
                    <a:pt x="9" y="34"/>
                  </a:ln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81">
              <a:extLst>
                <a:ext uri="{FF2B5EF4-FFF2-40B4-BE49-F238E27FC236}">
                  <a16:creationId xmlns:a16="http://schemas.microsoft.com/office/drawing/2014/main" id="{273AC46F-50F6-01A1-A047-E49DD9D6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1531"/>
              <a:ext cx="850" cy="346"/>
            </a:xfrm>
            <a:custGeom>
              <a:avLst/>
              <a:gdLst>
                <a:gd name="T0" fmla="*/ 5313 w 340"/>
                <a:gd name="T1" fmla="*/ 35 h 130"/>
                <a:gd name="T2" fmla="*/ 5158 w 340"/>
                <a:gd name="T3" fmla="*/ 226 h 130"/>
                <a:gd name="T4" fmla="*/ 4925 w 340"/>
                <a:gd name="T5" fmla="*/ 1757 h 130"/>
                <a:gd name="T6" fmla="*/ 4020 w 340"/>
                <a:gd name="T7" fmla="*/ 2417 h 130"/>
                <a:gd name="T8" fmla="*/ 3363 w 340"/>
                <a:gd name="T9" fmla="*/ 1679 h 130"/>
                <a:gd name="T10" fmla="*/ 2750 w 340"/>
                <a:gd name="T11" fmla="*/ 452 h 130"/>
                <a:gd name="T12" fmla="*/ 1563 w 340"/>
                <a:gd name="T13" fmla="*/ 1091 h 130"/>
                <a:gd name="T14" fmla="*/ 1020 w 340"/>
                <a:gd name="T15" fmla="*/ 695 h 130"/>
                <a:gd name="T16" fmla="*/ 0 w 340"/>
                <a:gd name="T17" fmla="*/ 17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0" h="130">
                  <a:moveTo>
                    <a:pt x="340" y="2"/>
                  </a:moveTo>
                  <a:cubicBezTo>
                    <a:pt x="338" y="0"/>
                    <a:pt x="333" y="0"/>
                    <a:pt x="330" y="12"/>
                  </a:cubicBezTo>
                  <a:cubicBezTo>
                    <a:pt x="328" y="24"/>
                    <a:pt x="336" y="53"/>
                    <a:pt x="315" y="93"/>
                  </a:cubicBezTo>
                  <a:cubicBezTo>
                    <a:pt x="300" y="121"/>
                    <a:pt x="280" y="130"/>
                    <a:pt x="257" y="128"/>
                  </a:cubicBezTo>
                  <a:cubicBezTo>
                    <a:pt x="234" y="126"/>
                    <a:pt x="220" y="114"/>
                    <a:pt x="215" y="89"/>
                  </a:cubicBezTo>
                  <a:cubicBezTo>
                    <a:pt x="210" y="65"/>
                    <a:pt x="199" y="32"/>
                    <a:pt x="176" y="24"/>
                  </a:cubicBezTo>
                  <a:cubicBezTo>
                    <a:pt x="131" y="8"/>
                    <a:pt x="120" y="54"/>
                    <a:pt x="100" y="58"/>
                  </a:cubicBezTo>
                  <a:cubicBezTo>
                    <a:pt x="80" y="63"/>
                    <a:pt x="77" y="60"/>
                    <a:pt x="65" y="37"/>
                  </a:cubicBezTo>
                  <a:cubicBezTo>
                    <a:pt x="54" y="16"/>
                    <a:pt x="23" y="6"/>
                    <a:pt x="0" y="9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82">
              <a:extLst>
                <a:ext uri="{FF2B5EF4-FFF2-40B4-BE49-F238E27FC236}">
                  <a16:creationId xmlns:a16="http://schemas.microsoft.com/office/drawing/2014/main" id="{13F4541D-4097-1634-6E9A-D6B35F81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349"/>
              <a:ext cx="175" cy="262"/>
            </a:xfrm>
            <a:custGeom>
              <a:avLst/>
              <a:gdLst>
                <a:gd name="T0" fmla="*/ 1095 w 70"/>
                <a:gd name="T1" fmla="*/ 0 h 98"/>
                <a:gd name="T2" fmla="*/ 0 w 70"/>
                <a:gd name="T3" fmla="*/ 1871 h 9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" h="98">
                  <a:moveTo>
                    <a:pt x="70" y="0"/>
                  </a:moveTo>
                  <a:cubicBezTo>
                    <a:pt x="52" y="43"/>
                    <a:pt x="50" y="62"/>
                    <a:pt x="0" y="98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83">
              <a:extLst>
                <a:ext uri="{FF2B5EF4-FFF2-40B4-BE49-F238E27FC236}">
                  <a16:creationId xmlns:a16="http://schemas.microsoft.com/office/drawing/2014/main" id="{2A3E23B0-00A2-4B9C-C9EC-A30D60133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1507"/>
              <a:ext cx="40" cy="42"/>
            </a:xfrm>
            <a:custGeom>
              <a:avLst/>
              <a:gdLst>
                <a:gd name="T0" fmla="*/ 0 w 16"/>
                <a:gd name="T1" fmla="*/ 0 h 16"/>
                <a:gd name="T2" fmla="*/ 250 w 16"/>
                <a:gd name="T3" fmla="*/ 28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6" y="4"/>
                    <a:pt x="11" y="9"/>
                    <a:pt x="16" y="16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84">
              <a:extLst>
                <a:ext uri="{FF2B5EF4-FFF2-40B4-BE49-F238E27FC236}">
                  <a16:creationId xmlns:a16="http://schemas.microsoft.com/office/drawing/2014/main" id="{8F02CE43-85AB-1C33-BE0B-524C73EA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1549"/>
              <a:ext cx="122" cy="123"/>
            </a:xfrm>
            <a:custGeom>
              <a:avLst/>
              <a:gdLst>
                <a:gd name="T0" fmla="*/ 540 w 49"/>
                <a:gd name="T1" fmla="*/ 880 h 46"/>
                <a:gd name="T2" fmla="*/ 757 w 49"/>
                <a:gd name="T3" fmla="*/ 594 h 46"/>
                <a:gd name="T4" fmla="*/ 0 w 49"/>
                <a:gd name="T5" fmla="*/ 0 h 46"/>
                <a:gd name="T6" fmla="*/ 540 w 49"/>
                <a:gd name="T7" fmla="*/ 88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46">
                  <a:moveTo>
                    <a:pt x="35" y="46"/>
                  </a:moveTo>
                  <a:cubicBezTo>
                    <a:pt x="39" y="42"/>
                    <a:pt x="44" y="37"/>
                    <a:pt x="49" y="31"/>
                  </a:cubicBezTo>
                  <a:cubicBezTo>
                    <a:pt x="26" y="28"/>
                    <a:pt x="13" y="15"/>
                    <a:pt x="0" y="0"/>
                  </a:cubicBezTo>
                  <a:cubicBezTo>
                    <a:pt x="14" y="17"/>
                    <a:pt x="19" y="41"/>
                    <a:pt x="35" y="46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85">
              <a:extLst>
                <a:ext uri="{FF2B5EF4-FFF2-40B4-BE49-F238E27FC236}">
                  <a16:creationId xmlns:a16="http://schemas.microsoft.com/office/drawing/2014/main" id="{391DF55D-DC24-E0AD-50ED-06407345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1880"/>
              <a:ext cx="70" cy="8"/>
            </a:xfrm>
            <a:custGeom>
              <a:avLst/>
              <a:gdLst>
                <a:gd name="T0" fmla="*/ 0 w 28"/>
                <a:gd name="T1" fmla="*/ 0 h 3"/>
                <a:gd name="T2" fmla="*/ 438 w 28"/>
                <a:gd name="T3" fmla="*/ 2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3">
                  <a:moveTo>
                    <a:pt x="0" y="0"/>
                  </a:moveTo>
                  <a:cubicBezTo>
                    <a:pt x="12" y="3"/>
                    <a:pt x="28" y="1"/>
                    <a:pt x="28" y="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86">
              <a:extLst>
                <a:ext uri="{FF2B5EF4-FFF2-40B4-BE49-F238E27FC236}">
                  <a16:creationId xmlns:a16="http://schemas.microsoft.com/office/drawing/2014/main" id="{FC72D71A-D9CD-2B81-2A14-3F2261427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55"/>
              <a:ext cx="110" cy="120"/>
            </a:xfrm>
            <a:custGeom>
              <a:avLst/>
              <a:gdLst>
                <a:gd name="T0" fmla="*/ 688 w 44"/>
                <a:gd name="T1" fmla="*/ 0 h 45"/>
                <a:gd name="T2" fmla="*/ 0 w 44"/>
                <a:gd name="T3" fmla="*/ 853 h 45"/>
                <a:gd name="T4" fmla="*/ 145 w 44"/>
                <a:gd name="T5" fmla="*/ 760 h 45"/>
                <a:gd name="T6" fmla="*/ 688 w 44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5">
                  <a:moveTo>
                    <a:pt x="44" y="0"/>
                  </a:moveTo>
                  <a:cubicBezTo>
                    <a:pt x="21" y="8"/>
                    <a:pt x="6" y="33"/>
                    <a:pt x="0" y="45"/>
                  </a:cubicBezTo>
                  <a:cubicBezTo>
                    <a:pt x="3" y="44"/>
                    <a:pt x="6" y="42"/>
                    <a:pt x="9" y="40"/>
                  </a:cubicBezTo>
                  <a:cubicBezTo>
                    <a:pt x="25" y="31"/>
                    <a:pt x="37" y="18"/>
                    <a:pt x="44" y="0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87">
              <a:extLst>
                <a:ext uri="{FF2B5EF4-FFF2-40B4-BE49-F238E27FC236}">
                  <a16:creationId xmlns:a16="http://schemas.microsoft.com/office/drawing/2014/main" id="{3E88C50E-C5CA-A697-9FCD-5E70C4462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1512"/>
              <a:ext cx="30" cy="61"/>
            </a:xfrm>
            <a:custGeom>
              <a:avLst/>
              <a:gdLst>
                <a:gd name="T0" fmla="*/ 158 w 12"/>
                <a:gd name="T1" fmla="*/ 239 h 23"/>
                <a:gd name="T2" fmla="*/ 95 w 12"/>
                <a:gd name="T3" fmla="*/ 0 h 23"/>
                <a:gd name="T4" fmla="*/ 158 w 12"/>
                <a:gd name="T5" fmla="*/ 43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3">
                  <a:moveTo>
                    <a:pt x="10" y="13"/>
                  </a:moveTo>
                  <a:cubicBezTo>
                    <a:pt x="12" y="9"/>
                    <a:pt x="10" y="2"/>
                    <a:pt x="6" y="0"/>
                  </a:cubicBezTo>
                  <a:cubicBezTo>
                    <a:pt x="0" y="4"/>
                    <a:pt x="2" y="21"/>
                    <a:pt x="10" y="23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88">
              <a:extLst>
                <a:ext uri="{FF2B5EF4-FFF2-40B4-BE49-F238E27FC236}">
                  <a16:creationId xmlns:a16="http://schemas.microsoft.com/office/drawing/2014/main" id="{C249DF9D-DF99-E090-5D48-A57BA80E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2240"/>
              <a:ext cx="5" cy="32"/>
            </a:xfrm>
            <a:custGeom>
              <a:avLst/>
              <a:gdLst>
                <a:gd name="T0" fmla="*/ 33 w 2"/>
                <a:gd name="T1" fmla="*/ 0 h 12"/>
                <a:gd name="T2" fmla="*/ 0 w 2"/>
                <a:gd name="T3" fmla="*/ 22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2">
                  <a:moveTo>
                    <a:pt x="2" y="0"/>
                  </a:moveTo>
                  <a:cubicBezTo>
                    <a:pt x="0" y="4"/>
                    <a:pt x="0" y="8"/>
                    <a:pt x="0" y="12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89">
              <a:extLst>
                <a:ext uri="{FF2B5EF4-FFF2-40B4-BE49-F238E27FC236}">
                  <a16:creationId xmlns:a16="http://schemas.microsoft.com/office/drawing/2014/main" id="{C0D9E474-43E7-D65B-71F2-EDA57F315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128"/>
              <a:ext cx="15" cy="13"/>
            </a:xfrm>
            <a:custGeom>
              <a:avLst/>
              <a:gdLst>
                <a:gd name="T0" fmla="*/ 0 w 6"/>
                <a:gd name="T1" fmla="*/ 88 h 5"/>
                <a:gd name="T2" fmla="*/ 95 w 6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90">
              <a:extLst>
                <a:ext uri="{FF2B5EF4-FFF2-40B4-BE49-F238E27FC236}">
                  <a16:creationId xmlns:a16="http://schemas.microsoft.com/office/drawing/2014/main" id="{1734C288-79A4-C9F9-6AFB-275945762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2043"/>
              <a:ext cx="5" cy="10"/>
            </a:xfrm>
            <a:custGeom>
              <a:avLst/>
              <a:gdLst>
                <a:gd name="T0" fmla="*/ 0 w 2"/>
                <a:gd name="T1" fmla="*/ 63 h 4"/>
                <a:gd name="T2" fmla="*/ 33 w 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3"/>
                    <a:pt x="1" y="1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91">
              <a:extLst>
                <a:ext uri="{FF2B5EF4-FFF2-40B4-BE49-F238E27FC236}">
                  <a16:creationId xmlns:a16="http://schemas.microsoft.com/office/drawing/2014/main" id="{B9B7ECB3-592C-FC14-B830-3F7B57BE9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1693"/>
              <a:ext cx="22" cy="22"/>
            </a:xfrm>
            <a:custGeom>
              <a:avLst/>
              <a:gdLst>
                <a:gd name="T0" fmla="*/ 29 w 9"/>
                <a:gd name="T1" fmla="*/ 0 h 8"/>
                <a:gd name="T2" fmla="*/ 132 w 9"/>
                <a:gd name="T3" fmla="*/ 61 h 8"/>
                <a:gd name="T4" fmla="*/ 0 w 9"/>
                <a:gd name="T5" fmla="*/ 10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cubicBezTo>
                    <a:pt x="5" y="0"/>
                    <a:pt x="7" y="1"/>
                    <a:pt x="9" y="3"/>
                  </a:cubicBezTo>
                  <a:cubicBezTo>
                    <a:pt x="7" y="7"/>
                    <a:pt x="2" y="8"/>
                    <a:pt x="0" y="5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92">
              <a:extLst>
                <a:ext uri="{FF2B5EF4-FFF2-40B4-BE49-F238E27FC236}">
                  <a16:creationId xmlns:a16="http://schemas.microsoft.com/office/drawing/2014/main" id="{544EC9E8-3D6D-2923-BC8C-79AA1A37C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1501"/>
              <a:ext cx="38" cy="48"/>
            </a:xfrm>
            <a:custGeom>
              <a:avLst/>
              <a:gdLst>
                <a:gd name="T0" fmla="*/ 0 w 15"/>
                <a:gd name="T1" fmla="*/ 93 h 18"/>
                <a:gd name="T2" fmla="*/ 96 w 15"/>
                <a:gd name="T3" fmla="*/ 0 h 18"/>
                <a:gd name="T4" fmla="*/ 63 w 15"/>
                <a:gd name="T5" fmla="*/ 205 h 18"/>
                <a:gd name="T6" fmla="*/ 225 w 15"/>
                <a:gd name="T7" fmla="*/ 93 h 18"/>
                <a:gd name="T8" fmla="*/ 180 w 15"/>
                <a:gd name="T9" fmla="*/ 34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">
                  <a:moveTo>
                    <a:pt x="0" y="5"/>
                  </a:moveTo>
                  <a:cubicBezTo>
                    <a:pt x="1" y="3"/>
                    <a:pt x="4" y="1"/>
                    <a:pt x="6" y="0"/>
                  </a:cubicBezTo>
                  <a:cubicBezTo>
                    <a:pt x="7" y="4"/>
                    <a:pt x="5" y="8"/>
                    <a:pt x="4" y="11"/>
                  </a:cubicBezTo>
                  <a:cubicBezTo>
                    <a:pt x="7" y="9"/>
                    <a:pt x="10" y="5"/>
                    <a:pt x="14" y="5"/>
                  </a:cubicBezTo>
                  <a:cubicBezTo>
                    <a:pt x="15" y="9"/>
                    <a:pt x="12" y="14"/>
                    <a:pt x="11" y="18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93">
              <a:extLst>
                <a:ext uri="{FF2B5EF4-FFF2-40B4-BE49-F238E27FC236}">
                  <a16:creationId xmlns:a16="http://schemas.microsoft.com/office/drawing/2014/main" id="{E8493B41-3D12-E25F-4C81-875CB87F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1659"/>
              <a:ext cx="5" cy="21"/>
            </a:xfrm>
            <a:custGeom>
              <a:avLst/>
              <a:gdLst>
                <a:gd name="T0" fmla="*/ 0 w 2"/>
                <a:gd name="T1" fmla="*/ 144 h 8"/>
                <a:gd name="T2" fmla="*/ 33 w 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cubicBezTo>
                    <a:pt x="0" y="5"/>
                    <a:pt x="0" y="2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94">
              <a:extLst>
                <a:ext uri="{FF2B5EF4-FFF2-40B4-BE49-F238E27FC236}">
                  <a16:creationId xmlns:a16="http://schemas.microsoft.com/office/drawing/2014/main" id="{371E1A5F-F21D-EB77-8C58-9419A5B3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1920"/>
              <a:ext cx="40" cy="43"/>
            </a:xfrm>
            <a:custGeom>
              <a:avLst/>
              <a:gdLst>
                <a:gd name="T0" fmla="*/ 83 w 16"/>
                <a:gd name="T1" fmla="*/ 59 h 16"/>
                <a:gd name="T2" fmla="*/ 158 w 16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6">
                  <a:moveTo>
                    <a:pt x="5" y="3"/>
                  </a:moveTo>
                  <a:cubicBezTo>
                    <a:pt x="0" y="16"/>
                    <a:pt x="16" y="11"/>
                    <a:pt x="10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95">
              <a:extLst>
                <a:ext uri="{FF2B5EF4-FFF2-40B4-BE49-F238E27FC236}">
                  <a16:creationId xmlns:a16="http://schemas.microsoft.com/office/drawing/2014/main" id="{B54C00EC-0E01-8613-E111-32319D579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245"/>
              <a:ext cx="17" cy="30"/>
            </a:xfrm>
            <a:custGeom>
              <a:avLst/>
              <a:gdLst>
                <a:gd name="T0" fmla="*/ 0 w 7"/>
                <a:gd name="T1" fmla="*/ 224 h 11"/>
                <a:gd name="T2" fmla="*/ 100 w 7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5" y="4"/>
                    <a:pt x="7" y="0"/>
                    <a:pt x="7" y="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96">
              <a:extLst>
                <a:ext uri="{FF2B5EF4-FFF2-40B4-BE49-F238E27FC236}">
                  <a16:creationId xmlns:a16="http://schemas.microsoft.com/office/drawing/2014/main" id="{1A5DF234-6ED5-4AE2-CA01-5328176CE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" y="1341"/>
              <a:ext cx="85" cy="83"/>
            </a:xfrm>
            <a:custGeom>
              <a:avLst/>
              <a:gdLst>
                <a:gd name="T0" fmla="*/ 0 w 34"/>
                <a:gd name="T1" fmla="*/ 0 h 31"/>
                <a:gd name="T2" fmla="*/ 533 w 34"/>
                <a:gd name="T3" fmla="*/ 594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1">
                  <a:moveTo>
                    <a:pt x="0" y="0"/>
                  </a:moveTo>
                  <a:cubicBezTo>
                    <a:pt x="17" y="26"/>
                    <a:pt x="18" y="24"/>
                    <a:pt x="34" y="3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97">
              <a:extLst>
                <a:ext uri="{FF2B5EF4-FFF2-40B4-BE49-F238E27FC236}">
                  <a16:creationId xmlns:a16="http://schemas.microsoft.com/office/drawing/2014/main" id="{34CB6F57-ABF2-287D-3557-EC060E73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584"/>
              <a:ext cx="43" cy="64"/>
            </a:xfrm>
            <a:custGeom>
              <a:avLst/>
              <a:gdLst>
                <a:gd name="T0" fmla="*/ 276 w 17"/>
                <a:gd name="T1" fmla="*/ 0 h 24"/>
                <a:gd name="T2" fmla="*/ 180 w 17"/>
                <a:gd name="T3" fmla="*/ 192 h 24"/>
                <a:gd name="T4" fmla="*/ 0 w 17"/>
                <a:gd name="T5" fmla="*/ 456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4">
                  <a:moveTo>
                    <a:pt x="17" y="0"/>
                  </a:moveTo>
                  <a:cubicBezTo>
                    <a:pt x="15" y="4"/>
                    <a:pt x="13" y="7"/>
                    <a:pt x="11" y="10"/>
                  </a:cubicBezTo>
                  <a:cubicBezTo>
                    <a:pt x="7" y="15"/>
                    <a:pt x="4" y="20"/>
                    <a:pt x="0" y="2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98">
              <a:extLst>
                <a:ext uri="{FF2B5EF4-FFF2-40B4-BE49-F238E27FC236}">
                  <a16:creationId xmlns:a16="http://schemas.microsoft.com/office/drawing/2014/main" id="{610B950A-3B5C-E435-27D5-9D948278E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1528"/>
              <a:ext cx="25" cy="88"/>
            </a:xfrm>
            <a:custGeom>
              <a:avLst/>
              <a:gdLst>
                <a:gd name="T0" fmla="*/ 158 w 10"/>
                <a:gd name="T1" fmla="*/ 627 h 33"/>
                <a:gd name="T2" fmla="*/ 0 w 10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3">
                  <a:moveTo>
                    <a:pt x="10" y="33"/>
                  </a:moveTo>
                  <a:cubicBezTo>
                    <a:pt x="7" y="29"/>
                    <a:pt x="3" y="1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99">
              <a:extLst>
                <a:ext uri="{FF2B5EF4-FFF2-40B4-BE49-F238E27FC236}">
                  <a16:creationId xmlns:a16="http://schemas.microsoft.com/office/drawing/2014/main" id="{E4CCD4D1-1D1F-1C87-5C5E-D51B6B96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1280"/>
              <a:ext cx="55" cy="83"/>
            </a:xfrm>
            <a:custGeom>
              <a:avLst/>
              <a:gdLst>
                <a:gd name="T0" fmla="*/ 0 w 22"/>
                <a:gd name="T1" fmla="*/ 35 h 31"/>
                <a:gd name="T2" fmla="*/ 283 w 22"/>
                <a:gd name="T3" fmla="*/ 594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cubicBezTo>
                    <a:pt x="10" y="0"/>
                    <a:pt x="22" y="22"/>
                    <a:pt x="18" y="31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100">
              <a:extLst>
                <a:ext uri="{FF2B5EF4-FFF2-40B4-BE49-F238E27FC236}">
                  <a16:creationId xmlns:a16="http://schemas.microsoft.com/office/drawing/2014/main" id="{B0E02EDE-E5BD-66ED-FD90-18A3219F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763"/>
              <a:ext cx="53" cy="138"/>
            </a:xfrm>
            <a:custGeom>
              <a:avLst/>
              <a:gdLst>
                <a:gd name="T0" fmla="*/ 0 w 21"/>
                <a:gd name="T1" fmla="*/ 0 h 52"/>
                <a:gd name="T2" fmla="*/ 305 w 21"/>
                <a:gd name="T3" fmla="*/ 732 h 52"/>
                <a:gd name="T4" fmla="*/ 209 w 21"/>
                <a:gd name="T5" fmla="*/ 971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52">
                  <a:moveTo>
                    <a:pt x="0" y="0"/>
                  </a:moveTo>
                  <a:cubicBezTo>
                    <a:pt x="6" y="18"/>
                    <a:pt x="17" y="27"/>
                    <a:pt x="19" y="39"/>
                  </a:cubicBezTo>
                  <a:cubicBezTo>
                    <a:pt x="21" y="51"/>
                    <a:pt x="13" y="52"/>
                    <a:pt x="13" y="52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01">
              <a:extLst>
                <a:ext uri="{FF2B5EF4-FFF2-40B4-BE49-F238E27FC236}">
                  <a16:creationId xmlns:a16="http://schemas.microsoft.com/office/drawing/2014/main" id="{760D5E47-04CC-361F-8EFE-BDE863B82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1864"/>
              <a:ext cx="17" cy="37"/>
            </a:xfrm>
            <a:custGeom>
              <a:avLst/>
              <a:gdLst>
                <a:gd name="T0" fmla="*/ 12 w 7"/>
                <a:gd name="T1" fmla="*/ 0 h 14"/>
                <a:gd name="T2" fmla="*/ 100 w 7"/>
                <a:gd name="T3" fmla="*/ 259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4">
                  <a:moveTo>
                    <a:pt x="1" y="0"/>
                  </a:moveTo>
                  <a:cubicBezTo>
                    <a:pt x="0" y="5"/>
                    <a:pt x="7" y="14"/>
                    <a:pt x="7" y="14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02">
              <a:extLst>
                <a:ext uri="{FF2B5EF4-FFF2-40B4-BE49-F238E27FC236}">
                  <a16:creationId xmlns:a16="http://schemas.microsoft.com/office/drawing/2014/main" id="{3A033A2D-A285-B892-4059-D21CA7231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253"/>
              <a:ext cx="85" cy="54"/>
            </a:xfrm>
            <a:custGeom>
              <a:avLst/>
              <a:gdLst>
                <a:gd name="T0" fmla="*/ 0 w 34"/>
                <a:gd name="T1" fmla="*/ 0 h 20"/>
                <a:gd name="T2" fmla="*/ 533 w 34"/>
                <a:gd name="T3" fmla="*/ 394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20">
                  <a:moveTo>
                    <a:pt x="0" y="0"/>
                  </a:moveTo>
                  <a:cubicBezTo>
                    <a:pt x="0" y="9"/>
                    <a:pt x="22" y="19"/>
                    <a:pt x="34" y="2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03">
              <a:extLst>
                <a:ext uri="{FF2B5EF4-FFF2-40B4-BE49-F238E27FC236}">
                  <a16:creationId xmlns:a16="http://schemas.microsoft.com/office/drawing/2014/main" id="{D17E66EA-EC03-A93E-F0B8-EADA400A9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1312"/>
              <a:ext cx="70" cy="53"/>
            </a:xfrm>
            <a:custGeom>
              <a:avLst/>
              <a:gdLst>
                <a:gd name="T0" fmla="*/ 33 w 28"/>
                <a:gd name="T1" fmla="*/ 371 h 20"/>
                <a:gd name="T2" fmla="*/ 438 w 28"/>
                <a:gd name="T3" fmla="*/ 294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20">
                  <a:moveTo>
                    <a:pt x="2" y="20"/>
                  </a:moveTo>
                  <a:cubicBezTo>
                    <a:pt x="0" y="6"/>
                    <a:pt x="17" y="0"/>
                    <a:pt x="28" y="16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04">
              <a:extLst>
                <a:ext uri="{FF2B5EF4-FFF2-40B4-BE49-F238E27FC236}">
                  <a16:creationId xmlns:a16="http://schemas.microsoft.com/office/drawing/2014/main" id="{F16065E1-764B-F746-5249-08CA2E313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1395"/>
              <a:ext cx="58" cy="40"/>
            </a:xfrm>
            <a:custGeom>
              <a:avLst/>
              <a:gdLst>
                <a:gd name="T0" fmla="*/ 351 w 23"/>
                <a:gd name="T1" fmla="*/ 285 h 15"/>
                <a:gd name="T2" fmla="*/ 351 w 23"/>
                <a:gd name="T3" fmla="*/ 115 h 15"/>
                <a:gd name="T4" fmla="*/ 242 w 23"/>
                <a:gd name="T5" fmla="*/ 171 h 15"/>
                <a:gd name="T6" fmla="*/ 83 w 23"/>
                <a:gd name="T7" fmla="*/ 77 h 15"/>
                <a:gd name="T8" fmla="*/ 63 w 23"/>
                <a:gd name="T9" fmla="*/ 21 h 15"/>
                <a:gd name="T10" fmla="*/ 0 w 23"/>
                <a:gd name="T11" fmla="*/ 56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5">
                  <a:moveTo>
                    <a:pt x="22" y="15"/>
                  </a:moveTo>
                  <a:cubicBezTo>
                    <a:pt x="23" y="12"/>
                    <a:pt x="23" y="9"/>
                    <a:pt x="22" y="6"/>
                  </a:cubicBezTo>
                  <a:cubicBezTo>
                    <a:pt x="20" y="7"/>
                    <a:pt x="17" y="8"/>
                    <a:pt x="15" y="9"/>
                  </a:cubicBezTo>
                  <a:cubicBezTo>
                    <a:pt x="17" y="0"/>
                    <a:pt x="14" y="0"/>
                    <a:pt x="5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1"/>
                    <a:pt x="1" y="2"/>
                    <a:pt x="0" y="3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05">
              <a:extLst>
                <a:ext uri="{FF2B5EF4-FFF2-40B4-BE49-F238E27FC236}">
                  <a16:creationId xmlns:a16="http://schemas.microsoft.com/office/drawing/2014/main" id="{4B810403-7E68-B47C-5EE0-BF967FB1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867"/>
              <a:ext cx="43" cy="34"/>
            </a:xfrm>
            <a:custGeom>
              <a:avLst/>
              <a:gdLst>
                <a:gd name="T0" fmla="*/ 0 w 17"/>
                <a:gd name="T1" fmla="*/ 110 h 13"/>
                <a:gd name="T2" fmla="*/ 192 w 17"/>
                <a:gd name="T3" fmla="*/ 178 h 13"/>
                <a:gd name="T4" fmla="*/ 63 w 17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3">
                  <a:moveTo>
                    <a:pt x="0" y="6"/>
                  </a:moveTo>
                  <a:cubicBezTo>
                    <a:pt x="4" y="7"/>
                    <a:pt x="7" y="13"/>
                    <a:pt x="12" y="10"/>
                  </a:cubicBezTo>
                  <a:cubicBezTo>
                    <a:pt x="17" y="6"/>
                    <a:pt x="7" y="1"/>
                    <a:pt x="4" y="0"/>
                  </a:cubicBezTo>
                </a:path>
              </a:pathLst>
            </a:custGeom>
            <a:noFill/>
            <a:ln w="12700" cap="rnd">
              <a:solidFill>
                <a:srgbClr val="E6C1C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106">
              <a:extLst>
                <a:ext uri="{FF2B5EF4-FFF2-40B4-BE49-F238E27FC236}">
                  <a16:creationId xmlns:a16="http://schemas.microsoft.com/office/drawing/2014/main" id="{C5AE1925-F07E-350E-D2B5-46DB430F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1267"/>
              <a:ext cx="1133" cy="1106"/>
            </a:xfrm>
            <a:custGeom>
              <a:avLst/>
              <a:gdLst>
                <a:gd name="T0" fmla="*/ 938 w 453"/>
                <a:gd name="T1" fmla="*/ 6641 h 415"/>
                <a:gd name="T2" fmla="*/ 1426 w 453"/>
                <a:gd name="T3" fmla="*/ 6058 h 415"/>
                <a:gd name="T4" fmla="*/ 2158 w 453"/>
                <a:gd name="T5" fmla="*/ 7116 h 415"/>
                <a:gd name="T6" fmla="*/ 3379 w 453"/>
                <a:gd name="T7" fmla="*/ 7060 h 415"/>
                <a:gd name="T8" fmla="*/ 3847 w 453"/>
                <a:gd name="T9" fmla="*/ 6889 h 415"/>
                <a:gd name="T10" fmla="*/ 4367 w 453"/>
                <a:gd name="T11" fmla="*/ 7004 h 415"/>
                <a:gd name="T12" fmla="*/ 5272 w 453"/>
                <a:gd name="T13" fmla="*/ 6740 h 415"/>
                <a:gd name="T14" fmla="*/ 5725 w 453"/>
                <a:gd name="T15" fmla="*/ 7593 h 415"/>
                <a:gd name="T16" fmla="*/ 6868 w 453"/>
                <a:gd name="T17" fmla="*/ 7081 h 415"/>
                <a:gd name="T18" fmla="*/ 7038 w 453"/>
                <a:gd name="T19" fmla="*/ 6300 h 415"/>
                <a:gd name="T20" fmla="*/ 6068 w 453"/>
                <a:gd name="T21" fmla="*/ 4525 h 415"/>
                <a:gd name="T22" fmla="*/ 6505 w 453"/>
                <a:gd name="T23" fmla="*/ 3425 h 415"/>
                <a:gd name="T24" fmla="*/ 6443 w 453"/>
                <a:gd name="T25" fmla="*/ 874 h 415"/>
                <a:gd name="T26" fmla="*/ 5347 w 453"/>
                <a:gd name="T27" fmla="*/ 589 h 415"/>
                <a:gd name="T28" fmla="*/ 5367 w 453"/>
                <a:gd name="T29" fmla="*/ 546 h 415"/>
                <a:gd name="T30" fmla="*/ 4897 w 453"/>
                <a:gd name="T31" fmla="*/ 589 h 415"/>
                <a:gd name="T32" fmla="*/ 4492 w 453"/>
                <a:gd name="T33" fmla="*/ 306 h 415"/>
                <a:gd name="T34" fmla="*/ 3847 w 453"/>
                <a:gd name="T35" fmla="*/ 1386 h 415"/>
                <a:gd name="T36" fmla="*/ 2021 w 453"/>
                <a:gd name="T37" fmla="*/ 1271 h 415"/>
                <a:gd name="T38" fmla="*/ 645 w 453"/>
                <a:gd name="T39" fmla="*/ 704 h 415"/>
                <a:gd name="T40" fmla="*/ 613 w 453"/>
                <a:gd name="T41" fmla="*/ 2047 h 415"/>
                <a:gd name="T42" fmla="*/ 625 w 453"/>
                <a:gd name="T43" fmla="*/ 2047 h 415"/>
                <a:gd name="T44" fmla="*/ 470 w 453"/>
                <a:gd name="T45" fmla="*/ 2081 h 415"/>
                <a:gd name="T46" fmla="*/ 175 w 453"/>
                <a:gd name="T47" fmla="*/ 3217 h 415"/>
                <a:gd name="T48" fmla="*/ 175 w 453"/>
                <a:gd name="T49" fmla="*/ 4333 h 415"/>
                <a:gd name="T50" fmla="*/ 800 w 453"/>
                <a:gd name="T51" fmla="*/ 5285 h 415"/>
                <a:gd name="T52" fmla="*/ 283 w 453"/>
                <a:gd name="T53" fmla="*/ 5959 h 415"/>
                <a:gd name="T54" fmla="*/ 50 w 453"/>
                <a:gd name="T55" fmla="*/ 6436 h 4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53" h="415">
                  <a:moveTo>
                    <a:pt x="60" y="351"/>
                  </a:moveTo>
                  <a:cubicBezTo>
                    <a:pt x="68" y="343"/>
                    <a:pt x="89" y="322"/>
                    <a:pt x="91" y="320"/>
                  </a:cubicBezTo>
                  <a:cubicBezTo>
                    <a:pt x="97" y="339"/>
                    <a:pt x="99" y="365"/>
                    <a:pt x="138" y="376"/>
                  </a:cubicBezTo>
                  <a:cubicBezTo>
                    <a:pt x="176" y="386"/>
                    <a:pt x="202" y="379"/>
                    <a:pt x="216" y="373"/>
                  </a:cubicBezTo>
                  <a:cubicBezTo>
                    <a:pt x="222" y="370"/>
                    <a:pt x="237" y="364"/>
                    <a:pt x="246" y="364"/>
                  </a:cubicBezTo>
                  <a:cubicBezTo>
                    <a:pt x="258" y="363"/>
                    <a:pt x="267" y="366"/>
                    <a:pt x="279" y="370"/>
                  </a:cubicBezTo>
                  <a:cubicBezTo>
                    <a:pt x="299" y="376"/>
                    <a:pt x="314" y="373"/>
                    <a:pt x="337" y="356"/>
                  </a:cubicBezTo>
                  <a:cubicBezTo>
                    <a:pt x="334" y="365"/>
                    <a:pt x="342" y="389"/>
                    <a:pt x="366" y="401"/>
                  </a:cubicBezTo>
                  <a:cubicBezTo>
                    <a:pt x="397" y="415"/>
                    <a:pt x="427" y="401"/>
                    <a:pt x="439" y="374"/>
                  </a:cubicBezTo>
                  <a:cubicBezTo>
                    <a:pt x="445" y="361"/>
                    <a:pt x="448" y="346"/>
                    <a:pt x="450" y="333"/>
                  </a:cubicBezTo>
                  <a:cubicBezTo>
                    <a:pt x="453" y="305"/>
                    <a:pt x="441" y="231"/>
                    <a:pt x="388" y="239"/>
                  </a:cubicBezTo>
                  <a:cubicBezTo>
                    <a:pt x="393" y="232"/>
                    <a:pt x="405" y="219"/>
                    <a:pt x="416" y="181"/>
                  </a:cubicBezTo>
                  <a:cubicBezTo>
                    <a:pt x="428" y="127"/>
                    <a:pt x="432" y="81"/>
                    <a:pt x="412" y="46"/>
                  </a:cubicBezTo>
                  <a:cubicBezTo>
                    <a:pt x="392" y="8"/>
                    <a:pt x="359" y="0"/>
                    <a:pt x="342" y="31"/>
                  </a:cubicBezTo>
                  <a:cubicBezTo>
                    <a:pt x="342" y="30"/>
                    <a:pt x="343" y="30"/>
                    <a:pt x="343" y="29"/>
                  </a:cubicBezTo>
                  <a:cubicBezTo>
                    <a:pt x="339" y="34"/>
                    <a:pt x="328" y="34"/>
                    <a:pt x="313" y="31"/>
                  </a:cubicBezTo>
                  <a:cubicBezTo>
                    <a:pt x="300" y="29"/>
                    <a:pt x="288" y="23"/>
                    <a:pt x="287" y="16"/>
                  </a:cubicBezTo>
                  <a:cubicBezTo>
                    <a:pt x="280" y="43"/>
                    <a:pt x="267" y="61"/>
                    <a:pt x="246" y="73"/>
                  </a:cubicBezTo>
                  <a:cubicBezTo>
                    <a:pt x="194" y="101"/>
                    <a:pt x="161" y="89"/>
                    <a:pt x="129" y="67"/>
                  </a:cubicBezTo>
                  <a:cubicBezTo>
                    <a:pt x="100" y="46"/>
                    <a:pt x="70" y="25"/>
                    <a:pt x="41" y="37"/>
                  </a:cubicBezTo>
                  <a:cubicBezTo>
                    <a:pt x="12" y="49"/>
                    <a:pt x="18" y="81"/>
                    <a:pt x="39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37" y="108"/>
                    <a:pt x="33" y="109"/>
                    <a:pt x="30" y="110"/>
                  </a:cubicBezTo>
                  <a:cubicBezTo>
                    <a:pt x="1" y="122"/>
                    <a:pt x="2" y="146"/>
                    <a:pt x="11" y="170"/>
                  </a:cubicBezTo>
                  <a:cubicBezTo>
                    <a:pt x="20" y="195"/>
                    <a:pt x="20" y="207"/>
                    <a:pt x="11" y="229"/>
                  </a:cubicBezTo>
                  <a:cubicBezTo>
                    <a:pt x="0" y="255"/>
                    <a:pt x="5" y="286"/>
                    <a:pt x="51" y="279"/>
                  </a:cubicBezTo>
                  <a:cubicBezTo>
                    <a:pt x="45" y="287"/>
                    <a:pt x="25" y="310"/>
                    <a:pt x="18" y="315"/>
                  </a:cubicBezTo>
                  <a:cubicBezTo>
                    <a:pt x="11" y="319"/>
                    <a:pt x="2" y="330"/>
                    <a:pt x="3" y="340"/>
                  </a:cubicBezTo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07">
              <a:extLst>
                <a:ext uri="{FF2B5EF4-FFF2-40B4-BE49-F238E27FC236}">
                  <a16:creationId xmlns:a16="http://schemas.microsoft.com/office/drawing/2014/main" id="{8154E2A9-CEB6-0A33-1996-156B3F504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285"/>
              <a:ext cx="155" cy="72"/>
            </a:xfrm>
            <a:custGeom>
              <a:avLst/>
              <a:gdLst>
                <a:gd name="T0" fmla="*/ 33 w 62"/>
                <a:gd name="T1" fmla="*/ 136 h 27"/>
                <a:gd name="T2" fmla="*/ 438 w 62"/>
                <a:gd name="T3" fmla="*/ 456 h 27"/>
                <a:gd name="T4" fmla="*/ 925 w 62"/>
                <a:gd name="T5" fmla="*/ 397 h 27"/>
                <a:gd name="T6" fmla="*/ 520 w 62"/>
                <a:gd name="T7" fmla="*/ 77 h 27"/>
                <a:gd name="T8" fmla="*/ 33 w 62"/>
                <a:gd name="T9" fmla="*/ 13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7">
                  <a:moveTo>
                    <a:pt x="2" y="7"/>
                  </a:moveTo>
                  <a:cubicBezTo>
                    <a:pt x="0" y="14"/>
                    <a:pt x="13" y="21"/>
                    <a:pt x="28" y="24"/>
                  </a:cubicBezTo>
                  <a:cubicBezTo>
                    <a:pt x="43" y="27"/>
                    <a:pt x="56" y="27"/>
                    <a:pt x="59" y="21"/>
                  </a:cubicBezTo>
                  <a:cubicBezTo>
                    <a:pt x="62" y="14"/>
                    <a:pt x="50" y="6"/>
                    <a:pt x="33" y="4"/>
                  </a:cubicBezTo>
                  <a:cubicBezTo>
                    <a:pt x="16" y="2"/>
                    <a:pt x="4" y="0"/>
                    <a:pt x="2" y="7"/>
                  </a:cubicBezTo>
                  <a:close/>
                </a:path>
              </a:pathLst>
            </a:custGeom>
            <a:solidFill>
              <a:srgbClr val="F7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08">
              <a:extLst>
                <a:ext uri="{FF2B5EF4-FFF2-40B4-BE49-F238E27FC236}">
                  <a16:creationId xmlns:a16="http://schemas.microsoft.com/office/drawing/2014/main" id="{79FED2B7-82CD-A067-2867-AC70D36B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307"/>
              <a:ext cx="103" cy="32"/>
            </a:xfrm>
            <a:custGeom>
              <a:avLst/>
              <a:gdLst>
                <a:gd name="T0" fmla="*/ 0 w 41"/>
                <a:gd name="T1" fmla="*/ 35 h 12"/>
                <a:gd name="T2" fmla="*/ 146 w 41"/>
                <a:gd name="T3" fmla="*/ 115 h 12"/>
                <a:gd name="T4" fmla="*/ 239 w 41"/>
                <a:gd name="T5" fmla="*/ 171 h 12"/>
                <a:gd name="T6" fmla="*/ 284 w 41"/>
                <a:gd name="T7" fmla="*/ 149 h 12"/>
                <a:gd name="T8" fmla="*/ 334 w 41"/>
                <a:gd name="T9" fmla="*/ 192 h 12"/>
                <a:gd name="T10" fmla="*/ 525 w 41"/>
                <a:gd name="T11" fmla="*/ 205 h 12"/>
                <a:gd name="T12" fmla="*/ 631 w 41"/>
                <a:gd name="T13" fmla="*/ 149 h 12"/>
                <a:gd name="T14" fmla="*/ 492 w 41"/>
                <a:gd name="T15" fmla="*/ 93 h 12"/>
                <a:gd name="T16" fmla="*/ 409 w 41"/>
                <a:gd name="T17" fmla="*/ 77 h 12"/>
                <a:gd name="T18" fmla="*/ 317 w 41"/>
                <a:gd name="T19" fmla="*/ 77 h 12"/>
                <a:gd name="T20" fmla="*/ 251 w 41"/>
                <a:gd name="T21" fmla="*/ 21 h 12"/>
                <a:gd name="T22" fmla="*/ 176 w 41"/>
                <a:gd name="T23" fmla="*/ 35 h 12"/>
                <a:gd name="T24" fmla="*/ 83 w 41"/>
                <a:gd name="T25" fmla="*/ 21 h 12"/>
                <a:gd name="T26" fmla="*/ 20 w 41"/>
                <a:gd name="T27" fmla="*/ 35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12">
                  <a:moveTo>
                    <a:pt x="0" y="2"/>
                  </a:moveTo>
                  <a:cubicBezTo>
                    <a:pt x="1" y="6"/>
                    <a:pt x="6" y="3"/>
                    <a:pt x="9" y="6"/>
                  </a:cubicBezTo>
                  <a:cubicBezTo>
                    <a:pt x="11" y="7"/>
                    <a:pt x="11" y="9"/>
                    <a:pt x="15" y="9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9" y="9"/>
                    <a:pt x="20" y="10"/>
                    <a:pt x="21" y="10"/>
                  </a:cubicBezTo>
                  <a:cubicBezTo>
                    <a:pt x="25" y="11"/>
                    <a:pt x="29" y="11"/>
                    <a:pt x="33" y="11"/>
                  </a:cubicBezTo>
                  <a:cubicBezTo>
                    <a:pt x="35" y="12"/>
                    <a:pt x="41" y="12"/>
                    <a:pt x="40" y="8"/>
                  </a:cubicBezTo>
                  <a:cubicBezTo>
                    <a:pt x="39" y="3"/>
                    <a:pt x="34" y="6"/>
                    <a:pt x="31" y="5"/>
                  </a:cubicBezTo>
                  <a:cubicBezTo>
                    <a:pt x="30" y="5"/>
                    <a:pt x="28" y="4"/>
                    <a:pt x="26" y="4"/>
                  </a:cubicBezTo>
                  <a:cubicBezTo>
                    <a:pt x="24" y="3"/>
                    <a:pt x="23" y="4"/>
                    <a:pt x="20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4" y="0"/>
                    <a:pt x="13" y="1"/>
                    <a:pt x="11" y="2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1" y="2"/>
                  </a:cubicBezTo>
                </a:path>
              </a:pathLst>
            </a:custGeom>
            <a:solidFill>
              <a:srgbClr val="BB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09">
              <a:extLst>
                <a:ext uri="{FF2B5EF4-FFF2-40B4-BE49-F238E27FC236}">
                  <a16:creationId xmlns:a16="http://schemas.microsoft.com/office/drawing/2014/main" id="{B0F8E380-2BCD-7644-11E9-F885DCC23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" y="1285"/>
              <a:ext cx="155" cy="72"/>
            </a:xfrm>
            <a:custGeom>
              <a:avLst/>
              <a:gdLst>
                <a:gd name="T0" fmla="*/ 33 w 62"/>
                <a:gd name="T1" fmla="*/ 136 h 27"/>
                <a:gd name="T2" fmla="*/ 438 w 62"/>
                <a:gd name="T3" fmla="*/ 456 h 27"/>
                <a:gd name="T4" fmla="*/ 925 w 62"/>
                <a:gd name="T5" fmla="*/ 397 h 27"/>
                <a:gd name="T6" fmla="*/ 520 w 62"/>
                <a:gd name="T7" fmla="*/ 77 h 27"/>
                <a:gd name="T8" fmla="*/ 33 w 62"/>
                <a:gd name="T9" fmla="*/ 13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7">
                  <a:moveTo>
                    <a:pt x="2" y="7"/>
                  </a:moveTo>
                  <a:cubicBezTo>
                    <a:pt x="0" y="14"/>
                    <a:pt x="13" y="21"/>
                    <a:pt x="28" y="24"/>
                  </a:cubicBezTo>
                  <a:cubicBezTo>
                    <a:pt x="43" y="27"/>
                    <a:pt x="56" y="27"/>
                    <a:pt x="59" y="21"/>
                  </a:cubicBezTo>
                  <a:cubicBezTo>
                    <a:pt x="62" y="14"/>
                    <a:pt x="50" y="6"/>
                    <a:pt x="33" y="4"/>
                  </a:cubicBezTo>
                  <a:cubicBezTo>
                    <a:pt x="16" y="2"/>
                    <a:pt x="4" y="0"/>
                    <a:pt x="2" y="7"/>
                  </a:cubicBezTo>
                  <a:close/>
                </a:path>
              </a:pathLst>
            </a:custGeom>
            <a:noFill/>
            <a:ln w="12700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10">
              <a:extLst>
                <a:ext uri="{FF2B5EF4-FFF2-40B4-BE49-F238E27FC236}">
                  <a16:creationId xmlns:a16="http://schemas.microsoft.com/office/drawing/2014/main" id="{19C21613-CF07-484E-E204-6FDB7570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307"/>
              <a:ext cx="103" cy="32"/>
            </a:xfrm>
            <a:custGeom>
              <a:avLst/>
              <a:gdLst>
                <a:gd name="T0" fmla="*/ 0 w 41"/>
                <a:gd name="T1" fmla="*/ 35 h 12"/>
                <a:gd name="T2" fmla="*/ 146 w 41"/>
                <a:gd name="T3" fmla="*/ 115 h 12"/>
                <a:gd name="T4" fmla="*/ 239 w 41"/>
                <a:gd name="T5" fmla="*/ 171 h 12"/>
                <a:gd name="T6" fmla="*/ 284 w 41"/>
                <a:gd name="T7" fmla="*/ 149 h 12"/>
                <a:gd name="T8" fmla="*/ 334 w 41"/>
                <a:gd name="T9" fmla="*/ 192 h 12"/>
                <a:gd name="T10" fmla="*/ 525 w 41"/>
                <a:gd name="T11" fmla="*/ 205 h 12"/>
                <a:gd name="T12" fmla="*/ 631 w 41"/>
                <a:gd name="T13" fmla="*/ 149 h 12"/>
                <a:gd name="T14" fmla="*/ 492 w 41"/>
                <a:gd name="T15" fmla="*/ 93 h 12"/>
                <a:gd name="T16" fmla="*/ 409 w 41"/>
                <a:gd name="T17" fmla="*/ 77 h 12"/>
                <a:gd name="T18" fmla="*/ 317 w 41"/>
                <a:gd name="T19" fmla="*/ 77 h 12"/>
                <a:gd name="T20" fmla="*/ 251 w 41"/>
                <a:gd name="T21" fmla="*/ 21 h 12"/>
                <a:gd name="T22" fmla="*/ 176 w 41"/>
                <a:gd name="T23" fmla="*/ 35 h 12"/>
                <a:gd name="T24" fmla="*/ 83 w 41"/>
                <a:gd name="T25" fmla="*/ 21 h 12"/>
                <a:gd name="T26" fmla="*/ 20 w 41"/>
                <a:gd name="T27" fmla="*/ 35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12">
                  <a:moveTo>
                    <a:pt x="0" y="2"/>
                  </a:moveTo>
                  <a:cubicBezTo>
                    <a:pt x="1" y="6"/>
                    <a:pt x="6" y="3"/>
                    <a:pt x="9" y="6"/>
                  </a:cubicBezTo>
                  <a:cubicBezTo>
                    <a:pt x="11" y="7"/>
                    <a:pt x="11" y="9"/>
                    <a:pt x="15" y="9"/>
                  </a:cubicBezTo>
                  <a:cubicBezTo>
                    <a:pt x="16" y="9"/>
                    <a:pt x="17" y="8"/>
                    <a:pt x="18" y="8"/>
                  </a:cubicBezTo>
                  <a:cubicBezTo>
                    <a:pt x="19" y="9"/>
                    <a:pt x="20" y="10"/>
                    <a:pt x="21" y="10"/>
                  </a:cubicBezTo>
                  <a:cubicBezTo>
                    <a:pt x="25" y="11"/>
                    <a:pt x="29" y="11"/>
                    <a:pt x="33" y="11"/>
                  </a:cubicBezTo>
                  <a:cubicBezTo>
                    <a:pt x="35" y="12"/>
                    <a:pt x="41" y="12"/>
                    <a:pt x="40" y="8"/>
                  </a:cubicBezTo>
                  <a:cubicBezTo>
                    <a:pt x="39" y="3"/>
                    <a:pt x="34" y="6"/>
                    <a:pt x="31" y="5"/>
                  </a:cubicBezTo>
                  <a:cubicBezTo>
                    <a:pt x="30" y="5"/>
                    <a:pt x="28" y="4"/>
                    <a:pt x="26" y="4"/>
                  </a:cubicBezTo>
                  <a:cubicBezTo>
                    <a:pt x="24" y="3"/>
                    <a:pt x="23" y="4"/>
                    <a:pt x="20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4" y="0"/>
                    <a:pt x="13" y="1"/>
                    <a:pt x="11" y="2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1" y="2"/>
                  </a:cubicBezTo>
                </a:path>
              </a:pathLst>
            </a:custGeom>
            <a:noFill/>
            <a:ln w="7938" cap="rnd">
              <a:solidFill>
                <a:srgbClr val="1A171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6" name="Group 3">
            <a:extLst>
              <a:ext uri="{FF2B5EF4-FFF2-40B4-BE49-F238E27FC236}">
                <a16:creationId xmlns:a16="http://schemas.microsoft.com/office/drawing/2014/main" id="{7F953F70-AAD3-AAC4-E047-32DD14267440}"/>
              </a:ext>
            </a:extLst>
          </p:cNvPr>
          <p:cNvGrpSpPr>
            <a:grpSpLocks/>
          </p:cNvGrpSpPr>
          <p:nvPr/>
        </p:nvGrpSpPr>
        <p:grpSpPr bwMode="auto">
          <a:xfrm>
            <a:off x="5331737" y="3212963"/>
            <a:ext cx="942266" cy="399657"/>
            <a:chOff x="1653" y="1621"/>
            <a:chExt cx="2485" cy="1054"/>
          </a:xfrm>
        </p:grpSpPr>
        <p:sp>
          <p:nvSpPr>
            <p:cNvPr id="437" name="Freeform 4">
              <a:extLst>
                <a:ext uri="{FF2B5EF4-FFF2-40B4-BE49-F238E27FC236}">
                  <a16:creationId xmlns:a16="http://schemas.microsoft.com/office/drawing/2014/main" id="{4DD2C42B-56AC-6E4C-CEA9-0DAF3BC40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621"/>
              <a:ext cx="2485" cy="1054"/>
            </a:xfrm>
            <a:custGeom>
              <a:avLst/>
              <a:gdLst>
                <a:gd name="T0" fmla="*/ 750 w 994"/>
                <a:gd name="T1" fmla="*/ 2321 h 395"/>
                <a:gd name="T2" fmla="*/ 33 w 994"/>
                <a:gd name="T3" fmla="*/ 3917 h 395"/>
                <a:gd name="T4" fmla="*/ 50 w 994"/>
                <a:gd name="T5" fmla="*/ 5091 h 395"/>
                <a:gd name="T6" fmla="*/ 313 w 994"/>
                <a:gd name="T7" fmla="*/ 5796 h 395"/>
                <a:gd name="T8" fmla="*/ 458 w 994"/>
                <a:gd name="T9" fmla="*/ 6401 h 395"/>
                <a:gd name="T10" fmla="*/ 1583 w 994"/>
                <a:gd name="T11" fmla="*/ 7426 h 395"/>
                <a:gd name="T12" fmla="*/ 2283 w 994"/>
                <a:gd name="T13" fmla="*/ 7503 h 395"/>
                <a:gd name="T14" fmla="*/ 2688 w 994"/>
                <a:gd name="T15" fmla="*/ 7447 h 395"/>
                <a:gd name="T16" fmla="*/ 3063 w 994"/>
                <a:gd name="T17" fmla="*/ 7311 h 395"/>
                <a:gd name="T18" fmla="*/ 3500 w 994"/>
                <a:gd name="T19" fmla="*/ 7162 h 395"/>
                <a:gd name="T20" fmla="*/ 4083 w 994"/>
                <a:gd name="T21" fmla="*/ 6970 h 395"/>
                <a:gd name="T22" fmla="*/ 4833 w 994"/>
                <a:gd name="T23" fmla="*/ 6500 h 395"/>
                <a:gd name="T24" fmla="*/ 5375 w 994"/>
                <a:gd name="T25" fmla="*/ 6137 h 395"/>
                <a:gd name="T26" fmla="*/ 5625 w 994"/>
                <a:gd name="T27" fmla="*/ 5206 h 395"/>
                <a:gd name="T28" fmla="*/ 5658 w 994"/>
                <a:gd name="T29" fmla="*/ 5241 h 395"/>
                <a:gd name="T30" fmla="*/ 6470 w 994"/>
                <a:gd name="T31" fmla="*/ 5206 h 395"/>
                <a:gd name="T32" fmla="*/ 8300 w 994"/>
                <a:gd name="T33" fmla="*/ 4976 h 395"/>
                <a:gd name="T34" fmla="*/ 9395 w 994"/>
                <a:gd name="T35" fmla="*/ 4750 h 395"/>
                <a:gd name="T36" fmla="*/ 10425 w 994"/>
                <a:gd name="T37" fmla="*/ 4486 h 395"/>
                <a:gd name="T38" fmla="*/ 12125 w 994"/>
                <a:gd name="T39" fmla="*/ 3303 h 395"/>
                <a:gd name="T40" fmla="*/ 12550 w 994"/>
                <a:gd name="T41" fmla="*/ 3061 h 395"/>
                <a:gd name="T42" fmla="*/ 12908 w 994"/>
                <a:gd name="T43" fmla="*/ 2983 h 395"/>
                <a:gd name="T44" fmla="*/ 14033 w 994"/>
                <a:gd name="T45" fmla="*/ 2450 h 395"/>
                <a:gd name="T46" fmla="*/ 15333 w 994"/>
                <a:gd name="T47" fmla="*/ 376 h 395"/>
                <a:gd name="T48" fmla="*/ 14158 w 994"/>
                <a:gd name="T49" fmla="*/ 376 h 395"/>
                <a:gd name="T50" fmla="*/ 12908 w 994"/>
                <a:gd name="T51" fmla="*/ 478 h 395"/>
                <a:gd name="T52" fmla="*/ 12095 w 994"/>
                <a:gd name="T53" fmla="*/ 512 h 395"/>
                <a:gd name="T54" fmla="*/ 11408 w 994"/>
                <a:gd name="T55" fmla="*/ 590 h 395"/>
                <a:gd name="T56" fmla="*/ 10783 w 994"/>
                <a:gd name="T57" fmla="*/ 720 h 395"/>
                <a:gd name="T58" fmla="*/ 9845 w 994"/>
                <a:gd name="T59" fmla="*/ 627 h 395"/>
                <a:gd name="T60" fmla="*/ 8708 w 994"/>
                <a:gd name="T61" fmla="*/ 720 h 395"/>
                <a:gd name="T62" fmla="*/ 6658 w 994"/>
                <a:gd name="T63" fmla="*/ 763 h 395"/>
                <a:gd name="T64" fmla="*/ 4613 w 994"/>
                <a:gd name="T65" fmla="*/ 704 h 395"/>
                <a:gd name="T66" fmla="*/ 2563 w 994"/>
                <a:gd name="T67" fmla="*/ 1062 h 395"/>
                <a:gd name="T68" fmla="*/ 1550 w 994"/>
                <a:gd name="T69" fmla="*/ 1596 h 395"/>
                <a:gd name="T70" fmla="*/ 738 w 994"/>
                <a:gd name="T71" fmla="*/ 2321 h 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94" h="395">
                  <a:moveTo>
                    <a:pt x="48" y="122"/>
                  </a:moveTo>
                  <a:cubicBezTo>
                    <a:pt x="9" y="135"/>
                    <a:pt x="3" y="192"/>
                    <a:pt x="2" y="206"/>
                  </a:cubicBezTo>
                  <a:cubicBezTo>
                    <a:pt x="0" y="218"/>
                    <a:pt x="1" y="256"/>
                    <a:pt x="3" y="268"/>
                  </a:cubicBezTo>
                  <a:cubicBezTo>
                    <a:pt x="5" y="280"/>
                    <a:pt x="20" y="291"/>
                    <a:pt x="20" y="305"/>
                  </a:cubicBezTo>
                  <a:cubicBezTo>
                    <a:pt x="21" y="321"/>
                    <a:pt x="23" y="323"/>
                    <a:pt x="29" y="337"/>
                  </a:cubicBezTo>
                  <a:cubicBezTo>
                    <a:pt x="41" y="369"/>
                    <a:pt x="67" y="385"/>
                    <a:pt x="101" y="391"/>
                  </a:cubicBezTo>
                  <a:cubicBezTo>
                    <a:pt x="118" y="394"/>
                    <a:pt x="128" y="394"/>
                    <a:pt x="146" y="395"/>
                  </a:cubicBezTo>
                  <a:cubicBezTo>
                    <a:pt x="153" y="395"/>
                    <a:pt x="164" y="394"/>
                    <a:pt x="172" y="392"/>
                  </a:cubicBezTo>
                  <a:cubicBezTo>
                    <a:pt x="182" y="390"/>
                    <a:pt x="187" y="388"/>
                    <a:pt x="196" y="385"/>
                  </a:cubicBezTo>
                  <a:cubicBezTo>
                    <a:pt x="206" y="382"/>
                    <a:pt x="215" y="381"/>
                    <a:pt x="224" y="377"/>
                  </a:cubicBezTo>
                  <a:cubicBezTo>
                    <a:pt x="241" y="368"/>
                    <a:pt x="243" y="370"/>
                    <a:pt x="261" y="367"/>
                  </a:cubicBezTo>
                  <a:cubicBezTo>
                    <a:pt x="281" y="364"/>
                    <a:pt x="294" y="351"/>
                    <a:pt x="309" y="342"/>
                  </a:cubicBezTo>
                  <a:cubicBezTo>
                    <a:pt x="322" y="335"/>
                    <a:pt x="330" y="331"/>
                    <a:pt x="344" y="323"/>
                  </a:cubicBezTo>
                  <a:cubicBezTo>
                    <a:pt x="356" y="316"/>
                    <a:pt x="368" y="286"/>
                    <a:pt x="360" y="274"/>
                  </a:cubicBezTo>
                  <a:cubicBezTo>
                    <a:pt x="362" y="276"/>
                    <a:pt x="362" y="276"/>
                    <a:pt x="362" y="276"/>
                  </a:cubicBezTo>
                  <a:cubicBezTo>
                    <a:pt x="379" y="276"/>
                    <a:pt x="396" y="275"/>
                    <a:pt x="414" y="274"/>
                  </a:cubicBezTo>
                  <a:cubicBezTo>
                    <a:pt x="451" y="273"/>
                    <a:pt x="495" y="272"/>
                    <a:pt x="531" y="262"/>
                  </a:cubicBezTo>
                  <a:cubicBezTo>
                    <a:pt x="553" y="256"/>
                    <a:pt x="578" y="251"/>
                    <a:pt x="601" y="250"/>
                  </a:cubicBezTo>
                  <a:cubicBezTo>
                    <a:pt x="626" y="249"/>
                    <a:pt x="642" y="243"/>
                    <a:pt x="667" y="236"/>
                  </a:cubicBezTo>
                  <a:cubicBezTo>
                    <a:pt x="704" y="226"/>
                    <a:pt x="741" y="184"/>
                    <a:pt x="776" y="174"/>
                  </a:cubicBezTo>
                  <a:cubicBezTo>
                    <a:pt x="784" y="171"/>
                    <a:pt x="794" y="164"/>
                    <a:pt x="803" y="161"/>
                  </a:cubicBezTo>
                  <a:cubicBezTo>
                    <a:pt x="810" y="159"/>
                    <a:pt x="819" y="159"/>
                    <a:pt x="826" y="157"/>
                  </a:cubicBezTo>
                  <a:cubicBezTo>
                    <a:pt x="843" y="152"/>
                    <a:pt x="883" y="136"/>
                    <a:pt x="898" y="129"/>
                  </a:cubicBezTo>
                  <a:cubicBezTo>
                    <a:pt x="925" y="118"/>
                    <a:pt x="994" y="76"/>
                    <a:pt x="981" y="20"/>
                  </a:cubicBezTo>
                  <a:cubicBezTo>
                    <a:pt x="977" y="0"/>
                    <a:pt x="939" y="9"/>
                    <a:pt x="906" y="20"/>
                  </a:cubicBezTo>
                  <a:cubicBezTo>
                    <a:pt x="883" y="28"/>
                    <a:pt x="851" y="25"/>
                    <a:pt x="826" y="25"/>
                  </a:cubicBezTo>
                  <a:cubicBezTo>
                    <a:pt x="805" y="25"/>
                    <a:pt x="794" y="26"/>
                    <a:pt x="774" y="27"/>
                  </a:cubicBezTo>
                  <a:cubicBezTo>
                    <a:pt x="759" y="27"/>
                    <a:pt x="745" y="30"/>
                    <a:pt x="730" y="31"/>
                  </a:cubicBezTo>
                  <a:cubicBezTo>
                    <a:pt x="714" y="31"/>
                    <a:pt x="706" y="36"/>
                    <a:pt x="690" y="38"/>
                  </a:cubicBezTo>
                  <a:cubicBezTo>
                    <a:pt x="672" y="40"/>
                    <a:pt x="649" y="35"/>
                    <a:pt x="630" y="33"/>
                  </a:cubicBezTo>
                  <a:cubicBezTo>
                    <a:pt x="609" y="31"/>
                    <a:pt x="579" y="33"/>
                    <a:pt x="557" y="38"/>
                  </a:cubicBezTo>
                  <a:cubicBezTo>
                    <a:pt x="517" y="46"/>
                    <a:pt x="470" y="43"/>
                    <a:pt x="426" y="40"/>
                  </a:cubicBezTo>
                  <a:cubicBezTo>
                    <a:pt x="380" y="38"/>
                    <a:pt x="341" y="30"/>
                    <a:pt x="295" y="37"/>
                  </a:cubicBezTo>
                  <a:cubicBezTo>
                    <a:pt x="256" y="43"/>
                    <a:pt x="200" y="36"/>
                    <a:pt x="164" y="56"/>
                  </a:cubicBezTo>
                  <a:cubicBezTo>
                    <a:pt x="150" y="64"/>
                    <a:pt x="111" y="74"/>
                    <a:pt x="99" y="84"/>
                  </a:cubicBezTo>
                  <a:cubicBezTo>
                    <a:pt x="82" y="99"/>
                    <a:pt x="64" y="108"/>
                    <a:pt x="47" y="122"/>
                  </a:cubicBezTo>
                </a:path>
              </a:pathLst>
            </a:custGeom>
            <a:solidFill>
              <a:srgbClr val="FEE8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5">
              <a:extLst>
                <a:ext uri="{FF2B5EF4-FFF2-40B4-BE49-F238E27FC236}">
                  <a16:creationId xmlns:a16="http://schemas.microsoft.com/office/drawing/2014/main" id="{027AED32-8BFA-F672-CB01-A61693FC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" y="2355"/>
              <a:ext cx="748" cy="306"/>
            </a:xfrm>
            <a:custGeom>
              <a:avLst/>
              <a:gdLst>
                <a:gd name="T0" fmla="*/ 2522 w 299"/>
                <a:gd name="T1" fmla="*/ 545 h 115"/>
                <a:gd name="T2" fmla="*/ 3347 w 299"/>
                <a:gd name="T3" fmla="*/ 136 h 115"/>
                <a:gd name="T4" fmla="*/ 4150 w 299"/>
                <a:gd name="T5" fmla="*/ 77 h 115"/>
                <a:gd name="T6" fmla="*/ 3963 w 299"/>
                <a:gd name="T7" fmla="*/ 963 h 115"/>
                <a:gd name="T8" fmla="*/ 2897 w 299"/>
                <a:gd name="T9" fmla="*/ 1620 h 115"/>
                <a:gd name="T10" fmla="*/ 1301 w 299"/>
                <a:gd name="T11" fmla="*/ 2110 h 115"/>
                <a:gd name="T12" fmla="*/ 583 w 299"/>
                <a:gd name="T13" fmla="*/ 2054 h 115"/>
                <a:gd name="T14" fmla="*/ 0 w 299"/>
                <a:gd name="T15" fmla="*/ 1905 h 115"/>
                <a:gd name="T16" fmla="*/ 896 w 299"/>
                <a:gd name="T17" fmla="*/ 1735 h 115"/>
                <a:gd name="T18" fmla="*/ 1376 w 299"/>
                <a:gd name="T19" fmla="*/ 1735 h 115"/>
                <a:gd name="T20" fmla="*/ 2116 w 299"/>
                <a:gd name="T21" fmla="*/ 1543 h 115"/>
                <a:gd name="T22" fmla="*/ 2492 w 299"/>
                <a:gd name="T23" fmla="*/ 1147 h 115"/>
                <a:gd name="T24" fmla="*/ 3367 w 299"/>
                <a:gd name="T25" fmla="*/ 1147 h 115"/>
                <a:gd name="T26" fmla="*/ 4055 w 299"/>
                <a:gd name="T27" fmla="*/ 657 h 115"/>
                <a:gd name="T28" fmla="*/ 4005 w 299"/>
                <a:gd name="T29" fmla="*/ 636 h 115"/>
                <a:gd name="T30" fmla="*/ 3085 w 299"/>
                <a:gd name="T31" fmla="*/ 545 h 115"/>
                <a:gd name="T32" fmla="*/ 2534 w 299"/>
                <a:gd name="T33" fmla="*/ 716 h 115"/>
                <a:gd name="T34" fmla="*/ 2054 w 299"/>
                <a:gd name="T35" fmla="*/ 806 h 115"/>
                <a:gd name="T36" fmla="*/ 2492 w 299"/>
                <a:gd name="T37" fmla="*/ 567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9" h="115">
                  <a:moveTo>
                    <a:pt x="161" y="29"/>
                  </a:moveTo>
                  <a:cubicBezTo>
                    <a:pt x="179" y="25"/>
                    <a:pt x="196" y="13"/>
                    <a:pt x="214" y="7"/>
                  </a:cubicBezTo>
                  <a:cubicBezTo>
                    <a:pt x="230" y="2"/>
                    <a:pt x="249" y="0"/>
                    <a:pt x="265" y="4"/>
                  </a:cubicBezTo>
                  <a:cubicBezTo>
                    <a:pt x="299" y="12"/>
                    <a:pt x="270" y="40"/>
                    <a:pt x="253" y="51"/>
                  </a:cubicBezTo>
                  <a:cubicBezTo>
                    <a:pt x="232" y="64"/>
                    <a:pt x="209" y="81"/>
                    <a:pt x="185" y="86"/>
                  </a:cubicBezTo>
                  <a:cubicBezTo>
                    <a:pt x="151" y="93"/>
                    <a:pt x="118" y="105"/>
                    <a:pt x="83" y="112"/>
                  </a:cubicBezTo>
                  <a:cubicBezTo>
                    <a:pt x="67" y="115"/>
                    <a:pt x="53" y="113"/>
                    <a:pt x="37" y="109"/>
                  </a:cubicBezTo>
                  <a:cubicBezTo>
                    <a:pt x="28" y="107"/>
                    <a:pt x="6" y="107"/>
                    <a:pt x="0" y="101"/>
                  </a:cubicBezTo>
                  <a:cubicBezTo>
                    <a:pt x="19" y="101"/>
                    <a:pt x="40" y="101"/>
                    <a:pt x="57" y="92"/>
                  </a:cubicBezTo>
                  <a:cubicBezTo>
                    <a:pt x="71" y="84"/>
                    <a:pt x="73" y="90"/>
                    <a:pt x="88" y="92"/>
                  </a:cubicBezTo>
                  <a:cubicBezTo>
                    <a:pt x="102" y="93"/>
                    <a:pt x="124" y="89"/>
                    <a:pt x="135" y="82"/>
                  </a:cubicBezTo>
                  <a:cubicBezTo>
                    <a:pt x="145" y="77"/>
                    <a:pt x="150" y="66"/>
                    <a:pt x="159" y="61"/>
                  </a:cubicBezTo>
                  <a:cubicBezTo>
                    <a:pt x="175" y="79"/>
                    <a:pt x="198" y="69"/>
                    <a:pt x="215" y="61"/>
                  </a:cubicBezTo>
                  <a:cubicBezTo>
                    <a:pt x="229" y="54"/>
                    <a:pt x="255" y="56"/>
                    <a:pt x="259" y="35"/>
                  </a:cubicBezTo>
                  <a:cubicBezTo>
                    <a:pt x="258" y="34"/>
                    <a:pt x="257" y="35"/>
                    <a:pt x="256" y="34"/>
                  </a:cubicBezTo>
                  <a:cubicBezTo>
                    <a:pt x="246" y="14"/>
                    <a:pt x="214" y="23"/>
                    <a:pt x="197" y="29"/>
                  </a:cubicBezTo>
                  <a:cubicBezTo>
                    <a:pt x="184" y="34"/>
                    <a:pt x="176" y="38"/>
                    <a:pt x="162" y="38"/>
                  </a:cubicBezTo>
                  <a:cubicBezTo>
                    <a:pt x="151" y="38"/>
                    <a:pt x="141" y="41"/>
                    <a:pt x="131" y="43"/>
                  </a:cubicBezTo>
                  <a:cubicBezTo>
                    <a:pt x="139" y="34"/>
                    <a:pt x="149" y="32"/>
                    <a:pt x="159" y="3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6">
              <a:extLst>
                <a:ext uri="{FF2B5EF4-FFF2-40B4-BE49-F238E27FC236}">
                  <a16:creationId xmlns:a16="http://schemas.microsoft.com/office/drawing/2014/main" id="{670E0B1B-5092-275C-21AB-0C7156277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389"/>
              <a:ext cx="167" cy="94"/>
            </a:xfrm>
            <a:custGeom>
              <a:avLst/>
              <a:gdLst>
                <a:gd name="T0" fmla="*/ 0 w 67"/>
                <a:gd name="T1" fmla="*/ 218 h 35"/>
                <a:gd name="T2" fmla="*/ 199 w 67"/>
                <a:gd name="T3" fmla="*/ 677 h 35"/>
                <a:gd name="T4" fmla="*/ 386 w 67"/>
                <a:gd name="T5" fmla="*/ 403 h 35"/>
                <a:gd name="T6" fmla="*/ 695 w 67"/>
                <a:gd name="T7" fmla="*/ 403 h 35"/>
                <a:gd name="T8" fmla="*/ 341 w 6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35">
                  <a:moveTo>
                    <a:pt x="0" y="11"/>
                  </a:moveTo>
                  <a:cubicBezTo>
                    <a:pt x="12" y="10"/>
                    <a:pt x="17" y="25"/>
                    <a:pt x="13" y="35"/>
                  </a:cubicBezTo>
                  <a:cubicBezTo>
                    <a:pt x="18" y="31"/>
                    <a:pt x="20" y="24"/>
                    <a:pt x="25" y="21"/>
                  </a:cubicBezTo>
                  <a:cubicBezTo>
                    <a:pt x="33" y="17"/>
                    <a:pt x="39" y="23"/>
                    <a:pt x="45" y="21"/>
                  </a:cubicBezTo>
                  <a:cubicBezTo>
                    <a:pt x="67" y="15"/>
                    <a:pt x="31" y="2"/>
                    <a:pt x="22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7">
              <a:extLst>
                <a:ext uri="{FF2B5EF4-FFF2-40B4-BE49-F238E27FC236}">
                  <a16:creationId xmlns:a16="http://schemas.microsoft.com/office/drawing/2014/main" id="{18F78CFC-8F62-633F-314C-082448A09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451"/>
              <a:ext cx="90" cy="56"/>
            </a:xfrm>
            <a:custGeom>
              <a:avLst/>
              <a:gdLst>
                <a:gd name="T0" fmla="*/ 563 w 36"/>
                <a:gd name="T1" fmla="*/ 0 h 21"/>
                <a:gd name="T2" fmla="*/ 438 w 36"/>
                <a:gd name="T3" fmla="*/ 397 h 21"/>
                <a:gd name="T4" fmla="*/ 0 w 36"/>
                <a:gd name="T5" fmla="*/ 192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21">
                  <a:moveTo>
                    <a:pt x="36" y="0"/>
                  </a:moveTo>
                  <a:cubicBezTo>
                    <a:pt x="31" y="6"/>
                    <a:pt x="29" y="13"/>
                    <a:pt x="28" y="21"/>
                  </a:cubicBezTo>
                  <a:cubicBezTo>
                    <a:pt x="20" y="11"/>
                    <a:pt x="13" y="7"/>
                    <a:pt x="0" y="1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8">
              <a:extLst>
                <a:ext uri="{FF2B5EF4-FFF2-40B4-BE49-F238E27FC236}">
                  <a16:creationId xmlns:a16="http://schemas.microsoft.com/office/drawing/2014/main" id="{3A12750D-0AB6-485D-A498-11D3D8A0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2288"/>
              <a:ext cx="312" cy="163"/>
            </a:xfrm>
            <a:custGeom>
              <a:avLst/>
              <a:gdLst>
                <a:gd name="T0" fmla="*/ 187 w 125"/>
                <a:gd name="T1" fmla="*/ 1013 h 61"/>
                <a:gd name="T2" fmla="*/ 1028 w 125"/>
                <a:gd name="T3" fmla="*/ 615 h 61"/>
                <a:gd name="T4" fmla="*/ 1944 w 125"/>
                <a:gd name="T5" fmla="*/ 321 h 61"/>
                <a:gd name="T6" fmla="*/ 1650 w 125"/>
                <a:gd name="T7" fmla="*/ 0 h 61"/>
                <a:gd name="T8" fmla="*/ 1153 w 125"/>
                <a:gd name="T9" fmla="*/ 251 h 61"/>
                <a:gd name="T10" fmla="*/ 699 w 125"/>
                <a:gd name="T11" fmla="*/ 593 h 61"/>
                <a:gd name="T12" fmla="*/ 155 w 125"/>
                <a:gd name="T13" fmla="*/ 858 h 61"/>
                <a:gd name="T14" fmla="*/ 0 w 125"/>
                <a:gd name="T15" fmla="*/ 1165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61">
                  <a:moveTo>
                    <a:pt x="12" y="53"/>
                  </a:moveTo>
                  <a:cubicBezTo>
                    <a:pt x="33" y="55"/>
                    <a:pt x="48" y="39"/>
                    <a:pt x="66" y="32"/>
                  </a:cubicBezTo>
                  <a:cubicBezTo>
                    <a:pt x="85" y="24"/>
                    <a:pt x="106" y="23"/>
                    <a:pt x="125" y="17"/>
                  </a:cubicBezTo>
                  <a:cubicBezTo>
                    <a:pt x="117" y="15"/>
                    <a:pt x="109" y="7"/>
                    <a:pt x="106" y="0"/>
                  </a:cubicBezTo>
                  <a:cubicBezTo>
                    <a:pt x="91" y="7"/>
                    <a:pt x="91" y="13"/>
                    <a:pt x="74" y="13"/>
                  </a:cubicBezTo>
                  <a:cubicBezTo>
                    <a:pt x="58" y="13"/>
                    <a:pt x="54" y="20"/>
                    <a:pt x="45" y="31"/>
                  </a:cubicBezTo>
                  <a:cubicBezTo>
                    <a:pt x="37" y="41"/>
                    <a:pt x="16" y="38"/>
                    <a:pt x="10" y="45"/>
                  </a:cubicBezTo>
                  <a:cubicBezTo>
                    <a:pt x="5" y="51"/>
                    <a:pt x="11" y="52"/>
                    <a:pt x="0" y="6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9">
              <a:extLst>
                <a:ext uri="{FF2B5EF4-FFF2-40B4-BE49-F238E27FC236}">
                  <a16:creationId xmlns:a16="http://schemas.microsoft.com/office/drawing/2014/main" id="{18553A11-788A-64EB-7ABB-FC95AF80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2240"/>
              <a:ext cx="585" cy="109"/>
            </a:xfrm>
            <a:custGeom>
              <a:avLst/>
              <a:gdLst>
                <a:gd name="T0" fmla="*/ 0 w 234"/>
                <a:gd name="T1" fmla="*/ 657 h 41"/>
                <a:gd name="T2" fmla="*/ 500 w 234"/>
                <a:gd name="T3" fmla="*/ 396 h 41"/>
                <a:gd name="T4" fmla="*/ 958 w 234"/>
                <a:gd name="T5" fmla="*/ 431 h 41"/>
                <a:gd name="T6" fmla="*/ 1645 w 234"/>
                <a:gd name="T7" fmla="*/ 375 h 41"/>
                <a:gd name="T8" fmla="*/ 2238 w 234"/>
                <a:gd name="T9" fmla="*/ 0 h 41"/>
                <a:gd name="T10" fmla="*/ 2958 w 234"/>
                <a:gd name="T11" fmla="*/ 226 h 41"/>
                <a:gd name="T12" fmla="*/ 3658 w 234"/>
                <a:gd name="T13" fmla="*/ 319 h 41"/>
                <a:gd name="T14" fmla="*/ 2958 w 234"/>
                <a:gd name="T15" fmla="*/ 487 h 41"/>
                <a:gd name="T16" fmla="*/ 2250 w 234"/>
                <a:gd name="T17" fmla="*/ 622 h 41"/>
                <a:gd name="T18" fmla="*/ 1158 w 234"/>
                <a:gd name="T19" fmla="*/ 694 h 41"/>
                <a:gd name="T20" fmla="*/ 95 w 234"/>
                <a:gd name="T21" fmla="*/ 678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4" h="41">
                  <a:moveTo>
                    <a:pt x="0" y="35"/>
                  </a:moveTo>
                  <a:cubicBezTo>
                    <a:pt x="13" y="35"/>
                    <a:pt x="21" y="23"/>
                    <a:pt x="32" y="21"/>
                  </a:cubicBezTo>
                  <a:cubicBezTo>
                    <a:pt x="40" y="20"/>
                    <a:pt x="51" y="24"/>
                    <a:pt x="61" y="23"/>
                  </a:cubicBezTo>
                  <a:cubicBezTo>
                    <a:pt x="76" y="21"/>
                    <a:pt x="90" y="22"/>
                    <a:pt x="105" y="20"/>
                  </a:cubicBezTo>
                  <a:cubicBezTo>
                    <a:pt x="123" y="18"/>
                    <a:pt x="129" y="8"/>
                    <a:pt x="143" y="0"/>
                  </a:cubicBezTo>
                  <a:cubicBezTo>
                    <a:pt x="152" y="15"/>
                    <a:pt x="174" y="12"/>
                    <a:pt x="189" y="12"/>
                  </a:cubicBezTo>
                  <a:cubicBezTo>
                    <a:pt x="203" y="11"/>
                    <a:pt x="220" y="15"/>
                    <a:pt x="234" y="17"/>
                  </a:cubicBezTo>
                  <a:cubicBezTo>
                    <a:pt x="219" y="17"/>
                    <a:pt x="203" y="24"/>
                    <a:pt x="189" y="26"/>
                  </a:cubicBezTo>
                  <a:cubicBezTo>
                    <a:pt x="172" y="29"/>
                    <a:pt x="160" y="32"/>
                    <a:pt x="144" y="33"/>
                  </a:cubicBezTo>
                  <a:cubicBezTo>
                    <a:pt x="120" y="36"/>
                    <a:pt x="97" y="35"/>
                    <a:pt x="74" y="37"/>
                  </a:cubicBezTo>
                  <a:cubicBezTo>
                    <a:pt x="58" y="39"/>
                    <a:pt x="21" y="41"/>
                    <a:pt x="6" y="36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10">
              <a:extLst>
                <a:ext uri="{FF2B5EF4-FFF2-40B4-BE49-F238E27FC236}">
                  <a16:creationId xmlns:a16="http://schemas.microsoft.com/office/drawing/2014/main" id="{BD8C04B1-9C92-C54A-26FB-7DF4304B0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1987"/>
              <a:ext cx="658" cy="288"/>
            </a:xfrm>
            <a:custGeom>
              <a:avLst/>
              <a:gdLst>
                <a:gd name="T0" fmla="*/ 0 w 263"/>
                <a:gd name="T1" fmla="*/ 2048 h 108"/>
                <a:gd name="T2" fmla="*/ 333 w 263"/>
                <a:gd name="T3" fmla="*/ 1800 h 108"/>
                <a:gd name="T4" fmla="*/ 721 w 263"/>
                <a:gd name="T5" fmla="*/ 1741 h 108"/>
                <a:gd name="T6" fmla="*/ 1679 w 263"/>
                <a:gd name="T7" fmla="*/ 1173 h 108"/>
                <a:gd name="T8" fmla="*/ 1784 w 263"/>
                <a:gd name="T9" fmla="*/ 683 h 108"/>
                <a:gd name="T10" fmla="*/ 1992 w 263"/>
                <a:gd name="T11" fmla="*/ 491 h 108"/>
                <a:gd name="T12" fmla="*/ 2755 w 263"/>
                <a:gd name="T13" fmla="*/ 341 h 108"/>
                <a:gd name="T14" fmla="*/ 3285 w 263"/>
                <a:gd name="T15" fmla="*/ 21 h 108"/>
                <a:gd name="T16" fmla="*/ 3755 w 263"/>
                <a:gd name="T17" fmla="*/ 0 h 108"/>
                <a:gd name="T18" fmla="*/ 4118 w 263"/>
                <a:gd name="T19" fmla="*/ 0 h 108"/>
                <a:gd name="T20" fmla="*/ 3713 w 263"/>
                <a:gd name="T21" fmla="*/ 192 h 108"/>
                <a:gd name="T22" fmla="*/ 3130 w 263"/>
                <a:gd name="T23" fmla="*/ 376 h 108"/>
                <a:gd name="T24" fmla="*/ 2179 w 263"/>
                <a:gd name="T25" fmla="*/ 888 h 108"/>
                <a:gd name="T26" fmla="*/ 1741 w 263"/>
                <a:gd name="T27" fmla="*/ 1344 h 108"/>
                <a:gd name="T28" fmla="*/ 1334 w 263"/>
                <a:gd name="T29" fmla="*/ 1651 h 108"/>
                <a:gd name="T30" fmla="*/ 375 w 263"/>
                <a:gd name="T31" fmla="*/ 1992 h 108"/>
                <a:gd name="T32" fmla="*/ 63 w 263"/>
                <a:gd name="T33" fmla="*/ 2027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3" h="108">
                  <a:moveTo>
                    <a:pt x="0" y="108"/>
                  </a:moveTo>
                  <a:cubicBezTo>
                    <a:pt x="9" y="105"/>
                    <a:pt x="12" y="97"/>
                    <a:pt x="21" y="95"/>
                  </a:cubicBezTo>
                  <a:cubicBezTo>
                    <a:pt x="29" y="93"/>
                    <a:pt x="38" y="94"/>
                    <a:pt x="46" y="92"/>
                  </a:cubicBezTo>
                  <a:cubicBezTo>
                    <a:pt x="63" y="86"/>
                    <a:pt x="96" y="78"/>
                    <a:pt x="107" y="62"/>
                  </a:cubicBezTo>
                  <a:cubicBezTo>
                    <a:pt x="112" y="56"/>
                    <a:pt x="113" y="44"/>
                    <a:pt x="114" y="36"/>
                  </a:cubicBezTo>
                  <a:cubicBezTo>
                    <a:pt x="114" y="23"/>
                    <a:pt x="114" y="26"/>
                    <a:pt x="127" y="26"/>
                  </a:cubicBezTo>
                  <a:cubicBezTo>
                    <a:pt x="144" y="26"/>
                    <a:pt x="161" y="22"/>
                    <a:pt x="176" y="18"/>
                  </a:cubicBezTo>
                  <a:cubicBezTo>
                    <a:pt x="185" y="16"/>
                    <a:pt x="208" y="10"/>
                    <a:pt x="210" y="1"/>
                  </a:cubicBezTo>
                  <a:cubicBezTo>
                    <a:pt x="221" y="4"/>
                    <a:pt x="229" y="2"/>
                    <a:pt x="240" y="0"/>
                  </a:cubicBezTo>
                  <a:cubicBezTo>
                    <a:pt x="248" y="0"/>
                    <a:pt x="257" y="3"/>
                    <a:pt x="263" y="0"/>
                  </a:cubicBezTo>
                  <a:cubicBezTo>
                    <a:pt x="256" y="7"/>
                    <a:pt x="246" y="7"/>
                    <a:pt x="237" y="10"/>
                  </a:cubicBezTo>
                  <a:cubicBezTo>
                    <a:pt x="226" y="14"/>
                    <a:pt x="210" y="17"/>
                    <a:pt x="200" y="20"/>
                  </a:cubicBezTo>
                  <a:cubicBezTo>
                    <a:pt x="179" y="25"/>
                    <a:pt x="157" y="37"/>
                    <a:pt x="139" y="47"/>
                  </a:cubicBezTo>
                  <a:cubicBezTo>
                    <a:pt x="128" y="54"/>
                    <a:pt x="121" y="64"/>
                    <a:pt x="111" y="71"/>
                  </a:cubicBezTo>
                  <a:cubicBezTo>
                    <a:pt x="103" y="77"/>
                    <a:pt x="93" y="82"/>
                    <a:pt x="85" y="87"/>
                  </a:cubicBezTo>
                  <a:cubicBezTo>
                    <a:pt x="67" y="98"/>
                    <a:pt x="44" y="102"/>
                    <a:pt x="24" y="105"/>
                  </a:cubicBezTo>
                  <a:cubicBezTo>
                    <a:pt x="18" y="106"/>
                    <a:pt x="8" y="108"/>
                    <a:pt x="4" y="107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11">
              <a:extLst>
                <a:ext uri="{FF2B5EF4-FFF2-40B4-BE49-F238E27FC236}">
                  <a16:creationId xmlns:a16="http://schemas.microsoft.com/office/drawing/2014/main" id="{EEEA5D0F-CF86-B7D0-9D4F-3FD536319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1800"/>
              <a:ext cx="332" cy="203"/>
            </a:xfrm>
            <a:custGeom>
              <a:avLst/>
              <a:gdLst>
                <a:gd name="T0" fmla="*/ 354 w 133"/>
                <a:gd name="T1" fmla="*/ 1413 h 76"/>
                <a:gd name="T2" fmla="*/ 884 w 133"/>
                <a:gd name="T3" fmla="*/ 1127 h 76"/>
                <a:gd name="T4" fmla="*/ 1403 w 133"/>
                <a:gd name="T5" fmla="*/ 857 h 76"/>
                <a:gd name="T6" fmla="*/ 2069 w 133"/>
                <a:gd name="T7" fmla="*/ 0 h 76"/>
                <a:gd name="T8" fmla="*/ 1570 w 133"/>
                <a:gd name="T9" fmla="*/ 307 h 76"/>
                <a:gd name="T10" fmla="*/ 996 w 133"/>
                <a:gd name="T11" fmla="*/ 879 h 76"/>
                <a:gd name="T12" fmla="*/ 574 w 133"/>
                <a:gd name="T13" fmla="*/ 1106 h 76"/>
                <a:gd name="T14" fmla="*/ 0 w 133"/>
                <a:gd name="T15" fmla="*/ 1448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3" h="76">
                  <a:moveTo>
                    <a:pt x="23" y="74"/>
                  </a:moveTo>
                  <a:cubicBezTo>
                    <a:pt x="36" y="71"/>
                    <a:pt x="45" y="64"/>
                    <a:pt x="57" y="59"/>
                  </a:cubicBezTo>
                  <a:cubicBezTo>
                    <a:pt x="68" y="54"/>
                    <a:pt x="80" y="52"/>
                    <a:pt x="90" y="45"/>
                  </a:cubicBezTo>
                  <a:cubicBezTo>
                    <a:pt x="104" y="36"/>
                    <a:pt x="129" y="18"/>
                    <a:pt x="133" y="0"/>
                  </a:cubicBezTo>
                  <a:cubicBezTo>
                    <a:pt x="125" y="9"/>
                    <a:pt x="113" y="15"/>
                    <a:pt x="101" y="16"/>
                  </a:cubicBezTo>
                  <a:cubicBezTo>
                    <a:pt x="101" y="30"/>
                    <a:pt x="76" y="45"/>
                    <a:pt x="64" y="46"/>
                  </a:cubicBezTo>
                  <a:cubicBezTo>
                    <a:pt x="50" y="48"/>
                    <a:pt x="47" y="50"/>
                    <a:pt x="37" y="58"/>
                  </a:cubicBezTo>
                  <a:cubicBezTo>
                    <a:pt x="25" y="67"/>
                    <a:pt x="14" y="73"/>
                    <a:pt x="0" y="76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12">
              <a:extLst>
                <a:ext uri="{FF2B5EF4-FFF2-40B4-BE49-F238E27FC236}">
                  <a16:creationId xmlns:a16="http://schemas.microsoft.com/office/drawing/2014/main" id="{030B753C-A344-B8EA-77CE-D587AB93C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1664"/>
              <a:ext cx="77" cy="179"/>
            </a:xfrm>
            <a:custGeom>
              <a:avLst/>
              <a:gdLst>
                <a:gd name="T0" fmla="*/ 30 w 31"/>
                <a:gd name="T1" fmla="*/ 21 h 67"/>
                <a:gd name="T2" fmla="*/ 474 w 31"/>
                <a:gd name="T3" fmla="*/ 379 h 67"/>
                <a:gd name="T4" fmla="*/ 400 w 31"/>
                <a:gd name="T5" fmla="*/ 799 h 67"/>
                <a:gd name="T6" fmla="*/ 166 w 31"/>
                <a:gd name="T7" fmla="*/ 1277 h 67"/>
                <a:gd name="T8" fmla="*/ 0 w 31"/>
                <a:gd name="T9" fmla="*/ 914 h 67"/>
                <a:gd name="T10" fmla="*/ 340 w 31"/>
                <a:gd name="T11" fmla="*/ 342 h 67"/>
                <a:gd name="T12" fmla="*/ 42 w 31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67">
                  <a:moveTo>
                    <a:pt x="2" y="1"/>
                  </a:moveTo>
                  <a:cubicBezTo>
                    <a:pt x="18" y="0"/>
                    <a:pt x="29" y="0"/>
                    <a:pt x="31" y="20"/>
                  </a:cubicBezTo>
                  <a:cubicBezTo>
                    <a:pt x="31" y="28"/>
                    <a:pt x="29" y="35"/>
                    <a:pt x="26" y="42"/>
                  </a:cubicBezTo>
                  <a:cubicBezTo>
                    <a:pt x="23" y="49"/>
                    <a:pt x="16" y="65"/>
                    <a:pt x="11" y="67"/>
                  </a:cubicBezTo>
                  <a:cubicBezTo>
                    <a:pt x="16" y="55"/>
                    <a:pt x="17" y="44"/>
                    <a:pt x="0" y="48"/>
                  </a:cubicBezTo>
                  <a:cubicBezTo>
                    <a:pt x="2" y="39"/>
                    <a:pt x="21" y="33"/>
                    <a:pt x="22" y="18"/>
                  </a:cubicBezTo>
                  <a:cubicBezTo>
                    <a:pt x="22" y="9"/>
                    <a:pt x="11" y="3"/>
                    <a:pt x="3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13">
              <a:extLst>
                <a:ext uri="{FF2B5EF4-FFF2-40B4-BE49-F238E27FC236}">
                  <a16:creationId xmlns:a16="http://schemas.microsoft.com/office/drawing/2014/main" id="{82B95293-864A-B755-E4E0-B6BA0A40D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867"/>
              <a:ext cx="30" cy="61"/>
            </a:xfrm>
            <a:custGeom>
              <a:avLst/>
              <a:gdLst>
                <a:gd name="T0" fmla="*/ 0 w 12"/>
                <a:gd name="T1" fmla="*/ 191 h 23"/>
                <a:gd name="T2" fmla="*/ 125 w 12"/>
                <a:gd name="T3" fmla="*/ 430 h 23"/>
                <a:gd name="T4" fmla="*/ 188 w 12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3">
                  <a:moveTo>
                    <a:pt x="0" y="10"/>
                  </a:moveTo>
                  <a:cubicBezTo>
                    <a:pt x="4" y="14"/>
                    <a:pt x="7" y="19"/>
                    <a:pt x="8" y="23"/>
                  </a:cubicBezTo>
                  <a:cubicBezTo>
                    <a:pt x="9" y="16"/>
                    <a:pt x="9" y="6"/>
                    <a:pt x="12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14">
              <a:extLst>
                <a:ext uri="{FF2B5EF4-FFF2-40B4-BE49-F238E27FC236}">
                  <a16:creationId xmlns:a16="http://schemas.microsoft.com/office/drawing/2014/main" id="{6A60168E-4BCD-01C5-6A06-2A02AA47D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741"/>
              <a:ext cx="37" cy="32"/>
            </a:xfrm>
            <a:custGeom>
              <a:avLst/>
              <a:gdLst>
                <a:gd name="T0" fmla="*/ 0 w 15"/>
                <a:gd name="T1" fmla="*/ 0 h 12"/>
                <a:gd name="T2" fmla="*/ 224 w 15"/>
                <a:gd name="T3" fmla="*/ 77 h 12"/>
                <a:gd name="T4" fmla="*/ 153 w 15"/>
                <a:gd name="T5" fmla="*/ 22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cubicBezTo>
                    <a:pt x="4" y="3"/>
                    <a:pt x="9" y="3"/>
                    <a:pt x="15" y="4"/>
                  </a:cubicBezTo>
                  <a:cubicBezTo>
                    <a:pt x="12" y="5"/>
                    <a:pt x="10" y="9"/>
                    <a:pt x="10" y="12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15">
              <a:extLst>
                <a:ext uri="{FF2B5EF4-FFF2-40B4-BE49-F238E27FC236}">
                  <a16:creationId xmlns:a16="http://schemas.microsoft.com/office/drawing/2014/main" id="{5F1913A8-5EB9-062F-CD82-503031BF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744"/>
              <a:ext cx="55" cy="32"/>
            </a:xfrm>
            <a:custGeom>
              <a:avLst/>
              <a:gdLst>
                <a:gd name="T0" fmla="*/ 0 w 22"/>
                <a:gd name="T1" fmla="*/ 77 h 12"/>
                <a:gd name="T2" fmla="*/ 345 w 22"/>
                <a:gd name="T3" fmla="*/ 56 h 12"/>
                <a:gd name="T4" fmla="*/ 283 w 22"/>
                <a:gd name="T5" fmla="*/ 22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2">
                  <a:moveTo>
                    <a:pt x="0" y="4"/>
                  </a:moveTo>
                  <a:cubicBezTo>
                    <a:pt x="7" y="5"/>
                    <a:pt x="13" y="0"/>
                    <a:pt x="22" y="3"/>
                  </a:cubicBezTo>
                  <a:cubicBezTo>
                    <a:pt x="18" y="5"/>
                    <a:pt x="16" y="9"/>
                    <a:pt x="18" y="12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16">
              <a:extLst>
                <a:ext uri="{FF2B5EF4-FFF2-40B4-BE49-F238E27FC236}">
                  <a16:creationId xmlns:a16="http://schemas.microsoft.com/office/drawing/2014/main" id="{09F4C5F4-47ED-2D8E-B767-73099235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912"/>
              <a:ext cx="25" cy="48"/>
            </a:xfrm>
            <a:custGeom>
              <a:avLst/>
              <a:gdLst>
                <a:gd name="T0" fmla="*/ 33 w 10"/>
                <a:gd name="T1" fmla="*/ 0 h 18"/>
                <a:gd name="T2" fmla="*/ 158 w 10"/>
                <a:gd name="T3" fmla="*/ 341 h 18"/>
                <a:gd name="T4" fmla="*/ 0 w 10"/>
                <a:gd name="T5" fmla="*/ 285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8">
                  <a:moveTo>
                    <a:pt x="2" y="0"/>
                  </a:moveTo>
                  <a:cubicBezTo>
                    <a:pt x="3" y="7"/>
                    <a:pt x="8" y="12"/>
                    <a:pt x="10" y="18"/>
                  </a:cubicBezTo>
                  <a:cubicBezTo>
                    <a:pt x="7" y="16"/>
                    <a:pt x="3" y="14"/>
                    <a:pt x="0" y="15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17">
              <a:extLst>
                <a:ext uri="{FF2B5EF4-FFF2-40B4-BE49-F238E27FC236}">
                  <a16:creationId xmlns:a16="http://schemas.microsoft.com/office/drawing/2014/main" id="{0B6FE1CB-21E6-35BF-5ADB-CBB6E9584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2219"/>
              <a:ext cx="88" cy="40"/>
            </a:xfrm>
            <a:custGeom>
              <a:avLst/>
              <a:gdLst>
                <a:gd name="T0" fmla="*/ 113 w 35"/>
                <a:gd name="T1" fmla="*/ 264 h 15"/>
                <a:gd name="T2" fmla="*/ 556 w 35"/>
                <a:gd name="T3" fmla="*/ 171 h 15"/>
                <a:gd name="T4" fmla="*/ 221 w 35"/>
                <a:gd name="T5" fmla="*/ 0 h 15"/>
                <a:gd name="T6" fmla="*/ 0 w 35"/>
                <a:gd name="T7" fmla="*/ 285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5">
                  <a:moveTo>
                    <a:pt x="7" y="14"/>
                  </a:moveTo>
                  <a:cubicBezTo>
                    <a:pt x="14" y="13"/>
                    <a:pt x="29" y="14"/>
                    <a:pt x="35" y="9"/>
                  </a:cubicBezTo>
                  <a:cubicBezTo>
                    <a:pt x="31" y="4"/>
                    <a:pt x="20" y="3"/>
                    <a:pt x="14" y="0"/>
                  </a:cubicBezTo>
                  <a:cubicBezTo>
                    <a:pt x="9" y="6"/>
                    <a:pt x="4" y="11"/>
                    <a:pt x="0" y="15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18">
              <a:extLst>
                <a:ext uri="{FF2B5EF4-FFF2-40B4-BE49-F238E27FC236}">
                  <a16:creationId xmlns:a16="http://schemas.microsoft.com/office/drawing/2014/main" id="{43AE80B5-7F86-D202-316F-C5693975E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011"/>
              <a:ext cx="48" cy="112"/>
            </a:xfrm>
            <a:custGeom>
              <a:avLst/>
              <a:gdLst>
                <a:gd name="T0" fmla="*/ 222 w 19"/>
                <a:gd name="T1" fmla="*/ 0 h 42"/>
                <a:gd name="T2" fmla="*/ 0 w 19"/>
                <a:gd name="T3" fmla="*/ 363 h 42"/>
                <a:gd name="T4" fmla="*/ 51 w 19"/>
                <a:gd name="T5" fmla="*/ 797 h 42"/>
                <a:gd name="T6" fmla="*/ 306 w 19"/>
                <a:gd name="T7" fmla="*/ 589 h 42"/>
                <a:gd name="T8" fmla="*/ 210 w 19"/>
                <a:gd name="T9" fmla="*/ 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42">
                  <a:moveTo>
                    <a:pt x="14" y="0"/>
                  </a:moveTo>
                  <a:cubicBezTo>
                    <a:pt x="9" y="7"/>
                    <a:pt x="7" y="15"/>
                    <a:pt x="0" y="19"/>
                  </a:cubicBezTo>
                  <a:cubicBezTo>
                    <a:pt x="6" y="23"/>
                    <a:pt x="6" y="35"/>
                    <a:pt x="3" y="42"/>
                  </a:cubicBezTo>
                  <a:cubicBezTo>
                    <a:pt x="6" y="37"/>
                    <a:pt x="12" y="31"/>
                    <a:pt x="19" y="31"/>
                  </a:cubicBezTo>
                  <a:cubicBezTo>
                    <a:pt x="16" y="21"/>
                    <a:pt x="13" y="15"/>
                    <a:pt x="13" y="2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19">
              <a:extLst>
                <a:ext uri="{FF2B5EF4-FFF2-40B4-BE49-F238E27FC236}">
                  <a16:creationId xmlns:a16="http://schemas.microsoft.com/office/drawing/2014/main" id="{F2AE9EEA-95C0-B713-73D9-4EFF4560C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981"/>
              <a:ext cx="62" cy="56"/>
            </a:xfrm>
            <a:custGeom>
              <a:avLst/>
              <a:gdLst>
                <a:gd name="T0" fmla="*/ 0 w 25"/>
                <a:gd name="T1" fmla="*/ 77 h 21"/>
                <a:gd name="T2" fmla="*/ 320 w 25"/>
                <a:gd name="T3" fmla="*/ 397 h 21"/>
                <a:gd name="T4" fmla="*/ 382 w 25"/>
                <a:gd name="T5" fmla="*/ 0 h 21"/>
                <a:gd name="T6" fmla="*/ 136 w 25"/>
                <a:gd name="T7" fmla="*/ 21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1">
                  <a:moveTo>
                    <a:pt x="0" y="4"/>
                  </a:moveTo>
                  <a:cubicBezTo>
                    <a:pt x="9" y="4"/>
                    <a:pt x="16" y="15"/>
                    <a:pt x="21" y="21"/>
                  </a:cubicBezTo>
                  <a:cubicBezTo>
                    <a:pt x="20" y="14"/>
                    <a:pt x="22" y="6"/>
                    <a:pt x="25" y="0"/>
                  </a:cubicBezTo>
                  <a:cubicBezTo>
                    <a:pt x="21" y="4"/>
                    <a:pt x="14" y="3"/>
                    <a:pt x="9" y="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20">
              <a:extLst>
                <a:ext uri="{FF2B5EF4-FFF2-40B4-BE49-F238E27FC236}">
                  <a16:creationId xmlns:a16="http://schemas.microsoft.com/office/drawing/2014/main" id="{47B1002B-0521-EBF8-D71A-E910C1238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1821"/>
              <a:ext cx="48" cy="38"/>
            </a:xfrm>
            <a:custGeom>
              <a:avLst/>
              <a:gdLst>
                <a:gd name="T0" fmla="*/ 0 w 19"/>
                <a:gd name="T1" fmla="*/ 0 h 14"/>
                <a:gd name="T2" fmla="*/ 114 w 19"/>
                <a:gd name="T3" fmla="*/ 280 h 14"/>
                <a:gd name="T4" fmla="*/ 306 w 19"/>
                <a:gd name="T5" fmla="*/ 176 h 14"/>
                <a:gd name="T6" fmla="*/ 83 w 19"/>
                <a:gd name="T7" fmla="*/ 22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cubicBezTo>
                    <a:pt x="5" y="3"/>
                    <a:pt x="5" y="9"/>
                    <a:pt x="7" y="14"/>
                  </a:cubicBezTo>
                  <a:cubicBezTo>
                    <a:pt x="11" y="11"/>
                    <a:pt x="15" y="10"/>
                    <a:pt x="19" y="9"/>
                  </a:cubicBezTo>
                  <a:cubicBezTo>
                    <a:pt x="13" y="10"/>
                    <a:pt x="8" y="6"/>
                    <a:pt x="5" y="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21">
              <a:extLst>
                <a:ext uri="{FF2B5EF4-FFF2-40B4-BE49-F238E27FC236}">
                  <a16:creationId xmlns:a16="http://schemas.microsoft.com/office/drawing/2014/main" id="{B1E2AE2D-1664-7553-0F0E-9F763FA0C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920"/>
              <a:ext cx="45" cy="35"/>
            </a:xfrm>
            <a:custGeom>
              <a:avLst/>
              <a:gdLst>
                <a:gd name="T0" fmla="*/ 0 w 18"/>
                <a:gd name="T1" fmla="*/ 22 h 13"/>
                <a:gd name="T2" fmla="*/ 125 w 18"/>
                <a:gd name="T3" fmla="*/ 253 h 13"/>
                <a:gd name="T4" fmla="*/ 283 w 18"/>
                <a:gd name="T5" fmla="*/ 81 h 13"/>
                <a:gd name="T6" fmla="*/ 113 w 18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3">
                  <a:moveTo>
                    <a:pt x="0" y="1"/>
                  </a:moveTo>
                  <a:cubicBezTo>
                    <a:pt x="4" y="4"/>
                    <a:pt x="6" y="8"/>
                    <a:pt x="8" y="13"/>
                  </a:cubicBezTo>
                  <a:cubicBezTo>
                    <a:pt x="9" y="9"/>
                    <a:pt x="14" y="7"/>
                    <a:pt x="18" y="4"/>
                  </a:cubicBezTo>
                  <a:cubicBezTo>
                    <a:pt x="14" y="5"/>
                    <a:pt x="9" y="4"/>
                    <a:pt x="7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22">
              <a:extLst>
                <a:ext uri="{FF2B5EF4-FFF2-40B4-BE49-F238E27FC236}">
                  <a16:creationId xmlns:a16="http://schemas.microsoft.com/office/drawing/2014/main" id="{E1B80E9D-F13F-D3A0-F1DF-3465E2F32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28"/>
              <a:ext cx="53" cy="83"/>
            </a:xfrm>
            <a:custGeom>
              <a:avLst/>
              <a:gdLst>
                <a:gd name="T0" fmla="*/ 0 w 21"/>
                <a:gd name="T1" fmla="*/ 0 h 31"/>
                <a:gd name="T2" fmla="*/ 179 w 21"/>
                <a:gd name="T3" fmla="*/ 594 h 31"/>
                <a:gd name="T4" fmla="*/ 338 w 21"/>
                <a:gd name="T5" fmla="*/ 252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1">
                  <a:moveTo>
                    <a:pt x="0" y="0"/>
                  </a:moveTo>
                  <a:cubicBezTo>
                    <a:pt x="14" y="8"/>
                    <a:pt x="5" y="21"/>
                    <a:pt x="11" y="31"/>
                  </a:cubicBezTo>
                  <a:cubicBezTo>
                    <a:pt x="10" y="23"/>
                    <a:pt x="13" y="18"/>
                    <a:pt x="21" y="13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23">
              <a:extLst>
                <a:ext uri="{FF2B5EF4-FFF2-40B4-BE49-F238E27FC236}">
                  <a16:creationId xmlns:a16="http://schemas.microsoft.com/office/drawing/2014/main" id="{DD85282E-BE70-F02F-01EF-A69EFD7BA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275"/>
              <a:ext cx="75" cy="42"/>
            </a:xfrm>
            <a:custGeom>
              <a:avLst/>
              <a:gdLst>
                <a:gd name="T0" fmla="*/ 0 w 30"/>
                <a:gd name="T1" fmla="*/ 289 h 16"/>
                <a:gd name="T2" fmla="*/ 208 w 30"/>
                <a:gd name="T3" fmla="*/ 0 h 16"/>
                <a:gd name="T4" fmla="*/ 470 w 30"/>
                <a:gd name="T5" fmla="*/ 234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6">
                  <a:moveTo>
                    <a:pt x="0" y="16"/>
                  </a:moveTo>
                  <a:cubicBezTo>
                    <a:pt x="4" y="11"/>
                    <a:pt x="9" y="5"/>
                    <a:pt x="13" y="0"/>
                  </a:cubicBezTo>
                  <a:cubicBezTo>
                    <a:pt x="16" y="7"/>
                    <a:pt x="23" y="10"/>
                    <a:pt x="30" y="13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24">
              <a:extLst>
                <a:ext uri="{FF2B5EF4-FFF2-40B4-BE49-F238E27FC236}">
                  <a16:creationId xmlns:a16="http://schemas.microsoft.com/office/drawing/2014/main" id="{6A86DE77-9AA7-5270-8627-1753D6D24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2128"/>
              <a:ext cx="60" cy="77"/>
            </a:xfrm>
            <a:custGeom>
              <a:avLst/>
              <a:gdLst>
                <a:gd name="T0" fmla="*/ 375 w 24"/>
                <a:gd name="T1" fmla="*/ 0 h 29"/>
                <a:gd name="T2" fmla="*/ 283 w 24"/>
                <a:gd name="T3" fmla="*/ 396 h 29"/>
                <a:gd name="T4" fmla="*/ 0 w 24"/>
                <a:gd name="T5" fmla="*/ 542 h 29"/>
                <a:gd name="T6" fmla="*/ 313 w 24"/>
                <a:gd name="T7" fmla="*/ 35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9">
                  <a:moveTo>
                    <a:pt x="24" y="0"/>
                  </a:moveTo>
                  <a:cubicBezTo>
                    <a:pt x="17" y="6"/>
                    <a:pt x="22" y="16"/>
                    <a:pt x="18" y="21"/>
                  </a:cubicBezTo>
                  <a:cubicBezTo>
                    <a:pt x="13" y="25"/>
                    <a:pt x="5" y="23"/>
                    <a:pt x="0" y="29"/>
                  </a:cubicBezTo>
                  <a:cubicBezTo>
                    <a:pt x="3" y="18"/>
                    <a:pt x="16" y="14"/>
                    <a:pt x="20" y="2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25">
              <a:extLst>
                <a:ext uri="{FF2B5EF4-FFF2-40B4-BE49-F238E27FC236}">
                  <a16:creationId xmlns:a16="http://schemas.microsoft.com/office/drawing/2014/main" id="{97804D00-795A-A14D-434E-67AFB8BDE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317"/>
              <a:ext cx="38" cy="43"/>
            </a:xfrm>
            <a:custGeom>
              <a:avLst/>
              <a:gdLst>
                <a:gd name="T0" fmla="*/ 0 w 15"/>
                <a:gd name="T1" fmla="*/ 0 h 16"/>
                <a:gd name="T2" fmla="*/ 243 w 15"/>
                <a:gd name="T3" fmla="*/ 137 h 16"/>
                <a:gd name="T4" fmla="*/ 117 w 15"/>
                <a:gd name="T5" fmla="*/ 312 h 16"/>
                <a:gd name="T6" fmla="*/ 117 w 15"/>
                <a:gd name="T7" fmla="*/ 25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6">
                  <a:moveTo>
                    <a:pt x="0" y="0"/>
                  </a:moveTo>
                  <a:cubicBezTo>
                    <a:pt x="4" y="4"/>
                    <a:pt x="11" y="4"/>
                    <a:pt x="15" y="7"/>
                  </a:cubicBezTo>
                  <a:cubicBezTo>
                    <a:pt x="12" y="10"/>
                    <a:pt x="10" y="13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26">
              <a:extLst>
                <a:ext uri="{FF2B5EF4-FFF2-40B4-BE49-F238E27FC236}">
                  <a16:creationId xmlns:a16="http://schemas.microsoft.com/office/drawing/2014/main" id="{C12EBE93-20CE-359A-5438-F4B01AA4A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1960"/>
              <a:ext cx="45" cy="75"/>
            </a:xfrm>
            <a:custGeom>
              <a:avLst/>
              <a:gdLst>
                <a:gd name="T0" fmla="*/ 50 w 18"/>
                <a:gd name="T1" fmla="*/ 0 h 28"/>
                <a:gd name="T2" fmla="*/ 158 w 18"/>
                <a:gd name="T3" fmla="*/ 252 h 28"/>
                <a:gd name="T4" fmla="*/ 283 w 18"/>
                <a:gd name="T5" fmla="*/ 538 h 28"/>
                <a:gd name="T6" fmla="*/ 0 w 18"/>
                <a:gd name="T7" fmla="*/ 367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8">
                  <a:moveTo>
                    <a:pt x="3" y="0"/>
                  </a:moveTo>
                  <a:cubicBezTo>
                    <a:pt x="1" y="8"/>
                    <a:pt x="7" y="9"/>
                    <a:pt x="10" y="13"/>
                  </a:cubicBezTo>
                  <a:cubicBezTo>
                    <a:pt x="14" y="18"/>
                    <a:pt x="17" y="22"/>
                    <a:pt x="18" y="28"/>
                  </a:cubicBezTo>
                  <a:cubicBezTo>
                    <a:pt x="14" y="22"/>
                    <a:pt x="6" y="21"/>
                    <a:pt x="0" y="19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27">
              <a:extLst>
                <a:ext uri="{FF2B5EF4-FFF2-40B4-BE49-F238E27FC236}">
                  <a16:creationId xmlns:a16="http://schemas.microsoft.com/office/drawing/2014/main" id="{E50ADA27-97BF-562C-67A0-2FEEFC42F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837"/>
              <a:ext cx="55" cy="43"/>
            </a:xfrm>
            <a:custGeom>
              <a:avLst/>
              <a:gdLst>
                <a:gd name="T0" fmla="*/ 0 w 22"/>
                <a:gd name="T1" fmla="*/ 0 h 16"/>
                <a:gd name="T2" fmla="*/ 345 w 22"/>
                <a:gd name="T3" fmla="*/ 231 h 16"/>
                <a:gd name="T4" fmla="*/ 145 w 22"/>
                <a:gd name="T5" fmla="*/ 312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cubicBezTo>
                    <a:pt x="4" y="11"/>
                    <a:pt x="18" y="3"/>
                    <a:pt x="22" y="12"/>
                  </a:cubicBezTo>
                  <a:cubicBezTo>
                    <a:pt x="17" y="12"/>
                    <a:pt x="12" y="13"/>
                    <a:pt x="9" y="16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28">
              <a:extLst>
                <a:ext uri="{FF2B5EF4-FFF2-40B4-BE49-F238E27FC236}">
                  <a16:creationId xmlns:a16="http://schemas.microsoft.com/office/drawing/2014/main" id="{F252C2E3-DC71-5AEB-8474-F04B91162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456"/>
              <a:ext cx="308" cy="205"/>
            </a:xfrm>
            <a:custGeom>
              <a:avLst/>
              <a:gdLst>
                <a:gd name="T0" fmla="*/ 0 w 123"/>
                <a:gd name="T1" fmla="*/ 0 h 77"/>
                <a:gd name="T2" fmla="*/ 596 w 123"/>
                <a:gd name="T3" fmla="*/ 1113 h 77"/>
                <a:gd name="T4" fmla="*/ 1775 w 123"/>
                <a:gd name="T5" fmla="*/ 887 h 77"/>
                <a:gd name="T6" fmla="*/ 1272 w 123"/>
                <a:gd name="T7" fmla="*/ 942 h 77"/>
                <a:gd name="T8" fmla="*/ 959 w 123"/>
                <a:gd name="T9" fmla="*/ 453 h 77"/>
                <a:gd name="T10" fmla="*/ 300 w 123"/>
                <a:gd name="T11" fmla="*/ 511 h 77"/>
                <a:gd name="T12" fmla="*/ 63 w 123"/>
                <a:gd name="T13" fmla="*/ 0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77">
                  <a:moveTo>
                    <a:pt x="0" y="0"/>
                  </a:moveTo>
                  <a:cubicBezTo>
                    <a:pt x="4" y="26"/>
                    <a:pt x="16" y="44"/>
                    <a:pt x="38" y="59"/>
                  </a:cubicBezTo>
                  <a:cubicBezTo>
                    <a:pt x="52" y="69"/>
                    <a:pt x="123" y="77"/>
                    <a:pt x="113" y="47"/>
                  </a:cubicBezTo>
                  <a:cubicBezTo>
                    <a:pt x="103" y="47"/>
                    <a:pt x="93" y="54"/>
                    <a:pt x="81" y="50"/>
                  </a:cubicBezTo>
                  <a:cubicBezTo>
                    <a:pt x="69" y="46"/>
                    <a:pt x="64" y="35"/>
                    <a:pt x="61" y="24"/>
                  </a:cubicBezTo>
                  <a:cubicBezTo>
                    <a:pt x="47" y="25"/>
                    <a:pt x="34" y="36"/>
                    <a:pt x="19" y="27"/>
                  </a:cubicBezTo>
                  <a:cubicBezTo>
                    <a:pt x="9" y="21"/>
                    <a:pt x="11" y="3"/>
                    <a:pt x="4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29">
              <a:extLst>
                <a:ext uri="{FF2B5EF4-FFF2-40B4-BE49-F238E27FC236}">
                  <a16:creationId xmlns:a16="http://schemas.microsoft.com/office/drawing/2014/main" id="{BF7218FA-71C2-C8A6-95A1-07EFDC8BD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453"/>
              <a:ext cx="102" cy="51"/>
            </a:xfrm>
            <a:custGeom>
              <a:avLst/>
              <a:gdLst>
                <a:gd name="T0" fmla="*/ 353 w 41"/>
                <a:gd name="T1" fmla="*/ 0 h 19"/>
                <a:gd name="T2" fmla="*/ 0 w 41"/>
                <a:gd name="T3" fmla="*/ 137 h 19"/>
                <a:gd name="T4" fmla="*/ 383 w 41"/>
                <a:gd name="T5" fmla="*/ 309 h 19"/>
                <a:gd name="T6" fmla="*/ 587 w 41"/>
                <a:gd name="T7" fmla="*/ 94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19">
                  <a:moveTo>
                    <a:pt x="23" y="0"/>
                  </a:moveTo>
                  <a:cubicBezTo>
                    <a:pt x="14" y="4"/>
                    <a:pt x="8" y="4"/>
                    <a:pt x="0" y="7"/>
                  </a:cubicBezTo>
                  <a:cubicBezTo>
                    <a:pt x="4" y="13"/>
                    <a:pt x="18" y="15"/>
                    <a:pt x="25" y="16"/>
                  </a:cubicBezTo>
                  <a:cubicBezTo>
                    <a:pt x="35" y="18"/>
                    <a:pt x="41" y="19"/>
                    <a:pt x="38" y="5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30">
              <a:extLst>
                <a:ext uri="{FF2B5EF4-FFF2-40B4-BE49-F238E27FC236}">
                  <a16:creationId xmlns:a16="http://schemas.microsoft.com/office/drawing/2014/main" id="{3E226927-3204-6626-A34C-9CA39F869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2211"/>
              <a:ext cx="50" cy="21"/>
            </a:xfrm>
            <a:custGeom>
              <a:avLst/>
              <a:gdLst>
                <a:gd name="T0" fmla="*/ 0 w 20"/>
                <a:gd name="T1" fmla="*/ 0 h 8"/>
                <a:gd name="T2" fmla="*/ 95 w 20"/>
                <a:gd name="T3" fmla="*/ 144 h 8"/>
                <a:gd name="T4" fmla="*/ 313 w 20"/>
                <a:gd name="T5" fmla="*/ 21 h 8"/>
                <a:gd name="T6" fmla="*/ 113 w 2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cubicBezTo>
                    <a:pt x="3" y="2"/>
                    <a:pt x="5" y="5"/>
                    <a:pt x="6" y="8"/>
                  </a:cubicBezTo>
                  <a:cubicBezTo>
                    <a:pt x="10" y="5"/>
                    <a:pt x="15" y="2"/>
                    <a:pt x="20" y="1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31">
              <a:extLst>
                <a:ext uri="{FF2B5EF4-FFF2-40B4-BE49-F238E27FC236}">
                  <a16:creationId xmlns:a16="http://schemas.microsoft.com/office/drawing/2014/main" id="{CE02C1FF-EC73-C57D-98F5-4257BBFF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1677"/>
              <a:ext cx="435" cy="78"/>
            </a:xfrm>
            <a:custGeom>
              <a:avLst/>
              <a:gdLst>
                <a:gd name="T0" fmla="*/ 0 w 174"/>
                <a:gd name="T1" fmla="*/ 290 h 29"/>
                <a:gd name="T2" fmla="*/ 1300 w 174"/>
                <a:gd name="T3" fmla="*/ 368 h 29"/>
                <a:gd name="T4" fmla="*/ 1908 w 174"/>
                <a:gd name="T5" fmla="*/ 218 h 29"/>
                <a:gd name="T6" fmla="*/ 2720 w 174"/>
                <a:gd name="T7" fmla="*/ 0 h 29"/>
                <a:gd name="T8" fmla="*/ 2020 w 174"/>
                <a:gd name="T9" fmla="*/ 368 h 29"/>
                <a:gd name="T10" fmla="*/ 1520 w 174"/>
                <a:gd name="T11" fmla="*/ 312 h 29"/>
                <a:gd name="T12" fmla="*/ 1158 w 174"/>
                <a:gd name="T13" fmla="*/ 543 h 29"/>
                <a:gd name="T14" fmla="*/ 720 w 174"/>
                <a:gd name="T15" fmla="*/ 368 h 29"/>
                <a:gd name="T16" fmla="*/ 438 w 174"/>
                <a:gd name="T17" fmla="*/ 34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4" h="29">
                  <a:moveTo>
                    <a:pt x="0" y="15"/>
                  </a:moveTo>
                  <a:cubicBezTo>
                    <a:pt x="16" y="15"/>
                    <a:pt x="72" y="4"/>
                    <a:pt x="83" y="19"/>
                  </a:cubicBezTo>
                  <a:cubicBezTo>
                    <a:pt x="91" y="8"/>
                    <a:pt x="110" y="13"/>
                    <a:pt x="122" y="11"/>
                  </a:cubicBezTo>
                  <a:cubicBezTo>
                    <a:pt x="139" y="8"/>
                    <a:pt x="157" y="4"/>
                    <a:pt x="174" y="0"/>
                  </a:cubicBezTo>
                  <a:cubicBezTo>
                    <a:pt x="160" y="7"/>
                    <a:pt x="145" y="19"/>
                    <a:pt x="129" y="19"/>
                  </a:cubicBezTo>
                  <a:cubicBezTo>
                    <a:pt x="119" y="19"/>
                    <a:pt x="108" y="14"/>
                    <a:pt x="97" y="16"/>
                  </a:cubicBezTo>
                  <a:cubicBezTo>
                    <a:pt x="88" y="18"/>
                    <a:pt x="82" y="27"/>
                    <a:pt x="74" y="28"/>
                  </a:cubicBezTo>
                  <a:cubicBezTo>
                    <a:pt x="69" y="29"/>
                    <a:pt x="54" y="20"/>
                    <a:pt x="46" y="19"/>
                  </a:cubicBezTo>
                  <a:cubicBezTo>
                    <a:pt x="40" y="18"/>
                    <a:pt x="33" y="18"/>
                    <a:pt x="28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32">
              <a:extLst>
                <a:ext uri="{FF2B5EF4-FFF2-40B4-BE49-F238E27FC236}">
                  <a16:creationId xmlns:a16="http://schemas.microsoft.com/office/drawing/2014/main" id="{E3BAC901-FB36-383E-E73F-80F4532F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1725"/>
              <a:ext cx="202" cy="43"/>
            </a:xfrm>
            <a:custGeom>
              <a:avLst/>
              <a:gdLst>
                <a:gd name="T0" fmla="*/ 0 w 81"/>
                <a:gd name="T1" fmla="*/ 35 h 16"/>
                <a:gd name="T2" fmla="*/ 571 w 81"/>
                <a:gd name="T3" fmla="*/ 94 h 16"/>
                <a:gd name="T4" fmla="*/ 1257 w 81"/>
                <a:gd name="T5" fmla="*/ 81 h 16"/>
                <a:gd name="T6" fmla="*/ 653 w 81"/>
                <a:gd name="T7" fmla="*/ 312 h 16"/>
                <a:gd name="T8" fmla="*/ 249 w 81"/>
                <a:gd name="T9" fmla="*/ 13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16">
                  <a:moveTo>
                    <a:pt x="0" y="2"/>
                  </a:moveTo>
                  <a:cubicBezTo>
                    <a:pt x="12" y="3"/>
                    <a:pt x="24" y="6"/>
                    <a:pt x="37" y="5"/>
                  </a:cubicBezTo>
                  <a:cubicBezTo>
                    <a:pt x="51" y="5"/>
                    <a:pt x="67" y="0"/>
                    <a:pt x="81" y="4"/>
                  </a:cubicBezTo>
                  <a:cubicBezTo>
                    <a:pt x="68" y="4"/>
                    <a:pt x="54" y="9"/>
                    <a:pt x="42" y="16"/>
                  </a:cubicBezTo>
                  <a:cubicBezTo>
                    <a:pt x="34" y="10"/>
                    <a:pt x="23" y="10"/>
                    <a:pt x="1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33">
              <a:extLst>
                <a:ext uri="{FF2B5EF4-FFF2-40B4-BE49-F238E27FC236}">
                  <a16:creationId xmlns:a16="http://schemas.microsoft.com/office/drawing/2014/main" id="{339DFED7-859A-756A-C931-66941F93A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33"/>
              <a:ext cx="190" cy="54"/>
            </a:xfrm>
            <a:custGeom>
              <a:avLst/>
              <a:gdLst>
                <a:gd name="T0" fmla="*/ 50 w 76"/>
                <a:gd name="T1" fmla="*/ 116 h 20"/>
                <a:gd name="T2" fmla="*/ 1188 w 76"/>
                <a:gd name="T3" fmla="*/ 0 h 20"/>
                <a:gd name="T4" fmla="*/ 1033 w 76"/>
                <a:gd name="T5" fmla="*/ 138 h 20"/>
                <a:gd name="T6" fmla="*/ 895 w 76"/>
                <a:gd name="T7" fmla="*/ 197 h 20"/>
                <a:gd name="T8" fmla="*/ 425 w 76"/>
                <a:gd name="T9" fmla="*/ 394 h 20"/>
                <a:gd name="T10" fmla="*/ 0 w 76"/>
                <a:gd name="T11" fmla="*/ 176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20">
                  <a:moveTo>
                    <a:pt x="3" y="6"/>
                  </a:moveTo>
                  <a:cubicBezTo>
                    <a:pt x="27" y="6"/>
                    <a:pt x="53" y="3"/>
                    <a:pt x="76" y="0"/>
                  </a:cubicBezTo>
                  <a:cubicBezTo>
                    <a:pt x="71" y="1"/>
                    <a:pt x="69" y="5"/>
                    <a:pt x="66" y="7"/>
                  </a:cubicBezTo>
                  <a:cubicBezTo>
                    <a:pt x="60" y="10"/>
                    <a:pt x="63" y="9"/>
                    <a:pt x="57" y="10"/>
                  </a:cubicBezTo>
                  <a:cubicBezTo>
                    <a:pt x="45" y="12"/>
                    <a:pt x="38" y="12"/>
                    <a:pt x="27" y="20"/>
                  </a:cubicBezTo>
                  <a:cubicBezTo>
                    <a:pt x="23" y="10"/>
                    <a:pt x="9" y="10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34">
              <a:extLst>
                <a:ext uri="{FF2B5EF4-FFF2-40B4-BE49-F238E27FC236}">
                  <a16:creationId xmlns:a16="http://schemas.microsoft.com/office/drawing/2014/main" id="{BB2AA089-DD9A-5534-D308-C968839A3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1723"/>
              <a:ext cx="408" cy="56"/>
            </a:xfrm>
            <a:custGeom>
              <a:avLst/>
              <a:gdLst>
                <a:gd name="T0" fmla="*/ 0 w 163"/>
                <a:gd name="T1" fmla="*/ 136 h 21"/>
                <a:gd name="T2" fmla="*/ 1254 w 163"/>
                <a:gd name="T3" fmla="*/ 77 h 21"/>
                <a:gd name="T4" fmla="*/ 2556 w 163"/>
                <a:gd name="T5" fmla="*/ 192 h 21"/>
                <a:gd name="T6" fmla="*/ 2305 w 163"/>
                <a:gd name="T7" fmla="*/ 248 h 21"/>
                <a:gd name="T8" fmla="*/ 2193 w 163"/>
                <a:gd name="T9" fmla="*/ 363 h 21"/>
                <a:gd name="T10" fmla="*/ 1710 w 163"/>
                <a:gd name="T11" fmla="*/ 227 h 21"/>
                <a:gd name="T12" fmla="*/ 688 w 163"/>
                <a:gd name="T13" fmla="*/ 285 h 21"/>
                <a:gd name="T14" fmla="*/ 20 w 163"/>
                <a:gd name="T15" fmla="*/ 192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" h="21">
                  <a:moveTo>
                    <a:pt x="0" y="7"/>
                  </a:moveTo>
                  <a:cubicBezTo>
                    <a:pt x="29" y="0"/>
                    <a:pt x="50" y="2"/>
                    <a:pt x="80" y="4"/>
                  </a:cubicBezTo>
                  <a:cubicBezTo>
                    <a:pt x="107" y="6"/>
                    <a:pt x="136" y="11"/>
                    <a:pt x="163" y="10"/>
                  </a:cubicBezTo>
                  <a:cubicBezTo>
                    <a:pt x="158" y="10"/>
                    <a:pt x="152" y="11"/>
                    <a:pt x="147" y="13"/>
                  </a:cubicBezTo>
                  <a:cubicBezTo>
                    <a:pt x="144" y="15"/>
                    <a:pt x="143" y="19"/>
                    <a:pt x="140" y="19"/>
                  </a:cubicBezTo>
                  <a:cubicBezTo>
                    <a:pt x="133" y="21"/>
                    <a:pt x="117" y="13"/>
                    <a:pt x="109" y="12"/>
                  </a:cubicBezTo>
                  <a:cubicBezTo>
                    <a:pt x="94" y="11"/>
                    <a:pt x="55" y="1"/>
                    <a:pt x="44" y="15"/>
                  </a:cubicBezTo>
                  <a:cubicBezTo>
                    <a:pt x="35" y="7"/>
                    <a:pt x="8" y="5"/>
                    <a:pt x="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35">
              <a:extLst>
                <a:ext uri="{FF2B5EF4-FFF2-40B4-BE49-F238E27FC236}">
                  <a16:creationId xmlns:a16="http://schemas.microsoft.com/office/drawing/2014/main" id="{A1245D3B-A413-41BC-CA09-EC2ABEEED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747"/>
              <a:ext cx="330" cy="122"/>
            </a:xfrm>
            <a:custGeom>
              <a:avLst/>
              <a:gdLst>
                <a:gd name="T0" fmla="*/ 0 w 132"/>
                <a:gd name="T1" fmla="*/ 859 h 46"/>
                <a:gd name="T2" fmla="*/ 1033 w 132"/>
                <a:gd name="T3" fmla="*/ 260 h 46"/>
                <a:gd name="T4" fmla="*/ 2063 w 132"/>
                <a:gd name="T5" fmla="*/ 0 h 46"/>
                <a:gd name="T6" fmla="*/ 1613 w 132"/>
                <a:gd name="T7" fmla="*/ 281 h 46"/>
                <a:gd name="T8" fmla="*/ 1145 w 132"/>
                <a:gd name="T9" fmla="*/ 618 h 46"/>
                <a:gd name="T10" fmla="*/ 550 w 132"/>
                <a:gd name="T11" fmla="*/ 668 h 46"/>
                <a:gd name="T12" fmla="*/ 63 w 132"/>
                <a:gd name="T13" fmla="*/ 85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" h="46">
                  <a:moveTo>
                    <a:pt x="0" y="46"/>
                  </a:moveTo>
                  <a:cubicBezTo>
                    <a:pt x="11" y="28"/>
                    <a:pt x="47" y="24"/>
                    <a:pt x="66" y="14"/>
                  </a:cubicBezTo>
                  <a:cubicBezTo>
                    <a:pt x="89" y="3"/>
                    <a:pt x="107" y="1"/>
                    <a:pt x="132" y="0"/>
                  </a:cubicBezTo>
                  <a:cubicBezTo>
                    <a:pt x="122" y="3"/>
                    <a:pt x="110" y="7"/>
                    <a:pt x="103" y="15"/>
                  </a:cubicBezTo>
                  <a:cubicBezTo>
                    <a:pt x="93" y="4"/>
                    <a:pt x="60" y="18"/>
                    <a:pt x="73" y="33"/>
                  </a:cubicBezTo>
                  <a:cubicBezTo>
                    <a:pt x="61" y="24"/>
                    <a:pt x="46" y="31"/>
                    <a:pt x="35" y="36"/>
                  </a:cubicBezTo>
                  <a:cubicBezTo>
                    <a:pt x="25" y="41"/>
                    <a:pt x="14" y="43"/>
                    <a:pt x="4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36">
              <a:extLst>
                <a:ext uri="{FF2B5EF4-FFF2-40B4-BE49-F238E27FC236}">
                  <a16:creationId xmlns:a16="http://schemas.microsoft.com/office/drawing/2014/main" id="{76F5173E-2675-8E77-F667-D16135D5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1968"/>
              <a:ext cx="125" cy="373"/>
            </a:xfrm>
            <a:custGeom>
              <a:avLst/>
              <a:gdLst>
                <a:gd name="T0" fmla="*/ 625 w 50"/>
                <a:gd name="T1" fmla="*/ 0 h 140"/>
                <a:gd name="T2" fmla="*/ 145 w 50"/>
                <a:gd name="T3" fmla="*/ 2648 h 140"/>
                <a:gd name="T4" fmla="*/ 313 w 50"/>
                <a:gd name="T5" fmla="*/ 1945 h 140"/>
                <a:gd name="T6" fmla="*/ 425 w 50"/>
                <a:gd name="T7" fmla="*/ 490 h 140"/>
                <a:gd name="T8" fmla="*/ 500 w 50"/>
                <a:gd name="T9" fmla="*/ 589 h 140"/>
                <a:gd name="T10" fmla="*/ 783 w 50"/>
                <a:gd name="T11" fmla="*/ 21 h 140"/>
                <a:gd name="T12" fmla="*/ 738 w 50"/>
                <a:gd name="T13" fmla="*/ 21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40">
                  <a:moveTo>
                    <a:pt x="40" y="0"/>
                  </a:moveTo>
                  <a:cubicBezTo>
                    <a:pt x="0" y="36"/>
                    <a:pt x="0" y="90"/>
                    <a:pt x="9" y="140"/>
                  </a:cubicBezTo>
                  <a:cubicBezTo>
                    <a:pt x="12" y="127"/>
                    <a:pt x="8" y="112"/>
                    <a:pt x="20" y="103"/>
                  </a:cubicBezTo>
                  <a:cubicBezTo>
                    <a:pt x="3" y="98"/>
                    <a:pt x="20" y="39"/>
                    <a:pt x="27" y="26"/>
                  </a:cubicBezTo>
                  <a:cubicBezTo>
                    <a:pt x="28" y="28"/>
                    <a:pt x="30" y="28"/>
                    <a:pt x="32" y="31"/>
                  </a:cubicBezTo>
                  <a:cubicBezTo>
                    <a:pt x="34" y="17"/>
                    <a:pt x="40" y="10"/>
                    <a:pt x="50" y="1"/>
                  </a:cubicBezTo>
                  <a:cubicBezTo>
                    <a:pt x="48" y="0"/>
                    <a:pt x="48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37">
              <a:extLst>
                <a:ext uri="{FF2B5EF4-FFF2-40B4-BE49-F238E27FC236}">
                  <a16:creationId xmlns:a16="http://schemas.microsoft.com/office/drawing/2014/main" id="{0CC45633-A9BD-6B88-EE63-ABC67E189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909"/>
              <a:ext cx="42" cy="38"/>
            </a:xfrm>
            <a:custGeom>
              <a:avLst/>
              <a:gdLst>
                <a:gd name="T0" fmla="*/ 12 w 17"/>
                <a:gd name="T1" fmla="*/ 280 h 14"/>
                <a:gd name="T2" fmla="*/ 257 w 17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4">
                  <a:moveTo>
                    <a:pt x="1" y="14"/>
                  </a:moveTo>
                  <a:cubicBezTo>
                    <a:pt x="0" y="6"/>
                    <a:pt x="9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38">
              <a:extLst>
                <a:ext uri="{FF2B5EF4-FFF2-40B4-BE49-F238E27FC236}">
                  <a16:creationId xmlns:a16="http://schemas.microsoft.com/office/drawing/2014/main" id="{BB76A735-D485-7524-FB30-D6979AED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1843"/>
              <a:ext cx="23" cy="66"/>
            </a:xfrm>
            <a:custGeom>
              <a:avLst/>
              <a:gdLst>
                <a:gd name="T0" fmla="*/ 0 w 9"/>
                <a:gd name="T1" fmla="*/ 0 h 25"/>
                <a:gd name="T2" fmla="*/ 97 w 9"/>
                <a:gd name="T3" fmla="*/ 459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cubicBezTo>
                    <a:pt x="9" y="6"/>
                    <a:pt x="6" y="16"/>
                    <a:pt x="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39">
              <a:extLst>
                <a:ext uri="{FF2B5EF4-FFF2-40B4-BE49-F238E27FC236}">
                  <a16:creationId xmlns:a16="http://schemas.microsoft.com/office/drawing/2014/main" id="{273FD2FE-2FAA-A0CE-17BE-BAD3A3073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965"/>
              <a:ext cx="25" cy="86"/>
            </a:xfrm>
            <a:custGeom>
              <a:avLst/>
              <a:gdLst>
                <a:gd name="T0" fmla="*/ 63 w 10"/>
                <a:gd name="T1" fmla="*/ 0 h 32"/>
                <a:gd name="T2" fmla="*/ 158 w 10"/>
                <a:gd name="T3" fmla="*/ 621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2">
                  <a:moveTo>
                    <a:pt x="4" y="0"/>
                  </a:moveTo>
                  <a:cubicBezTo>
                    <a:pt x="0" y="10"/>
                    <a:pt x="5" y="25"/>
                    <a:pt x="10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40">
              <a:extLst>
                <a:ext uri="{FF2B5EF4-FFF2-40B4-BE49-F238E27FC236}">
                  <a16:creationId xmlns:a16="http://schemas.microsoft.com/office/drawing/2014/main" id="{DF2115BE-95B7-8117-8957-75C02B923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1771"/>
              <a:ext cx="68" cy="21"/>
            </a:xfrm>
            <a:custGeom>
              <a:avLst/>
              <a:gdLst>
                <a:gd name="T0" fmla="*/ 0 w 27"/>
                <a:gd name="T1" fmla="*/ 144 h 8"/>
                <a:gd name="T2" fmla="*/ 431 w 27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8">
                  <a:moveTo>
                    <a:pt x="0" y="8"/>
                  </a:moveTo>
                  <a:cubicBezTo>
                    <a:pt x="7" y="3"/>
                    <a:pt x="17" y="0"/>
                    <a:pt x="2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41">
              <a:extLst>
                <a:ext uri="{FF2B5EF4-FFF2-40B4-BE49-F238E27FC236}">
                  <a16:creationId xmlns:a16="http://schemas.microsoft.com/office/drawing/2014/main" id="{3AB10030-7611-AC34-6D8F-8DA1E1CB3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1789"/>
              <a:ext cx="43" cy="40"/>
            </a:xfrm>
            <a:custGeom>
              <a:avLst/>
              <a:gdLst>
                <a:gd name="T0" fmla="*/ 0 w 17"/>
                <a:gd name="T1" fmla="*/ 285 h 15"/>
                <a:gd name="T2" fmla="*/ 276 w 17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5">
                  <a:moveTo>
                    <a:pt x="0" y="15"/>
                  </a:moveTo>
                  <a:cubicBezTo>
                    <a:pt x="1" y="6"/>
                    <a:pt x="8" y="2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42">
              <a:extLst>
                <a:ext uri="{FF2B5EF4-FFF2-40B4-BE49-F238E27FC236}">
                  <a16:creationId xmlns:a16="http://schemas.microsoft.com/office/drawing/2014/main" id="{31A14BF9-F9A3-C1DE-ED04-1E9381908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1781"/>
              <a:ext cx="50" cy="19"/>
            </a:xfrm>
            <a:custGeom>
              <a:avLst/>
              <a:gdLst>
                <a:gd name="T0" fmla="*/ 0 w 20"/>
                <a:gd name="T1" fmla="*/ 141 h 7"/>
                <a:gd name="T2" fmla="*/ 313 w 20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7">
                  <a:moveTo>
                    <a:pt x="0" y="7"/>
                  </a:moveTo>
                  <a:cubicBezTo>
                    <a:pt x="5" y="2"/>
                    <a:pt x="13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43">
              <a:extLst>
                <a:ext uri="{FF2B5EF4-FFF2-40B4-BE49-F238E27FC236}">
                  <a16:creationId xmlns:a16="http://schemas.microsoft.com/office/drawing/2014/main" id="{D2EA8BB8-D5C0-28D0-1E74-BA8A16939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1773"/>
              <a:ext cx="77" cy="14"/>
            </a:xfrm>
            <a:custGeom>
              <a:avLst/>
              <a:gdLst>
                <a:gd name="T0" fmla="*/ 0 w 31"/>
                <a:gd name="T1" fmla="*/ 87 h 5"/>
                <a:gd name="T2" fmla="*/ 474 w 31"/>
                <a:gd name="T3" fmla="*/ 10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5">
                  <a:moveTo>
                    <a:pt x="0" y="4"/>
                  </a:moveTo>
                  <a:cubicBezTo>
                    <a:pt x="10" y="0"/>
                    <a:pt x="20" y="1"/>
                    <a:pt x="3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44">
              <a:extLst>
                <a:ext uri="{FF2B5EF4-FFF2-40B4-BE49-F238E27FC236}">
                  <a16:creationId xmlns:a16="http://schemas.microsoft.com/office/drawing/2014/main" id="{6575148F-9C33-8B3A-52B3-C578F964B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1979"/>
              <a:ext cx="45" cy="37"/>
            </a:xfrm>
            <a:custGeom>
              <a:avLst/>
              <a:gdLst>
                <a:gd name="T0" fmla="*/ 0 w 18"/>
                <a:gd name="T1" fmla="*/ 259 h 14"/>
                <a:gd name="T2" fmla="*/ 283 w 18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4">
                  <a:moveTo>
                    <a:pt x="0" y="14"/>
                  </a:moveTo>
                  <a:cubicBezTo>
                    <a:pt x="5" y="7"/>
                    <a:pt x="7" y="1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45">
              <a:extLst>
                <a:ext uri="{FF2B5EF4-FFF2-40B4-BE49-F238E27FC236}">
                  <a16:creationId xmlns:a16="http://schemas.microsoft.com/office/drawing/2014/main" id="{CE8795B5-4B54-D2A6-C431-6DEE8EDB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181"/>
              <a:ext cx="65" cy="40"/>
            </a:xfrm>
            <a:custGeom>
              <a:avLst/>
              <a:gdLst>
                <a:gd name="T0" fmla="*/ 0 w 26"/>
                <a:gd name="T1" fmla="*/ 0 h 15"/>
                <a:gd name="T2" fmla="*/ 408 w 26"/>
                <a:gd name="T3" fmla="*/ 26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cubicBezTo>
                    <a:pt x="4" y="8"/>
                    <a:pt x="17" y="15"/>
                    <a:pt x="26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46">
              <a:extLst>
                <a:ext uri="{FF2B5EF4-FFF2-40B4-BE49-F238E27FC236}">
                  <a16:creationId xmlns:a16="http://schemas.microsoft.com/office/drawing/2014/main" id="{DE502290-E53E-FB83-F4F8-6A5A214F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112"/>
              <a:ext cx="100" cy="32"/>
            </a:xfrm>
            <a:custGeom>
              <a:avLst/>
              <a:gdLst>
                <a:gd name="T0" fmla="*/ 0 w 40"/>
                <a:gd name="T1" fmla="*/ 0 h 12"/>
                <a:gd name="T2" fmla="*/ 625 w 40"/>
                <a:gd name="T3" fmla="*/ 136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" h="12">
                  <a:moveTo>
                    <a:pt x="0" y="0"/>
                  </a:moveTo>
                  <a:cubicBezTo>
                    <a:pt x="10" y="8"/>
                    <a:pt x="28" y="12"/>
                    <a:pt x="4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47">
              <a:extLst>
                <a:ext uri="{FF2B5EF4-FFF2-40B4-BE49-F238E27FC236}">
                  <a16:creationId xmlns:a16="http://schemas.microsoft.com/office/drawing/2014/main" id="{92B7C06E-14E2-E56C-5F1D-79A35133F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179"/>
              <a:ext cx="52" cy="40"/>
            </a:xfrm>
            <a:custGeom>
              <a:avLst/>
              <a:gdLst>
                <a:gd name="T0" fmla="*/ 0 w 21"/>
                <a:gd name="T1" fmla="*/ 285 h 15"/>
                <a:gd name="T2" fmla="*/ 319 w 21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5">
                  <a:moveTo>
                    <a:pt x="0" y="15"/>
                  </a:moveTo>
                  <a:cubicBezTo>
                    <a:pt x="2" y="4"/>
                    <a:pt x="10" y="1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48">
              <a:extLst>
                <a:ext uri="{FF2B5EF4-FFF2-40B4-BE49-F238E27FC236}">
                  <a16:creationId xmlns:a16="http://schemas.microsoft.com/office/drawing/2014/main" id="{446CE388-C6AC-1403-0277-6C920F3F3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941"/>
              <a:ext cx="18" cy="48"/>
            </a:xfrm>
            <a:custGeom>
              <a:avLst/>
              <a:gdLst>
                <a:gd name="T0" fmla="*/ 0 w 7"/>
                <a:gd name="T1" fmla="*/ 341 h 18"/>
                <a:gd name="T2" fmla="*/ 118 w 7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cubicBezTo>
                    <a:pt x="0" y="12"/>
                    <a:pt x="0" y="4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49">
              <a:extLst>
                <a:ext uri="{FF2B5EF4-FFF2-40B4-BE49-F238E27FC236}">
                  <a16:creationId xmlns:a16="http://schemas.microsoft.com/office/drawing/2014/main" id="{143D56E4-F1CD-6133-0976-B6A1C7862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984"/>
              <a:ext cx="25" cy="93"/>
            </a:xfrm>
            <a:custGeom>
              <a:avLst/>
              <a:gdLst>
                <a:gd name="T0" fmla="*/ 158 w 10"/>
                <a:gd name="T1" fmla="*/ 0 h 35"/>
                <a:gd name="T2" fmla="*/ 83 w 10"/>
                <a:gd name="T3" fmla="*/ 656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5">
                  <a:moveTo>
                    <a:pt x="10" y="0"/>
                  </a:moveTo>
                  <a:cubicBezTo>
                    <a:pt x="4" y="9"/>
                    <a:pt x="0" y="29"/>
                    <a:pt x="5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50">
              <a:extLst>
                <a:ext uri="{FF2B5EF4-FFF2-40B4-BE49-F238E27FC236}">
                  <a16:creationId xmlns:a16="http://schemas.microsoft.com/office/drawing/2014/main" id="{3C152215-3C27-507D-ECF2-793AB270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869"/>
              <a:ext cx="15" cy="43"/>
            </a:xfrm>
            <a:custGeom>
              <a:avLst/>
              <a:gdLst>
                <a:gd name="T0" fmla="*/ 95 w 6"/>
                <a:gd name="T1" fmla="*/ 0 h 16"/>
                <a:gd name="T2" fmla="*/ 20 w 6"/>
                <a:gd name="T3" fmla="*/ 31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4"/>
                    <a:pt x="0" y="10"/>
                    <a:pt x="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51">
              <a:extLst>
                <a:ext uri="{FF2B5EF4-FFF2-40B4-BE49-F238E27FC236}">
                  <a16:creationId xmlns:a16="http://schemas.microsoft.com/office/drawing/2014/main" id="{AAFE39AD-B19F-5691-12D1-763F52EE1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760"/>
              <a:ext cx="62" cy="16"/>
            </a:xfrm>
            <a:custGeom>
              <a:avLst/>
              <a:gdLst>
                <a:gd name="T0" fmla="*/ 0 w 25"/>
                <a:gd name="T1" fmla="*/ 115 h 6"/>
                <a:gd name="T2" fmla="*/ 382 w 25"/>
                <a:gd name="T3" fmla="*/ 7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6">
                  <a:moveTo>
                    <a:pt x="0" y="6"/>
                  </a:moveTo>
                  <a:cubicBezTo>
                    <a:pt x="7" y="1"/>
                    <a:pt x="16" y="0"/>
                    <a:pt x="25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52">
              <a:extLst>
                <a:ext uri="{FF2B5EF4-FFF2-40B4-BE49-F238E27FC236}">
                  <a16:creationId xmlns:a16="http://schemas.microsoft.com/office/drawing/2014/main" id="{5862051D-9CC3-A459-E0D0-A37275A2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1747"/>
              <a:ext cx="57" cy="13"/>
            </a:xfrm>
            <a:custGeom>
              <a:avLst/>
              <a:gdLst>
                <a:gd name="T0" fmla="*/ 0 w 23"/>
                <a:gd name="T1" fmla="*/ 88 h 5"/>
                <a:gd name="T2" fmla="*/ 349 w 23"/>
                <a:gd name="T3" fmla="*/ 6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5">
                  <a:moveTo>
                    <a:pt x="0" y="5"/>
                  </a:moveTo>
                  <a:cubicBezTo>
                    <a:pt x="7" y="0"/>
                    <a:pt x="15" y="1"/>
                    <a:pt x="2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53">
              <a:extLst>
                <a:ext uri="{FF2B5EF4-FFF2-40B4-BE49-F238E27FC236}">
                  <a16:creationId xmlns:a16="http://schemas.microsoft.com/office/drawing/2014/main" id="{372CDEC3-44B2-7740-4A69-B1674B098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1880"/>
              <a:ext cx="65" cy="48"/>
            </a:xfrm>
            <a:custGeom>
              <a:avLst/>
              <a:gdLst>
                <a:gd name="T0" fmla="*/ 0 w 26"/>
                <a:gd name="T1" fmla="*/ 341 h 18"/>
                <a:gd name="T2" fmla="*/ 408 w 26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cubicBezTo>
                    <a:pt x="3" y="8"/>
                    <a:pt x="15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54">
              <a:extLst>
                <a:ext uri="{FF2B5EF4-FFF2-40B4-BE49-F238E27FC236}">
                  <a16:creationId xmlns:a16="http://schemas.microsoft.com/office/drawing/2014/main" id="{CB2DBECC-7427-A2D6-F23C-81DF0E586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032"/>
              <a:ext cx="58" cy="32"/>
            </a:xfrm>
            <a:custGeom>
              <a:avLst/>
              <a:gdLst>
                <a:gd name="T0" fmla="*/ 0 w 23"/>
                <a:gd name="T1" fmla="*/ 227 h 12"/>
                <a:gd name="T2" fmla="*/ 368 w 23"/>
                <a:gd name="T3" fmla="*/ 93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5" y="5"/>
                    <a:pt x="14" y="0"/>
                    <a:pt x="2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55">
              <a:extLst>
                <a:ext uri="{FF2B5EF4-FFF2-40B4-BE49-F238E27FC236}">
                  <a16:creationId xmlns:a16="http://schemas.microsoft.com/office/drawing/2014/main" id="{66407554-61AA-F31A-C066-648FD0D8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1984"/>
              <a:ext cx="43" cy="48"/>
            </a:xfrm>
            <a:custGeom>
              <a:avLst/>
              <a:gdLst>
                <a:gd name="T0" fmla="*/ 33 w 17"/>
                <a:gd name="T1" fmla="*/ 341 h 18"/>
                <a:gd name="T2" fmla="*/ 276 w 17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8">
                  <a:moveTo>
                    <a:pt x="2" y="18"/>
                  </a:moveTo>
                  <a:cubicBezTo>
                    <a:pt x="0" y="10"/>
                    <a:pt x="9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56">
              <a:extLst>
                <a:ext uri="{FF2B5EF4-FFF2-40B4-BE49-F238E27FC236}">
                  <a16:creationId xmlns:a16="http://schemas.microsoft.com/office/drawing/2014/main" id="{A6BB2825-7B98-2C94-E6A6-AE673A61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2237"/>
              <a:ext cx="35" cy="54"/>
            </a:xfrm>
            <a:custGeom>
              <a:avLst/>
              <a:gdLst>
                <a:gd name="T0" fmla="*/ 0 w 14"/>
                <a:gd name="T1" fmla="*/ 394 h 20"/>
                <a:gd name="T2" fmla="*/ 220 w 14"/>
                <a:gd name="T3" fmla="*/ 22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0">
                  <a:moveTo>
                    <a:pt x="0" y="20"/>
                  </a:moveTo>
                  <a:cubicBezTo>
                    <a:pt x="0" y="13"/>
                    <a:pt x="4" y="0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57">
              <a:extLst>
                <a:ext uri="{FF2B5EF4-FFF2-40B4-BE49-F238E27FC236}">
                  <a16:creationId xmlns:a16="http://schemas.microsoft.com/office/drawing/2014/main" id="{26029B58-7C97-FC8A-FB07-FC331C4D2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2352"/>
              <a:ext cx="25" cy="35"/>
            </a:xfrm>
            <a:custGeom>
              <a:avLst/>
              <a:gdLst>
                <a:gd name="T0" fmla="*/ 33 w 10"/>
                <a:gd name="T1" fmla="*/ 253 h 13"/>
                <a:gd name="T2" fmla="*/ 158 w 1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2" y="13"/>
                  </a:moveTo>
                  <a:cubicBezTo>
                    <a:pt x="0" y="7"/>
                    <a:pt x="4" y="3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58">
              <a:extLst>
                <a:ext uri="{FF2B5EF4-FFF2-40B4-BE49-F238E27FC236}">
                  <a16:creationId xmlns:a16="http://schemas.microsoft.com/office/drawing/2014/main" id="{68469ED1-92A0-1AD0-8A5C-82325C41D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" y="2197"/>
              <a:ext cx="73" cy="27"/>
            </a:xfrm>
            <a:custGeom>
              <a:avLst/>
              <a:gdLst>
                <a:gd name="T0" fmla="*/ 0 w 29"/>
                <a:gd name="T1" fmla="*/ 197 h 10"/>
                <a:gd name="T2" fmla="*/ 463 w 2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8" y="3"/>
                    <a:pt x="18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59">
              <a:extLst>
                <a:ext uri="{FF2B5EF4-FFF2-40B4-BE49-F238E27FC236}">
                  <a16:creationId xmlns:a16="http://schemas.microsoft.com/office/drawing/2014/main" id="{A4DB024F-CCF0-FF4D-9417-0A02E9A3B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216"/>
              <a:ext cx="42" cy="56"/>
            </a:xfrm>
            <a:custGeom>
              <a:avLst/>
              <a:gdLst>
                <a:gd name="T0" fmla="*/ 12 w 17"/>
                <a:gd name="T1" fmla="*/ 0 h 21"/>
                <a:gd name="T2" fmla="*/ 257 w 17"/>
                <a:gd name="T3" fmla="*/ 397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1">
                  <a:moveTo>
                    <a:pt x="1" y="0"/>
                  </a:moveTo>
                  <a:cubicBezTo>
                    <a:pt x="0" y="9"/>
                    <a:pt x="8" y="20"/>
                    <a:pt x="17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60">
              <a:extLst>
                <a:ext uri="{FF2B5EF4-FFF2-40B4-BE49-F238E27FC236}">
                  <a16:creationId xmlns:a16="http://schemas.microsoft.com/office/drawing/2014/main" id="{75B718C6-F75E-F075-C310-139985D3A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011"/>
              <a:ext cx="65" cy="45"/>
            </a:xfrm>
            <a:custGeom>
              <a:avLst/>
              <a:gdLst>
                <a:gd name="T0" fmla="*/ 0 w 26"/>
                <a:gd name="T1" fmla="*/ 315 h 17"/>
                <a:gd name="T2" fmla="*/ 408 w 26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7">
                  <a:moveTo>
                    <a:pt x="0" y="17"/>
                  </a:moveTo>
                  <a:cubicBezTo>
                    <a:pt x="11" y="16"/>
                    <a:pt x="19" y="1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61">
              <a:extLst>
                <a:ext uri="{FF2B5EF4-FFF2-40B4-BE49-F238E27FC236}">
                  <a16:creationId xmlns:a16="http://schemas.microsoft.com/office/drawing/2014/main" id="{B03A3EEC-56DC-4BCD-2DE1-DAFC253F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" y="1861"/>
              <a:ext cx="70" cy="32"/>
            </a:xfrm>
            <a:custGeom>
              <a:avLst/>
              <a:gdLst>
                <a:gd name="T0" fmla="*/ 0 w 28"/>
                <a:gd name="T1" fmla="*/ 115 h 12"/>
                <a:gd name="T2" fmla="*/ 438 w 2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2">
                  <a:moveTo>
                    <a:pt x="0" y="6"/>
                  </a:moveTo>
                  <a:cubicBezTo>
                    <a:pt x="8" y="12"/>
                    <a:pt x="20" y="5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62">
              <a:extLst>
                <a:ext uri="{FF2B5EF4-FFF2-40B4-BE49-F238E27FC236}">
                  <a16:creationId xmlns:a16="http://schemas.microsoft.com/office/drawing/2014/main" id="{079D4A57-DA4A-6FA9-3A4C-D7E4D7B8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763"/>
              <a:ext cx="25" cy="61"/>
            </a:xfrm>
            <a:custGeom>
              <a:avLst/>
              <a:gdLst>
                <a:gd name="T0" fmla="*/ 0 w 10"/>
                <a:gd name="T1" fmla="*/ 0 h 23"/>
                <a:gd name="T2" fmla="*/ 113 w 10"/>
                <a:gd name="T3" fmla="*/ 43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6" y="5"/>
                    <a:pt x="10" y="16"/>
                    <a:pt x="7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63">
              <a:extLst>
                <a:ext uri="{FF2B5EF4-FFF2-40B4-BE49-F238E27FC236}">
                  <a16:creationId xmlns:a16="http://schemas.microsoft.com/office/drawing/2014/main" id="{8FC79A5E-9C18-8459-5FE9-35DFB90CB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1803"/>
              <a:ext cx="65" cy="10"/>
            </a:xfrm>
            <a:custGeom>
              <a:avLst/>
              <a:gdLst>
                <a:gd name="T0" fmla="*/ 0 w 26"/>
                <a:gd name="T1" fmla="*/ 0 h 4"/>
                <a:gd name="T2" fmla="*/ 408 w 26"/>
                <a:gd name="T3" fmla="*/ 2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4">
                  <a:moveTo>
                    <a:pt x="0" y="0"/>
                  </a:moveTo>
                  <a:cubicBezTo>
                    <a:pt x="7" y="4"/>
                    <a:pt x="18" y="4"/>
                    <a:pt x="2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64">
              <a:extLst>
                <a:ext uri="{FF2B5EF4-FFF2-40B4-BE49-F238E27FC236}">
                  <a16:creationId xmlns:a16="http://schemas.microsoft.com/office/drawing/2014/main" id="{8257879B-1DD2-9C81-78E9-E513941D7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853"/>
              <a:ext cx="38" cy="43"/>
            </a:xfrm>
            <a:custGeom>
              <a:avLst/>
              <a:gdLst>
                <a:gd name="T0" fmla="*/ 243 w 15"/>
                <a:gd name="T1" fmla="*/ 0 h 16"/>
                <a:gd name="T2" fmla="*/ 0 w 15"/>
                <a:gd name="T3" fmla="*/ 31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cubicBezTo>
                    <a:pt x="10" y="6"/>
                    <a:pt x="8" y="16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65">
              <a:extLst>
                <a:ext uri="{FF2B5EF4-FFF2-40B4-BE49-F238E27FC236}">
                  <a16:creationId xmlns:a16="http://schemas.microsoft.com/office/drawing/2014/main" id="{B06FE81B-92EC-A137-7721-6E9E7876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752"/>
              <a:ext cx="18" cy="24"/>
            </a:xfrm>
            <a:custGeom>
              <a:avLst/>
              <a:gdLst>
                <a:gd name="T0" fmla="*/ 118 w 7"/>
                <a:gd name="T1" fmla="*/ 0 h 9"/>
                <a:gd name="T2" fmla="*/ 0 w 7"/>
                <a:gd name="T3" fmla="*/ 171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2" y="2"/>
                    <a:pt x="0" y="5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66">
              <a:extLst>
                <a:ext uri="{FF2B5EF4-FFF2-40B4-BE49-F238E27FC236}">
                  <a16:creationId xmlns:a16="http://schemas.microsoft.com/office/drawing/2014/main" id="{8F698B71-7F51-B838-A58F-36D152D1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539"/>
              <a:ext cx="55" cy="32"/>
            </a:xfrm>
            <a:custGeom>
              <a:avLst/>
              <a:gdLst>
                <a:gd name="T0" fmla="*/ 20 w 22"/>
                <a:gd name="T1" fmla="*/ 0 h 12"/>
                <a:gd name="T2" fmla="*/ 345 w 22"/>
                <a:gd name="T3" fmla="*/ 11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2">
                  <a:moveTo>
                    <a:pt x="1" y="0"/>
                  </a:moveTo>
                  <a:cubicBezTo>
                    <a:pt x="0" y="12"/>
                    <a:pt x="15" y="9"/>
                    <a:pt x="2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67">
              <a:extLst>
                <a:ext uri="{FF2B5EF4-FFF2-40B4-BE49-F238E27FC236}">
                  <a16:creationId xmlns:a16="http://schemas.microsoft.com/office/drawing/2014/main" id="{C15A4D32-52AF-4230-4548-6B160D85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507"/>
              <a:ext cx="42" cy="72"/>
            </a:xfrm>
            <a:custGeom>
              <a:avLst/>
              <a:gdLst>
                <a:gd name="T0" fmla="*/ 12 w 17"/>
                <a:gd name="T1" fmla="*/ 0 h 27"/>
                <a:gd name="T2" fmla="*/ 257 w 17"/>
                <a:gd name="T3" fmla="*/ 512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7">
                  <a:moveTo>
                    <a:pt x="1" y="0"/>
                  </a:moveTo>
                  <a:cubicBezTo>
                    <a:pt x="0" y="12"/>
                    <a:pt x="7" y="22"/>
                    <a:pt x="17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68">
              <a:extLst>
                <a:ext uri="{FF2B5EF4-FFF2-40B4-BE49-F238E27FC236}">
                  <a16:creationId xmlns:a16="http://schemas.microsoft.com/office/drawing/2014/main" id="{8939C5B4-00CA-5188-A04B-9F935AC9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2469"/>
              <a:ext cx="22" cy="56"/>
            </a:xfrm>
            <a:custGeom>
              <a:avLst/>
              <a:gdLst>
                <a:gd name="T0" fmla="*/ 42 w 9"/>
                <a:gd name="T1" fmla="*/ 0 h 21"/>
                <a:gd name="T2" fmla="*/ 132 w 9"/>
                <a:gd name="T3" fmla="*/ 397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1">
                  <a:moveTo>
                    <a:pt x="3" y="0"/>
                  </a:moveTo>
                  <a:cubicBezTo>
                    <a:pt x="0" y="7"/>
                    <a:pt x="4" y="16"/>
                    <a:pt x="9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69">
              <a:extLst>
                <a:ext uri="{FF2B5EF4-FFF2-40B4-BE49-F238E27FC236}">
                  <a16:creationId xmlns:a16="http://schemas.microsoft.com/office/drawing/2014/main" id="{27C88023-6066-CDAC-6B5D-D5D6B7A54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2160"/>
              <a:ext cx="195" cy="155"/>
            </a:xfrm>
            <a:custGeom>
              <a:avLst/>
              <a:gdLst>
                <a:gd name="T0" fmla="*/ 1113 w 78"/>
                <a:gd name="T1" fmla="*/ 0 h 58"/>
                <a:gd name="T2" fmla="*/ 675 w 78"/>
                <a:gd name="T3" fmla="*/ 649 h 58"/>
                <a:gd name="T4" fmla="*/ 300 w 78"/>
                <a:gd name="T5" fmla="*/ 935 h 58"/>
                <a:gd name="T6" fmla="*/ 0 w 78"/>
                <a:gd name="T7" fmla="*/ 1050 h 58"/>
                <a:gd name="T8" fmla="*/ 800 w 78"/>
                <a:gd name="T9" fmla="*/ 935 h 58"/>
                <a:gd name="T10" fmla="*/ 1175 w 78"/>
                <a:gd name="T11" fmla="*/ 799 h 58"/>
                <a:gd name="T12" fmla="*/ 1220 w 78"/>
                <a:gd name="T13" fmla="*/ 17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58">
                  <a:moveTo>
                    <a:pt x="71" y="0"/>
                  </a:moveTo>
                  <a:cubicBezTo>
                    <a:pt x="77" y="19"/>
                    <a:pt x="56" y="27"/>
                    <a:pt x="43" y="34"/>
                  </a:cubicBezTo>
                  <a:cubicBezTo>
                    <a:pt x="35" y="39"/>
                    <a:pt x="28" y="45"/>
                    <a:pt x="19" y="49"/>
                  </a:cubicBezTo>
                  <a:cubicBezTo>
                    <a:pt x="13" y="51"/>
                    <a:pt x="5" y="51"/>
                    <a:pt x="0" y="55"/>
                  </a:cubicBezTo>
                  <a:cubicBezTo>
                    <a:pt x="13" y="58"/>
                    <a:pt x="36" y="52"/>
                    <a:pt x="51" y="49"/>
                  </a:cubicBezTo>
                  <a:cubicBezTo>
                    <a:pt x="59" y="48"/>
                    <a:pt x="68" y="47"/>
                    <a:pt x="75" y="42"/>
                  </a:cubicBezTo>
                  <a:cubicBezTo>
                    <a:pt x="73" y="34"/>
                    <a:pt x="68" y="15"/>
                    <a:pt x="78" y="9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70">
              <a:extLst>
                <a:ext uri="{FF2B5EF4-FFF2-40B4-BE49-F238E27FC236}">
                  <a16:creationId xmlns:a16="http://schemas.microsoft.com/office/drawing/2014/main" id="{39626ADC-B553-6A67-8D23-4596339ED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181"/>
              <a:ext cx="45" cy="96"/>
            </a:xfrm>
            <a:custGeom>
              <a:avLst/>
              <a:gdLst>
                <a:gd name="T0" fmla="*/ 95 w 18"/>
                <a:gd name="T1" fmla="*/ 0 h 36"/>
                <a:gd name="T2" fmla="*/ 283 w 18"/>
                <a:gd name="T3" fmla="*/ 568 h 36"/>
                <a:gd name="T4" fmla="*/ 0 w 18"/>
                <a:gd name="T5" fmla="*/ 568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36">
                  <a:moveTo>
                    <a:pt x="6" y="0"/>
                  </a:moveTo>
                  <a:cubicBezTo>
                    <a:pt x="8" y="14"/>
                    <a:pt x="11" y="20"/>
                    <a:pt x="18" y="30"/>
                  </a:cubicBezTo>
                  <a:cubicBezTo>
                    <a:pt x="13" y="33"/>
                    <a:pt x="2" y="36"/>
                    <a:pt x="0" y="30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71">
              <a:extLst>
                <a:ext uri="{FF2B5EF4-FFF2-40B4-BE49-F238E27FC236}">
                  <a16:creationId xmlns:a16="http://schemas.microsoft.com/office/drawing/2014/main" id="{52652D2E-FAA8-8F28-DF77-1D9985F9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2192"/>
              <a:ext cx="97" cy="69"/>
            </a:xfrm>
            <a:custGeom>
              <a:avLst/>
              <a:gdLst>
                <a:gd name="T0" fmla="*/ 0 w 39"/>
                <a:gd name="T1" fmla="*/ 451 h 26"/>
                <a:gd name="T2" fmla="*/ 279 w 39"/>
                <a:gd name="T3" fmla="*/ 0 h 26"/>
                <a:gd name="T4" fmla="*/ 75 w 39"/>
                <a:gd name="T5" fmla="*/ 39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0" y="24"/>
                  </a:moveTo>
                  <a:cubicBezTo>
                    <a:pt x="14" y="26"/>
                    <a:pt x="39" y="9"/>
                    <a:pt x="18" y="0"/>
                  </a:cubicBezTo>
                  <a:cubicBezTo>
                    <a:pt x="25" y="11"/>
                    <a:pt x="9" y="14"/>
                    <a:pt x="5" y="2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72">
              <a:extLst>
                <a:ext uri="{FF2B5EF4-FFF2-40B4-BE49-F238E27FC236}">
                  <a16:creationId xmlns:a16="http://schemas.microsoft.com/office/drawing/2014/main" id="{D1E6B12B-F972-6D96-599F-29E846056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2075"/>
              <a:ext cx="92" cy="138"/>
            </a:xfrm>
            <a:custGeom>
              <a:avLst/>
              <a:gdLst>
                <a:gd name="T0" fmla="*/ 199 w 37"/>
                <a:gd name="T1" fmla="*/ 111 h 52"/>
                <a:gd name="T2" fmla="*/ 495 w 37"/>
                <a:gd name="T3" fmla="*/ 0 h 52"/>
                <a:gd name="T4" fmla="*/ 475 w 37"/>
                <a:gd name="T5" fmla="*/ 226 h 52"/>
                <a:gd name="T6" fmla="*/ 525 w 37"/>
                <a:gd name="T7" fmla="*/ 507 h 52"/>
                <a:gd name="T8" fmla="*/ 0 w 37"/>
                <a:gd name="T9" fmla="*/ 971 h 52"/>
                <a:gd name="T10" fmla="*/ 341 w 37"/>
                <a:gd name="T11" fmla="*/ 451 h 52"/>
                <a:gd name="T12" fmla="*/ 167 w 37"/>
                <a:gd name="T13" fmla="*/ 17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52">
                  <a:moveTo>
                    <a:pt x="13" y="6"/>
                  </a:moveTo>
                  <a:cubicBezTo>
                    <a:pt x="21" y="7"/>
                    <a:pt x="25" y="2"/>
                    <a:pt x="32" y="0"/>
                  </a:cubicBezTo>
                  <a:cubicBezTo>
                    <a:pt x="34" y="5"/>
                    <a:pt x="30" y="8"/>
                    <a:pt x="31" y="12"/>
                  </a:cubicBezTo>
                  <a:cubicBezTo>
                    <a:pt x="31" y="18"/>
                    <a:pt x="34" y="22"/>
                    <a:pt x="34" y="27"/>
                  </a:cubicBezTo>
                  <a:cubicBezTo>
                    <a:pt x="37" y="46"/>
                    <a:pt x="14" y="49"/>
                    <a:pt x="0" y="52"/>
                  </a:cubicBezTo>
                  <a:cubicBezTo>
                    <a:pt x="9" y="46"/>
                    <a:pt x="24" y="39"/>
                    <a:pt x="22" y="24"/>
                  </a:cubicBezTo>
                  <a:cubicBezTo>
                    <a:pt x="22" y="19"/>
                    <a:pt x="17" y="10"/>
                    <a:pt x="11" y="9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73">
              <a:extLst>
                <a:ext uri="{FF2B5EF4-FFF2-40B4-BE49-F238E27FC236}">
                  <a16:creationId xmlns:a16="http://schemas.microsoft.com/office/drawing/2014/main" id="{580E89D0-AC68-2635-7799-0B6CE79FE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1904"/>
              <a:ext cx="87" cy="149"/>
            </a:xfrm>
            <a:custGeom>
              <a:avLst/>
              <a:gdLst>
                <a:gd name="T0" fmla="*/ 92 w 35"/>
                <a:gd name="T1" fmla="*/ 77 h 56"/>
                <a:gd name="T2" fmla="*/ 353 w 35"/>
                <a:gd name="T3" fmla="*/ 56 h 56"/>
                <a:gd name="T4" fmla="*/ 495 w 35"/>
                <a:gd name="T5" fmla="*/ 375 h 56"/>
                <a:gd name="T6" fmla="*/ 475 w 35"/>
                <a:gd name="T7" fmla="*/ 806 h 56"/>
                <a:gd name="T8" fmla="*/ 0 w 35"/>
                <a:gd name="T9" fmla="*/ 1054 h 56"/>
                <a:gd name="T10" fmla="*/ 403 w 35"/>
                <a:gd name="T11" fmla="*/ 474 h 56"/>
                <a:gd name="T12" fmla="*/ 75 w 35"/>
                <a:gd name="T13" fmla="*/ 7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56">
                  <a:moveTo>
                    <a:pt x="6" y="4"/>
                  </a:moveTo>
                  <a:cubicBezTo>
                    <a:pt x="12" y="7"/>
                    <a:pt x="17" y="0"/>
                    <a:pt x="23" y="3"/>
                  </a:cubicBezTo>
                  <a:cubicBezTo>
                    <a:pt x="27" y="6"/>
                    <a:pt x="31" y="15"/>
                    <a:pt x="32" y="20"/>
                  </a:cubicBezTo>
                  <a:cubicBezTo>
                    <a:pt x="33" y="26"/>
                    <a:pt x="35" y="38"/>
                    <a:pt x="31" y="43"/>
                  </a:cubicBezTo>
                  <a:cubicBezTo>
                    <a:pt x="26" y="52"/>
                    <a:pt x="9" y="52"/>
                    <a:pt x="0" y="56"/>
                  </a:cubicBezTo>
                  <a:cubicBezTo>
                    <a:pt x="12" y="51"/>
                    <a:pt x="27" y="40"/>
                    <a:pt x="26" y="25"/>
                  </a:cubicBezTo>
                  <a:cubicBezTo>
                    <a:pt x="24" y="8"/>
                    <a:pt x="7" y="16"/>
                    <a:pt x="5" y="4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74">
              <a:extLst>
                <a:ext uri="{FF2B5EF4-FFF2-40B4-BE49-F238E27FC236}">
                  <a16:creationId xmlns:a16="http://schemas.microsoft.com/office/drawing/2014/main" id="{D0A96764-8ADD-7EBF-1F26-8A3252A9F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" y="1955"/>
              <a:ext cx="57" cy="72"/>
            </a:xfrm>
            <a:custGeom>
              <a:avLst/>
              <a:gdLst>
                <a:gd name="T0" fmla="*/ 154 w 23"/>
                <a:gd name="T1" fmla="*/ 0 h 27"/>
                <a:gd name="T2" fmla="*/ 320 w 23"/>
                <a:gd name="T3" fmla="*/ 264 h 27"/>
                <a:gd name="T4" fmla="*/ 0 w 23"/>
                <a:gd name="T5" fmla="*/ 5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7">
                  <a:moveTo>
                    <a:pt x="10" y="0"/>
                  </a:moveTo>
                  <a:cubicBezTo>
                    <a:pt x="11" y="8"/>
                    <a:pt x="19" y="8"/>
                    <a:pt x="21" y="14"/>
                  </a:cubicBezTo>
                  <a:cubicBezTo>
                    <a:pt x="23" y="22"/>
                    <a:pt x="6" y="25"/>
                    <a:pt x="0" y="27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75">
              <a:extLst>
                <a:ext uri="{FF2B5EF4-FFF2-40B4-BE49-F238E27FC236}">
                  <a16:creationId xmlns:a16="http://schemas.microsoft.com/office/drawing/2014/main" id="{4633CB52-E0DE-4D0C-DAC8-8D8D2E0C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1747"/>
              <a:ext cx="65" cy="24"/>
            </a:xfrm>
            <a:custGeom>
              <a:avLst/>
              <a:gdLst>
                <a:gd name="T0" fmla="*/ 0 w 26"/>
                <a:gd name="T1" fmla="*/ 0 h 9"/>
                <a:gd name="T2" fmla="*/ 188 w 26"/>
                <a:gd name="T3" fmla="*/ 171 h 9"/>
                <a:gd name="T4" fmla="*/ 408 w 26"/>
                <a:gd name="T5" fmla="*/ 77 h 9"/>
                <a:gd name="T6" fmla="*/ 83 w 26"/>
                <a:gd name="T7" fmla="*/ 7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3" y="4"/>
                    <a:pt x="8" y="7"/>
                    <a:pt x="12" y="9"/>
                  </a:cubicBezTo>
                  <a:cubicBezTo>
                    <a:pt x="16" y="6"/>
                    <a:pt x="21" y="5"/>
                    <a:pt x="26" y="4"/>
                  </a:cubicBezTo>
                  <a:cubicBezTo>
                    <a:pt x="19" y="4"/>
                    <a:pt x="12" y="5"/>
                    <a:pt x="5" y="4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76">
              <a:extLst>
                <a:ext uri="{FF2B5EF4-FFF2-40B4-BE49-F238E27FC236}">
                  <a16:creationId xmlns:a16="http://schemas.microsoft.com/office/drawing/2014/main" id="{D2F03AF8-8177-F37D-C4F4-421005E34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757"/>
              <a:ext cx="60" cy="30"/>
            </a:xfrm>
            <a:custGeom>
              <a:avLst/>
              <a:gdLst>
                <a:gd name="T0" fmla="*/ 0 w 24"/>
                <a:gd name="T1" fmla="*/ 0 h 11"/>
                <a:gd name="T2" fmla="*/ 145 w 24"/>
                <a:gd name="T3" fmla="*/ 224 h 11"/>
                <a:gd name="T4" fmla="*/ 375 w 24"/>
                <a:gd name="T5" fmla="*/ 104 h 11"/>
                <a:gd name="T6" fmla="*/ 63 w 24"/>
                <a:gd name="T7" fmla="*/ 2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cubicBezTo>
                    <a:pt x="3" y="4"/>
                    <a:pt x="5" y="8"/>
                    <a:pt x="9" y="11"/>
                  </a:cubicBezTo>
                  <a:cubicBezTo>
                    <a:pt x="12" y="5"/>
                    <a:pt x="20" y="4"/>
                    <a:pt x="24" y="5"/>
                  </a:cubicBezTo>
                  <a:cubicBezTo>
                    <a:pt x="17" y="4"/>
                    <a:pt x="10" y="1"/>
                    <a:pt x="4" y="1"/>
                  </a:cubicBezTo>
                </a:path>
              </a:pathLst>
            </a:custGeom>
            <a:solidFill>
              <a:srgbClr val="F4D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77">
              <a:extLst>
                <a:ext uri="{FF2B5EF4-FFF2-40B4-BE49-F238E27FC236}">
                  <a16:creationId xmlns:a16="http://schemas.microsoft.com/office/drawing/2014/main" id="{E46ECEE0-13EE-F2D8-282D-DE0DB91E5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2341"/>
              <a:ext cx="420" cy="136"/>
            </a:xfrm>
            <a:custGeom>
              <a:avLst/>
              <a:gdLst>
                <a:gd name="T0" fmla="*/ 20 w 168"/>
                <a:gd name="T1" fmla="*/ 947 h 51"/>
                <a:gd name="T2" fmla="*/ 158 w 168"/>
                <a:gd name="T3" fmla="*/ 832 h 51"/>
                <a:gd name="T4" fmla="*/ 250 w 168"/>
                <a:gd name="T5" fmla="*/ 739 h 51"/>
                <a:gd name="T6" fmla="*/ 425 w 168"/>
                <a:gd name="T7" fmla="*/ 648 h 51"/>
                <a:gd name="T8" fmla="*/ 738 w 168"/>
                <a:gd name="T9" fmla="*/ 533 h 51"/>
                <a:gd name="T10" fmla="*/ 1020 w 168"/>
                <a:gd name="T11" fmla="*/ 285 h 51"/>
                <a:gd name="T12" fmla="*/ 1375 w 168"/>
                <a:gd name="T13" fmla="*/ 171 h 51"/>
                <a:gd name="T14" fmla="*/ 1708 w 168"/>
                <a:gd name="T15" fmla="*/ 56 h 51"/>
                <a:gd name="T16" fmla="*/ 2000 w 168"/>
                <a:gd name="T17" fmla="*/ 0 h 51"/>
                <a:gd name="T18" fmla="*/ 2333 w 168"/>
                <a:gd name="T19" fmla="*/ 77 h 51"/>
                <a:gd name="T20" fmla="*/ 2595 w 168"/>
                <a:gd name="T21" fmla="*/ 136 h 51"/>
                <a:gd name="T22" fmla="*/ 2595 w 168"/>
                <a:gd name="T23" fmla="*/ 419 h 51"/>
                <a:gd name="T24" fmla="*/ 2583 w 168"/>
                <a:gd name="T25" fmla="*/ 648 h 51"/>
                <a:gd name="T26" fmla="*/ 2488 w 168"/>
                <a:gd name="T27" fmla="*/ 832 h 51"/>
                <a:gd name="T28" fmla="*/ 2395 w 168"/>
                <a:gd name="T29" fmla="*/ 435 h 51"/>
                <a:gd name="T30" fmla="*/ 2050 w 168"/>
                <a:gd name="T31" fmla="*/ 285 h 51"/>
                <a:gd name="T32" fmla="*/ 1375 w 168"/>
                <a:gd name="T33" fmla="*/ 435 h 51"/>
                <a:gd name="T34" fmla="*/ 1063 w 168"/>
                <a:gd name="T35" fmla="*/ 568 h 51"/>
                <a:gd name="T36" fmla="*/ 645 w 168"/>
                <a:gd name="T37" fmla="*/ 704 h 51"/>
                <a:gd name="T38" fmla="*/ 520 w 168"/>
                <a:gd name="T39" fmla="*/ 819 h 51"/>
                <a:gd name="T40" fmla="*/ 395 w 168"/>
                <a:gd name="T41" fmla="*/ 875 h 51"/>
                <a:gd name="T42" fmla="*/ 188 w 168"/>
                <a:gd name="T43" fmla="*/ 968 h 51"/>
                <a:gd name="T44" fmla="*/ 0 w 168"/>
                <a:gd name="T45" fmla="*/ 968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8" h="51">
                  <a:moveTo>
                    <a:pt x="1" y="50"/>
                  </a:moveTo>
                  <a:cubicBezTo>
                    <a:pt x="3" y="48"/>
                    <a:pt x="9" y="46"/>
                    <a:pt x="10" y="44"/>
                  </a:cubicBezTo>
                  <a:cubicBezTo>
                    <a:pt x="12" y="42"/>
                    <a:pt x="14" y="40"/>
                    <a:pt x="16" y="39"/>
                  </a:cubicBezTo>
                  <a:cubicBezTo>
                    <a:pt x="19" y="37"/>
                    <a:pt x="23" y="35"/>
                    <a:pt x="27" y="34"/>
                  </a:cubicBezTo>
                  <a:cubicBezTo>
                    <a:pt x="34" y="32"/>
                    <a:pt x="41" y="34"/>
                    <a:pt x="47" y="28"/>
                  </a:cubicBezTo>
                  <a:cubicBezTo>
                    <a:pt x="53" y="23"/>
                    <a:pt x="58" y="18"/>
                    <a:pt x="65" y="15"/>
                  </a:cubicBezTo>
                  <a:cubicBezTo>
                    <a:pt x="73" y="12"/>
                    <a:pt x="81" y="11"/>
                    <a:pt x="88" y="9"/>
                  </a:cubicBezTo>
                  <a:cubicBezTo>
                    <a:pt x="95" y="7"/>
                    <a:pt x="102" y="5"/>
                    <a:pt x="109" y="3"/>
                  </a:cubicBezTo>
                  <a:cubicBezTo>
                    <a:pt x="116" y="1"/>
                    <a:pt x="121" y="0"/>
                    <a:pt x="128" y="0"/>
                  </a:cubicBezTo>
                  <a:cubicBezTo>
                    <a:pt x="135" y="1"/>
                    <a:pt x="142" y="3"/>
                    <a:pt x="149" y="4"/>
                  </a:cubicBezTo>
                  <a:cubicBezTo>
                    <a:pt x="153" y="5"/>
                    <a:pt x="163" y="4"/>
                    <a:pt x="166" y="7"/>
                  </a:cubicBezTo>
                  <a:cubicBezTo>
                    <a:pt x="168" y="10"/>
                    <a:pt x="167" y="19"/>
                    <a:pt x="166" y="22"/>
                  </a:cubicBezTo>
                  <a:cubicBezTo>
                    <a:pt x="166" y="26"/>
                    <a:pt x="166" y="30"/>
                    <a:pt x="165" y="34"/>
                  </a:cubicBezTo>
                  <a:cubicBezTo>
                    <a:pt x="164" y="38"/>
                    <a:pt x="161" y="41"/>
                    <a:pt x="159" y="44"/>
                  </a:cubicBezTo>
                  <a:cubicBezTo>
                    <a:pt x="159" y="37"/>
                    <a:pt x="159" y="29"/>
                    <a:pt x="153" y="23"/>
                  </a:cubicBezTo>
                  <a:cubicBezTo>
                    <a:pt x="148" y="18"/>
                    <a:pt x="139" y="15"/>
                    <a:pt x="131" y="15"/>
                  </a:cubicBezTo>
                  <a:cubicBezTo>
                    <a:pt x="118" y="15"/>
                    <a:pt x="101" y="17"/>
                    <a:pt x="88" y="23"/>
                  </a:cubicBezTo>
                  <a:cubicBezTo>
                    <a:pt x="82" y="26"/>
                    <a:pt x="75" y="27"/>
                    <a:pt x="68" y="30"/>
                  </a:cubicBezTo>
                  <a:cubicBezTo>
                    <a:pt x="59" y="33"/>
                    <a:pt x="49" y="34"/>
                    <a:pt x="41" y="37"/>
                  </a:cubicBezTo>
                  <a:cubicBezTo>
                    <a:pt x="37" y="38"/>
                    <a:pt x="36" y="40"/>
                    <a:pt x="33" y="43"/>
                  </a:cubicBezTo>
                  <a:cubicBezTo>
                    <a:pt x="30" y="46"/>
                    <a:pt x="28" y="44"/>
                    <a:pt x="25" y="46"/>
                  </a:cubicBezTo>
                  <a:cubicBezTo>
                    <a:pt x="21" y="48"/>
                    <a:pt x="16" y="50"/>
                    <a:pt x="12" y="51"/>
                  </a:cubicBezTo>
                  <a:cubicBezTo>
                    <a:pt x="9" y="51"/>
                    <a:pt x="2" y="50"/>
                    <a:pt x="0" y="51"/>
                  </a:cubicBezTo>
                </a:path>
              </a:pathLst>
            </a:custGeom>
            <a:solidFill>
              <a:srgbClr val="DE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78">
              <a:extLst>
                <a:ext uri="{FF2B5EF4-FFF2-40B4-BE49-F238E27FC236}">
                  <a16:creationId xmlns:a16="http://schemas.microsoft.com/office/drawing/2014/main" id="{6BAB4C3C-7563-2DF8-6C85-3254CC029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2309"/>
              <a:ext cx="373" cy="38"/>
            </a:xfrm>
            <a:custGeom>
              <a:avLst/>
              <a:gdLst>
                <a:gd name="T0" fmla="*/ 0 w 149"/>
                <a:gd name="T1" fmla="*/ 220 h 14"/>
                <a:gd name="T2" fmla="*/ 563 w 149"/>
                <a:gd name="T3" fmla="*/ 198 h 14"/>
                <a:gd name="T4" fmla="*/ 1116 w 149"/>
                <a:gd name="T5" fmla="*/ 176 h 14"/>
                <a:gd name="T6" fmla="*/ 1680 w 149"/>
                <a:gd name="T7" fmla="*/ 163 h 14"/>
                <a:gd name="T8" fmla="*/ 2338 w 149"/>
                <a:gd name="T9" fmla="*/ 0 h 14"/>
                <a:gd name="T10" fmla="*/ 1429 w 149"/>
                <a:gd name="T11" fmla="*/ 38 h 14"/>
                <a:gd name="T12" fmla="*/ 909 w 149"/>
                <a:gd name="T13" fmla="*/ 103 h 14"/>
                <a:gd name="T14" fmla="*/ 501 w 149"/>
                <a:gd name="T15" fmla="*/ 163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" h="14">
                  <a:moveTo>
                    <a:pt x="0" y="11"/>
                  </a:moveTo>
                  <a:cubicBezTo>
                    <a:pt x="11" y="14"/>
                    <a:pt x="25" y="11"/>
                    <a:pt x="36" y="10"/>
                  </a:cubicBezTo>
                  <a:cubicBezTo>
                    <a:pt x="48" y="10"/>
                    <a:pt x="59" y="9"/>
                    <a:pt x="71" y="9"/>
                  </a:cubicBezTo>
                  <a:cubicBezTo>
                    <a:pt x="83" y="8"/>
                    <a:pt x="95" y="9"/>
                    <a:pt x="107" y="8"/>
                  </a:cubicBezTo>
                  <a:cubicBezTo>
                    <a:pt x="121" y="7"/>
                    <a:pt x="134" y="3"/>
                    <a:pt x="149" y="0"/>
                  </a:cubicBezTo>
                  <a:cubicBezTo>
                    <a:pt x="131" y="8"/>
                    <a:pt x="109" y="3"/>
                    <a:pt x="91" y="2"/>
                  </a:cubicBezTo>
                  <a:cubicBezTo>
                    <a:pt x="79" y="1"/>
                    <a:pt x="69" y="3"/>
                    <a:pt x="58" y="5"/>
                  </a:cubicBezTo>
                  <a:cubicBezTo>
                    <a:pt x="50" y="7"/>
                    <a:pt x="40" y="9"/>
                    <a:pt x="32" y="8"/>
                  </a:cubicBezTo>
                </a:path>
              </a:pathLst>
            </a:custGeom>
            <a:solidFill>
              <a:srgbClr val="DE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79">
              <a:extLst>
                <a:ext uri="{FF2B5EF4-FFF2-40B4-BE49-F238E27FC236}">
                  <a16:creationId xmlns:a16="http://schemas.microsoft.com/office/drawing/2014/main" id="{DC9E76A8-EDEC-EE16-260F-EB371C34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2056"/>
              <a:ext cx="155" cy="109"/>
            </a:xfrm>
            <a:custGeom>
              <a:avLst/>
              <a:gdLst>
                <a:gd name="T0" fmla="*/ 95 w 62"/>
                <a:gd name="T1" fmla="*/ 678 h 41"/>
                <a:gd name="T2" fmla="*/ 970 w 62"/>
                <a:gd name="T3" fmla="*/ 0 h 41"/>
                <a:gd name="T4" fmla="*/ 708 w 62"/>
                <a:gd name="T5" fmla="*/ 114 h 41"/>
                <a:gd name="T6" fmla="*/ 408 w 62"/>
                <a:gd name="T7" fmla="*/ 226 h 41"/>
                <a:gd name="T8" fmla="*/ 208 w 62"/>
                <a:gd name="T9" fmla="*/ 452 h 41"/>
                <a:gd name="T10" fmla="*/ 95 w 62"/>
                <a:gd name="T11" fmla="*/ 601 h 41"/>
                <a:gd name="T12" fmla="*/ 0 w 62"/>
                <a:gd name="T13" fmla="*/ 771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1">
                  <a:moveTo>
                    <a:pt x="6" y="36"/>
                  </a:moveTo>
                  <a:cubicBezTo>
                    <a:pt x="22" y="22"/>
                    <a:pt x="42" y="7"/>
                    <a:pt x="62" y="0"/>
                  </a:cubicBezTo>
                  <a:cubicBezTo>
                    <a:pt x="57" y="0"/>
                    <a:pt x="51" y="4"/>
                    <a:pt x="45" y="6"/>
                  </a:cubicBezTo>
                  <a:cubicBezTo>
                    <a:pt x="39" y="8"/>
                    <a:pt x="32" y="10"/>
                    <a:pt x="26" y="12"/>
                  </a:cubicBezTo>
                  <a:cubicBezTo>
                    <a:pt x="19" y="15"/>
                    <a:pt x="17" y="19"/>
                    <a:pt x="13" y="24"/>
                  </a:cubicBezTo>
                  <a:cubicBezTo>
                    <a:pt x="10" y="26"/>
                    <a:pt x="8" y="29"/>
                    <a:pt x="6" y="32"/>
                  </a:cubicBezTo>
                  <a:cubicBezTo>
                    <a:pt x="4" y="35"/>
                    <a:pt x="3" y="40"/>
                    <a:pt x="0" y="41"/>
                  </a:cubicBezTo>
                </a:path>
              </a:pathLst>
            </a:custGeom>
            <a:solidFill>
              <a:srgbClr val="DE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80">
              <a:extLst>
                <a:ext uri="{FF2B5EF4-FFF2-40B4-BE49-F238E27FC236}">
                  <a16:creationId xmlns:a16="http://schemas.microsoft.com/office/drawing/2014/main" id="{AEB205A5-6FA6-7504-E145-15678C8C8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608"/>
              <a:ext cx="377" cy="53"/>
            </a:xfrm>
            <a:custGeom>
              <a:avLst/>
              <a:gdLst>
                <a:gd name="T0" fmla="*/ 0 w 151"/>
                <a:gd name="T1" fmla="*/ 34 h 20"/>
                <a:gd name="T2" fmla="*/ 529 w 151"/>
                <a:gd name="T3" fmla="*/ 281 h 20"/>
                <a:gd name="T4" fmla="*/ 1133 w 151"/>
                <a:gd name="T5" fmla="*/ 352 h 20"/>
                <a:gd name="T6" fmla="*/ 1745 w 151"/>
                <a:gd name="T7" fmla="*/ 315 h 20"/>
                <a:gd name="T8" fmla="*/ 2057 w 151"/>
                <a:gd name="T9" fmla="*/ 191 h 20"/>
                <a:gd name="T10" fmla="*/ 2349 w 151"/>
                <a:gd name="T11" fmla="*/ 0 h 20"/>
                <a:gd name="T12" fmla="*/ 1258 w 151"/>
                <a:gd name="T13" fmla="*/ 260 h 20"/>
                <a:gd name="T14" fmla="*/ 749 w 151"/>
                <a:gd name="T15" fmla="*/ 204 h 20"/>
                <a:gd name="T16" fmla="*/ 387 w 151"/>
                <a:gd name="T17" fmla="*/ 133 h 20"/>
                <a:gd name="T18" fmla="*/ 0 w 151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1" h="20">
                  <a:moveTo>
                    <a:pt x="0" y="2"/>
                  </a:moveTo>
                  <a:cubicBezTo>
                    <a:pt x="12" y="5"/>
                    <a:pt x="22" y="12"/>
                    <a:pt x="34" y="15"/>
                  </a:cubicBezTo>
                  <a:cubicBezTo>
                    <a:pt x="47" y="18"/>
                    <a:pt x="59" y="18"/>
                    <a:pt x="73" y="19"/>
                  </a:cubicBezTo>
                  <a:cubicBezTo>
                    <a:pt x="86" y="20"/>
                    <a:pt x="99" y="20"/>
                    <a:pt x="112" y="17"/>
                  </a:cubicBezTo>
                  <a:cubicBezTo>
                    <a:pt x="119" y="14"/>
                    <a:pt x="125" y="12"/>
                    <a:pt x="132" y="10"/>
                  </a:cubicBezTo>
                  <a:cubicBezTo>
                    <a:pt x="138" y="7"/>
                    <a:pt x="145" y="3"/>
                    <a:pt x="151" y="0"/>
                  </a:cubicBezTo>
                  <a:cubicBezTo>
                    <a:pt x="123" y="12"/>
                    <a:pt x="108" y="14"/>
                    <a:pt x="81" y="14"/>
                  </a:cubicBezTo>
                  <a:cubicBezTo>
                    <a:pt x="74" y="15"/>
                    <a:pt x="54" y="13"/>
                    <a:pt x="48" y="11"/>
                  </a:cubicBezTo>
                  <a:cubicBezTo>
                    <a:pt x="39" y="10"/>
                    <a:pt x="33" y="9"/>
                    <a:pt x="25" y="7"/>
                  </a:cubicBezTo>
                  <a:cubicBezTo>
                    <a:pt x="17" y="5"/>
                    <a:pt x="7" y="3"/>
                    <a:pt x="0" y="0"/>
                  </a:cubicBezTo>
                </a:path>
              </a:pathLst>
            </a:custGeom>
            <a:solidFill>
              <a:srgbClr val="DE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81">
              <a:extLst>
                <a:ext uri="{FF2B5EF4-FFF2-40B4-BE49-F238E27FC236}">
                  <a16:creationId xmlns:a16="http://schemas.microsoft.com/office/drawing/2014/main" id="{7725F444-D89A-07ED-25D1-AFCC4764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1621"/>
              <a:ext cx="2485" cy="1054"/>
            </a:xfrm>
            <a:custGeom>
              <a:avLst/>
              <a:gdLst>
                <a:gd name="T0" fmla="*/ 750 w 994"/>
                <a:gd name="T1" fmla="*/ 2321 h 395"/>
                <a:gd name="T2" fmla="*/ 33 w 994"/>
                <a:gd name="T3" fmla="*/ 3917 h 395"/>
                <a:gd name="T4" fmla="*/ 50 w 994"/>
                <a:gd name="T5" fmla="*/ 5091 h 395"/>
                <a:gd name="T6" fmla="*/ 313 w 994"/>
                <a:gd name="T7" fmla="*/ 5796 h 395"/>
                <a:gd name="T8" fmla="*/ 458 w 994"/>
                <a:gd name="T9" fmla="*/ 6401 h 395"/>
                <a:gd name="T10" fmla="*/ 1583 w 994"/>
                <a:gd name="T11" fmla="*/ 7426 h 395"/>
                <a:gd name="T12" fmla="*/ 2283 w 994"/>
                <a:gd name="T13" fmla="*/ 7503 h 395"/>
                <a:gd name="T14" fmla="*/ 2688 w 994"/>
                <a:gd name="T15" fmla="*/ 7447 h 395"/>
                <a:gd name="T16" fmla="*/ 3063 w 994"/>
                <a:gd name="T17" fmla="*/ 7311 h 395"/>
                <a:gd name="T18" fmla="*/ 3500 w 994"/>
                <a:gd name="T19" fmla="*/ 7162 h 395"/>
                <a:gd name="T20" fmla="*/ 4083 w 994"/>
                <a:gd name="T21" fmla="*/ 6970 h 395"/>
                <a:gd name="T22" fmla="*/ 4833 w 994"/>
                <a:gd name="T23" fmla="*/ 6500 h 395"/>
                <a:gd name="T24" fmla="*/ 5375 w 994"/>
                <a:gd name="T25" fmla="*/ 6137 h 395"/>
                <a:gd name="T26" fmla="*/ 5625 w 994"/>
                <a:gd name="T27" fmla="*/ 5206 h 395"/>
                <a:gd name="T28" fmla="*/ 5658 w 994"/>
                <a:gd name="T29" fmla="*/ 5241 h 395"/>
                <a:gd name="T30" fmla="*/ 6470 w 994"/>
                <a:gd name="T31" fmla="*/ 5206 h 395"/>
                <a:gd name="T32" fmla="*/ 8300 w 994"/>
                <a:gd name="T33" fmla="*/ 4976 h 395"/>
                <a:gd name="T34" fmla="*/ 9395 w 994"/>
                <a:gd name="T35" fmla="*/ 4750 h 395"/>
                <a:gd name="T36" fmla="*/ 10425 w 994"/>
                <a:gd name="T37" fmla="*/ 4486 h 395"/>
                <a:gd name="T38" fmla="*/ 12125 w 994"/>
                <a:gd name="T39" fmla="*/ 3303 h 395"/>
                <a:gd name="T40" fmla="*/ 12550 w 994"/>
                <a:gd name="T41" fmla="*/ 3061 h 395"/>
                <a:gd name="T42" fmla="*/ 12908 w 994"/>
                <a:gd name="T43" fmla="*/ 2983 h 395"/>
                <a:gd name="T44" fmla="*/ 14033 w 994"/>
                <a:gd name="T45" fmla="*/ 2450 h 395"/>
                <a:gd name="T46" fmla="*/ 15333 w 994"/>
                <a:gd name="T47" fmla="*/ 376 h 395"/>
                <a:gd name="T48" fmla="*/ 14158 w 994"/>
                <a:gd name="T49" fmla="*/ 376 h 395"/>
                <a:gd name="T50" fmla="*/ 12908 w 994"/>
                <a:gd name="T51" fmla="*/ 478 h 395"/>
                <a:gd name="T52" fmla="*/ 12095 w 994"/>
                <a:gd name="T53" fmla="*/ 512 h 395"/>
                <a:gd name="T54" fmla="*/ 11408 w 994"/>
                <a:gd name="T55" fmla="*/ 590 h 395"/>
                <a:gd name="T56" fmla="*/ 10783 w 994"/>
                <a:gd name="T57" fmla="*/ 720 h 395"/>
                <a:gd name="T58" fmla="*/ 9845 w 994"/>
                <a:gd name="T59" fmla="*/ 627 h 395"/>
                <a:gd name="T60" fmla="*/ 8708 w 994"/>
                <a:gd name="T61" fmla="*/ 720 h 395"/>
                <a:gd name="T62" fmla="*/ 6658 w 994"/>
                <a:gd name="T63" fmla="*/ 763 h 395"/>
                <a:gd name="T64" fmla="*/ 4613 w 994"/>
                <a:gd name="T65" fmla="*/ 704 h 395"/>
                <a:gd name="T66" fmla="*/ 2563 w 994"/>
                <a:gd name="T67" fmla="*/ 1062 h 395"/>
                <a:gd name="T68" fmla="*/ 1550 w 994"/>
                <a:gd name="T69" fmla="*/ 1596 h 395"/>
                <a:gd name="T70" fmla="*/ 738 w 994"/>
                <a:gd name="T71" fmla="*/ 2321 h 3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94" h="395">
                  <a:moveTo>
                    <a:pt x="48" y="122"/>
                  </a:moveTo>
                  <a:cubicBezTo>
                    <a:pt x="9" y="135"/>
                    <a:pt x="3" y="192"/>
                    <a:pt x="2" y="206"/>
                  </a:cubicBezTo>
                  <a:cubicBezTo>
                    <a:pt x="0" y="218"/>
                    <a:pt x="1" y="256"/>
                    <a:pt x="3" y="268"/>
                  </a:cubicBezTo>
                  <a:cubicBezTo>
                    <a:pt x="5" y="280"/>
                    <a:pt x="20" y="291"/>
                    <a:pt x="20" y="305"/>
                  </a:cubicBezTo>
                  <a:cubicBezTo>
                    <a:pt x="21" y="321"/>
                    <a:pt x="23" y="323"/>
                    <a:pt x="29" y="337"/>
                  </a:cubicBezTo>
                  <a:cubicBezTo>
                    <a:pt x="41" y="369"/>
                    <a:pt x="67" y="385"/>
                    <a:pt x="101" y="391"/>
                  </a:cubicBezTo>
                  <a:cubicBezTo>
                    <a:pt x="118" y="394"/>
                    <a:pt x="128" y="394"/>
                    <a:pt x="146" y="395"/>
                  </a:cubicBezTo>
                  <a:cubicBezTo>
                    <a:pt x="153" y="395"/>
                    <a:pt x="164" y="394"/>
                    <a:pt x="172" y="392"/>
                  </a:cubicBezTo>
                  <a:cubicBezTo>
                    <a:pt x="182" y="390"/>
                    <a:pt x="187" y="388"/>
                    <a:pt x="196" y="385"/>
                  </a:cubicBezTo>
                  <a:cubicBezTo>
                    <a:pt x="206" y="382"/>
                    <a:pt x="215" y="381"/>
                    <a:pt x="224" y="377"/>
                  </a:cubicBezTo>
                  <a:cubicBezTo>
                    <a:pt x="241" y="368"/>
                    <a:pt x="243" y="370"/>
                    <a:pt x="261" y="367"/>
                  </a:cubicBezTo>
                  <a:cubicBezTo>
                    <a:pt x="281" y="364"/>
                    <a:pt x="294" y="351"/>
                    <a:pt x="309" y="342"/>
                  </a:cubicBezTo>
                  <a:cubicBezTo>
                    <a:pt x="322" y="335"/>
                    <a:pt x="330" y="331"/>
                    <a:pt x="344" y="323"/>
                  </a:cubicBezTo>
                  <a:cubicBezTo>
                    <a:pt x="356" y="316"/>
                    <a:pt x="368" y="286"/>
                    <a:pt x="360" y="274"/>
                  </a:cubicBezTo>
                  <a:cubicBezTo>
                    <a:pt x="362" y="276"/>
                    <a:pt x="362" y="276"/>
                    <a:pt x="362" y="276"/>
                  </a:cubicBezTo>
                  <a:cubicBezTo>
                    <a:pt x="379" y="276"/>
                    <a:pt x="396" y="275"/>
                    <a:pt x="414" y="274"/>
                  </a:cubicBezTo>
                  <a:cubicBezTo>
                    <a:pt x="451" y="273"/>
                    <a:pt x="495" y="272"/>
                    <a:pt x="531" y="262"/>
                  </a:cubicBezTo>
                  <a:cubicBezTo>
                    <a:pt x="553" y="256"/>
                    <a:pt x="578" y="251"/>
                    <a:pt x="601" y="250"/>
                  </a:cubicBezTo>
                  <a:cubicBezTo>
                    <a:pt x="626" y="249"/>
                    <a:pt x="642" y="243"/>
                    <a:pt x="667" y="236"/>
                  </a:cubicBezTo>
                  <a:cubicBezTo>
                    <a:pt x="704" y="226"/>
                    <a:pt x="741" y="184"/>
                    <a:pt x="776" y="174"/>
                  </a:cubicBezTo>
                  <a:cubicBezTo>
                    <a:pt x="784" y="171"/>
                    <a:pt x="794" y="164"/>
                    <a:pt x="803" y="161"/>
                  </a:cubicBezTo>
                  <a:cubicBezTo>
                    <a:pt x="810" y="159"/>
                    <a:pt x="819" y="159"/>
                    <a:pt x="826" y="157"/>
                  </a:cubicBezTo>
                  <a:cubicBezTo>
                    <a:pt x="843" y="152"/>
                    <a:pt x="883" y="136"/>
                    <a:pt x="898" y="129"/>
                  </a:cubicBezTo>
                  <a:cubicBezTo>
                    <a:pt x="925" y="118"/>
                    <a:pt x="994" y="76"/>
                    <a:pt x="981" y="20"/>
                  </a:cubicBezTo>
                  <a:cubicBezTo>
                    <a:pt x="977" y="0"/>
                    <a:pt x="939" y="9"/>
                    <a:pt x="906" y="20"/>
                  </a:cubicBezTo>
                  <a:cubicBezTo>
                    <a:pt x="883" y="28"/>
                    <a:pt x="851" y="25"/>
                    <a:pt x="826" y="25"/>
                  </a:cubicBezTo>
                  <a:cubicBezTo>
                    <a:pt x="805" y="25"/>
                    <a:pt x="794" y="26"/>
                    <a:pt x="774" y="27"/>
                  </a:cubicBezTo>
                  <a:cubicBezTo>
                    <a:pt x="759" y="27"/>
                    <a:pt x="745" y="30"/>
                    <a:pt x="730" y="31"/>
                  </a:cubicBezTo>
                  <a:cubicBezTo>
                    <a:pt x="714" y="31"/>
                    <a:pt x="706" y="36"/>
                    <a:pt x="690" y="38"/>
                  </a:cubicBezTo>
                  <a:cubicBezTo>
                    <a:pt x="672" y="40"/>
                    <a:pt x="649" y="35"/>
                    <a:pt x="630" y="33"/>
                  </a:cubicBezTo>
                  <a:cubicBezTo>
                    <a:pt x="609" y="31"/>
                    <a:pt x="579" y="33"/>
                    <a:pt x="557" y="38"/>
                  </a:cubicBezTo>
                  <a:cubicBezTo>
                    <a:pt x="517" y="46"/>
                    <a:pt x="470" y="43"/>
                    <a:pt x="426" y="40"/>
                  </a:cubicBezTo>
                  <a:cubicBezTo>
                    <a:pt x="380" y="38"/>
                    <a:pt x="341" y="30"/>
                    <a:pt x="295" y="37"/>
                  </a:cubicBezTo>
                  <a:cubicBezTo>
                    <a:pt x="256" y="43"/>
                    <a:pt x="200" y="36"/>
                    <a:pt x="164" y="56"/>
                  </a:cubicBezTo>
                  <a:cubicBezTo>
                    <a:pt x="150" y="64"/>
                    <a:pt x="111" y="74"/>
                    <a:pt x="99" y="84"/>
                  </a:cubicBezTo>
                  <a:cubicBezTo>
                    <a:pt x="82" y="99"/>
                    <a:pt x="64" y="108"/>
                    <a:pt x="47" y="12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82">
              <a:extLst>
                <a:ext uri="{FF2B5EF4-FFF2-40B4-BE49-F238E27FC236}">
                  <a16:creationId xmlns:a16="http://schemas.microsoft.com/office/drawing/2014/main" id="{5AFD6070-5F94-18FD-2A48-D69318131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112"/>
              <a:ext cx="160" cy="61"/>
            </a:xfrm>
            <a:custGeom>
              <a:avLst/>
              <a:gdLst>
                <a:gd name="T0" fmla="*/ 0 w 64"/>
                <a:gd name="T1" fmla="*/ 0 h 23"/>
                <a:gd name="T2" fmla="*/ 1000 w 64"/>
                <a:gd name="T3" fmla="*/ 26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" h="23">
                  <a:moveTo>
                    <a:pt x="0" y="0"/>
                  </a:moveTo>
                  <a:cubicBezTo>
                    <a:pt x="18" y="16"/>
                    <a:pt x="39" y="23"/>
                    <a:pt x="64" y="1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83">
              <a:extLst>
                <a:ext uri="{FF2B5EF4-FFF2-40B4-BE49-F238E27FC236}">
                  <a16:creationId xmlns:a16="http://schemas.microsoft.com/office/drawing/2014/main" id="{A0DAE223-13F6-14B0-5211-80112FDE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160"/>
              <a:ext cx="27" cy="61"/>
            </a:xfrm>
            <a:custGeom>
              <a:avLst/>
              <a:gdLst>
                <a:gd name="T0" fmla="*/ 162 w 11"/>
                <a:gd name="T1" fmla="*/ 0 h 23"/>
                <a:gd name="T2" fmla="*/ 12 w 11"/>
                <a:gd name="T3" fmla="*/ 43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3">
                  <a:moveTo>
                    <a:pt x="11" y="0"/>
                  </a:moveTo>
                  <a:cubicBezTo>
                    <a:pt x="3" y="5"/>
                    <a:pt x="0" y="14"/>
                    <a:pt x="1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84">
              <a:extLst>
                <a:ext uri="{FF2B5EF4-FFF2-40B4-BE49-F238E27FC236}">
                  <a16:creationId xmlns:a16="http://schemas.microsoft.com/office/drawing/2014/main" id="{10F23759-85AB-41E0-0D63-6BEB8680C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85"/>
              <a:ext cx="47" cy="118"/>
            </a:xfrm>
            <a:custGeom>
              <a:avLst/>
              <a:gdLst>
                <a:gd name="T0" fmla="*/ 153 w 19"/>
                <a:gd name="T1" fmla="*/ 0 h 44"/>
                <a:gd name="T2" fmla="*/ 0 w 19"/>
                <a:gd name="T3" fmla="*/ 847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4">
                  <a:moveTo>
                    <a:pt x="10" y="0"/>
                  </a:moveTo>
                  <a:cubicBezTo>
                    <a:pt x="19" y="15"/>
                    <a:pt x="12" y="33"/>
                    <a:pt x="0" y="4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85">
              <a:extLst>
                <a:ext uri="{FF2B5EF4-FFF2-40B4-BE49-F238E27FC236}">
                  <a16:creationId xmlns:a16="http://schemas.microsoft.com/office/drawing/2014/main" id="{75FE3B4C-BC16-1180-2D40-41CAFA870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52"/>
              <a:ext cx="57" cy="21"/>
            </a:xfrm>
            <a:custGeom>
              <a:avLst/>
              <a:gdLst>
                <a:gd name="T0" fmla="*/ 0 w 23"/>
                <a:gd name="T1" fmla="*/ 0 h 8"/>
                <a:gd name="T2" fmla="*/ 349 w 23"/>
                <a:gd name="T3" fmla="*/ 14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8">
                  <a:moveTo>
                    <a:pt x="0" y="0"/>
                  </a:moveTo>
                  <a:cubicBezTo>
                    <a:pt x="8" y="1"/>
                    <a:pt x="17" y="3"/>
                    <a:pt x="23" y="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86">
              <a:extLst>
                <a:ext uri="{FF2B5EF4-FFF2-40B4-BE49-F238E27FC236}">
                  <a16:creationId xmlns:a16="http://schemas.microsoft.com/office/drawing/2014/main" id="{A3559191-E885-62AE-EE17-93620F02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1997"/>
              <a:ext cx="115" cy="86"/>
            </a:xfrm>
            <a:custGeom>
              <a:avLst/>
              <a:gdLst>
                <a:gd name="T0" fmla="*/ 0 w 46"/>
                <a:gd name="T1" fmla="*/ 599 h 32"/>
                <a:gd name="T2" fmla="*/ 708 w 46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32">
                  <a:moveTo>
                    <a:pt x="0" y="31"/>
                  </a:moveTo>
                  <a:cubicBezTo>
                    <a:pt x="18" y="32"/>
                    <a:pt x="46" y="21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87">
              <a:extLst>
                <a:ext uri="{FF2B5EF4-FFF2-40B4-BE49-F238E27FC236}">
                  <a16:creationId xmlns:a16="http://schemas.microsoft.com/office/drawing/2014/main" id="{B1F3B585-5D92-2CBC-0A8A-0F4C8BD3D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061"/>
              <a:ext cx="10" cy="62"/>
            </a:xfrm>
            <a:custGeom>
              <a:avLst/>
              <a:gdLst>
                <a:gd name="T0" fmla="*/ 0 w 4"/>
                <a:gd name="T1" fmla="*/ 0 h 23"/>
                <a:gd name="T2" fmla="*/ 0 w 4"/>
                <a:gd name="T3" fmla="*/ 45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cubicBezTo>
                    <a:pt x="4" y="7"/>
                    <a:pt x="4" y="15"/>
                    <a:pt x="0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88">
              <a:extLst>
                <a:ext uri="{FF2B5EF4-FFF2-40B4-BE49-F238E27FC236}">
                  <a16:creationId xmlns:a16="http://schemas.microsoft.com/office/drawing/2014/main" id="{8E175B85-B7A3-0144-08C6-D4AA3BBF6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1749"/>
              <a:ext cx="112" cy="43"/>
            </a:xfrm>
            <a:custGeom>
              <a:avLst/>
              <a:gdLst>
                <a:gd name="T0" fmla="*/ 0 w 45"/>
                <a:gd name="T1" fmla="*/ 231 h 16"/>
                <a:gd name="T2" fmla="*/ 694 w 45"/>
                <a:gd name="T3" fmla="*/ 31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6">
                  <a:moveTo>
                    <a:pt x="0" y="12"/>
                  </a:moveTo>
                  <a:cubicBezTo>
                    <a:pt x="11" y="3"/>
                    <a:pt x="38" y="0"/>
                    <a:pt x="45" y="1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89">
              <a:extLst>
                <a:ext uri="{FF2B5EF4-FFF2-40B4-BE49-F238E27FC236}">
                  <a16:creationId xmlns:a16="http://schemas.microsoft.com/office/drawing/2014/main" id="{390B5ABA-EFB8-BAAF-D0AD-C02F3AEF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744"/>
              <a:ext cx="38" cy="27"/>
            </a:xfrm>
            <a:custGeom>
              <a:avLst/>
              <a:gdLst>
                <a:gd name="T0" fmla="*/ 0 w 15"/>
                <a:gd name="T1" fmla="*/ 197 h 10"/>
                <a:gd name="T2" fmla="*/ 243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2" y="3"/>
                    <a:pt x="7" y="0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90">
              <a:extLst>
                <a:ext uri="{FF2B5EF4-FFF2-40B4-BE49-F238E27FC236}">
                  <a16:creationId xmlns:a16="http://schemas.microsoft.com/office/drawing/2014/main" id="{70691D5F-9693-9B64-0AE2-EA11DB29D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837"/>
              <a:ext cx="112" cy="80"/>
            </a:xfrm>
            <a:custGeom>
              <a:avLst/>
              <a:gdLst>
                <a:gd name="T0" fmla="*/ 0 w 45"/>
                <a:gd name="T1" fmla="*/ 376 h 30"/>
                <a:gd name="T2" fmla="*/ 694 w 4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30">
                  <a:moveTo>
                    <a:pt x="0" y="20"/>
                  </a:moveTo>
                  <a:cubicBezTo>
                    <a:pt x="15" y="30"/>
                    <a:pt x="43" y="19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91">
              <a:extLst>
                <a:ext uri="{FF2B5EF4-FFF2-40B4-BE49-F238E27FC236}">
                  <a16:creationId xmlns:a16="http://schemas.microsoft.com/office/drawing/2014/main" id="{CD7C2FF9-97E4-6FDB-C17E-27C7F7DA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893"/>
              <a:ext cx="30" cy="59"/>
            </a:xfrm>
            <a:custGeom>
              <a:avLst/>
              <a:gdLst>
                <a:gd name="T0" fmla="*/ 0 w 12"/>
                <a:gd name="T1" fmla="*/ 0 h 22"/>
                <a:gd name="T2" fmla="*/ 158 w 12"/>
                <a:gd name="T3" fmla="*/ 424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2">
                  <a:moveTo>
                    <a:pt x="0" y="0"/>
                  </a:moveTo>
                  <a:cubicBezTo>
                    <a:pt x="9" y="4"/>
                    <a:pt x="12" y="13"/>
                    <a:pt x="10" y="2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92">
              <a:extLst>
                <a:ext uri="{FF2B5EF4-FFF2-40B4-BE49-F238E27FC236}">
                  <a16:creationId xmlns:a16="http://schemas.microsoft.com/office/drawing/2014/main" id="{32D3B571-0726-5696-49FC-D7EAEEDAA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1835"/>
              <a:ext cx="88" cy="82"/>
            </a:xfrm>
            <a:custGeom>
              <a:avLst/>
              <a:gdLst>
                <a:gd name="T0" fmla="*/ 0 w 35"/>
                <a:gd name="T1" fmla="*/ 497 h 31"/>
                <a:gd name="T2" fmla="*/ 556 w 35"/>
                <a:gd name="T3" fmla="*/ 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31">
                  <a:moveTo>
                    <a:pt x="0" y="27"/>
                  </a:moveTo>
                  <a:cubicBezTo>
                    <a:pt x="18" y="31"/>
                    <a:pt x="32" y="16"/>
                    <a:pt x="3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93">
              <a:extLst>
                <a:ext uri="{FF2B5EF4-FFF2-40B4-BE49-F238E27FC236}">
                  <a16:creationId xmlns:a16="http://schemas.microsoft.com/office/drawing/2014/main" id="{91BE5A36-7FE5-C5ED-2B62-BCEB63AC4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1803"/>
              <a:ext cx="95" cy="34"/>
            </a:xfrm>
            <a:custGeom>
              <a:avLst/>
              <a:gdLst>
                <a:gd name="T0" fmla="*/ 0 w 38"/>
                <a:gd name="T1" fmla="*/ 110 h 13"/>
                <a:gd name="T2" fmla="*/ 595 w 38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13">
                  <a:moveTo>
                    <a:pt x="0" y="6"/>
                  </a:moveTo>
                  <a:cubicBezTo>
                    <a:pt x="12" y="13"/>
                    <a:pt x="30" y="10"/>
                    <a:pt x="38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94">
              <a:extLst>
                <a:ext uri="{FF2B5EF4-FFF2-40B4-BE49-F238E27FC236}">
                  <a16:creationId xmlns:a16="http://schemas.microsoft.com/office/drawing/2014/main" id="{04DD0C63-4D44-994F-F303-AAB611F1C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741"/>
              <a:ext cx="37" cy="83"/>
            </a:xfrm>
            <a:custGeom>
              <a:avLst/>
              <a:gdLst>
                <a:gd name="T0" fmla="*/ 0 w 15"/>
                <a:gd name="T1" fmla="*/ 0 h 31"/>
                <a:gd name="T2" fmla="*/ 153 w 15"/>
                <a:gd name="T3" fmla="*/ 594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1">
                  <a:moveTo>
                    <a:pt x="0" y="0"/>
                  </a:moveTo>
                  <a:cubicBezTo>
                    <a:pt x="10" y="7"/>
                    <a:pt x="15" y="19"/>
                    <a:pt x="10" y="3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95">
              <a:extLst>
                <a:ext uri="{FF2B5EF4-FFF2-40B4-BE49-F238E27FC236}">
                  <a16:creationId xmlns:a16="http://schemas.microsoft.com/office/drawing/2014/main" id="{D548AD57-879D-CBB7-6091-035EE82BC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1755"/>
              <a:ext cx="35" cy="24"/>
            </a:xfrm>
            <a:custGeom>
              <a:avLst/>
              <a:gdLst>
                <a:gd name="T0" fmla="*/ 0 w 14"/>
                <a:gd name="T1" fmla="*/ 171 h 9"/>
                <a:gd name="T2" fmla="*/ 220 w 14"/>
                <a:gd name="T3" fmla="*/ 21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9">
                  <a:moveTo>
                    <a:pt x="0" y="9"/>
                  </a:moveTo>
                  <a:cubicBezTo>
                    <a:pt x="3" y="3"/>
                    <a:pt x="7" y="0"/>
                    <a:pt x="14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96">
              <a:extLst>
                <a:ext uri="{FF2B5EF4-FFF2-40B4-BE49-F238E27FC236}">
                  <a16:creationId xmlns:a16="http://schemas.microsoft.com/office/drawing/2014/main" id="{ADB32828-C7DA-65DC-D360-55B13A0B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2221"/>
              <a:ext cx="137" cy="78"/>
            </a:xfrm>
            <a:custGeom>
              <a:avLst/>
              <a:gdLst>
                <a:gd name="T0" fmla="*/ 0 w 55"/>
                <a:gd name="T1" fmla="*/ 334 h 29"/>
                <a:gd name="T2" fmla="*/ 849 w 55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29">
                  <a:moveTo>
                    <a:pt x="0" y="17"/>
                  </a:moveTo>
                  <a:cubicBezTo>
                    <a:pt x="17" y="29"/>
                    <a:pt x="48" y="18"/>
                    <a:pt x="5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97">
              <a:extLst>
                <a:ext uri="{FF2B5EF4-FFF2-40B4-BE49-F238E27FC236}">
                  <a16:creationId xmlns:a16="http://schemas.microsoft.com/office/drawing/2014/main" id="{04F3949D-2E49-03A2-7A78-BC4B776C5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189"/>
              <a:ext cx="68" cy="43"/>
            </a:xfrm>
            <a:custGeom>
              <a:avLst/>
              <a:gdLst>
                <a:gd name="T0" fmla="*/ 0 w 27"/>
                <a:gd name="T1" fmla="*/ 0 h 16"/>
                <a:gd name="T2" fmla="*/ 431 w 27"/>
                <a:gd name="T3" fmla="*/ 274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cubicBezTo>
                    <a:pt x="7" y="8"/>
                    <a:pt x="16" y="16"/>
                    <a:pt x="27" y="1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98">
              <a:extLst>
                <a:ext uri="{FF2B5EF4-FFF2-40B4-BE49-F238E27FC236}">
                  <a16:creationId xmlns:a16="http://schemas.microsoft.com/office/drawing/2014/main" id="{E1BCF378-1819-C87D-1F66-6846FD19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741"/>
              <a:ext cx="140" cy="46"/>
            </a:xfrm>
            <a:custGeom>
              <a:avLst/>
              <a:gdLst>
                <a:gd name="T0" fmla="*/ 0 w 56"/>
                <a:gd name="T1" fmla="*/ 257 h 17"/>
                <a:gd name="T2" fmla="*/ 875 w 56"/>
                <a:gd name="T3" fmla="*/ 336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17">
                  <a:moveTo>
                    <a:pt x="0" y="13"/>
                  </a:moveTo>
                  <a:cubicBezTo>
                    <a:pt x="16" y="0"/>
                    <a:pt x="42" y="0"/>
                    <a:pt x="56" y="17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99">
              <a:extLst>
                <a:ext uri="{FF2B5EF4-FFF2-40B4-BE49-F238E27FC236}">
                  <a16:creationId xmlns:a16="http://schemas.microsoft.com/office/drawing/2014/main" id="{B074C4AC-EB04-4E2B-60CA-1694703F3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768"/>
              <a:ext cx="77" cy="67"/>
            </a:xfrm>
            <a:custGeom>
              <a:avLst/>
              <a:gdLst>
                <a:gd name="T0" fmla="*/ 474 w 31"/>
                <a:gd name="T1" fmla="*/ 56 h 25"/>
                <a:gd name="T2" fmla="*/ 0 w 31"/>
                <a:gd name="T3" fmla="*/ 48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25">
                  <a:moveTo>
                    <a:pt x="31" y="3"/>
                  </a:moveTo>
                  <a:cubicBezTo>
                    <a:pt x="15" y="0"/>
                    <a:pt x="4" y="8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100">
              <a:extLst>
                <a:ext uri="{FF2B5EF4-FFF2-40B4-BE49-F238E27FC236}">
                  <a16:creationId xmlns:a16="http://schemas.microsoft.com/office/drawing/2014/main" id="{FA3F2E54-F6DB-DAB6-BD23-31BACDE09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2267"/>
              <a:ext cx="150" cy="90"/>
            </a:xfrm>
            <a:custGeom>
              <a:avLst/>
              <a:gdLst>
                <a:gd name="T0" fmla="*/ 0 w 60"/>
                <a:gd name="T1" fmla="*/ 148 h 34"/>
                <a:gd name="T2" fmla="*/ 938 w 60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34">
                  <a:moveTo>
                    <a:pt x="0" y="8"/>
                  </a:moveTo>
                  <a:cubicBezTo>
                    <a:pt x="13" y="34"/>
                    <a:pt x="47" y="15"/>
                    <a:pt x="60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101">
              <a:extLst>
                <a:ext uri="{FF2B5EF4-FFF2-40B4-BE49-F238E27FC236}">
                  <a16:creationId xmlns:a16="http://schemas.microsoft.com/office/drawing/2014/main" id="{9138BC96-8A2F-FECC-A14F-95A679D0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" y="2232"/>
              <a:ext cx="65" cy="72"/>
            </a:xfrm>
            <a:custGeom>
              <a:avLst/>
              <a:gdLst>
                <a:gd name="T0" fmla="*/ 0 w 26"/>
                <a:gd name="T1" fmla="*/ 0 h 27"/>
                <a:gd name="T2" fmla="*/ 408 w 26"/>
                <a:gd name="T3" fmla="*/ 43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7">
                  <a:moveTo>
                    <a:pt x="0" y="0"/>
                  </a:moveTo>
                  <a:cubicBezTo>
                    <a:pt x="3" y="12"/>
                    <a:pt x="11" y="27"/>
                    <a:pt x="26" y="2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102">
              <a:extLst>
                <a:ext uri="{FF2B5EF4-FFF2-40B4-BE49-F238E27FC236}">
                  <a16:creationId xmlns:a16="http://schemas.microsoft.com/office/drawing/2014/main" id="{B91E109C-DF26-C1E9-E852-F1C98403A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968"/>
              <a:ext cx="30" cy="123"/>
            </a:xfrm>
            <a:custGeom>
              <a:avLst/>
              <a:gdLst>
                <a:gd name="T0" fmla="*/ 188 w 12"/>
                <a:gd name="T1" fmla="*/ 0 h 46"/>
                <a:gd name="T2" fmla="*/ 158 w 12"/>
                <a:gd name="T3" fmla="*/ 88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6">
                  <a:moveTo>
                    <a:pt x="12" y="0"/>
                  </a:moveTo>
                  <a:cubicBezTo>
                    <a:pt x="5" y="13"/>
                    <a:pt x="0" y="34"/>
                    <a:pt x="10" y="4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103">
              <a:extLst>
                <a:ext uri="{FF2B5EF4-FFF2-40B4-BE49-F238E27FC236}">
                  <a16:creationId xmlns:a16="http://schemas.microsoft.com/office/drawing/2014/main" id="{62E5EF4C-0318-A400-F7DC-EDD91946F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1984"/>
              <a:ext cx="88" cy="51"/>
            </a:xfrm>
            <a:custGeom>
              <a:avLst/>
              <a:gdLst>
                <a:gd name="T0" fmla="*/ 556 w 35"/>
                <a:gd name="T1" fmla="*/ 368 h 19"/>
                <a:gd name="T2" fmla="*/ 0 w 35"/>
                <a:gd name="T3" fmla="*/ 5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cubicBezTo>
                    <a:pt x="26" y="9"/>
                    <a:pt x="14" y="0"/>
                    <a:pt x="0" y="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104">
              <a:extLst>
                <a:ext uri="{FF2B5EF4-FFF2-40B4-BE49-F238E27FC236}">
                  <a16:creationId xmlns:a16="http://schemas.microsoft.com/office/drawing/2014/main" id="{8B24C51D-7165-ACA8-5B97-BE64CCB5F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1709"/>
              <a:ext cx="135" cy="67"/>
            </a:xfrm>
            <a:custGeom>
              <a:avLst/>
              <a:gdLst>
                <a:gd name="T0" fmla="*/ 0 w 54"/>
                <a:gd name="T1" fmla="*/ 402 h 25"/>
                <a:gd name="T2" fmla="*/ 845 w 54"/>
                <a:gd name="T3" fmla="*/ 48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5">
                  <a:moveTo>
                    <a:pt x="0" y="21"/>
                  </a:moveTo>
                  <a:cubicBezTo>
                    <a:pt x="15" y="0"/>
                    <a:pt x="38" y="16"/>
                    <a:pt x="54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105">
              <a:extLst>
                <a:ext uri="{FF2B5EF4-FFF2-40B4-BE49-F238E27FC236}">
                  <a16:creationId xmlns:a16="http://schemas.microsoft.com/office/drawing/2014/main" id="{DB565952-0AA5-4178-2DB2-9D9CFA89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741"/>
              <a:ext cx="110" cy="54"/>
            </a:xfrm>
            <a:custGeom>
              <a:avLst/>
              <a:gdLst>
                <a:gd name="T0" fmla="*/ 0 w 44"/>
                <a:gd name="T1" fmla="*/ 394 h 20"/>
                <a:gd name="T2" fmla="*/ 688 w 44"/>
                <a:gd name="T3" fmla="*/ 30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0">
                  <a:moveTo>
                    <a:pt x="0" y="20"/>
                  </a:moveTo>
                  <a:cubicBezTo>
                    <a:pt x="12" y="8"/>
                    <a:pt x="30" y="0"/>
                    <a:pt x="44" y="1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106">
              <a:extLst>
                <a:ext uri="{FF2B5EF4-FFF2-40B4-BE49-F238E27FC236}">
                  <a16:creationId xmlns:a16="http://schemas.microsoft.com/office/drawing/2014/main" id="{A15C1534-EF01-CF58-97DB-4AEEF066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1893"/>
              <a:ext cx="73" cy="80"/>
            </a:xfrm>
            <a:custGeom>
              <a:avLst/>
              <a:gdLst>
                <a:gd name="T0" fmla="*/ 463 w 29"/>
                <a:gd name="T1" fmla="*/ 0 h 30"/>
                <a:gd name="T2" fmla="*/ 33 w 29"/>
                <a:gd name="T3" fmla="*/ 568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0">
                  <a:moveTo>
                    <a:pt x="29" y="0"/>
                  </a:moveTo>
                  <a:cubicBezTo>
                    <a:pt x="12" y="0"/>
                    <a:pt x="0" y="12"/>
                    <a:pt x="2" y="3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107">
              <a:extLst>
                <a:ext uri="{FF2B5EF4-FFF2-40B4-BE49-F238E27FC236}">
                  <a16:creationId xmlns:a16="http://schemas.microsoft.com/office/drawing/2014/main" id="{2E28F69F-C051-7CD1-0F75-4D1F35D39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55"/>
              <a:ext cx="80" cy="101"/>
            </a:xfrm>
            <a:custGeom>
              <a:avLst/>
              <a:gdLst>
                <a:gd name="T0" fmla="*/ 500 w 32"/>
                <a:gd name="T1" fmla="*/ 136 h 38"/>
                <a:gd name="T2" fmla="*/ 20 w 32"/>
                <a:gd name="T3" fmla="*/ 712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38">
                  <a:moveTo>
                    <a:pt x="32" y="7"/>
                  </a:moveTo>
                  <a:cubicBezTo>
                    <a:pt x="15" y="0"/>
                    <a:pt x="0" y="23"/>
                    <a:pt x="1" y="3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108">
              <a:extLst>
                <a:ext uri="{FF2B5EF4-FFF2-40B4-BE49-F238E27FC236}">
                  <a16:creationId xmlns:a16="http://schemas.microsoft.com/office/drawing/2014/main" id="{B088E33E-1EA3-77DC-06EF-ADD5C393A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1936"/>
              <a:ext cx="62" cy="120"/>
            </a:xfrm>
            <a:custGeom>
              <a:avLst/>
              <a:gdLst>
                <a:gd name="T0" fmla="*/ 290 w 25"/>
                <a:gd name="T1" fmla="*/ 0 h 45"/>
                <a:gd name="T2" fmla="*/ 0 w 25"/>
                <a:gd name="T3" fmla="*/ 853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5">
                  <a:moveTo>
                    <a:pt x="19" y="0"/>
                  </a:moveTo>
                  <a:cubicBezTo>
                    <a:pt x="25" y="17"/>
                    <a:pt x="16" y="38"/>
                    <a:pt x="0" y="4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109">
              <a:extLst>
                <a:ext uri="{FF2B5EF4-FFF2-40B4-BE49-F238E27FC236}">
                  <a16:creationId xmlns:a16="http://schemas.microsoft.com/office/drawing/2014/main" id="{78C7A872-A9AF-C2F4-30E6-5E13712AC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2008"/>
              <a:ext cx="68" cy="64"/>
            </a:xfrm>
            <a:custGeom>
              <a:avLst/>
              <a:gdLst>
                <a:gd name="T0" fmla="*/ 0 w 27"/>
                <a:gd name="T1" fmla="*/ 35 h 24"/>
                <a:gd name="T2" fmla="*/ 431 w 27"/>
                <a:gd name="T3" fmla="*/ 45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24">
                  <a:moveTo>
                    <a:pt x="0" y="2"/>
                  </a:moveTo>
                  <a:cubicBezTo>
                    <a:pt x="14" y="0"/>
                    <a:pt x="27" y="9"/>
                    <a:pt x="27" y="2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110">
              <a:extLst>
                <a:ext uri="{FF2B5EF4-FFF2-40B4-BE49-F238E27FC236}">
                  <a16:creationId xmlns:a16="http://schemas.microsoft.com/office/drawing/2014/main" id="{F5B74632-61D4-4387-C2C4-11574E6D1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" y="1827"/>
              <a:ext cx="47" cy="98"/>
            </a:xfrm>
            <a:custGeom>
              <a:avLst/>
              <a:gdLst>
                <a:gd name="T0" fmla="*/ 0 w 19"/>
                <a:gd name="T1" fmla="*/ 0 h 37"/>
                <a:gd name="T2" fmla="*/ 92 w 19"/>
                <a:gd name="T3" fmla="*/ 689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7">
                  <a:moveTo>
                    <a:pt x="0" y="0"/>
                  </a:moveTo>
                  <a:cubicBezTo>
                    <a:pt x="11" y="9"/>
                    <a:pt x="19" y="27"/>
                    <a:pt x="6" y="37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111">
              <a:extLst>
                <a:ext uri="{FF2B5EF4-FFF2-40B4-BE49-F238E27FC236}">
                  <a16:creationId xmlns:a16="http://schemas.microsoft.com/office/drawing/2014/main" id="{8B135E6C-E704-85B7-75D5-837CF14E0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1864"/>
              <a:ext cx="70" cy="27"/>
            </a:xfrm>
            <a:custGeom>
              <a:avLst/>
              <a:gdLst>
                <a:gd name="T0" fmla="*/ 0 w 28"/>
                <a:gd name="T1" fmla="*/ 197 h 10"/>
                <a:gd name="T2" fmla="*/ 438 w 28"/>
                <a:gd name="T3" fmla="*/ 3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cubicBezTo>
                    <a:pt x="8" y="3"/>
                    <a:pt x="18" y="0"/>
                    <a:pt x="28" y="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112">
              <a:extLst>
                <a:ext uri="{FF2B5EF4-FFF2-40B4-BE49-F238E27FC236}">
                  <a16:creationId xmlns:a16="http://schemas.microsoft.com/office/drawing/2014/main" id="{D893C72E-4DDA-DF8C-A500-1AE469D28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317"/>
              <a:ext cx="112" cy="91"/>
            </a:xfrm>
            <a:custGeom>
              <a:avLst/>
              <a:gdLst>
                <a:gd name="T0" fmla="*/ 0 w 45"/>
                <a:gd name="T1" fmla="*/ 458 h 34"/>
                <a:gd name="T2" fmla="*/ 694 w 45"/>
                <a:gd name="T3" fmla="*/ 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34">
                  <a:moveTo>
                    <a:pt x="0" y="24"/>
                  </a:moveTo>
                  <a:cubicBezTo>
                    <a:pt x="16" y="34"/>
                    <a:pt x="43" y="19"/>
                    <a:pt x="45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113">
              <a:extLst>
                <a:ext uri="{FF2B5EF4-FFF2-40B4-BE49-F238E27FC236}">
                  <a16:creationId xmlns:a16="http://schemas.microsoft.com/office/drawing/2014/main" id="{760F266C-1920-D4F0-00F8-2F4A70036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2293"/>
              <a:ext cx="118" cy="54"/>
            </a:xfrm>
            <a:custGeom>
              <a:avLst/>
              <a:gdLst>
                <a:gd name="T0" fmla="*/ 0 w 47"/>
                <a:gd name="T1" fmla="*/ 0 h 20"/>
                <a:gd name="T2" fmla="*/ 743 w 47"/>
                <a:gd name="T3" fmla="*/ 22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" h="20">
                  <a:moveTo>
                    <a:pt x="0" y="0"/>
                  </a:moveTo>
                  <a:cubicBezTo>
                    <a:pt x="6" y="20"/>
                    <a:pt x="34" y="11"/>
                    <a:pt x="47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114">
              <a:extLst>
                <a:ext uri="{FF2B5EF4-FFF2-40B4-BE49-F238E27FC236}">
                  <a16:creationId xmlns:a16="http://schemas.microsoft.com/office/drawing/2014/main" id="{23343554-683A-5F37-3D88-176F2EF0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2179"/>
              <a:ext cx="108" cy="53"/>
            </a:xfrm>
            <a:custGeom>
              <a:avLst/>
              <a:gdLst>
                <a:gd name="T0" fmla="*/ 0 w 43"/>
                <a:gd name="T1" fmla="*/ 371 h 20"/>
                <a:gd name="T2" fmla="*/ 681 w 43"/>
                <a:gd name="T3" fmla="*/ 77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0">
                  <a:moveTo>
                    <a:pt x="0" y="20"/>
                  </a:moveTo>
                  <a:cubicBezTo>
                    <a:pt x="3" y="1"/>
                    <a:pt x="29" y="0"/>
                    <a:pt x="43" y="4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115">
              <a:extLst>
                <a:ext uri="{FF2B5EF4-FFF2-40B4-BE49-F238E27FC236}">
                  <a16:creationId xmlns:a16="http://schemas.microsoft.com/office/drawing/2014/main" id="{433AEB76-4B97-C3B0-4E47-1355E8BB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117"/>
              <a:ext cx="28" cy="62"/>
            </a:xfrm>
            <a:custGeom>
              <a:avLst/>
              <a:gdLst>
                <a:gd name="T0" fmla="*/ 0 w 11"/>
                <a:gd name="T1" fmla="*/ 450 h 23"/>
                <a:gd name="T2" fmla="*/ 181 w 11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cubicBezTo>
                    <a:pt x="0" y="14"/>
                    <a:pt x="2" y="3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116">
              <a:extLst>
                <a:ext uri="{FF2B5EF4-FFF2-40B4-BE49-F238E27FC236}">
                  <a16:creationId xmlns:a16="http://schemas.microsoft.com/office/drawing/2014/main" id="{AC4B2879-CAD5-34F1-413E-83F1F557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1973"/>
              <a:ext cx="37" cy="88"/>
            </a:xfrm>
            <a:custGeom>
              <a:avLst/>
              <a:gdLst>
                <a:gd name="T0" fmla="*/ 74 w 15"/>
                <a:gd name="T1" fmla="*/ 0 h 33"/>
                <a:gd name="T2" fmla="*/ 224 w 15"/>
                <a:gd name="T3" fmla="*/ 627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3">
                  <a:moveTo>
                    <a:pt x="5" y="0"/>
                  </a:moveTo>
                  <a:cubicBezTo>
                    <a:pt x="0" y="12"/>
                    <a:pt x="3" y="26"/>
                    <a:pt x="15" y="3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117">
              <a:extLst>
                <a:ext uri="{FF2B5EF4-FFF2-40B4-BE49-F238E27FC236}">
                  <a16:creationId xmlns:a16="http://schemas.microsoft.com/office/drawing/2014/main" id="{CADA7734-D82E-8AD5-925B-51C820D80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024"/>
              <a:ext cx="55" cy="5"/>
            </a:xfrm>
            <a:custGeom>
              <a:avLst/>
              <a:gdLst>
                <a:gd name="T0" fmla="*/ 345 w 22"/>
                <a:gd name="T1" fmla="*/ 0 h 2"/>
                <a:gd name="T2" fmla="*/ 0 w 22"/>
                <a:gd name="T3" fmla="*/ 3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7" y="0"/>
                    <a:pt x="0" y="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118">
              <a:extLst>
                <a:ext uri="{FF2B5EF4-FFF2-40B4-BE49-F238E27FC236}">
                  <a16:creationId xmlns:a16="http://schemas.microsoft.com/office/drawing/2014/main" id="{E5475854-AD63-853D-58F0-3AC489430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341"/>
              <a:ext cx="63" cy="123"/>
            </a:xfrm>
            <a:custGeom>
              <a:avLst/>
              <a:gdLst>
                <a:gd name="T0" fmla="*/ 179 w 25"/>
                <a:gd name="T1" fmla="*/ 0 h 46"/>
                <a:gd name="T2" fmla="*/ 401 w 25"/>
                <a:gd name="T3" fmla="*/ 880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6">
                  <a:moveTo>
                    <a:pt x="11" y="0"/>
                  </a:moveTo>
                  <a:cubicBezTo>
                    <a:pt x="0" y="18"/>
                    <a:pt x="3" y="40"/>
                    <a:pt x="25" y="4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119">
              <a:extLst>
                <a:ext uri="{FF2B5EF4-FFF2-40B4-BE49-F238E27FC236}">
                  <a16:creationId xmlns:a16="http://schemas.microsoft.com/office/drawing/2014/main" id="{3D82714C-F1E2-0140-2BA3-8ACE90B01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2419"/>
              <a:ext cx="33" cy="101"/>
            </a:xfrm>
            <a:custGeom>
              <a:avLst/>
              <a:gdLst>
                <a:gd name="T0" fmla="*/ 117 w 13"/>
                <a:gd name="T1" fmla="*/ 0 h 38"/>
                <a:gd name="T2" fmla="*/ 213 w 13"/>
                <a:gd name="T3" fmla="*/ 712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cubicBezTo>
                    <a:pt x="4" y="11"/>
                    <a:pt x="0" y="31"/>
                    <a:pt x="13" y="38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120">
              <a:extLst>
                <a:ext uri="{FF2B5EF4-FFF2-40B4-BE49-F238E27FC236}">
                  <a16:creationId xmlns:a16="http://schemas.microsoft.com/office/drawing/2014/main" id="{62AABC38-00FB-D65C-C9BB-97616881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205"/>
              <a:ext cx="33" cy="94"/>
            </a:xfrm>
            <a:custGeom>
              <a:avLst/>
              <a:gdLst>
                <a:gd name="T0" fmla="*/ 0 w 13"/>
                <a:gd name="T1" fmla="*/ 0 h 35"/>
                <a:gd name="T2" fmla="*/ 96 w 13"/>
                <a:gd name="T3" fmla="*/ 677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cubicBezTo>
                    <a:pt x="12" y="8"/>
                    <a:pt x="13" y="23"/>
                    <a:pt x="6" y="3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121">
              <a:extLst>
                <a:ext uri="{FF2B5EF4-FFF2-40B4-BE49-F238E27FC236}">
                  <a16:creationId xmlns:a16="http://schemas.microsoft.com/office/drawing/2014/main" id="{E194E577-94A7-52E7-1501-92AD22A11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2224"/>
              <a:ext cx="53" cy="19"/>
            </a:xfrm>
            <a:custGeom>
              <a:avLst/>
              <a:gdLst>
                <a:gd name="T0" fmla="*/ 0 w 21"/>
                <a:gd name="T1" fmla="*/ 141 h 7"/>
                <a:gd name="T2" fmla="*/ 338 w 21"/>
                <a:gd name="T3" fmla="*/ 2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cubicBezTo>
                    <a:pt x="6" y="2"/>
                    <a:pt x="14" y="0"/>
                    <a:pt x="21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122">
              <a:extLst>
                <a:ext uri="{FF2B5EF4-FFF2-40B4-BE49-F238E27FC236}">
                  <a16:creationId xmlns:a16="http://schemas.microsoft.com/office/drawing/2014/main" id="{973B61E6-18F0-54F9-82B7-1E30CCE6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547"/>
              <a:ext cx="127" cy="56"/>
            </a:xfrm>
            <a:custGeom>
              <a:avLst/>
              <a:gdLst>
                <a:gd name="T0" fmla="*/ 0 w 51"/>
                <a:gd name="T1" fmla="*/ 0 h 21"/>
                <a:gd name="T2" fmla="*/ 787 w 51"/>
                <a:gd name="T3" fmla="*/ 11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1">
                  <a:moveTo>
                    <a:pt x="0" y="0"/>
                  </a:moveTo>
                  <a:cubicBezTo>
                    <a:pt x="11" y="21"/>
                    <a:pt x="34" y="16"/>
                    <a:pt x="51" y="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123">
              <a:extLst>
                <a:ext uri="{FF2B5EF4-FFF2-40B4-BE49-F238E27FC236}">
                  <a16:creationId xmlns:a16="http://schemas.microsoft.com/office/drawing/2014/main" id="{C56E58BE-E1AD-D33D-650C-B2D08F641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2525"/>
              <a:ext cx="35" cy="59"/>
            </a:xfrm>
            <a:custGeom>
              <a:avLst/>
              <a:gdLst>
                <a:gd name="T0" fmla="*/ 0 w 14"/>
                <a:gd name="T1" fmla="*/ 0 h 22"/>
                <a:gd name="T2" fmla="*/ 220 w 14"/>
                <a:gd name="T3" fmla="*/ 424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cubicBezTo>
                    <a:pt x="0" y="10"/>
                    <a:pt x="5" y="18"/>
                    <a:pt x="14" y="22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124">
              <a:extLst>
                <a:ext uri="{FF2B5EF4-FFF2-40B4-BE49-F238E27FC236}">
                  <a16:creationId xmlns:a16="http://schemas.microsoft.com/office/drawing/2014/main" id="{E2BD47BC-0AC8-5A8D-9E18-E3CF56FA2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2309"/>
              <a:ext cx="35" cy="88"/>
            </a:xfrm>
            <a:custGeom>
              <a:avLst/>
              <a:gdLst>
                <a:gd name="T0" fmla="*/ 0 w 14"/>
                <a:gd name="T1" fmla="*/ 0 h 33"/>
                <a:gd name="T2" fmla="*/ 158 w 14"/>
                <a:gd name="T3" fmla="*/ 627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33">
                  <a:moveTo>
                    <a:pt x="0" y="0"/>
                  </a:moveTo>
                  <a:cubicBezTo>
                    <a:pt x="9" y="9"/>
                    <a:pt x="14" y="21"/>
                    <a:pt x="10" y="33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125">
              <a:extLst>
                <a:ext uri="{FF2B5EF4-FFF2-40B4-BE49-F238E27FC236}">
                  <a16:creationId xmlns:a16="http://schemas.microsoft.com/office/drawing/2014/main" id="{392995C0-3013-79AC-C754-7F1F50258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341"/>
              <a:ext cx="35" cy="19"/>
            </a:xfrm>
            <a:custGeom>
              <a:avLst/>
              <a:gdLst>
                <a:gd name="T0" fmla="*/ 0 w 14"/>
                <a:gd name="T1" fmla="*/ 141 h 7"/>
                <a:gd name="T2" fmla="*/ 22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3" y="2"/>
                    <a:pt x="8" y="0"/>
                    <a:pt x="14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126">
              <a:extLst>
                <a:ext uri="{FF2B5EF4-FFF2-40B4-BE49-F238E27FC236}">
                  <a16:creationId xmlns:a16="http://schemas.microsoft.com/office/drawing/2014/main" id="{EC0F6F63-76CD-9F2D-AFB5-F262F6190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1915"/>
              <a:ext cx="40" cy="82"/>
            </a:xfrm>
            <a:custGeom>
              <a:avLst/>
              <a:gdLst>
                <a:gd name="T0" fmla="*/ 0 w 16"/>
                <a:gd name="T1" fmla="*/ 0 h 31"/>
                <a:gd name="T2" fmla="*/ 188 w 16"/>
                <a:gd name="T3" fmla="*/ 574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31">
                  <a:moveTo>
                    <a:pt x="0" y="0"/>
                  </a:moveTo>
                  <a:cubicBezTo>
                    <a:pt x="11" y="5"/>
                    <a:pt x="16" y="21"/>
                    <a:pt x="12" y="3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127">
              <a:extLst>
                <a:ext uri="{FF2B5EF4-FFF2-40B4-BE49-F238E27FC236}">
                  <a16:creationId xmlns:a16="http://schemas.microsoft.com/office/drawing/2014/main" id="{43B42D60-EC83-A1E4-6C55-EEBD6F53D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936"/>
              <a:ext cx="30" cy="21"/>
            </a:xfrm>
            <a:custGeom>
              <a:avLst/>
              <a:gdLst>
                <a:gd name="T0" fmla="*/ 0 w 12"/>
                <a:gd name="T1" fmla="*/ 144 h 8"/>
                <a:gd name="T2" fmla="*/ 188 w 1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2" y="3"/>
                    <a:pt x="6" y="0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128">
              <a:extLst>
                <a:ext uri="{FF2B5EF4-FFF2-40B4-BE49-F238E27FC236}">
                  <a16:creationId xmlns:a16="http://schemas.microsoft.com/office/drawing/2014/main" id="{F90D9932-BF07-799F-1FC8-CEB90E5D8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1717"/>
              <a:ext cx="108" cy="54"/>
            </a:xfrm>
            <a:custGeom>
              <a:avLst/>
              <a:gdLst>
                <a:gd name="T0" fmla="*/ 0 w 43"/>
                <a:gd name="T1" fmla="*/ 232 h 20"/>
                <a:gd name="T2" fmla="*/ 681 w 43"/>
                <a:gd name="T3" fmla="*/ 394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0">
                  <a:moveTo>
                    <a:pt x="0" y="12"/>
                  </a:moveTo>
                  <a:cubicBezTo>
                    <a:pt x="11" y="0"/>
                    <a:pt x="38" y="4"/>
                    <a:pt x="43" y="2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129">
              <a:extLst>
                <a:ext uri="{FF2B5EF4-FFF2-40B4-BE49-F238E27FC236}">
                  <a16:creationId xmlns:a16="http://schemas.microsoft.com/office/drawing/2014/main" id="{573AA008-4275-83D2-A2B0-DCC838B8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765"/>
              <a:ext cx="60" cy="24"/>
            </a:xfrm>
            <a:custGeom>
              <a:avLst/>
              <a:gdLst>
                <a:gd name="T0" fmla="*/ 0 w 24"/>
                <a:gd name="T1" fmla="*/ 171 h 9"/>
                <a:gd name="T2" fmla="*/ 375 w 24"/>
                <a:gd name="T3" fmla="*/ 21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9">
                  <a:moveTo>
                    <a:pt x="0" y="9"/>
                  </a:moveTo>
                  <a:cubicBezTo>
                    <a:pt x="6" y="2"/>
                    <a:pt x="15" y="0"/>
                    <a:pt x="24" y="1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130">
              <a:extLst>
                <a:ext uri="{FF2B5EF4-FFF2-40B4-BE49-F238E27FC236}">
                  <a16:creationId xmlns:a16="http://schemas.microsoft.com/office/drawing/2014/main" id="{17012EEF-447C-B5EA-4113-ACB831945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1816"/>
              <a:ext cx="32" cy="93"/>
            </a:xfrm>
            <a:custGeom>
              <a:avLst/>
              <a:gdLst>
                <a:gd name="T0" fmla="*/ 0 w 13"/>
                <a:gd name="T1" fmla="*/ 0 h 35"/>
                <a:gd name="T2" fmla="*/ 162 w 13"/>
                <a:gd name="T3" fmla="*/ 656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cubicBezTo>
                    <a:pt x="10" y="9"/>
                    <a:pt x="13" y="22"/>
                    <a:pt x="11" y="3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131">
              <a:extLst>
                <a:ext uri="{FF2B5EF4-FFF2-40B4-BE49-F238E27FC236}">
                  <a16:creationId xmlns:a16="http://schemas.microsoft.com/office/drawing/2014/main" id="{22F3F477-BAF6-52A1-A476-E44C79ADA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853"/>
              <a:ext cx="40" cy="11"/>
            </a:xfrm>
            <a:custGeom>
              <a:avLst/>
              <a:gdLst>
                <a:gd name="T0" fmla="*/ 0 w 16"/>
                <a:gd name="T1" fmla="*/ 83 h 4"/>
                <a:gd name="T2" fmla="*/ 250 w 1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cubicBezTo>
                    <a:pt x="5" y="1"/>
                    <a:pt x="11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132">
              <a:extLst>
                <a:ext uri="{FF2B5EF4-FFF2-40B4-BE49-F238E27FC236}">
                  <a16:creationId xmlns:a16="http://schemas.microsoft.com/office/drawing/2014/main" id="{8538D6DE-D88E-2AA1-6C49-E0AAC4A37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445"/>
              <a:ext cx="82" cy="59"/>
            </a:xfrm>
            <a:custGeom>
              <a:avLst/>
              <a:gdLst>
                <a:gd name="T0" fmla="*/ 0 w 33"/>
                <a:gd name="T1" fmla="*/ 346 h 22"/>
                <a:gd name="T2" fmla="*/ 507 w 33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22">
                  <a:moveTo>
                    <a:pt x="0" y="18"/>
                  </a:moveTo>
                  <a:cubicBezTo>
                    <a:pt x="13" y="22"/>
                    <a:pt x="32" y="14"/>
                    <a:pt x="33" y="0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133">
              <a:extLst>
                <a:ext uri="{FF2B5EF4-FFF2-40B4-BE49-F238E27FC236}">
                  <a16:creationId xmlns:a16="http://schemas.microsoft.com/office/drawing/2014/main" id="{73EDD985-EC10-3616-0AFF-0C6D9E38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2445"/>
              <a:ext cx="38" cy="70"/>
            </a:xfrm>
            <a:custGeom>
              <a:avLst/>
              <a:gdLst>
                <a:gd name="T0" fmla="*/ 160 w 15"/>
                <a:gd name="T1" fmla="*/ 0 h 26"/>
                <a:gd name="T2" fmla="*/ 0 w 15"/>
                <a:gd name="T3" fmla="*/ 506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6">
                  <a:moveTo>
                    <a:pt x="10" y="0"/>
                  </a:moveTo>
                  <a:cubicBezTo>
                    <a:pt x="15" y="11"/>
                    <a:pt x="11" y="22"/>
                    <a:pt x="0" y="2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134">
              <a:extLst>
                <a:ext uri="{FF2B5EF4-FFF2-40B4-BE49-F238E27FC236}">
                  <a16:creationId xmlns:a16="http://schemas.microsoft.com/office/drawing/2014/main" id="{EC46521F-1D9D-CE95-0655-8824B8AAC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2472"/>
              <a:ext cx="25" cy="67"/>
            </a:xfrm>
            <a:custGeom>
              <a:avLst/>
              <a:gdLst>
                <a:gd name="T0" fmla="*/ 63 w 10"/>
                <a:gd name="T1" fmla="*/ 0 h 25"/>
                <a:gd name="T2" fmla="*/ 158 w 10"/>
                <a:gd name="T3" fmla="*/ 48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5">
                  <a:moveTo>
                    <a:pt x="4" y="0"/>
                  </a:moveTo>
                  <a:cubicBezTo>
                    <a:pt x="0" y="9"/>
                    <a:pt x="2" y="19"/>
                    <a:pt x="10" y="25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135">
              <a:extLst>
                <a:ext uri="{FF2B5EF4-FFF2-40B4-BE49-F238E27FC236}">
                  <a16:creationId xmlns:a16="http://schemas.microsoft.com/office/drawing/2014/main" id="{47691708-4CF6-C06B-3900-8CD42DE37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507"/>
              <a:ext cx="47" cy="16"/>
            </a:xfrm>
            <a:custGeom>
              <a:avLst/>
              <a:gdLst>
                <a:gd name="T0" fmla="*/ 287 w 19"/>
                <a:gd name="T1" fmla="*/ 0 h 6"/>
                <a:gd name="T2" fmla="*/ 0 w 19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6">
                  <a:moveTo>
                    <a:pt x="19" y="0"/>
                  </a:moveTo>
                  <a:cubicBezTo>
                    <a:pt x="13" y="1"/>
                    <a:pt x="6" y="3"/>
                    <a:pt x="0" y="6"/>
                  </a:cubicBezTo>
                </a:path>
              </a:pathLst>
            </a:custGeom>
            <a:noFill/>
            <a:ln w="7938" cap="rnd">
              <a:solidFill>
                <a:srgbClr val="BE8E0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136">
              <a:extLst>
                <a:ext uri="{FF2B5EF4-FFF2-40B4-BE49-F238E27FC236}">
                  <a16:creationId xmlns:a16="http://schemas.microsoft.com/office/drawing/2014/main" id="{EF6EE9E3-7DA9-58BA-AAF4-D248270B7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341"/>
              <a:ext cx="435" cy="134"/>
            </a:xfrm>
            <a:custGeom>
              <a:avLst/>
              <a:gdLst>
                <a:gd name="T0" fmla="*/ 0 w 174"/>
                <a:gd name="T1" fmla="*/ 941 h 50"/>
                <a:gd name="T2" fmla="*/ 363 w 174"/>
                <a:gd name="T3" fmla="*/ 689 h 50"/>
                <a:gd name="T4" fmla="*/ 720 w 174"/>
                <a:gd name="T5" fmla="*/ 595 h 50"/>
                <a:gd name="T6" fmla="*/ 1033 w 174"/>
                <a:gd name="T7" fmla="*/ 308 h 50"/>
                <a:gd name="T8" fmla="*/ 1313 w 174"/>
                <a:gd name="T9" fmla="*/ 230 h 50"/>
                <a:gd name="T10" fmla="*/ 2063 w 174"/>
                <a:gd name="T11" fmla="*/ 21 h 50"/>
                <a:gd name="T12" fmla="*/ 2720 w 174"/>
                <a:gd name="T13" fmla="*/ 94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4" h="50">
                  <a:moveTo>
                    <a:pt x="0" y="49"/>
                  </a:moveTo>
                  <a:cubicBezTo>
                    <a:pt x="12" y="50"/>
                    <a:pt x="14" y="41"/>
                    <a:pt x="23" y="36"/>
                  </a:cubicBezTo>
                  <a:cubicBezTo>
                    <a:pt x="31" y="32"/>
                    <a:pt x="39" y="34"/>
                    <a:pt x="46" y="31"/>
                  </a:cubicBezTo>
                  <a:cubicBezTo>
                    <a:pt x="54" y="28"/>
                    <a:pt x="58" y="20"/>
                    <a:pt x="66" y="16"/>
                  </a:cubicBezTo>
                  <a:cubicBezTo>
                    <a:pt x="71" y="14"/>
                    <a:pt x="79" y="14"/>
                    <a:pt x="84" y="12"/>
                  </a:cubicBezTo>
                  <a:cubicBezTo>
                    <a:pt x="99" y="6"/>
                    <a:pt x="116" y="1"/>
                    <a:pt x="132" y="1"/>
                  </a:cubicBezTo>
                  <a:cubicBezTo>
                    <a:pt x="146" y="0"/>
                    <a:pt x="160" y="7"/>
                    <a:pt x="174" y="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137">
              <a:extLst>
                <a:ext uri="{FF2B5EF4-FFF2-40B4-BE49-F238E27FC236}">
                  <a16:creationId xmlns:a16="http://schemas.microsoft.com/office/drawing/2014/main" id="{00D56C67-2BD5-83B3-D2B6-60825BFD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2024"/>
              <a:ext cx="45" cy="45"/>
            </a:xfrm>
            <a:custGeom>
              <a:avLst/>
              <a:gdLst>
                <a:gd name="T0" fmla="*/ 95 w 18"/>
                <a:gd name="T1" fmla="*/ 315 h 17"/>
                <a:gd name="T2" fmla="*/ 270 w 18"/>
                <a:gd name="T3" fmla="*/ 132 h 17"/>
                <a:gd name="T4" fmla="*/ 0 w 18"/>
                <a:gd name="T5" fmla="*/ 183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6" y="17"/>
                  </a:moveTo>
                  <a:cubicBezTo>
                    <a:pt x="8" y="15"/>
                    <a:pt x="18" y="11"/>
                    <a:pt x="17" y="7"/>
                  </a:cubicBezTo>
                  <a:cubicBezTo>
                    <a:pt x="15" y="0"/>
                    <a:pt x="2" y="8"/>
                    <a:pt x="0" y="1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138">
              <a:extLst>
                <a:ext uri="{FF2B5EF4-FFF2-40B4-BE49-F238E27FC236}">
                  <a16:creationId xmlns:a16="http://schemas.microsoft.com/office/drawing/2014/main" id="{68AD831E-3528-8AB0-FC25-16085B953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048"/>
              <a:ext cx="20" cy="13"/>
            </a:xfrm>
            <a:custGeom>
              <a:avLst/>
              <a:gdLst>
                <a:gd name="T0" fmla="*/ 0 w 8"/>
                <a:gd name="T1" fmla="*/ 88 h 5"/>
                <a:gd name="T2" fmla="*/ 125 w 8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3" y="4"/>
                    <a:pt x="5" y="3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139">
              <a:extLst>
                <a:ext uri="{FF2B5EF4-FFF2-40B4-BE49-F238E27FC236}">
                  <a16:creationId xmlns:a16="http://schemas.microsoft.com/office/drawing/2014/main" id="{C0DF3027-76D9-E832-9C2D-44CD33842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968"/>
              <a:ext cx="47" cy="51"/>
            </a:xfrm>
            <a:custGeom>
              <a:avLst/>
              <a:gdLst>
                <a:gd name="T0" fmla="*/ 104 w 19"/>
                <a:gd name="T1" fmla="*/ 35 h 19"/>
                <a:gd name="T2" fmla="*/ 257 w 19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9">
                  <a:moveTo>
                    <a:pt x="7" y="2"/>
                  </a:moveTo>
                  <a:cubicBezTo>
                    <a:pt x="0" y="19"/>
                    <a:pt x="19" y="13"/>
                    <a:pt x="17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140">
              <a:extLst>
                <a:ext uri="{FF2B5EF4-FFF2-40B4-BE49-F238E27FC236}">
                  <a16:creationId xmlns:a16="http://schemas.microsoft.com/office/drawing/2014/main" id="{6D6073E2-B9E7-F7C5-3C02-1E4A3A574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893"/>
              <a:ext cx="25" cy="8"/>
            </a:xfrm>
            <a:custGeom>
              <a:avLst/>
              <a:gdLst>
                <a:gd name="T0" fmla="*/ 0 w 10"/>
                <a:gd name="T1" fmla="*/ 56 h 3"/>
                <a:gd name="T2" fmla="*/ 158 w 1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3" y="1"/>
                    <a:pt x="6" y="0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141">
              <a:extLst>
                <a:ext uri="{FF2B5EF4-FFF2-40B4-BE49-F238E27FC236}">
                  <a16:creationId xmlns:a16="http://schemas.microsoft.com/office/drawing/2014/main" id="{D126C068-E1C1-0C8E-8AA5-EC99D312C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1808"/>
              <a:ext cx="12" cy="19"/>
            </a:xfrm>
            <a:custGeom>
              <a:avLst/>
              <a:gdLst>
                <a:gd name="T0" fmla="*/ 70 w 5"/>
                <a:gd name="T1" fmla="*/ 0 h 7"/>
                <a:gd name="T2" fmla="*/ 0 w 5"/>
                <a:gd name="T3" fmla="*/ 14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3"/>
                    <a:pt x="1" y="5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142">
              <a:extLst>
                <a:ext uri="{FF2B5EF4-FFF2-40B4-BE49-F238E27FC236}">
                  <a16:creationId xmlns:a16="http://schemas.microsoft.com/office/drawing/2014/main" id="{589A6365-5421-262E-FFD4-3EE359D3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755"/>
              <a:ext cx="18" cy="32"/>
            </a:xfrm>
            <a:custGeom>
              <a:avLst/>
              <a:gdLst>
                <a:gd name="T0" fmla="*/ 118 w 7"/>
                <a:gd name="T1" fmla="*/ 56 h 12"/>
                <a:gd name="T2" fmla="*/ 0 w 7"/>
                <a:gd name="T3" fmla="*/ 227 h 12"/>
                <a:gd name="T4" fmla="*/ 33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3"/>
                  </a:moveTo>
                  <a:cubicBezTo>
                    <a:pt x="7" y="8"/>
                    <a:pt x="5" y="12"/>
                    <a:pt x="0" y="12"/>
                  </a:cubicBezTo>
                  <a:cubicBezTo>
                    <a:pt x="1" y="8"/>
                    <a:pt x="1" y="4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143">
              <a:extLst>
                <a:ext uri="{FF2B5EF4-FFF2-40B4-BE49-F238E27FC236}">
                  <a16:creationId xmlns:a16="http://schemas.microsoft.com/office/drawing/2014/main" id="{7D1FC4ED-D195-1813-8AC1-AED7D97A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1781"/>
              <a:ext cx="12" cy="14"/>
            </a:xfrm>
            <a:custGeom>
              <a:avLst/>
              <a:gdLst>
                <a:gd name="T0" fmla="*/ 0 w 5"/>
                <a:gd name="T1" fmla="*/ 0 h 5"/>
                <a:gd name="T2" fmla="*/ 70 w 5"/>
                <a:gd name="T3" fmla="*/ 10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144">
              <a:extLst>
                <a:ext uri="{FF2B5EF4-FFF2-40B4-BE49-F238E27FC236}">
                  <a16:creationId xmlns:a16="http://schemas.microsoft.com/office/drawing/2014/main" id="{4887AD8E-90D7-45E4-A25A-A1B7D516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747"/>
              <a:ext cx="20" cy="21"/>
            </a:xfrm>
            <a:custGeom>
              <a:avLst/>
              <a:gdLst>
                <a:gd name="T0" fmla="*/ 0 w 8"/>
                <a:gd name="T1" fmla="*/ 0 h 8"/>
                <a:gd name="T2" fmla="*/ 125 w 8"/>
                <a:gd name="T3" fmla="*/ 14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3" y="2"/>
                    <a:pt x="6" y="5"/>
                    <a:pt x="8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145">
              <a:extLst>
                <a:ext uri="{FF2B5EF4-FFF2-40B4-BE49-F238E27FC236}">
                  <a16:creationId xmlns:a16="http://schemas.microsoft.com/office/drawing/2014/main" id="{ED636B83-F78A-E937-7275-26BF1C91E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1821"/>
              <a:ext cx="20" cy="16"/>
            </a:xfrm>
            <a:custGeom>
              <a:avLst/>
              <a:gdLst>
                <a:gd name="T0" fmla="*/ 0 w 8"/>
                <a:gd name="T1" fmla="*/ 115 h 6"/>
                <a:gd name="T2" fmla="*/ 125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3" y="5"/>
                    <a:pt x="5" y="3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146">
              <a:extLst>
                <a:ext uri="{FF2B5EF4-FFF2-40B4-BE49-F238E27FC236}">
                  <a16:creationId xmlns:a16="http://schemas.microsoft.com/office/drawing/2014/main" id="{091E6063-B430-4E0A-5A63-314D6E2BD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1856"/>
              <a:ext cx="2" cy="16"/>
            </a:xfrm>
            <a:custGeom>
              <a:avLst/>
              <a:gdLst>
                <a:gd name="T0" fmla="*/ 0 w 1"/>
                <a:gd name="T1" fmla="*/ 0 h 6"/>
                <a:gd name="T2" fmla="*/ 8 w 1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147">
              <a:extLst>
                <a:ext uri="{FF2B5EF4-FFF2-40B4-BE49-F238E27FC236}">
                  <a16:creationId xmlns:a16="http://schemas.microsoft.com/office/drawing/2014/main" id="{306BBCB7-3B41-D06E-7370-58B467D2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915"/>
              <a:ext cx="13" cy="10"/>
            </a:xfrm>
            <a:custGeom>
              <a:avLst/>
              <a:gdLst>
                <a:gd name="T0" fmla="*/ 0 w 5"/>
                <a:gd name="T1" fmla="*/ 0 h 4"/>
                <a:gd name="T2" fmla="*/ 88 w 5"/>
                <a:gd name="T3" fmla="*/ 6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148">
              <a:extLst>
                <a:ext uri="{FF2B5EF4-FFF2-40B4-BE49-F238E27FC236}">
                  <a16:creationId xmlns:a16="http://schemas.microsoft.com/office/drawing/2014/main" id="{C1757139-23F2-956B-7ED5-4CB4A8639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1941"/>
              <a:ext cx="38" cy="24"/>
            </a:xfrm>
            <a:custGeom>
              <a:avLst/>
              <a:gdLst>
                <a:gd name="T0" fmla="*/ 243 w 15"/>
                <a:gd name="T1" fmla="*/ 0 h 9"/>
                <a:gd name="T2" fmla="*/ 0 w 15"/>
                <a:gd name="T3" fmla="*/ 77 h 9"/>
                <a:gd name="T4" fmla="*/ 243 w 15"/>
                <a:gd name="T5" fmla="*/ 14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9">
                  <a:moveTo>
                    <a:pt x="15" y="0"/>
                  </a:moveTo>
                  <a:cubicBezTo>
                    <a:pt x="10" y="1"/>
                    <a:pt x="4" y="1"/>
                    <a:pt x="0" y="4"/>
                  </a:cubicBezTo>
                  <a:cubicBezTo>
                    <a:pt x="2" y="9"/>
                    <a:pt x="9" y="9"/>
                    <a:pt x="15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149">
              <a:extLst>
                <a:ext uri="{FF2B5EF4-FFF2-40B4-BE49-F238E27FC236}">
                  <a16:creationId xmlns:a16="http://schemas.microsoft.com/office/drawing/2014/main" id="{7F9E41C8-52CD-78BB-6504-D39088971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" y="2027"/>
              <a:ext cx="25" cy="45"/>
            </a:xfrm>
            <a:custGeom>
              <a:avLst/>
              <a:gdLst>
                <a:gd name="T0" fmla="*/ 95 w 10"/>
                <a:gd name="T1" fmla="*/ 315 h 17"/>
                <a:gd name="T2" fmla="*/ 158 w 10"/>
                <a:gd name="T3" fmla="*/ 169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7">
                  <a:moveTo>
                    <a:pt x="6" y="17"/>
                  </a:moveTo>
                  <a:cubicBezTo>
                    <a:pt x="0" y="9"/>
                    <a:pt x="5" y="0"/>
                    <a:pt x="10" y="9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150">
              <a:extLst>
                <a:ext uri="{FF2B5EF4-FFF2-40B4-BE49-F238E27FC236}">
                  <a16:creationId xmlns:a16="http://schemas.microsoft.com/office/drawing/2014/main" id="{EEE1C012-C952-97B6-AB66-CDEE2C62E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2024"/>
              <a:ext cx="37" cy="37"/>
            </a:xfrm>
            <a:custGeom>
              <a:avLst/>
              <a:gdLst>
                <a:gd name="T0" fmla="*/ 0 w 15"/>
                <a:gd name="T1" fmla="*/ 132 h 14"/>
                <a:gd name="T2" fmla="*/ 12 w 15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cubicBezTo>
                    <a:pt x="7" y="14"/>
                    <a:pt x="15" y="3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151">
              <a:extLst>
                <a:ext uri="{FF2B5EF4-FFF2-40B4-BE49-F238E27FC236}">
                  <a16:creationId xmlns:a16="http://schemas.microsoft.com/office/drawing/2014/main" id="{9C9A47DE-1515-83EC-46EF-A7305B365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963"/>
              <a:ext cx="10" cy="13"/>
            </a:xfrm>
            <a:custGeom>
              <a:avLst/>
              <a:gdLst>
                <a:gd name="T0" fmla="*/ 0 w 4"/>
                <a:gd name="T1" fmla="*/ 88 h 5"/>
                <a:gd name="T2" fmla="*/ 63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4"/>
                    <a:pt x="2" y="2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152">
              <a:extLst>
                <a:ext uri="{FF2B5EF4-FFF2-40B4-BE49-F238E27FC236}">
                  <a16:creationId xmlns:a16="http://schemas.microsoft.com/office/drawing/2014/main" id="{4F00853B-F441-44BC-034B-CCA3FE90E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883"/>
              <a:ext cx="22" cy="26"/>
            </a:xfrm>
            <a:custGeom>
              <a:avLst/>
              <a:gdLst>
                <a:gd name="T0" fmla="*/ 103 w 9"/>
                <a:gd name="T1" fmla="*/ 0 h 10"/>
                <a:gd name="T2" fmla="*/ 12 w 9"/>
                <a:gd name="T3" fmla="*/ 122 h 10"/>
                <a:gd name="T4" fmla="*/ 29 w 9"/>
                <a:gd name="T5" fmla="*/ 6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9" y="6"/>
                    <a:pt x="6" y="10"/>
                    <a:pt x="1" y="7"/>
                  </a:cubicBezTo>
                  <a:cubicBezTo>
                    <a:pt x="0" y="6"/>
                    <a:pt x="1" y="6"/>
                    <a:pt x="2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153">
              <a:extLst>
                <a:ext uri="{FF2B5EF4-FFF2-40B4-BE49-F238E27FC236}">
                  <a16:creationId xmlns:a16="http://schemas.microsoft.com/office/drawing/2014/main" id="{6A5CC1B0-CCA3-7B8F-1B02-9DE37CAE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2307"/>
              <a:ext cx="23" cy="13"/>
            </a:xfrm>
            <a:custGeom>
              <a:avLst/>
              <a:gdLst>
                <a:gd name="T0" fmla="*/ 0 w 9"/>
                <a:gd name="T1" fmla="*/ 88 h 5"/>
                <a:gd name="T2" fmla="*/ 151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3" y="5"/>
                    <a:pt x="6" y="3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154">
              <a:extLst>
                <a:ext uri="{FF2B5EF4-FFF2-40B4-BE49-F238E27FC236}">
                  <a16:creationId xmlns:a16="http://schemas.microsoft.com/office/drawing/2014/main" id="{52F11A03-980A-16A6-B5EB-74750283D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2267"/>
              <a:ext cx="27" cy="40"/>
            </a:xfrm>
            <a:custGeom>
              <a:avLst/>
              <a:gdLst>
                <a:gd name="T0" fmla="*/ 0 w 11"/>
                <a:gd name="T1" fmla="*/ 136 h 15"/>
                <a:gd name="T2" fmla="*/ 0 w 11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6" y="15"/>
                    <a:pt x="11" y="5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155">
              <a:extLst>
                <a:ext uri="{FF2B5EF4-FFF2-40B4-BE49-F238E27FC236}">
                  <a16:creationId xmlns:a16="http://schemas.microsoft.com/office/drawing/2014/main" id="{0E9B2AB8-4F99-5FAE-A5A3-34C2898F7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211"/>
              <a:ext cx="8" cy="24"/>
            </a:xfrm>
            <a:custGeom>
              <a:avLst/>
              <a:gdLst>
                <a:gd name="T0" fmla="*/ 0 w 3"/>
                <a:gd name="T1" fmla="*/ 171 h 9"/>
                <a:gd name="T2" fmla="*/ 56 w 3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cubicBezTo>
                    <a:pt x="0" y="6"/>
                    <a:pt x="1" y="3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156">
              <a:extLst>
                <a:ext uri="{FF2B5EF4-FFF2-40B4-BE49-F238E27FC236}">
                  <a16:creationId xmlns:a16="http://schemas.microsoft.com/office/drawing/2014/main" id="{F30DBF91-3D62-BF67-C859-E8116CCE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" y="2205"/>
              <a:ext cx="25" cy="16"/>
            </a:xfrm>
            <a:custGeom>
              <a:avLst/>
              <a:gdLst>
                <a:gd name="T0" fmla="*/ 0 w 10"/>
                <a:gd name="T1" fmla="*/ 115 h 6"/>
                <a:gd name="T2" fmla="*/ 158 w 10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">
                  <a:moveTo>
                    <a:pt x="0" y="6"/>
                  </a:moveTo>
                  <a:cubicBezTo>
                    <a:pt x="3" y="5"/>
                    <a:pt x="6" y="3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157">
              <a:extLst>
                <a:ext uri="{FF2B5EF4-FFF2-40B4-BE49-F238E27FC236}">
                  <a16:creationId xmlns:a16="http://schemas.microsoft.com/office/drawing/2014/main" id="{B4D48DC7-68C0-6240-780A-4D792E91D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" y="2341"/>
              <a:ext cx="50" cy="46"/>
            </a:xfrm>
            <a:custGeom>
              <a:avLst/>
              <a:gdLst>
                <a:gd name="T0" fmla="*/ 83 w 20"/>
                <a:gd name="T1" fmla="*/ 0 h 17"/>
                <a:gd name="T2" fmla="*/ 0 w 20"/>
                <a:gd name="T3" fmla="*/ 116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7">
                  <a:moveTo>
                    <a:pt x="5" y="0"/>
                  </a:moveTo>
                  <a:cubicBezTo>
                    <a:pt x="20" y="7"/>
                    <a:pt x="2" y="17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158">
              <a:extLst>
                <a:ext uri="{FF2B5EF4-FFF2-40B4-BE49-F238E27FC236}">
                  <a16:creationId xmlns:a16="http://schemas.microsoft.com/office/drawing/2014/main" id="{AE89B0CC-C384-6049-8795-F8D17BBD2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421"/>
              <a:ext cx="30" cy="24"/>
            </a:xfrm>
            <a:custGeom>
              <a:avLst/>
              <a:gdLst>
                <a:gd name="T0" fmla="*/ 33 w 12"/>
                <a:gd name="T1" fmla="*/ 0 h 9"/>
                <a:gd name="T2" fmla="*/ 188 w 12"/>
                <a:gd name="T3" fmla="*/ 136 h 9"/>
                <a:gd name="T4" fmla="*/ 0 w 12"/>
                <a:gd name="T5" fmla="*/ 11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6" y="0"/>
                    <a:pt x="11" y="3"/>
                    <a:pt x="12" y="7"/>
                  </a:cubicBezTo>
                  <a:cubicBezTo>
                    <a:pt x="8" y="9"/>
                    <a:pt x="3" y="8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159">
              <a:extLst>
                <a:ext uri="{FF2B5EF4-FFF2-40B4-BE49-F238E27FC236}">
                  <a16:creationId xmlns:a16="http://schemas.microsoft.com/office/drawing/2014/main" id="{3F519FCE-A993-7AFC-9944-D4645764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549"/>
              <a:ext cx="10" cy="14"/>
            </a:xfrm>
            <a:custGeom>
              <a:avLst/>
              <a:gdLst>
                <a:gd name="T0" fmla="*/ 0 w 4"/>
                <a:gd name="T1" fmla="*/ 109 h 5"/>
                <a:gd name="T2" fmla="*/ 63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1" y="4"/>
                    <a:pt x="2" y="2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160">
              <a:extLst>
                <a:ext uri="{FF2B5EF4-FFF2-40B4-BE49-F238E27FC236}">
                  <a16:creationId xmlns:a16="http://schemas.microsoft.com/office/drawing/2014/main" id="{900275E9-11D1-72A2-E266-B4FA2C6DA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2571"/>
              <a:ext cx="15" cy="10"/>
            </a:xfrm>
            <a:custGeom>
              <a:avLst/>
              <a:gdLst>
                <a:gd name="T0" fmla="*/ 0 w 6"/>
                <a:gd name="T1" fmla="*/ 63 h 4"/>
                <a:gd name="T2" fmla="*/ 95 w 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4"/>
                    <a:pt x="4" y="2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161">
              <a:extLst>
                <a:ext uri="{FF2B5EF4-FFF2-40B4-BE49-F238E27FC236}">
                  <a16:creationId xmlns:a16="http://schemas.microsoft.com/office/drawing/2014/main" id="{600307DF-36D3-2CC3-7AF5-3C9B0C43B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483"/>
              <a:ext cx="12" cy="2"/>
            </a:xfrm>
            <a:custGeom>
              <a:avLst/>
              <a:gdLst>
                <a:gd name="T0" fmla="*/ 0 w 5"/>
                <a:gd name="T1" fmla="*/ 0 h 1"/>
                <a:gd name="T2" fmla="*/ 70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162">
              <a:extLst>
                <a:ext uri="{FF2B5EF4-FFF2-40B4-BE49-F238E27FC236}">
                  <a16:creationId xmlns:a16="http://schemas.microsoft.com/office/drawing/2014/main" id="{D268828E-88AC-F809-B183-30ACB595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2512"/>
              <a:ext cx="7" cy="16"/>
            </a:xfrm>
            <a:custGeom>
              <a:avLst/>
              <a:gdLst>
                <a:gd name="T0" fmla="*/ 0 w 3"/>
                <a:gd name="T1" fmla="*/ 0 h 6"/>
                <a:gd name="T2" fmla="*/ 37 w 3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2"/>
                    <a:pt x="2" y="5"/>
                    <a:pt x="3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163">
              <a:extLst>
                <a:ext uri="{FF2B5EF4-FFF2-40B4-BE49-F238E27FC236}">
                  <a16:creationId xmlns:a16="http://schemas.microsoft.com/office/drawing/2014/main" id="{8ED3F132-4708-04F6-7FEA-F38F08931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285"/>
              <a:ext cx="20" cy="22"/>
            </a:xfrm>
            <a:custGeom>
              <a:avLst/>
              <a:gdLst>
                <a:gd name="T0" fmla="*/ 125 w 8"/>
                <a:gd name="T1" fmla="*/ 168 h 8"/>
                <a:gd name="T2" fmla="*/ 0 w 8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164">
              <a:extLst>
                <a:ext uri="{FF2B5EF4-FFF2-40B4-BE49-F238E27FC236}">
                  <a16:creationId xmlns:a16="http://schemas.microsoft.com/office/drawing/2014/main" id="{9337E0A6-8720-0039-4F18-5B9394053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2291"/>
              <a:ext cx="35" cy="34"/>
            </a:xfrm>
            <a:custGeom>
              <a:avLst/>
              <a:gdLst>
                <a:gd name="T0" fmla="*/ 0 w 14"/>
                <a:gd name="T1" fmla="*/ 123 h 13"/>
                <a:gd name="T2" fmla="*/ 208 w 14"/>
                <a:gd name="T3" fmla="*/ 0 h 13"/>
                <a:gd name="T4" fmla="*/ 95 w 14"/>
                <a:gd name="T5" fmla="*/ 23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cubicBezTo>
                    <a:pt x="5" y="5"/>
                    <a:pt x="9" y="1"/>
                    <a:pt x="13" y="0"/>
                  </a:cubicBezTo>
                  <a:cubicBezTo>
                    <a:pt x="14" y="5"/>
                    <a:pt x="10" y="9"/>
                    <a:pt x="6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165">
              <a:extLst>
                <a:ext uri="{FF2B5EF4-FFF2-40B4-BE49-F238E27FC236}">
                  <a16:creationId xmlns:a16="http://schemas.microsoft.com/office/drawing/2014/main" id="{64452022-04BF-B075-105A-3561686E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2171"/>
              <a:ext cx="7" cy="29"/>
            </a:xfrm>
            <a:custGeom>
              <a:avLst/>
              <a:gdLst>
                <a:gd name="T0" fmla="*/ 37 w 3"/>
                <a:gd name="T1" fmla="*/ 0 h 11"/>
                <a:gd name="T2" fmla="*/ 12 w 3"/>
                <a:gd name="T3" fmla="*/ 20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1" y="4"/>
                    <a:pt x="0" y="8"/>
                    <a:pt x="1" y="1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166">
              <a:extLst>
                <a:ext uri="{FF2B5EF4-FFF2-40B4-BE49-F238E27FC236}">
                  <a16:creationId xmlns:a16="http://schemas.microsoft.com/office/drawing/2014/main" id="{310EA6C5-7A78-A2E2-690A-C5FBEA75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109"/>
              <a:ext cx="25" cy="27"/>
            </a:xfrm>
            <a:custGeom>
              <a:avLst/>
              <a:gdLst>
                <a:gd name="T0" fmla="*/ 0 w 10"/>
                <a:gd name="T1" fmla="*/ 0 h 10"/>
                <a:gd name="T2" fmla="*/ 158 w 10"/>
                <a:gd name="T3" fmla="*/ 19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5"/>
                    <a:pt x="5" y="8"/>
                    <a:pt x="10" y="1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167">
              <a:extLst>
                <a:ext uri="{FF2B5EF4-FFF2-40B4-BE49-F238E27FC236}">
                  <a16:creationId xmlns:a16="http://schemas.microsoft.com/office/drawing/2014/main" id="{0609B5A8-ABAA-A0A6-6AA2-55E3C0A3D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2384"/>
              <a:ext cx="20" cy="3"/>
            </a:xfrm>
            <a:custGeom>
              <a:avLst/>
              <a:gdLst>
                <a:gd name="T0" fmla="*/ 0 w 8"/>
                <a:gd name="T1" fmla="*/ 0 h 1"/>
                <a:gd name="T2" fmla="*/ 125 w 8"/>
                <a:gd name="T3" fmla="*/ 2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168">
              <a:extLst>
                <a:ext uri="{FF2B5EF4-FFF2-40B4-BE49-F238E27FC236}">
                  <a16:creationId xmlns:a16="http://schemas.microsoft.com/office/drawing/2014/main" id="{94917958-E09F-D1C1-95DD-0693D7B62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3" y="2325"/>
              <a:ext cx="10" cy="19"/>
            </a:xfrm>
            <a:custGeom>
              <a:avLst/>
              <a:gdLst>
                <a:gd name="T0" fmla="*/ 63 w 4"/>
                <a:gd name="T1" fmla="*/ 141 h 7"/>
                <a:gd name="T2" fmla="*/ 33 w 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1" y="5"/>
                    <a:pt x="0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169">
              <a:extLst>
                <a:ext uri="{FF2B5EF4-FFF2-40B4-BE49-F238E27FC236}">
                  <a16:creationId xmlns:a16="http://schemas.microsoft.com/office/drawing/2014/main" id="{192F6F4A-C862-C814-0D42-75C053C22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2365"/>
              <a:ext cx="23" cy="30"/>
            </a:xfrm>
            <a:custGeom>
              <a:avLst/>
              <a:gdLst>
                <a:gd name="T0" fmla="*/ 0 w 9"/>
                <a:gd name="T1" fmla="*/ 224 h 11"/>
                <a:gd name="T2" fmla="*/ 151 w 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cubicBezTo>
                    <a:pt x="4" y="7"/>
                    <a:pt x="6" y="3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170">
              <a:extLst>
                <a:ext uri="{FF2B5EF4-FFF2-40B4-BE49-F238E27FC236}">
                  <a16:creationId xmlns:a16="http://schemas.microsoft.com/office/drawing/2014/main" id="{A3FF6940-EBF0-828F-B43E-21871A53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285"/>
              <a:ext cx="28" cy="35"/>
            </a:xfrm>
            <a:custGeom>
              <a:avLst/>
              <a:gdLst>
                <a:gd name="T0" fmla="*/ 0 w 11"/>
                <a:gd name="T1" fmla="*/ 94 h 13"/>
                <a:gd name="T2" fmla="*/ 163 w 11"/>
                <a:gd name="T3" fmla="*/ 0 h 13"/>
                <a:gd name="T4" fmla="*/ 130 w 11"/>
                <a:gd name="T5" fmla="*/ 25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3">
                  <a:moveTo>
                    <a:pt x="0" y="5"/>
                  </a:moveTo>
                  <a:cubicBezTo>
                    <a:pt x="3" y="3"/>
                    <a:pt x="7" y="1"/>
                    <a:pt x="10" y="0"/>
                  </a:cubicBezTo>
                  <a:cubicBezTo>
                    <a:pt x="11" y="5"/>
                    <a:pt x="9" y="9"/>
                    <a:pt x="8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171">
              <a:extLst>
                <a:ext uri="{FF2B5EF4-FFF2-40B4-BE49-F238E27FC236}">
                  <a16:creationId xmlns:a16="http://schemas.microsoft.com/office/drawing/2014/main" id="{CAC6A18A-F6B3-372C-D328-9CD9A422B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2491"/>
              <a:ext cx="12" cy="16"/>
            </a:xfrm>
            <a:custGeom>
              <a:avLst/>
              <a:gdLst>
                <a:gd name="T0" fmla="*/ 70 w 5"/>
                <a:gd name="T1" fmla="*/ 115 h 6"/>
                <a:gd name="T2" fmla="*/ 0 w 5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172">
              <a:extLst>
                <a:ext uri="{FF2B5EF4-FFF2-40B4-BE49-F238E27FC236}">
                  <a16:creationId xmlns:a16="http://schemas.microsoft.com/office/drawing/2014/main" id="{D10079E8-F70A-4ED1-F973-2F6A228ED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104"/>
              <a:ext cx="32" cy="45"/>
            </a:xfrm>
            <a:custGeom>
              <a:avLst/>
              <a:gdLst>
                <a:gd name="T0" fmla="*/ 0 w 13"/>
                <a:gd name="T1" fmla="*/ 132 h 17"/>
                <a:gd name="T2" fmla="*/ 121 w 13"/>
                <a:gd name="T3" fmla="*/ 0 h 17"/>
                <a:gd name="T4" fmla="*/ 42 w 13"/>
                <a:gd name="T5" fmla="*/ 315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0" y="7"/>
                  </a:moveTo>
                  <a:cubicBezTo>
                    <a:pt x="3" y="5"/>
                    <a:pt x="5" y="2"/>
                    <a:pt x="8" y="0"/>
                  </a:cubicBezTo>
                  <a:cubicBezTo>
                    <a:pt x="13" y="5"/>
                    <a:pt x="8" y="13"/>
                    <a:pt x="3" y="1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173">
              <a:extLst>
                <a:ext uri="{FF2B5EF4-FFF2-40B4-BE49-F238E27FC236}">
                  <a16:creationId xmlns:a16="http://schemas.microsoft.com/office/drawing/2014/main" id="{8DDB2B4E-57EA-1163-18A8-1013A0296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2136"/>
              <a:ext cx="25" cy="35"/>
            </a:xfrm>
            <a:custGeom>
              <a:avLst/>
              <a:gdLst>
                <a:gd name="T0" fmla="*/ 145 w 10"/>
                <a:gd name="T1" fmla="*/ 253 h 13"/>
                <a:gd name="T2" fmla="*/ 158 w 10"/>
                <a:gd name="T3" fmla="*/ 0 h 13"/>
                <a:gd name="T4" fmla="*/ 63 w 10"/>
                <a:gd name="T5" fmla="*/ 25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cubicBezTo>
                    <a:pt x="10" y="9"/>
                    <a:pt x="10" y="5"/>
                    <a:pt x="10" y="0"/>
                  </a:cubicBezTo>
                  <a:cubicBezTo>
                    <a:pt x="4" y="1"/>
                    <a:pt x="0" y="8"/>
                    <a:pt x="4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174">
              <a:extLst>
                <a:ext uri="{FF2B5EF4-FFF2-40B4-BE49-F238E27FC236}">
                  <a16:creationId xmlns:a16="http://schemas.microsoft.com/office/drawing/2014/main" id="{5BB623FC-631D-D5A8-BB2A-5593258FF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63"/>
              <a:ext cx="32" cy="58"/>
            </a:xfrm>
            <a:custGeom>
              <a:avLst/>
              <a:gdLst>
                <a:gd name="T0" fmla="*/ 0 w 13"/>
                <a:gd name="T1" fmla="*/ 182 h 22"/>
                <a:gd name="T2" fmla="*/ 42 w 13"/>
                <a:gd name="T3" fmla="*/ 7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2">
                  <a:moveTo>
                    <a:pt x="0" y="10"/>
                  </a:moveTo>
                  <a:cubicBezTo>
                    <a:pt x="6" y="22"/>
                    <a:pt x="13" y="0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175">
              <a:extLst>
                <a:ext uri="{FF2B5EF4-FFF2-40B4-BE49-F238E27FC236}">
                  <a16:creationId xmlns:a16="http://schemas.microsoft.com/office/drawing/2014/main" id="{CC8826C6-9EB3-F1BD-0F4B-EB359182D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880"/>
              <a:ext cx="22" cy="24"/>
            </a:xfrm>
            <a:custGeom>
              <a:avLst/>
              <a:gdLst>
                <a:gd name="T0" fmla="*/ 0 w 9"/>
                <a:gd name="T1" fmla="*/ 171 h 9"/>
                <a:gd name="T2" fmla="*/ 132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3" y="6"/>
                    <a:pt x="6" y="4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176">
              <a:extLst>
                <a:ext uri="{FF2B5EF4-FFF2-40B4-BE49-F238E27FC236}">
                  <a16:creationId xmlns:a16="http://schemas.microsoft.com/office/drawing/2014/main" id="{960128F7-E1A9-EF29-CFDB-D45E7CC19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725"/>
              <a:ext cx="45" cy="64"/>
            </a:xfrm>
            <a:custGeom>
              <a:avLst/>
              <a:gdLst>
                <a:gd name="T0" fmla="*/ 0 w 18"/>
                <a:gd name="T1" fmla="*/ 56 h 24"/>
                <a:gd name="T2" fmla="*/ 125 w 18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24">
                  <a:moveTo>
                    <a:pt x="0" y="3"/>
                  </a:moveTo>
                  <a:cubicBezTo>
                    <a:pt x="1" y="24"/>
                    <a:pt x="18" y="4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177">
              <a:extLst>
                <a:ext uri="{FF2B5EF4-FFF2-40B4-BE49-F238E27FC236}">
                  <a16:creationId xmlns:a16="http://schemas.microsoft.com/office/drawing/2014/main" id="{4BACAF37-52CD-6F78-4683-4D39B797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1760"/>
              <a:ext cx="7" cy="19"/>
            </a:xfrm>
            <a:custGeom>
              <a:avLst/>
              <a:gdLst>
                <a:gd name="T0" fmla="*/ 37 w 3"/>
                <a:gd name="T1" fmla="*/ 0 h 7"/>
                <a:gd name="T2" fmla="*/ 12 w 3"/>
                <a:gd name="T3" fmla="*/ 14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1" y="2"/>
                    <a:pt x="0" y="5"/>
                    <a:pt x="1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178">
              <a:extLst>
                <a:ext uri="{FF2B5EF4-FFF2-40B4-BE49-F238E27FC236}">
                  <a16:creationId xmlns:a16="http://schemas.microsoft.com/office/drawing/2014/main" id="{0A9EDCE1-82EF-AD16-A494-8DF4954E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2056"/>
              <a:ext cx="25" cy="43"/>
            </a:xfrm>
            <a:custGeom>
              <a:avLst/>
              <a:gdLst>
                <a:gd name="T0" fmla="*/ 33 w 10"/>
                <a:gd name="T1" fmla="*/ 312 h 16"/>
                <a:gd name="T2" fmla="*/ 63 w 10"/>
                <a:gd name="T3" fmla="*/ 0 h 16"/>
                <a:gd name="T4" fmla="*/ 158 w 10"/>
                <a:gd name="T5" fmla="*/ 218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cubicBezTo>
                    <a:pt x="0" y="11"/>
                    <a:pt x="1" y="5"/>
                    <a:pt x="4" y="0"/>
                  </a:cubicBezTo>
                  <a:cubicBezTo>
                    <a:pt x="8" y="2"/>
                    <a:pt x="9" y="7"/>
                    <a:pt x="10" y="11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179">
              <a:extLst>
                <a:ext uri="{FF2B5EF4-FFF2-40B4-BE49-F238E27FC236}">
                  <a16:creationId xmlns:a16="http://schemas.microsoft.com/office/drawing/2014/main" id="{2BBF23BA-B94B-D3C7-F71B-A086207A4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2256"/>
              <a:ext cx="12" cy="21"/>
            </a:xfrm>
            <a:custGeom>
              <a:avLst/>
              <a:gdLst>
                <a:gd name="T0" fmla="*/ 0 w 5"/>
                <a:gd name="T1" fmla="*/ 144 h 8"/>
                <a:gd name="T2" fmla="*/ 70 w 5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1" y="5"/>
                    <a:pt x="2" y="3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180">
              <a:extLst>
                <a:ext uri="{FF2B5EF4-FFF2-40B4-BE49-F238E27FC236}">
                  <a16:creationId xmlns:a16="http://schemas.microsoft.com/office/drawing/2014/main" id="{4C27705C-A5E5-DD96-4E5C-CCD02F24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045"/>
              <a:ext cx="42" cy="51"/>
            </a:xfrm>
            <a:custGeom>
              <a:avLst/>
              <a:gdLst>
                <a:gd name="T0" fmla="*/ 62 w 17"/>
                <a:gd name="T1" fmla="*/ 309 h 19"/>
                <a:gd name="T2" fmla="*/ 0 w 17"/>
                <a:gd name="T3" fmla="*/ 15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9">
                  <a:moveTo>
                    <a:pt x="4" y="16"/>
                  </a:moveTo>
                  <a:cubicBezTo>
                    <a:pt x="15" y="19"/>
                    <a:pt x="17" y="0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181">
              <a:extLst>
                <a:ext uri="{FF2B5EF4-FFF2-40B4-BE49-F238E27FC236}">
                  <a16:creationId xmlns:a16="http://schemas.microsoft.com/office/drawing/2014/main" id="{CD167896-8D0B-14EC-F8E1-7899282BC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965"/>
              <a:ext cx="15" cy="16"/>
            </a:xfrm>
            <a:custGeom>
              <a:avLst/>
              <a:gdLst>
                <a:gd name="T0" fmla="*/ 0 w 6"/>
                <a:gd name="T1" fmla="*/ 0 h 6"/>
                <a:gd name="T2" fmla="*/ 95 w 6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1" y="3"/>
                    <a:pt x="3" y="6"/>
                    <a:pt x="6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182">
              <a:extLst>
                <a:ext uri="{FF2B5EF4-FFF2-40B4-BE49-F238E27FC236}">
                  <a16:creationId xmlns:a16="http://schemas.microsoft.com/office/drawing/2014/main" id="{0666DA39-3B5A-630D-123D-1DC1013E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968"/>
              <a:ext cx="20" cy="16"/>
            </a:xfrm>
            <a:custGeom>
              <a:avLst/>
              <a:gdLst>
                <a:gd name="T0" fmla="*/ 125 w 8"/>
                <a:gd name="T1" fmla="*/ 115 h 6"/>
                <a:gd name="T2" fmla="*/ 0 w 8"/>
                <a:gd name="T3" fmla="*/ 3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8" y="2"/>
                    <a:pt x="4" y="0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183">
              <a:extLst>
                <a:ext uri="{FF2B5EF4-FFF2-40B4-BE49-F238E27FC236}">
                  <a16:creationId xmlns:a16="http://schemas.microsoft.com/office/drawing/2014/main" id="{C9B0A7E3-6DEC-DC62-5914-FCFA19483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005"/>
              <a:ext cx="35" cy="38"/>
            </a:xfrm>
            <a:custGeom>
              <a:avLst/>
              <a:gdLst>
                <a:gd name="T0" fmla="*/ 63 w 14"/>
                <a:gd name="T1" fmla="*/ 280 h 14"/>
                <a:gd name="T2" fmla="*/ 95 w 14"/>
                <a:gd name="T3" fmla="*/ 0 h 14"/>
                <a:gd name="T4" fmla="*/ 220 w 14"/>
                <a:gd name="T5" fmla="*/ 28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0" y="10"/>
                    <a:pt x="2" y="3"/>
                    <a:pt x="6" y="0"/>
                  </a:cubicBezTo>
                  <a:cubicBezTo>
                    <a:pt x="11" y="3"/>
                    <a:pt x="12" y="9"/>
                    <a:pt x="14" y="14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184">
              <a:extLst>
                <a:ext uri="{FF2B5EF4-FFF2-40B4-BE49-F238E27FC236}">
                  <a16:creationId xmlns:a16="http://schemas.microsoft.com/office/drawing/2014/main" id="{20F9FD3F-21F3-B4A5-7C1B-FD0013FA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237"/>
              <a:ext cx="15" cy="6"/>
            </a:xfrm>
            <a:custGeom>
              <a:avLst/>
              <a:gdLst>
                <a:gd name="T0" fmla="*/ 95 w 6"/>
                <a:gd name="T1" fmla="*/ 0 h 2"/>
                <a:gd name="T2" fmla="*/ 0 w 6"/>
                <a:gd name="T3" fmla="*/ 54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1" y="2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185">
              <a:extLst>
                <a:ext uri="{FF2B5EF4-FFF2-40B4-BE49-F238E27FC236}">
                  <a16:creationId xmlns:a16="http://schemas.microsoft.com/office/drawing/2014/main" id="{D92F9FFA-3871-3101-E45D-3DB6EBB7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773"/>
              <a:ext cx="8" cy="16"/>
            </a:xfrm>
            <a:custGeom>
              <a:avLst/>
              <a:gdLst>
                <a:gd name="T0" fmla="*/ 0 w 3"/>
                <a:gd name="T1" fmla="*/ 0 h 6"/>
                <a:gd name="T2" fmla="*/ 56 w 3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3"/>
                    <a:pt x="1" y="5"/>
                    <a:pt x="3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186">
              <a:extLst>
                <a:ext uri="{FF2B5EF4-FFF2-40B4-BE49-F238E27FC236}">
                  <a16:creationId xmlns:a16="http://schemas.microsoft.com/office/drawing/2014/main" id="{A916958C-3718-1253-F6A7-0546F0E19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819"/>
              <a:ext cx="13" cy="1"/>
            </a:xfrm>
            <a:custGeom>
              <a:avLst/>
              <a:gdLst>
                <a:gd name="T0" fmla="*/ 0 w 5"/>
                <a:gd name="T1" fmla="*/ 0 h 1"/>
                <a:gd name="T2" fmla="*/ 88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187">
              <a:extLst>
                <a:ext uri="{FF2B5EF4-FFF2-40B4-BE49-F238E27FC236}">
                  <a16:creationId xmlns:a16="http://schemas.microsoft.com/office/drawing/2014/main" id="{594570F9-29BE-9D56-8603-4B03C5F2D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1755"/>
              <a:ext cx="5" cy="18"/>
            </a:xfrm>
            <a:custGeom>
              <a:avLst/>
              <a:gdLst>
                <a:gd name="T0" fmla="*/ 0 w 2"/>
                <a:gd name="T1" fmla="*/ 0 h 7"/>
                <a:gd name="T2" fmla="*/ 33 w 2"/>
                <a:gd name="T3" fmla="*/ 118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3"/>
                    <a:pt x="0" y="5"/>
                    <a:pt x="2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188">
              <a:extLst>
                <a:ext uri="{FF2B5EF4-FFF2-40B4-BE49-F238E27FC236}">
                  <a16:creationId xmlns:a16="http://schemas.microsoft.com/office/drawing/2014/main" id="{C583F789-FFB7-9E68-96AD-1BE1F2453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875"/>
              <a:ext cx="17" cy="42"/>
            </a:xfrm>
            <a:custGeom>
              <a:avLst/>
              <a:gdLst>
                <a:gd name="T0" fmla="*/ 0 w 7"/>
                <a:gd name="T1" fmla="*/ 221 h 16"/>
                <a:gd name="T2" fmla="*/ 58 w 7"/>
                <a:gd name="T3" fmla="*/ 0 h 16"/>
                <a:gd name="T4" fmla="*/ 58 w 7"/>
                <a:gd name="T5" fmla="*/ 289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6">
                  <a:moveTo>
                    <a:pt x="0" y="12"/>
                  </a:moveTo>
                  <a:cubicBezTo>
                    <a:pt x="0" y="8"/>
                    <a:pt x="0" y="3"/>
                    <a:pt x="4" y="0"/>
                  </a:cubicBezTo>
                  <a:cubicBezTo>
                    <a:pt x="7" y="6"/>
                    <a:pt x="4" y="11"/>
                    <a:pt x="4" y="1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189">
              <a:extLst>
                <a:ext uri="{FF2B5EF4-FFF2-40B4-BE49-F238E27FC236}">
                  <a16:creationId xmlns:a16="http://schemas.microsoft.com/office/drawing/2014/main" id="{D9DF620A-1A54-23D8-BA2B-389362EC3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840"/>
              <a:ext cx="20" cy="8"/>
            </a:xfrm>
            <a:custGeom>
              <a:avLst/>
              <a:gdLst>
                <a:gd name="T0" fmla="*/ 0 w 8"/>
                <a:gd name="T1" fmla="*/ 0 h 3"/>
                <a:gd name="T2" fmla="*/ 125 w 8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190">
              <a:extLst>
                <a:ext uri="{FF2B5EF4-FFF2-40B4-BE49-F238E27FC236}">
                  <a16:creationId xmlns:a16="http://schemas.microsoft.com/office/drawing/2014/main" id="{AEC49B1C-FD2D-42DF-AB84-F2EE4769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813"/>
              <a:ext cx="20" cy="3"/>
            </a:xfrm>
            <a:custGeom>
              <a:avLst/>
              <a:gdLst>
                <a:gd name="T0" fmla="*/ 0 w 8"/>
                <a:gd name="T1" fmla="*/ 0 h 1"/>
                <a:gd name="T2" fmla="*/ 125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1"/>
                    <a:pt x="5" y="1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191">
              <a:extLst>
                <a:ext uri="{FF2B5EF4-FFF2-40B4-BE49-F238E27FC236}">
                  <a16:creationId xmlns:a16="http://schemas.microsoft.com/office/drawing/2014/main" id="{5BF406EF-3080-E931-02FE-B276B6D3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" y="1816"/>
              <a:ext cx="12" cy="21"/>
            </a:xfrm>
            <a:custGeom>
              <a:avLst/>
              <a:gdLst>
                <a:gd name="T0" fmla="*/ 70 w 5"/>
                <a:gd name="T1" fmla="*/ 0 h 8"/>
                <a:gd name="T2" fmla="*/ 0 w 5"/>
                <a:gd name="T3" fmla="*/ 14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192">
              <a:extLst>
                <a:ext uri="{FF2B5EF4-FFF2-40B4-BE49-F238E27FC236}">
                  <a16:creationId xmlns:a16="http://schemas.microsoft.com/office/drawing/2014/main" id="{39505FEA-D8AA-D7CB-A4D7-C7B55A44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765"/>
              <a:ext cx="7" cy="19"/>
            </a:xfrm>
            <a:custGeom>
              <a:avLst/>
              <a:gdLst>
                <a:gd name="T0" fmla="*/ 12 w 3"/>
                <a:gd name="T1" fmla="*/ 0 h 7"/>
                <a:gd name="T2" fmla="*/ 37 w 3"/>
                <a:gd name="T3" fmla="*/ 14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0" y="3"/>
                    <a:pt x="1" y="5"/>
                    <a:pt x="3" y="7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193">
              <a:extLst>
                <a:ext uri="{FF2B5EF4-FFF2-40B4-BE49-F238E27FC236}">
                  <a16:creationId xmlns:a16="http://schemas.microsoft.com/office/drawing/2014/main" id="{EA165651-2F27-AED7-7654-23055BA5E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776"/>
              <a:ext cx="12" cy="5"/>
            </a:xfrm>
            <a:custGeom>
              <a:avLst/>
              <a:gdLst>
                <a:gd name="T0" fmla="*/ 0 w 5"/>
                <a:gd name="T1" fmla="*/ 33 h 2"/>
                <a:gd name="T2" fmla="*/ 70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194">
              <a:extLst>
                <a:ext uri="{FF2B5EF4-FFF2-40B4-BE49-F238E27FC236}">
                  <a16:creationId xmlns:a16="http://schemas.microsoft.com/office/drawing/2014/main" id="{2C3F518E-BE3D-01A9-FA4F-42EBDBCA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1733"/>
              <a:ext cx="5" cy="22"/>
            </a:xfrm>
            <a:custGeom>
              <a:avLst/>
              <a:gdLst>
                <a:gd name="T0" fmla="*/ 20 w 2"/>
                <a:gd name="T1" fmla="*/ 0 h 8"/>
                <a:gd name="T2" fmla="*/ 33 w 2"/>
                <a:gd name="T3" fmla="*/ 16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0" y="3"/>
                    <a:pt x="1" y="6"/>
                    <a:pt x="2" y="8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195">
              <a:extLst>
                <a:ext uri="{FF2B5EF4-FFF2-40B4-BE49-F238E27FC236}">
                  <a16:creationId xmlns:a16="http://schemas.microsoft.com/office/drawing/2014/main" id="{7D463CAA-0C18-D8C3-0BF2-B9F93933B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000"/>
              <a:ext cx="17" cy="16"/>
            </a:xfrm>
            <a:custGeom>
              <a:avLst/>
              <a:gdLst>
                <a:gd name="T0" fmla="*/ 0 w 7"/>
                <a:gd name="T1" fmla="*/ 0 h 6"/>
                <a:gd name="T2" fmla="*/ 100 w 7"/>
                <a:gd name="T3" fmla="*/ 115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1" y="4"/>
                    <a:pt x="3" y="6"/>
                    <a:pt x="7" y="6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196">
              <a:extLst>
                <a:ext uri="{FF2B5EF4-FFF2-40B4-BE49-F238E27FC236}">
                  <a16:creationId xmlns:a16="http://schemas.microsoft.com/office/drawing/2014/main" id="{5D1E856C-AAA0-0EC2-0779-A19D0C094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1936"/>
              <a:ext cx="22" cy="5"/>
            </a:xfrm>
            <a:custGeom>
              <a:avLst/>
              <a:gdLst>
                <a:gd name="T0" fmla="*/ 0 w 9"/>
                <a:gd name="T1" fmla="*/ 33 h 2"/>
                <a:gd name="T2" fmla="*/ 132 w 9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cubicBezTo>
                    <a:pt x="3" y="2"/>
                    <a:pt x="6" y="1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197">
              <a:extLst>
                <a:ext uri="{FF2B5EF4-FFF2-40B4-BE49-F238E27FC236}">
                  <a16:creationId xmlns:a16="http://schemas.microsoft.com/office/drawing/2014/main" id="{A15152FD-C909-9989-A355-A3C2CCF9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893"/>
              <a:ext cx="5" cy="22"/>
            </a:xfrm>
            <a:custGeom>
              <a:avLst/>
              <a:gdLst>
                <a:gd name="T0" fmla="*/ 20 w 2"/>
                <a:gd name="T1" fmla="*/ 168 h 8"/>
                <a:gd name="T2" fmla="*/ 33 w 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3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198">
              <a:extLst>
                <a:ext uri="{FF2B5EF4-FFF2-40B4-BE49-F238E27FC236}">
                  <a16:creationId xmlns:a16="http://schemas.microsoft.com/office/drawing/2014/main" id="{691EA5A6-4548-3418-3000-BE9996ABF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2456"/>
              <a:ext cx="2" cy="35"/>
            </a:xfrm>
            <a:custGeom>
              <a:avLst/>
              <a:gdLst>
                <a:gd name="T0" fmla="*/ 0 w 1"/>
                <a:gd name="T1" fmla="*/ 0 h 13"/>
                <a:gd name="T2" fmla="*/ 8 w 1"/>
                <a:gd name="T3" fmla="*/ 253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cubicBezTo>
                    <a:pt x="1" y="4"/>
                    <a:pt x="1" y="9"/>
                    <a:pt x="1" y="1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199">
              <a:extLst>
                <a:ext uri="{FF2B5EF4-FFF2-40B4-BE49-F238E27FC236}">
                  <a16:creationId xmlns:a16="http://schemas.microsoft.com/office/drawing/2014/main" id="{8E68F7C1-6C98-C2CB-E7BA-7A327D319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2533"/>
              <a:ext cx="15" cy="8"/>
            </a:xfrm>
            <a:custGeom>
              <a:avLst/>
              <a:gdLst>
                <a:gd name="T0" fmla="*/ 95 w 6"/>
                <a:gd name="T1" fmla="*/ 21 h 3"/>
                <a:gd name="T2" fmla="*/ 0 w 6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3" y="0"/>
                    <a:pt x="1" y="0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200">
              <a:extLst>
                <a:ext uri="{FF2B5EF4-FFF2-40B4-BE49-F238E27FC236}">
                  <a16:creationId xmlns:a16="http://schemas.microsoft.com/office/drawing/2014/main" id="{BB67F862-9CCE-CBD7-6BCE-B2BEBEDC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192"/>
              <a:ext cx="7" cy="8"/>
            </a:xfrm>
            <a:custGeom>
              <a:avLst/>
              <a:gdLst>
                <a:gd name="T0" fmla="*/ 0 w 3"/>
                <a:gd name="T1" fmla="*/ 56 h 3"/>
                <a:gd name="T2" fmla="*/ 37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201">
              <a:extLst>
                <a:ext uri="{FF2B5EF4-FFF2-40B4-BE49-F238E27FC236}">
                  <a16:creationId xmlns:a16="http://schemas.microsoft.com/office/drawing/2014/main" id="{6CB22E7E-8292-542D-A5B9-AAEB088AD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2224"/>
              <a:ext cx="1" cy="8"/>
            </a:xfrm>
            <a:custGeom>
              <a:avLst/>
              <a:gdLst>
                <a:gd name="T0" fmla="*/ 0 w 1"/>
                <a:gd name="T1" fmla="*/ 56 h 3"/>
                <a:gd name="T2" fmla="*/ 0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8B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" name="Group 3">
            <a:extLst>
              <a:ext uri="{FF2B5EF4-FFF2-40B4-BE49-F238E27FC236}">
                <a16:creationId xmlns:a16="http://schemas.microsoft.com/office/drawing/2014/main" id="{C2E87AA6-D3FC-D762-146B-85C480758F32}"/>
              </a:ext>
            </a:extLst>
          </p:cNvPr>
          <p:cNvGrpSpPr>
            <a:grpSpLocks/>
          </p:cNvGrpSpPr>
          <p:nvPr/>
        </p:nvGrpSpPr>
        <p:grpSpPr bwMode="auto">
          <a:xfrm>
            <a:off x="5628717" y="4591390"/>
            <a:ext cx="867001" cy="842887"/>
            <a:chOff x="1758" y="1057"/>
            <a:chExt cx="2272" cy="2209"/>
          </a:xfrm>
        </p:grpSpPr>
        <p:sp>
          <p:nvSpPr>
            <p:cNvPr id="636" name="Freeform 4">
              <a:extLst>
                <a:ext uri="{FF2B5EF4-FFF2-40B4-BE49-F238E27FC236}">
                  <a16:creationId xmlns:a16="http://schemas.microsoft.com/office/drawing/2014/main" id="{330B938F-683F-727F-EDF2-25F284EFD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057"/>
              <a:ext cx="2272" cy="2209"/>
            </a:xfrm>
            <a:custGeom>
              <a:avLst/>
              <a:gdLst>
                <a:gd name="T0" fmla="*/ 11432 w 909"/>
                <a:gd name="T1" fmla="*/ 1707 h 828"/>
                <a:gd name="T2" fmla="*/ 8871 w 909"/>
                <a:gd name="T3" fmla="*/ 2753 h 828"/>
                <a:gd name="T4" fmla="*/ 8028 w 909"/>
                <a:gd name="T5" fmla="*/ 0 h 828"/>
                <a:gd name="T6" fmla="*/ 6759 w 909"/>
                <a:gd name="T7" fmla="*/ 0 h 828"/>
                <a:gd name="T8" fmla="*/ 7478 w 909"/>
                <a:gd name="T9" fmla="*/ 3858 h 828"/>
                <a:gd name="T10" fmla="*/ 8246 w 909"/>
                <a:gd name="T11" fmla="*/ 5603 h 828"/>
                <a:gd name="T12" fmla="*/ 7696 w 909"/>
                <a:gd name="T13" fmla="*/ 8129 h 828"/>
                <a:gd name="T14" fmla="*/ 6259 w 909"/>
                <a:gd name="T15" fmla="*/ 9914 h 828"/>
                <a:gd name="T16" fmla="*/ 5249 w 909"/>
                <a:gd name="T17" fmla="*/ 9530 h 828"/>
                <a:gd name="T18" fmla="*/ 4512 w 909"/>
                <a:gd name="T19" fmla="*/ 9516 h 828"/>
                <a:gd name="T20" fmla="*/ 1355 w 909"/>
                <a:gd name="T21" fmla="*/ 9588 h 828"/>
                <a:gd name="T22" fmla="*/ 700 w 909"/>
                <a:gd name="T23" fmla="*/ 15722 h 828"/>
                <a:gd name="T24" fmla="*/ 2279 w 909"/>
                <a:gd name="T25" fmla="*/ 14948 h 828"/>
                <a:gd name="T26" fmla="*/ 2824 w 909"/>
                <a:gd name="T27" fmla="*/ 10954 h 828"/>
                <a:gd name="T28" fmla="*/ 3842 w 909"/>
                <a:gd name="T29" fmla="*/ 11373 h 828"/>
                <a:gd name="T30" fmla="*/ 4467 w 909"/>
                <a:gd name="T31" fmla="*/ 12512 h 828"/>
                <a:gd name="T32" fmla="*/ 6059 w 909"/>
                <a:gd name="T33" fmla="*/ 13161 h 828"/>
                <a:gd name="T34" fmla="*/ 8183 w 909"/>
                <a:gd name="T35" fmla="*/ 14049 h 828"/>
                <a:gd name="T36" fmla="*/ 13525 w 909"/>
                <a:gd name="T37" fmla="*/ 8278 h 828"/>
                <a:gd name="T38" fmla="*/ 11432 w 909"/>
                <a:gd name="T39" fmla="*/ 1707 h 8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09" h="828">
                  <a:moveTo>
                    <a:pt x="732" y="90"/>
                  </a:moveTo>
                  <a:cubicBezTo>
                    <a:pt x="627" y="64"/>
                    <a:pt x="601" y="131"/>
                    <a:pt x="568" y="145"/>
                  </a:cubicBezTo>
                  <a:cubicBezTo>
                    <a:pt x="537" y="159"/>
                    <a:pt x="514" y="57"/>
                    <a:pt x="514" y="0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429" y="60"/>
                    <a:pt x="439" y="161"/>
                    <a:pt x="479" y="203"/>
                  </a:cubicBezTo>
                  <a:cubicBezTo>
                    <a:pt x="521" y="247"/>
                    <a:pt x="535" y="253"/>
                    <a:pt x="528" y="295"/>
                  </a:cubicBezTo>
                  <a:cubicBezTo>
                    <a:pt x="521" y="338"/>
                    <a:pt x="504" y="390"/>
                    <a:pt x="493" y="428"/>
                  </a:cubicBezTo>
                  <a:cubicBezTo>
                    <a:pt x="480" y="475"/>
                    <a:pt x="456" y="521"/>
                    <a:pt x="401" y="522"/>
                  </a:cubicBezTo>
                  <a:cubicBezTo>
                    <a:pt x="359" y="523"/>
                    <a:pt x="363" y="508"/>
                    <a:pt x="336" y="502"/>
                  </a:cubicBezTo>
                  <a:cubicBezTo>
                    <a:pt x="309" y="496"/>
                    <a:pt x="304" y="506"/>
                    <a:pt x="289" y="501"/>
                  </a:cubicBezTo>
                  <a:cubicBezTo>
                    <a:pt x="273" y="496"/>
                    <a:pt x="187" y="428"/>
                    <a:pt x="87" y="505"/>
                  </a:cubicBezTo>
                  <a:cubicBezTo>
                    <a:pt x="6" y="566"/>
                    <a:pt x="0" y="715"/>
                    <a:pt x="45" y="828"/>
                  </a:cubicBezTo>
                  <a:cubicBezTo>
                    <a:pt x="146" y="787"/>
                    <a:pt x="146" y="787"/>
                    <a:pt x="146" y="787"/>
                  </a:cubicBezTo>
                  <a:cubicBezTo>
                    <a:pt x="99" y="681"/>
                    <a:pt x="130" y="583"/>
                    <a:pt x="181" y="577"/>
                  </a:cubicBezTo>
                  <a:cubicBezTo>
                    <a:pt x="213" y="572"/>
                    <a:pt x="234" y="584"/>
                    <a:pt x="246" y="599"/>
                  </a:cubicBezTo>
                  <a:cubicBezTo>
                    <a:pt x="258" y="614"/>
                    <a:pt x="267" y="642"/>
                    <a:pt x="286" y="659"/>
                  </a:cubicBezTo>
                  <a:cubicBezTo>
                    <a:pt x="325" y="694"/>
                    <a:pt x="354" y="689"/>
                    <a:pt x="388" y="693"/>
                  </a:cubicBezTo>
                  <a:cubicBezTo>
                    <a:pt x="422" y="696"/>
                    <a:pt x="422" y="728"/>
                    <a:pt x="524" y="740"/>
                  </a:cubicBezTo>
                  <a:cubicBezTo>
                    <a:pt x="626" y="752"/>
                    <a:pt x="822" y="622"/>
                    <a:pt x="866" y="436"/>
                  </a:cubicBezTo>
                  <a:cubicBezTo>
                    <a:pt x="909" y="250"/>
                    <a:pt x="837" y="116"/>
                    <a:pt x="732" y="90"/>
                  </a:cubicBezTo>
                  <a:close/>
                </a:path>
              </a:pathLst>
            </a:custGeom>
            <a:solidFill>
              <a:srgbClr val="E5A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5">
              <a:extLst>
                <a:ext uri="{FF2B5EF4-FFF2-40B4-BE49-F238E27FC236}">
                  <a16:creationId xmlns:a16="http://schemas.microsoft.com/office/drawing/2014/main" id="{2189CBD8-55E6-C45B-05DF-6563D5759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380"/>
              <a:ext cx="1927" cy="1654"/>
            </a:xfrm>
            <a:custGeom>
              <a:avLst/>
              <a:gdLst>
                <a:gd name="T0" fmla="*/ 0 w 771"/>
                <a:gd name="T1" fmla="*/ 9265 h 620"/>
                <a:gd name="T2" fmla="*/ 825 w 771"/>
                <a:gd name="T3" fmla="*/ 8390 h 620"/>
                <a:gd name="T4" fmla="*/ 1937 w 771"/>
                <a:gd name="T5" fmla="*/ 8902 h 620"/>
                <a:gd name="T6" fmla="*/ 2542 w 771"/>
                <a:gd name="T7" fmla="*/ 10028 h 620"/>
                <a:gd name="T8" fmla="*/ 4091 w 771"/>
                <a:gd name="T9" fmla="*/ 10655 h 620"/>
                <a:gd name="T10" fmla="*/ 6091 w 771"/>
                <a:gd name="T11" fmla="*/ 11522 h 620"/>
                <a:gd name="T12" fmla="*/ 11370 w 771"/>
                <a:gd name="T13" fmla="*/ 5637 h 620"/>
                <a:gd name="T14" fmla="*/ 10182 w 771"/>
                <a:gd name="T15" fmla="*/ 0 h 620"/>
                <a:gd name="T16" fmla="*/ 10337 w 771"/>
                <a:gd name="T17" fmla="*/ 7160 h 620"/>
                <a:gd name="T18" fmla="*/ 5808 w 771"/>
                <a:gd name="T19" fmla="*/ 10233 h 620"/>
                <a:gd name="T20" fmla="*/ 4216 w 771"/>
                <a:gd name="T21" fmla="*/ 9494 h 620"/>
                <a:gd name="T22" fmla="*/ 2279 w 771"/>
                <a:gd name="T23" fmla="*/ 8982 h 620"/>
                <a:gd name="T24" fmla="*/ 667 w 771"/>
                <a:gd name="T25" fmla="*/ 8198 h 620"/>
                <a:gd name="T26" fmla="*/ 0 w 771"/>
                <a:gd name="T27" fmla="*/ 9265 h 6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71" h="620">
                  <a:moveTo>
                    <a:pt x="0" y="488"/>
                  </a:moveTo>
                  <a:cubicBezTo>
                    <a:pt x="11" y="462"/>
                    <a:pt x="33" y="444"/>
                    <a:pt x="53" y="442"/>
                  </a:cubicBezTo>
                  <a:cubicBezTo>
                    <a:pt x="85" y="437"/>
                    <a:pt x="112" y="454"/>
                    <a:pt x="124" y="469"/>
                  </a:cubicBezTo>
                  <a:cubicBezTo>
                    <a:pt x="136" y="484"/>
                    <a:pt x="144" y="511"/>
                    <a:pt x="163" y="528"/>
                  </a:cubicBezTo>
                  <a:cubicBezTo>
                    <a:pt x="202" y="562"/>
                    <a:pt x="228" y="558"/>
                    <a:pt x="262" y="561"/>
                  </a:cubicBezTo>
                  <a:cubicBezTo>
                    <a:pt x="296" y="565"/>
                    <a:pt x="299" y="594"/>
                    <a:pt x="390" y="607"/>
                  </a:cubicBezTo>
                  <a:cubicBezTo>
                    <a:pt x="491" y="620"/>
                    <a:pt x="685" y="483"/>
                    <a:pt x="728" y="297"/>
                  </a:cubicBezTo>
                  <a:cubicBezTo>
                    <a:pt x="761" y="160"/>
                    <a:pt x="721" y="55"/>
                    <a:pt x="652" y="0"/>
                  </a:cubicBezTo>
                  <a:cubicBezTo>
                    <a:pt x="712" y="56"/>
                    <a:pt x="771" y="206"/>
                    <a:pt x="662" y="377"/>
                  </a:cubicBezTo>
                  <a:cubicBezTo>
                    <a:pt x="552" y="548"/>
                    <a:pt x="419" y="563"/>
                    <a:pt x="372" y="539"/>
                  </a:cubicBezTo>
                  <a:cubicBezTo>
                    <a:pt x="326" y="515"/>
                    <a:pt x="306" y="500"/>
                    <a:pt x="270" y="500"/>
                  </a:cubicBezTo>
                  <a:cubicBezTo>
                    <a:pt x="234" y="500"/>
                    <a:pt x="167" y="508"/>
                    <a:pt x="146" y="473"/>
                  </a:cubicBezTo>
                  <a:cubicBezTo>
                    <a:pt x="122" y="435"/>
                    <a:pt x="82" y="414"/>
                    <a:pt x="43" y="432"/>
                  </a:cubicBezTo>
                  <a:cubicBezTo>
                    <a:pt x="4" y="449"/>
                    <a:pt x="7" y="475"/>
                    <a:pt x="0" y="488"/>
                  </a:cubicBezTo>
                  <a:close/>
                </a:path>
              </a:pathLst>
            </a:custGeom>
            <a:solidFill>
              <a:srgbClr val="DF9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6">
              <a:extLst>
                <a:ext uri="{FF2B5EF4-FFF2-40B4-BE49-F238E27FC236}">
                  <a16:creationId xmlns:a16="http://schemas.microsoft.com/office/drawing/2014/main" id="{706BED46-82D5-DF80-EB14-4773CBCF1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092"/>
              <a:ext cx="415" cy="1381"/>
            </a:xfrm>
            <a:custGeom>
              <a:avLst/>
              <a:gdLst>
                <a:gd name="T0" fmla="*/ 0 w 166"/>
                <a:gd name="T1" fmla="*/ 9816 h 518"/>
                <a:gd name="T2" fmla="*/ 1425 w 166"/>
                <a:gd name="T3" fmla="*/ 7939 h 518"/>
                <a:gd name="T4" fmla="*/ 1970 w 166"/>
                <a:gd name="T5" fmla="*/ 5439 h 518"/>
                <a:gd name="T6" fmla="*/ 1188 w 166"/>
                <a:gd name="T7" fmla="*/ 3562 h 518"/>
                <a:gd name="T8" fmla="*/ 488 w 166"/>
                <a:gd name="T9" fmla="*/ 0 h 518"/>
                <a:gd name="T10" fmla="*/ 1313 w 166"/>
                <a:gd name="T11" fmla="*/ 3242 h 518"/>
                <a:gd name="T12" fmla="*/ 2363 w 166"/>
                <a:gd name="T13" fmla="*/ 5572 h 518"/>
                <a:gd name="T14" fmla="*/ 1313 w 166"/>
                <a:gd name="T15" fmla="*/ 9040 h 518"/>
                <a:gd name="T16" fmla="*/ 0 w 166"/>
                <a:gd name="T17" fmla="*/ 9816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518">
                  <a:moveTo>
                    <a:pt x="0" y="518"/>
                  </a:moveTo>
                  <a:cubicBezTo>
                    <a:pt x="55" y="517"/>
                    <a:pt x="78" y="467"/>
                    <a:pt x="91" y="419"/>
                  </a:cubicBezTo>
                  <a:cubicBezTo>
                    <a:pt x="102" y="382"/>
                    <a:pt x="119" y="329"/>
                    <a:pt x="126" y="287"/>
                  </a:cubicBezTo>
                  <a:cubicBezTo>
                    <a:pt x="133" y="244"/>
                    <a:pt x="119" y="230"/>
                    <a:pt x="76" y="188"/>
                  </a:cubicBezTo>
                  <a:cubicBezTo>
                    <a:pt x="35" y="146"/>
                    <a:pt x="27" y="60"/>
                    <a:pt x="31" y="0"/>
                  </a:cubicBezTo>
                  <a:cubicBezTo>
                    <a:pt x="26" y="29"/>
                    <a:pt x="48" y="130"/>
                    <a:pt x="84" y="171"/>
                  </a:cubicBezTo>
                  <a:cubicBezTo>
                    <a:pt x="121" y="212"/>
                    <a:pt x="166" y="217"/>
                    <a:pt x="151" y="294"/>
                  </a:cubicBezTo>
                  <a:cubicBezTo>
                    <a:pt x="135" y="372"/>
                    <a:pt x="105" y="445"/>
                    <a:pt x="84" y="477"/>
                  </a:cubicBezTo>
                  <a:cubicBezTo>
                    <a:pt x="62" y="512"/>
                    <a:pt x="10" y="518"/>
                    <a:pt x="0" y="518"/>
                  </a:cubicBezTo>
                  <a:close/>
                </a:path>
              </a:pathLst>
            </a:custGeom>
            <a:solidFill>
              <a:srgbClr val="EFC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7">
              <a:extLst>
                <a:ext uri="{FF2B5EF4-FFF2-40B4-BE49-F238E27FC236}">
                  <a16:creationId xmlns:a16="http://schemas.microsoft.com/office/drawing/2014/main" id="{F3E1D9BB-E458-BD7A-E682-5A29500E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1593"/>
              <a:ext cx="163" cy="616"/>
            </a:xfrm>
            <a:custGeom>
              <a:avLst/>
              <a:gdLst>
                <a:gd name="T0" fmla="*/ 238 w 65"/>
                <a:gd name="T1" fmla="*/ 4381 h 231"/>
                <a:gd name="T2" fmla="*/ 785 w 65"/>
                <a:gd name="T3" fmla="*/ 1877 h 231"/>
                <a:gd name="T4" fmla="*/ 0 w 65"/>
                <a:gd name="T5" fmla="*/ 0 h 231"/>
                <a:gd name="T6" fmla="*/ 913 w 65"/>
                <a:gd name="T7" fmla="*/ 1933 h 231"/>
                <a:gd name="T8" fmla="*/ 238 w 65"/>
                <a:gd name="T9" fmla="*/ 4381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231">
                  <a:moveTo>
                    <a:pt x="15" y="231"/>
                  </a:moveTo>
                  <a:cubicBezTo>
                    <a:pt x="26" y="194"/>
                    <a:pt x="43" y="141"/>
                    <a:pt x="50" y="99"/>
                  </a:cubicBezTo>
                  <a:cubicBezTo>
                    <a:pt x="57" y="56"/>
                    <a:pt x="43" y="42"/>
                    <a:pt x="0" y="0"/>
                  </a:cubicBezTo>
                  <a:cubicBezTo>
                    <a:pt x="30" y="20"/>
                    <a:pt x="65" y="47"/>
                    <a:pt x="58" y="102"/>
                  </a:cubicBezTo>
                  <a:cubicBezTo>
                    <a:pt x="51" y="150"/>
                    <a:pt x="15" y="231"/>
                    <a:pt x="1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8">
              <a:extLst>
                <a:ext uri="{FF2B5EF4-FFF2-40B4-BE49-F238E27FC236}">
                  <a16:creationId xmlns:a16="http://schemas.microsoft.com/office/drawing/2014/main" id="{69E5C143-5004-1D66-B221-391C3B66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369"/>
              <a:ext cx="277" cy="609"/>
            </a:xfrm>
            <a:custGeom>
              <a:avLst/>
              <a:gdLst>
                <a:gd name="T0" fmla="*/ 1724 w 111"/>
                <a:gd name="T1" fmla="*/ 0 h 228"/>
                <a:gd name="T2" fmla="*/ 137 w 111"/>
                <a:gd name="T3" fmla="*/ 4346 h 228"/>
                <a:gd name="T4" fmla="*/ 1724 w 111"/>
                <a:gd name="T5" fmla="*/ 0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228">
                  <a:moveTo>
                    <a:pt x="111" y="0"/>
                  </a:moveTo>
                  <a:cubicBezTo>
                    <a:pt x="79" y="12"/>
                    <a:pt x="0" y="62"/>
                    <a:pt x="9" y="228"/>
                  </a:cubicBezTo>
                  <a:cubicBezTo>
                    <a:pt x="11" y="179"/>
                    <a:pt x="30" y="47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9">
              <a:extLst>
                <a:ext uri="{FF2B5EF4-FFF2-40B4-BE49-F238E27FC236}">
                  <a16:creationId xmlns:a16="http://schemas.microsoft.com/office/drawing/2014/main" id="{7B47BA5D-3608-6909-BBEE-BDD85A86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260"/>
              <a:ext cx="338" cy="195"/>
            </a:xfrm>
            <a:custGeom>
              <a:avLst/>
              <a:gdLst>
                <a:gd name="T0" fmla="*/ 0 w 135"/>
                <a:gd name="T1" fmla="*/ 1392 h 73"/>
                <a:gd name="T2" fmla="*/ 2118 w 135"/>
                <a:gd name="T3" fmla="*/ 363 h 73"/>
                <a:gd name="T4" fmla="*/ 0 w 135"/>
                <a:gd name="T5" fmla="*/ 1392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" h="73">
                  <a:moveTo>
                    <a:pt x="0" y="73"/>
                  </a:moveTo>
                  <a:cubicBezTo>
                    <a:pt x="15" y="51"/>
                    <a:pt x="70" y="0"/>
                    <a:pt x="135" y="19"/>
                  </a:cubicBezTo>
                  <a:cubicBezTo>
                    <a:pt x="97" y="18"/>
                    <a:pt x="65" y="18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10">
              <a:extLst>
                <a:ext uri="{FF2B5EF4-FFF2-40B4-BE49-F238E27FC236}">
                  <a16:creationId xmlns:a16="http://schemas.microsoft.com/office/drawing/2014/main" id="{66146FFA-9C23-6D75-786D-E7886F59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172"/>
              <a:ext cx="1165" cy="862"/>
            </a:xfrm>
            <a:custGeom>
              <a:avLst/>
              <a:gdLst>
                <a:gd name="T0" fmla="*/ 0 w 466"/>
                <a:gd name="T1" fmla="*/ 5020 h 323"/>
                <a:gd name="T2" fmla="*/ 2000 w 466"/>
                <a:gd name="T3" fmla="*/ 5890 h 323"/>
                <a:gd name="T4" fmla="*/ 7283 w 466"/>
                <a:gd name="T5" fmla="*/ 0 h 323"/>
                <a:gd name="T6" fmla="*/ 2095 w 466"/>
                <a:gd name="T7" fmla="*/ 5535 h 323"/>
                <a:gd name="T8" fmla="*/ 0 w 466"/>
                <a:gd name="T9" fmla="*/ 5020 h 3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6" h="323">
                  <a:moveTo>
                    <a:pt x="0" y="264"/>
                  </a:moveTo>
                  <a:cubicBezTo>
                    <a:pt x="34" y="268"/>
                    <a:pt x="37" y="297"/>
                    <a:pt x="128" y="310"/>
                  </a:cubicBezTo>
                  <a:cubicBezTo>
                    <a:pt x="229" y="323"/>
                    <a:pt x="423" y="186"/>
                    <a:pt x="466" y="0"/>
                  </a:cubicBezTo>
                  <a:cubicBezTo>
                    <a:pt x="446" y="51"/>
                    <a:pt x="348" y="284"/>
                    <a:pt x="134" y="291"/>
                  </a:cubicBezTo>
                  <a:cubicBezTo>
                    <a:pt x="86" y="291"/>
                    <a:pt x="37" y="258"/>
                    <a:pt x="0" y="264"/>
                  </a:cubicBezTo>
                  <a:close/>
                </a:path>
              </a:pathLst>
            </a:custGeom>
            <a:solidFill>
              <a:srgbClr val="D47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11">
              <a:extLst>
                <a:ext uri="{FF2B5EF4-FFF2-40B4-BE49-F238E27FC236}">
                  <a16:creationId xmlns:a16="http://schemas.microsoft.com/office/drawing/2014/main" id="{7F53A2BD-D165-C268-003B-D36DC1347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8" y="2484"/>
              <a:ext cx="230" cy="120"/>
            </a:xfrm>
            <a:custGeom>
              <a:avLst/>
              <a:gdLst>
                <a:gd name="T0" fmla="*/ 0 w 92"/>
                <a:gd name="T1" fmla="*/ 853 h 45"/>
                <a:gd name="T2" fmla="*/ 1438 w 92"/>
                <a:gd name="T3" fmla="*/ 797 h 45"/>
                <a:gd name="T4" fmla="*/ 0 w 92"/>
                <a:gd name="T5" fmla="*/ 853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45">
                  <a:moveTo>
                    <a:pt x="0" y="45"/>
                  </a:moveTo>
                  <a:cubicBezTo>
                    <a:pt x="16" y="29"/>
                    <a:pt x="54" y="13"/>
                    <a:pt x="92" y="42"/>
                  </a:cubicBezTo>
                  <a:cubicBezTo>
                    <a:pt x="84" y="30"/>
                    <a:pt x="36" y="0"/>
                    <a:pt x="0" y="45"/>
                  </a:cubicBezTo>
                  <a:close/>
                </a:path>
              </a:pathLst>
            </a:custGeom>
            <a:solidFill>
              <a:srgbClr val="D47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12">
              <a:extLst>
                <a:ext uri="{FF2B5EF4-FFF2-40B4-BE49-F238E27FC236}">
                  <a16:creationId xmlns:a16="http://schemas.microsoft.com/office/drawing/2014/main" id="{6ECED58E-F934-60EB-2BD0-1A77F652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751"/>
              <a:ext cx="207" cy="123"/>
            </a:xfrm>
            <a:custGeom>
              <a:avLst/>
              <a:gdLst>
                <a:gd name="T0" fmla="*/ 0 w 83"/>
                <a:gd name="T1" fmla="*/ 0 h 46"/>
                <a:gd name="T2" fmla="*/ 1287 w 83"/>
                <a:gd name="T3" fmla="*/ 858 h 46"/>
                <a:gd name="T4" fmla="*/ 0 w 83"/>
                <a:gd name="T5" fmla="*/ 0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3" h="46">
                  <a:moveTo>
                    <a:pt x="0" y="0"/>
                  </a:moveTo>
                  <a:cubicBezTo>
                    <a:pt x="9" y="19"/>
                    <a:pt x="39" y="46"/>
                    <a:pt x="83" y="45"/>
                  </a:cubicBezTo>
                  <a:cubicBezTo>
                    <a:pt x="70" y="42"/>
                    <a:pt x="30" y="33"/>
                    <a:pt x="0" y="0"/>
                  </a:cubicBezTo>
                  <a:close/>
                </a:path>
              </a:pathLst>
            </a:custGeom>
            <a:solidFill>
              <a:srgbClr val="D47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13">
              <a:extLst>
                <a:ext uri="{FF2B5EF4-FFF2-40B4-BE49-F238E27FC236}">
                  <a16:creationId xmlns:a16="http://schemas.microsoft.com/office/drawing/2014/main" id="{BF434209-7DC4-6DBE-F8ED-98D4C529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1057"/>
              <a:ext cx="2025" cy="2099"/>
            </a:xfrm>
            <a:custGeom>
              <a:avLst/>
              <a:gdLst>
                <a:gd name="T0" fmla="*/ 738 w 810"/>
                <a:gd name="T1" fmla="*/ 14930 h 787"/>
                <a:gd name="T2" fmla="*/ 1283 w 810"/>
                <a:gd name="T3" fmla="*/ 10948 h 787"/>
                <a:gd name="T4" fmla="*/ 2300 w 810"/>
                <a:gd name="T5" fmla="*/ 11367 h 787"/>
                <a:gd name="T6" fmla="*/ 2925 w 810"/>
                <a:gd name="T7" fmla="*/ 12506 h 787"/>
                <a:gd name="T8" fmla="*/ 4520 w 810"/>
                <a:gd name="T9" fmla="*/ 13146 h 787"/>
                <a:gd name="T10" fmla="*/ 6645 w 810"/>
                <a:gd name="T11" fmla="*/ 14042 h 787"/>
                <a:gd name="T12" fmla="*/ 11988 w 810"/>
                <a:gd name="T13" fmla="*/ 8273 h 787"/>
                <a:gd name="T14" fmla="*/ 9895 w 810"/>
                <a:gd name="T15" fmla="*/ 1707 h 787"/>
                <a:gd name="T16" fmla="*/ 7333 w 810"/>
                <a:gd name="T17" fmla="*/ 2752 h 787"/>
                <a:gd name="T18" fmla="*/ 6488 w 810"/>
                <a:gd name="T19" fmla="*/ 0 h 7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0" h="787">
                  <a:moveTo>
                    <a:pt x="47" y="787"/>
                  </a:moveTo>
                  <a:cubicBezTo>
                    <a:pt x="0" y="681"/>
                    <a:pt x="31" y="583"/>
                    <a:pt x="82" y="577"/>
                  </a:cubicBezTo>
                  <a:cubicBezTo>
                    <a:pt x="114" y="572"/>
                    <a:pt x="135" y="584"/>
                    <a:pt x="147" y="599"/>
                  </a:cubicBezTo>
                  <a:cubicBezTo>
                    <a:pt x="159" y="614"/>
                    <a:pt x="168" y="642"/>
                    <a:pt x="187" y="659"/>
                  </a:cubicBezTo>
                  <a:cubicBezTo>
                    <a:pt x="226" y="694"/>
                    <a:pt x="255" y="689"/>
                    <a:pt x="289" y="693"/>
                  </a:cubicBezTo>
                  <a:cubicBezTo>
                    <a:pt x="323" y="696"/>
                    <a:pt x="323" y="728"/>
                    <a:pt x="425" y="740"/>
                  </a:cubicBezTo>
                  <a:cubicBezTo>
                    <a:pt x="527" y="752"/>
                    <a:pt x="723" y="622"/>
                    <a:pt x="767" y="436"/>
                  </a:cubicBezTo>
                  <a:cubicBezTo>
                    <a:pt x="810" y="250"/>
                    <a:pt x="738" y="116"/>
                    <a:pt x="633" y="90"/>
                  </a:cubicBezTo>
                  <a:cubicBezTo>
                    <a:pt x="528" y="64"/>
                    <a:pt x="502" y="131"/>
                    <a:pt x="469" y="145"/>
                  </a:cubicBezTo>
                  <a:cubicBezTo>
                    <a:pt x="438" y="159"/>
                    <a:pt x="415" y="57"/>
                    <a:pt x="415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14">
              <a:extLst>
                <a:ext uri="{FF2B5EF4-FFF2-40B4-BE49-F238E27FC236}">
                  <a16:creationId xmlns:a16="http://schemas.microsoft.com/office/drawing/2014/main" id="{9C90ACF6-E4FC-43CC-CA50-70877D294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1057"/>
              <a:ext cx="1337" cy="2209"/>
            </a:xfrm>
            <a:custGeom>
              <a:avLst/>
              <a:gdLst>
                <a:gd name="T0" fmla="*/ 6757 w 535"/>
                <a:gd name="T1" fmla="*/ 0 h 828"/>
                <a:gd name="T2" fmla="*/ 7475 w 535"/>
                <a:gd name="T3" fmla="*/ 3858 h 828"/>
                <a:gd name="T4" fmla="*/ 8244 w 535"/>
                <a:gd name="T5" fmla="*/ 5603 h 828"/>
                <a:gd name="T6" fmla="*/ 7695 w 535"/>
                <a:gd name="T7" fmla="*/ 8129 h 828"/>
                <a:gd name="T8" fmla="*/ 6258 w 535"/>
                <a:gd name="T9" fmla="*/ 9914 h 828"/>
                <a:gd name="T10" fmla="*/ 5246 w 535"/>
                <a:gd name="T11" fmla="*/ 9530 h 828"/>
                <a:gd name="T12" fmla="*/ 4508 w 535"/>
                <a:gd name="T13" fmla="*/ 9516 h 828"/>
                <a:gd name="T14" fmla="*/ 1354 w 535"/>
                <a:gd name="T15" fmla="*/ 9588 h 828"/>
                <a:gd name="T16" fmla="*/ 700 w 535"/>
                <a:gd name="T17" fmla="*/ 15722 h 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5" h="828">
                  <a:moveTo>
                    <a:pt x="433" y="0"/>
                  </a:moveTo>
                  <a:cubicBezTo>
                    <a:pt x="429" y="60"/>
                    <a:pt x="439" y="161"/>
                    <a:pt x="479" y="203"/>
                  </a:cubicBezTo>
                  <a:cubicBezTo>
                    <a:pt x="521" y="247"/>
                    <a:pt x="535" y="253"/>
                    <a:pt x="528" y="295"/>
                  </a:cubicBezTo>
                  <a:cubicBezTo>
                    <a:pt x="521" y="338"/>
                    <a:pt x="504" y="390"/>
                    <a:pt x="493" y="428"/>
                  </a:cubicBezTo>
                  <a:cubicBezTo>
                    <a:pt x="480" y="475"/>
                    <a:pt x="456" y="521"/>
                    <a:pt x="401" y="522"/>
                  </a:cubicBezTo>
                  <a:cubicBezTo>
                    <a:pt x="359" y="523"/>
                    <a:pt x="363" y="508"/>
                    <a:pt x="336" y="502"/>
                  </a:cubicBezTo>
                  <a:cubicBezTo>
                    <a:pt x="309" y="496"/>
                    <a:pt x="304" y="506"/>
                    <a:pt x="289" y="501"/>
                  </a:cubicBezTo>
                  <a:cubicBezTo>
                    <a:pt x="273" y="496"/>
                    <a:pt x="187" y="428"/>
                    <a:pt x="87" y="505"/>
                  </a:cubicBezTo>
                  <a:cubicBezTo>
                    <a:pt x="6" y="566"/>
                    <a:pt x="0" y="715"/>
                    <a:pt x="45" y="8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8" name="Image 647" descr="Une image contenant bouteille, nourriture, tomate&#10;&#10;Description générée automatiquement">
            <a:extLst>
              <a:ext uri="{FF2B5EF4-FFF2-40B4-BE49-F238E27FC236}">
                <a16:creationId xmlns:a16="http://schemas.microsoft.com/office/drawing/2014/main" id="{B1D17F85-5DB5-79F9-87A6-935693F46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3" y="3769118"/>
            <a:ext cx="946133" cy="799457"/>
          </a:xfrm>
          <a:prstGeom prst="rect">
            <a:avLst/>
          </a:prstGeom>
        </p:spPr>
      </p:pic>
      <p:sp>
        <p:nvSpPr>
          <p:cNvPr id="649" name="Nuage 648">
            <a:extLst>
              <a:ext uri="{FF2B5EF4-FFF2-40B4-BE49-F238E27FC236}">
                <a16:creationId xmlns:a16="http://schemas.microsoft.com/office/drawing/2014/main" id="{780902D0-BE93-2475-5EA6-667729DDEAC5}"/>
              </a:ext>
            </a:extLst>
          </p:cNvPr>
          <p:cNvSpPr/>
          <p:nvPr/>
        </p:nvSpPr>
        <p:spPr>
          <a:xfrm>
            <a:off x="146563" y="4848675"/>
            <a:ext cx="1445726" cy="645952"/>
          </a:xfrm>
          <a:prstGeom prst="cloud">
            <a:avLst/>
          </a:prstGeom>
          <a:solidFill>
            <a:srgbClr val="FDC400"/>
          </a:solidFill>
          <a:ln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Poppins Black" panose="00000A00000000000000" pitchFamily="2" charset="0"/>
                <a:cs typeface="Poppins Black" panose="00000A00000000000000" pitchFamily="2" charset="0"/>
              </a:rPr>
              <a:t>FOOD</a:t>
            </a:r>
          </a:p>
        </p:txBody>
      </p:sp>
      <p:grpSp>
        <p:nvGrpSpPr>
          <p:cNvPr id="650" name="Group 1298">
            <a:extLst>
              <a:ext uri="{FF2B5EF4-FFF2-40B4-BE49-F238E27FC236}">
                <a16:creationId xmlns:a16="http://schemas.microsoft.com/office/drawing/2014/main" id="{75FF0969-EB20-7D5E-91ED-B1064B459894}"/>
              </a:ext>
            </a:extLst>
          </p:cNvPr>
          <p:cNvGrpSpPr>
            <a:grpSpLocks/>
          </p:cNvGrpSpPr>
          <p:nvPr/>
        </p:nvGrpSpPr>
        <p:grpSpPr bwMode="auto">
          <a:xfrm>
            <a:off x="5365002" y="3644714"/>
            <a:ext cx="614872" cy="944079"/>
            <a:chOff x="3715" y="1656"/>
            <a:chExt cx="253" cy="459"/>
          </a:xfrm>
        </p:grpSpPr>
        <p:sp>
          <p:nvSpPr>
            <p:cNvPr id="651" name="Freeform 1292">
              <a:extLst>
                <a:ext uri="{FF2B5EF4-FFF2-40B4-BE49-F238E27FC236}">
                  <a16:creationId xmlns:a16="http://schemas.microsoft.com/office/drawing/2014/main" id="{CDB458B2-10E9-1114-1D16-7297AB09EA82}"/>
                </a:ext>
              </a:extLst>
            </p:cNvPr>
            <p:cNvSpPr>
              <a:spLocks/>
            </p:cNvSpPr>
            <p:nvPr/>
          </p:nvSpPr>
          <p:spPr bwMode="auto">
            <a:xfrm rot="20721551">
              <a:off x="3715" y="1724"/>
              <a:ext cx="205" cy="155"/>
            </a:xfrm>
            <a:custGeom>
              <a:avLst/>
              <a:gdLst>
                <a:gd name="T0" fmla="*/ 0 w 82"/>
                <a:gd name="T1" fmla="*/ 1106 h 58"/>
                <a:gd name="T2" fmla="*/ 1283 w 82"/>
                <a:gd name="T3" fmla="*/ 0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" h="58">
                  <a:moveTo>
                    <a:pt x="0" y="58"/>
                  </a:moveTo>
                  <a:cubicBezTo>
                    <a:pt x="36" y="49"/>
                    <a:pt x="70" y="16"/>
                    <a:pt x="82" y="0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  <p:sp>
          <p:nvSpPr>
            <p:cNvPr id="652" name="Freeform 1293">
              <a:extLst>
                <a:ext uri="{FF2B5EF4-FFF2-40B4-BE49-F238E27FC236}">
                  <a16:creationId xmlns:a16="http://schemas.microsoft.com/office/drawing/2014/main" id="{5A0A7ACC-56CB-6703-BE5B-262900BC5281}"/>
                </a:ext>
              </a:extLst>
            </p:cNvPr>
            <p:cNvSpPr>
              <a:spLocks/>
            </p:cNvSpPr>
            <p:nvPr/>
          </p:nvSpPr>
          <p:spPr bwMode="auto">
            <a:xfrm rot="20721551">
              <a:off x="3865" y="1656"/>
              <a:ext cx="65" cy="78"/>
            </a:xfrm>
            <a:custGeom>
              <a:avLst/>
              <a:gdLst>
                <a:gd name="T0" fmla="*/ 408 w 26"/>
                <a:gd name="T1" fmla="*/ 0 h 29"/>
                <a:gd name="T2" fmla="*/ 363 w 26"/>
                <a:gd name="T3" fmla="*/ 565 h 29"/>
                <a:gd name="T4" fmla="*/ 238 w 26"/>
                <a:gd name="T5" fmla="*/ 334 h 29"/>
                <a:gd name="T6" fmla="*/ 0 w 26"/>
                <a:gd name="T7" fmla="*/ 253 h 29"/>
                <a:gd name="T8" fmla="*/ 408 w 2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9">
                  <a:moveTo>
                    <a:pt x="26" y="0"/>
                  </a:moveTo>
                  <a:cubicBezTo>
                    <a:pt x="24" y="9"/>
                    <a:pt x="22" y="21"/>
                    <a:pt x="23" y="2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11"/>
                    <a:pt x="19" y="5"/>
                    <a:pt x="26" y="0"/>
                  </a:cubicBezTo>
                  <a:close/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  <p:sp>
          <p:nvSpPr>
            <p:cNvPr id="653" name="Freeform 1294">
              <a:extLst>
                <a:ext uri="{FF2B5EF4-FFF2-40B4-BE49-F238E27FC236}">
                  <a16:creationId xmlns:a16="http://schemas.microsoft.com/office/drawing/2014/main" id="{8023B46D-3ACB-0416-5DC2-5C56FBB68E6C}"/>
                </a:ext>
              </a:extLst>
            </p:cNvPr>
            <p:cNvSpPr>
              <a:spLocks/>
            </p:cNvSpPr>
            <p:nvPr/>
          </p:nvSpPr>
          <p:spPr bwMode="auto">
            <a:xfrm rot="2220573">
              <a:off x="3717" y="1974"/>
              <a:ext cx="250" cy="51"/>
            </a:xfrm>
            <a:custGeom>
              <a:avLst/>
              <a:gdLst>
                <a:gd name="T0" fmla="*/ 0 w 100"/>
                <a:gd name="T1" fmla="*/ 172 h 19"/>
                <a:gd name="T2" fmla="*/ 1563 w 100"/>
                <a:gd name="T3" fmla="*/ 36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" h="19">
                  <a:moveTo>
                    <a:pt x="0" y="9"/>
                  </a:moveTo>
                  <a:cubicBezTo>
                    <a:pt x="36" y="0"/>
                    <a:pt x="82" y="11"/>
                    <a:pt x="100" y="19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  <p:sp>
          <p:nvSpPr>
            <p:cNvPr id="654" name="Freeform 1295">
              <a:extLst>
                <a:ext uri="{FF2B5EF4-FFF2-40B4-BE49-F238E27FC236}">
                  <a16:creationId xmlns:a16="http://schemas.microsoft.com/office/drawing/2014/main" id="{0BCDF23C-02D2-1604-3ACC-FF01E9D9B3A0}"/>
                </a:ext>
              </a:extLst>
            </p:cNvPr>
            <p:cNvSpPr>
              <a:spLocks/>
            </p:cNvSpPr>
            <p:nvPr/>
          </p:nvSpPr>
          <p:spPr bwMode="auto">
            <a:xfrm rot="1427961">
              <a:off x="3893" y="2046"/>
              <a:ext cx="75" cy="69"/>
            </a:xfrm>
            <a:custGeom>
              <a:avLst/>
              <a:gdLst>
                <a:gd name="T0" fmla="*/ 470 w 30"/>
                <a:gd name="T1" fmla="*/ 451 h 26"/>
                <a:gd name="T2" fmla="*/ 0 w 30"/>
                <a:gd name="T3" fmla="*/ 486 h 26"/>
                <a:gd name="T4" fmla="*/ 175 w 30"/>
                <a:gd name="T5" fmla="*/ 281 h 26"/>
                <a:gd name="T6" fmla="*/ 188 w 30"/>
                <a:gd name="T7" fmla="*/ 0 h 26"/>
                <a:gd name="T8" fmla="*/ 470 w 30"/>
                <a:gd name="T9" fmla="*/ 45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6">
                  <a:moveTo>
                    <a:pt x="30" y="24"/>
                  </a:moveTo>
                  <a:cubicBezTo>
                    <a:pt x="21" y="23"/>
                    <a:pt x="9" y="24"/>
                    <a:pt x="0" y="2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8"/>
                    <a:pt x="23" y="17"/>
                    <a:pt x="30" y="24"/>
                  </a:cubicBezTo>
                  <a:close/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sp>
        <p:nvSpPr>
          <p:cNvPr id="655" name="Rectangle : coins arrondis 654">
            <a:extLst>
              <a:ext uri="{FF2B5EF4-FFF2-40B4-BE49-F238E27FC236}">
                <a16:creationId xmlns:a16="http://schemas.microsoft.com/office/drawing/2014/main" id="{26910103-12C7-0612-8F62-3C7EDA9ED888}"/>
              </a:ext>
            </a:extLst>
          </p:cNvPr>
          <p:cNvSpPr/>
          <p:nvPr/>
        </p:nvSpPr>
        <p:spPr>
          <a:xfrm>
            <a:off x="4470441" y="3955127"/>
            <a:ext cx="1081132" cy="397386"/>
          </a:xfrm>
          <a:prstGeom prst="roundRect">
            <a:avLst>
              <a:gd name="adj" fmla="val 50000"/>
            </a:avLst>
          </a:prstGeom>
          <a:solidFill>
            <a:srgbClr val="FDC400"/>
          </a:solidFill>
          <a:ln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Poppins Black" panose="00000A00000000000000" pitchFamily="2" charset="0"/>
                <a:cs typeface="Poppins Black" panose="00000A00000000000000" pitchFamily="2" charset="0"/>
              </a:rPr>
              <a:t>GLP-1</a:t>
            </a:r>
          </a:p>
        </p:txBody>
      </p:sp>
      <p:sp>
        <p:nvSpPr>
          <p:cNvPr id="661" name="Nuage 660">
            <a:extLst>
              <a:ext uri="{FF2B5EF4-FFF2-40B4-BE49-F238E27FC236}">
                <a16:creationId xmlns:a16="http://schemas.microsoft.com/office/drawing/2014/main" id="{78B13207-AB1E-36AD-9FA7-A7F33AF88492}"/>
              </a:ext>
            </a:extLst>
          </p:cNvPr>
          <p:cNvSpPr/>
          <p:nvPr/>
        </p:nvSpPr>
        <p:spPr>
          <a:xfrm>
            <a:off x="4907561" y="2493083"/>
            <a:ext cx="1490388" cy="545896"/>
          </a:xfrm>
          <a:prstGeom prst="cloud">
            <a:avLst/>
          </a:prstGeom>
          <a:solidFill>
            <a:srgbClr val="FDC400"/>
          </a:solidFill>
          <a:ln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Poppins Black" panose="00000A00000000000000" pitchFamily="2" charset="0"/>
                <a:cs typeface="Poppins Black" panose="00000A00000000000000" pitchFamily="2" charset="0"/>
              </a:rPr>
              <a:t>PANCREAS</a:t>
            </a:r>
          </a:p>
        </p:txBody>
      </p:sp>
      <p:sp>
        <p:nvSpPr>
          <p:cNvPr id="662" name="Nuage 661">
            <a:extLst>
              <a:ext uri="{FF2B5EF4-FFF2-40B4-BE49-F238E27FC236}">
                <a16:creationId xmlns:a16="http://schemas.microsoft.com/office/drawing/2014/main" id="{383F64EB-8BD5-D1E2-8F56-A84BA9CFE9A6}"/>
              </a:ext>
            </a:extLst>
          </p:cNvPr>
          <p:cNvSpPr/>
          <p:nvPr/>
        </p:nvSpPr>
        <p:spPr>
          <a:xfrm>
            <a:off x="5138134" y="5514473"/>
            <a:ext cx="1509581" cy="545896"/>
          </a:xfrm>
          <a:prstGeom prst="cloud">
            <a:avLst/>
          </a:prstGeom>
          <a:solidFill>
            <a:srgbClr val="FDC400"/>
          </a:solidFill>
          <a:ln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Poppins Black" panose="00000A00000000000000" pitchFamily="2" charset="0"/>
                <a:cs typeface="Poppins Black" panose="00000A00000000000000" pitchFamily="2" charset="0"/>
              </a:rPr>
              <a:t>STOMACH</a:t>
            </a:r>
          </a:p>
        </p:txBody>
      </p:sp>
      <p:grpSp>
        <p:nvGrpSpPr>
          <p:cNvPr id="666" name="Group 191">
            <a:extLst>
              <a:ext uri="{FF2B5EF4-FFF2-40B4-BE49-F238E27FC236}">
                <a16:creationId xmlns:a16="http://schemas.microsoft.com/office/drawing/2014/main" id="{55F707AD-B350-743F-4EA9-8B83E55EDEA2}"/>
              </a:ext>
            </a:extLst>
          </p:cNvPr>
          <p:cNvGrpSpPr>
            <a:grpSpLocks/>
          </p:cNvGrpSpPr>
          <p:nvPr/>
        </p:nvGrpSpPr>
        <p:grpSpPr bwMode="auto">
          <a:xfrm rot="7362874">
            <a:off x="1439787" y="3793095"/>
            <a:ext cx="482683" cy="725056"/>
            <a:chOff x="2183" y="2988"/>
            <a:chExt cx="388" cy="537"/>
          </a:xfrm>
        </p:grpSpPr>
        <p:sp>
          <p:nvSpPr>
            <p:cNvPr id="667" name="Freeform 178">
              <a:extLst>
                <a:ext uri="{FF2B5EF4-FFF2-40B4-BE49-F238E27FC236}">
                  <a16:creationId xmlns:a16="http://schemas.microsoft.com/office/drawing/2014/main" id="{819329B6-7B89-EA1C-50D0-87C05E764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3038"/>
              <a:ext cx="351" cy="487"/>
            </a:xfrm>
            <a:custGeom>
              <a:avLst/>
              <a:gdLst>
                <a:gd name="T0" fmla="*/ 588 w 72"/>
                <a:gd name="T1" fmla="*/ 885 h 88"/>
                <a:gd name="T2" fmla="*/ 0 w 72"/>
                <a:gd name="T3" fmla="*/ 0 h 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88">
                  <a:moveTo>
                    <a:pt x="72" y="88"/>
                  </a:moveTo>
                  <a:cubicBezTo>
                    <a:pt x="45" y="63"/>
                    <a:pt x="21" y="34"/>
                    <a:pt x="0" y="0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  <p:sp>
          <p:nvSpPr>
            <p:cNvPr id="668" name="Freeform 179">
              <a:extLst>
                <a:ext uri="{FF2B5EF4-FFF2-40B4-BE49-F238E27FC236}">
                  <a16:creationId xmlns:a16="http://schemas.microsoft.com/office/drawing/2014/main" id="{8C512839-0B0F-2698-22FD-6C9D97084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2988"/>
              <a:ext cx="79" cy="95"/>
            </a:xfrm>
            <a:custGeom>
              <a:avLst/>
              <a:gdLst>
                <a:gd name="T0" fmla="*/ 0 w 39"/>
                <a:gd name="T1" fmla="*/ 0 h 44"/>
                <a:gd name="T2" fmla="*/ 324 w 39"/>
                <a:gd name="T3" fmla="*/ 209 h 44"/>
                <a:gd name="T4" fmla="*/ 140 w 39"/>
                <a:gd name="T5" fmla="*/ 261 h 44"/>
                <a:gd name="T6" fmla="*/ 24 w 39"/>
                <a:gd name="T7" fmla="*/ 443 h 44"/>
                <a:gd name="T8" fmla="*/ 0 w 39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4">
                  <a:moveTo>
                    <a:pt x="0" y="0"/>
                  </a:moveTo>
                  <a:cubicBezTo>
                    <a:pt x="11" y="9"/>
                    <a:pt x="26" y="18"/>
                    <a:pt x="39" y="21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31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sp>
        <p:nvSpPr>
          <p:cNvPr id="1011" name="ZoneTexte 1010">
            <a:extLst>
              <a:ext uri="{FF2B5EF4-FFF2-40B4-BE49-F238E27FC236}">
                <a16:creationId xmlns:a16="http://schemas.microsoft.com/office/drawing/2014/main" id="{2914A384-4008-24F9-7817-9CBACBB0E173}"/>
              </a:ext>
            </a:extLst>
          </p:cNvPr>
          <p:cNvSpPr txBox="1"/>
          <p:nvPr/>
        </p:nvSpPr>
        <p:spPr>
          <a:xfrm>
            <a:off x="2880484" y="3317127"/>
            <a:ext cx="17171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SECRETES GLP-1 </a:t>
            </a:r>
          </a:p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 RESPONSE TO FOOD</a:t>
            </a:r>
          </a:p>
        </p:txBody>
      </p:sp>
      <p:grpSp>
        <p:nvGrpSpPr>
          <p:cNvPr id="1012" name="Group 191">
            <a:extLst>
              <a:ext uri="{FF2B5EF4-FFF2-40B4-BE49-F238E27FC236}">
                <a16:creationId xmlns:a16="http://schemas.microsoft.com/office/drawing/2014/main" id="{68818D71-3D6A-42A7-3A40-8D3AB1CF09AD}"/>
              </a:ext>
            </a:extLst>
          </p:cNvPr>
          <p:cNvGrpSpPr>
            <a:grpSpLocks/>
          </p:cNvGrpSpPr>
          <p:nvPr/>
        </p:nvGrpSpPr>
        <p:grpSpPr bwMode="auto">
          <a:xfrm rot="7362874">
            <a:off x="3470494" y="3618294"/>
            <a:ext cx="660963" cy="1015102"/>
            <a:chOff x="2183" y="2988"/>
            <a:chExt cx="388" cy="537"/>
          </a:xfrm>
        </p:grpSpPr>
        <p:sp>
          <p:nvSpPr>
            <p:cNvPr id="1013" name="Freeform 178">
              <a:extLst>
                <a:ext uri="{FF2B5EF4-FFF2-40B4-BE49-F238E27FC236}">
                  <a16:creationId xmlns:a16="http://schemas.microsoft.com/office/drawing/2014/main" id="{600F0FD1-0D30-7871-2344-DC11E4970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3038"/>
              <a:ext cx="351" cy="487"/>
            </a:xfrm>
            <a:custGeom>
              <a:avLst/>
              <a:gdLst>
                <a:gd name="T0" fmla="*/ 588 w 72"/>
                <a:gd name="T1" fmla="*/ 885 h 88"/>
                <a:gd name="T2" fmla="*/ 0 w 72"/>
                <a:gd name="T3" fmla="*/ 0 h 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" h="88">
                  <a:moveTo>
                    <a:pt x="72" y="88"/>
                  </a:moveTo>
                  <a:cubicBezTo>
                    <a:pt x="45" y="63"/>
                    <a:pt x="21" y="34"/>
                    <a:pt x="0" y="0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  <p:sp>
          <p:nvSpPr>
            <p:cNvPr id="1014" name="Freeform 179">
              <a:extLst>
                <a:ext uri="{FF2B5EF4-FFF2-40B4-BE49-F238E27FC236}">
                  <a16:creationId xmlns:a16="http://schemas.microsoft.com/office/drawing/2014/main" id="{58519D1D-41F3-F143-796C-574C0501D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2988"/>
              <a:ext cx="79" cy="95"/>
            </a:xfrm>
            <a:custGeom>
              <a:avLst/>
              <a:gdLst>
                <a:gd name="T0" fmla="*/ 0 w 39"/>
                <a:gd name="T1" fmla="*/ 0 h 44"/>
                <a:gd name="T2" fmla="*/ 324 w 39"/>
                <a:gd name="T3" fmla="*/ 209 h 44"/>
                <a:gd name="T4" fmla="*/ 140 w 39"/>
                <a:gd name="T5" fmla="*/ 261 h 44"/>
                <a:gd name="T6" fmla="*/ 24 w 39"/>
                <a:gd name="T7" fmla="*/ 443 h 44"/>
                <a:gd name="T8" fmla="*/ 0 w 39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4">
                  <a:moveTo>
                    <a:pt x="0" y="0"/>
                  </a:moveTo>
                  <a:cubicBezTo>
                    <a:pt x="11" y="9"/>
                    <a:pt x="26" y="18"/>
                    <a:pt x="39" y="21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31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grpSp>
        <p:nvGrpSpPr>
          <p:cNvPr id="1022" name="Groupe 1021">
            <a:extLst>
              <a:ext uri="{FF2B5EF4-FFF2-40B4-BE49-F238E27FC236}">
                <a16:creationId xmlns:a16="http://schemas.microsoft.com/office/drawing/2014/main" id="{CFB985E8-BE60-D535-B757-3EDCCAF838AA}"/>
              </a:ext>
            </a:extLst>
          </p:cNvPr>
          <p:cNvGrpSpPr/>
          <p:nvPr/>
        </p:nvGrpSpPr>
        <p:grpSpPr>
          <a:xfrm>
            <a:off x="6307068" y="2614930"/>
            <a:ext cx="1385730" cy="1227921"/>
            <a:chOff x="6307068" y="2614930"/>
            <a:chExt cx="1385730" cy="1227921"/>
          </a:xfrm>
        </p:grpSpPr>
        <p:grpSp>
          <p:nvGrpSpPr>
            <p:cNvPr id="656" name="Group 1298">
              <a:extLst>
                <a:ext uri="{FF2B5EF4-FFF2-40B4-BE49-F238E27FC236}">
                  <a16:creationId xmlns:a16="http://schemas.microsoft.com/office/drawing/2014/main" id="{BC2F48A7-53C2-B547-123B-FAF9D95E1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9664" y="2614930"/>
              <a:ext cx="1373134" cy="1227921"/>
              <a:chOff x="3562" y="1674"/>
              <a:chExt cx="565" cy="597"/>
            </a:xfrm>
          </p:grpSpPr>
          <p:sp>
            <p:nvSpPr>
              <p:cNvPr id="657" name="Freeform 1292">
                <a:extLst>
                  <a:ext uri="{FF2B5EF4-FFF2-40B4-BE49-F238E27FC236}">
                    <a16:creationId xmlns:a16="http://schemas.microsoft.com/office/drawing/2014/main" id="{9ECE10EF-CBFE-1E90-8E65-D33DF728D49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793887">
                <a:off x="3562" y="1792"/>
                <a:ext cx="537" cy="99"/>
              </a:xfrm>
              <a:custGeom>
                <a:avLst/>
                <a:gdLst>
                  <a:gd name="T0" fmla="*/ 0 w 82"/>
                  <a:gd name="T1" fmla="*/ 1106 h 58"/>
                  <a:gd name="T2" fmla="*/ 1283 w 82"/>
                  <a:gd name="T3" fmla="*/ 0 h 5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2" h="58">
                    <a:moveTo>
                      <a:pt x="0" y="58"/>
                    </a:moveTo>
                    <a:cubicBezTo>
                      <a:pt x="36" y="49"/>
                      <a:pt x="70" y="16"/>
                      <a:pt x="82" y="0"/>
                    </a:cubicBezTo>
                  </a:path>
                </a:pathLst>
              </a:custGeom>
              <a:solidFill>
                <a:srgbClr val="FDC400"/>
              </a:solidFill>
              <a:ln>
                <a:solidFill>
                  <a:srgbClr val="FDC4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Poppins Black" panose="00000A00000000000000" pitchFamily="2" charset="0"/>
                  <a:cs typeface="Poppins Black" panose="00000A00000000000000" pitchFamily="2" charset="0"/>
                </a:endParaRPr>
              </a:p>
            </p:txBody>
          </p:sp>
          <p:sp>
            <p:nvSpPr>
              <p:cNvPr id="658" name="Freeform 1293">
                <a:extLst>
                  <a:ext uri="{FF2B5EF4-FFF2-40B4-BE49-F238E27FC236}">
                    <a16:creationId xmlns:a16="http://schemas.microsoft.com/office/drawing/2014/main" id="{6C9794AF-09E1-E7C4-D8CE-95DE017A6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1" y="1674"/>
                <a:ext cx="65" cy="78"/>
              </a:xfrm>
              <a:custGeom>
                <a:avLst/>
                <a:gdLst>
                  <a:gd name="T0" fmla="*/ 408 w 26"/>
                  <a:gd name="T1" fmla="*/ 0 h 29"/>
                  <a:gd name="T2" fmla="*/ 363 w 26"/>
                  <a:gd name="T3" fmla="*/ 565 h 29"/>
                  <a:gd name="T4" fmla="*/ 238 w 26"/>
                  <a:gd name="T5" fmla="*/ 334 h 29"/>
                  <a:gd name="T6" fmla="*/ 0 w 26"/>
                  <a:gd name="T7" fmla="*/ 253 h 29"/>
                  <a:gd name="T8" fmla="*/ 408 w 2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26" y="0"/>
                    </a:moveTo>
                    <a:cubicBezTo>
                      <a:pt x="24" y="9"/>
                      <a:pt x="22" y="21"/>
                      <a:pt x="23" y="2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11"/>
                      <a:pt x="19" y="5"/>
                      <a:pt x="26" y="0"/>
                    </a:cubicBezTo>
                    <a:close/>
                  </a:path>
                </a:pathLst>
              </a:custGeom>
              <a:solidFill>
                <a:srgbClr val="FDC400"/>
              </a:solidFill>
              <a:ln>
                <a:solidFill>
                  <a:srgbClr val="FDC4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>
                  <a:latin typeface="Poppins Black" panose="00000A00000000000000" pitchFamily="2" charset="0"/>
                  <a:cs typeface="Poppins Black" panose="00000A00000000000000" pitchFamily="2" charset="0"/>
                </a:endParaRPr>
              </a:p>
            </p:txBody>
          </p:sp>
          <p:sp>
            <p:nvSpPr>
              <p:cNvPr id="660" name="Freeform 1295">
                <a:extLst>
                  <a:ext uri="{FF2B5EF4-FFF2-40B4-BE49-F238E27FC236}">
                    <a16:creationId xmlns:a16="http://schemas.microsoft.com/office/drawing/2014/main" id="{B76FCE57-130E-6353-1772-4462036CB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2202"/>
                <a:ext cx="75" cy="69"/>
              </a:xfrm>
              <a:custGeom>
                <a:avLst/>
                <a:gdLst>
                  <a:gd name="T0" fmla="*/ 470 w 30"/>
                  <a:gd name="T1" fmla="*/ 451 h 26"/>
                  <a:gd name="T2" fmla="*/ 0 w 30"/>
                  <a:gd name="T3" fmla="*/ 486 h 26"/>
                  <a:gd name="T4" fmla="*/ 175 w 30"/>
                  <a:gd name="T5" fmla="*/ 281 h 26"/>
                  <a:gd name="T6" fmla="*/ 188 w 30"/>
                  <a:gd name="T7" fmla="*/ 0 h 26"/>
                  <a:gd name="T8" fmla="*/ 470 w 30"/>
                  <a:gd name="T9" fmla="*/ 45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30" y="24"/>
                    </a:moveTo>
                    <a:cubicBezTo>
                      <a:pt x="21" y="23"/>
                      <a:pt x="9" y="24"/>
                      <a:pt x="0" y="2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8"/>
                      <a:pt x="23" y="17"/>
                      <a:pt x="30" y="24"/>
                    </a:cubicBezTo>
                    <a:close/>
                  </a:path>
                </a:pathLst>
              </a:custGeom>
              <a:solidFill>
                <a:srgbClr val="FDC400"/>
              </a:solidFill>
              <a:ln>
                <a:solidFill>
                  <a:srgbClr val="FDC4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>
                  <a:latin typeface="Poppins Black" panose="00000A00000000000000" pitchFamily="2" charset="0"/>
                  <a:cs typeface="Poppins Black" panose="00000A00000000000000" pitchFamily="2" charset="0"/>
                </a:endParaRPr>
              </a:p>
            </p:txBody>
          </p:sp>
        </p:grpSp>
        <p:sp>
          <p:nvSpPr>
            <p:cNvPr id="1021" name="Freeform 1292">
              <a:extLst>
                <a:ext uri="{FF2B5EF4-FFF2-40B4-BE49-F238E27FC236}">
                  <a16:creationId xmlns:a16="http://schemas.microsoft.com/office/drawing/2014/main" id="{E45354F7-288F-2A85-5043-8F1A73EE9023}"/>
                </a:ext>
              </a:extLst>
            </p:cNvPr>
            <p:cNvSpPr>
              <a:spLocks/>
            </p:cNvSpPr>
            <p:nvPr/>
          </p:nvSpPr>
          <p:spPr bwMode="auto">
            <a:xfrm rot="12836424">
              <a:off x="6307068" y="3393365"/>
              <a:ext cx="1345749" cy="200408"/>
            </a:xfrm>
            <a:custGeom>
              <a:avLst/>
              <a:gdLst>
                <a:gd name="T0" fmla="*/ 0 w 82"/>
                <a:gd name="T1" fmla="*/ 1106 h 58"/>
                <a:gd name="T2" fmla="*/ 1283 w 82"/>
                <a:gd name="T3" fmla="*/ 0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" h="58">
                  <a:moveTo>
                    <a:pt x="0" y="58"/>
                  </a:moveTo>
                  <a:cubicBezTo>
                    <a:pt x="36" y="49"/>
                    <a:pt x="70" y="16"/>
                    <a:pt x="82" y="0"/>
                  </a:cubicBezTo>
                </a:path>
              </a:pathLst>
            </a:custGeom>
            <a:solidFill>
              <a:srgbClr val="FDC400"/>
            </a:solidFill>
            <a:ln>
              <a:solidFill>
                <a:srgbClr val="FDC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Poppins Black" panose="00000A00000000000000" pitchFamily="2" charset="0"/>
                <a:cs typeface="Poppins Black" panose="00000A00000000000000" pitchFamily="2" charset="0"/>
              </a:endParaRPr>
            </a:p>
          </p:txBody>
        </p:sp>
      </p:grpSp>
      <p:sp>
        <p:nvSpPr>
          <p:cNvPr id="1023" name="Rectangle : coins arrondis 1022">
            <a:extLst>
              <a:ext uri="{FF2B5EF4-FFF2-40B4-BE49-F238E27FC236}">
                <a16:creationId xmlns:a16="http://schemas.microsoft.com/office/drawing/2014/main" id="{1A550F47-78C3-CD15-9518-C515F173D1DC}"/>
              </a:ext>
            </a:extLst>
          </p:cNvPr>
          <p:cNvSpPr/>
          <p:nvPr/>
        </p:nvSpPr>
        <p:spPr>
          <a:xfrm>
            <a:off x="7697871" y="2306460"/>
            <a:ext cx="1081132" cy="3973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INSULIN</a:t>
            </a:r>
          </a:p>
        </p:txBody>
      </p:sp>
      <p:sp>
        <p:nvSpPr>
          <p:cNvPr id="1024" name="Rectangle : coins arrondis 1023">
            <a:extLst>
              <a:ext uri="{FF2B5EF4-FFF2-40B4-BE49-F238E27FC236}">
                <a16:creationId xmlns:a16="http://schemas.microsoft.com/office/drawing/2014/main" id="{44B76D65-493A-5160-F9ED-5C0C3C459C7D}"/>
              </a:ext>
            </a:extLst>
          </p:cNvPr>
          <p:cNvSpPr/>
          <p:nvPr/>
        </p:nvSpPr>
        <p:spPr>
          <a:xfrm>
            <a:off x="7737200" y="3753694"/>
            <a:ext cx="1081132" cy="3973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DC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GLUCAGON</a:t>
            </a:r>
          </a:p>
        </p:txBody>
      </p:sp>
      <p:sp>
        <p:nvSpPr>
          <p:cNvPr id="1025" name="ZoneTexte 1024">
            <a:extLst>
              <a:ext uri="{FF2B5EF4-FFF2-40B4-BE49-F238E27FC236}">
                <a16:creationId xmlns:a16="http://schemas.microsoft.com/office/drawing/2014/main" id="{CB2FFF59-A513-6A1B-7BB5-C4E9E9CB7298}"/>
              </a:ext>
            </a:extLst>
          </p:cNvPr>
          <p:cNvSpPr txBox="1"/>
          <p:nvPr/>
        </p:nvSpPr>
        <p:spPr>
          <a:xfrm>
            <a:off x="6246322" y="2238273"/>
            <a:ext cx="14639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defRPr>
            </a:lvl1pPr>
          </a:lstStyle>
          <a:p>
            <a:r>
              <a:rPr lang="fr-FR" dirty="0"/>
              <a:t>STIMULATES INSULIN SECRETION</a:t>
            </a:r>
          </a:p>
        </p:txBody>
      </p:sp>
      <p:sp>
        <p:nvSpPr>
          <p:cNvPr id="1026" name="ZoneTexte 1025">
            <a:extLst>
              <a:ext uri="{FF2B5EF4-FFF2-40B4-BE49-F238E27FC236}">
                <a16:creationId xmlns:a16="http://schemas.microsoft.com/office/drawing/2014/main" id="{A0B56B90-E7F7-E4D4-F84C-0A2DEB83AF7F}"/>
              </a:ext>
            </a:extLst>
          </p:cNvPr>
          <p:cNvSpPr txBox="1"/>
          <p:nvPr/>
        </p:nvSpPr>
        <p:spPr>
          <a:xfrm>
            <a:off x="6063416" y="3573738"/>
            <a:ext cx="14639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SUPPRESSES GLUCAGON</a:t>
            </a:r>
          </a:p>
          <a:p>
            <a:pPr algn="ctr"/>
            <a:r>
              <a:rPr lang="fr-FR" sz="1050" b="1" dirty="0">
                <a:solidFill>
                  <a:srgbClr val="FDC400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SECRETION</a:t>
            </a:r>
          </a:p>
        </p:txBody>
      </p:sp>
      <p:sp>
        <p:nvSpPr>
          <p:cNvPr id="1027" name="Croix 1026">
            <a:extLst>
              <a:ext uri="{FF2B5EF4-FFF2-40B4-BE49-F238E27FC236}">
                <a16:creationId xmlns:a16="http://schemas.microsoft.com/office/drawing/2014/main" id="{CE91944A-DF66-69CB-39C3-68F836978982}"/>
              </a:ext>
            </a:extLst>
          </p:cNvPr>
          <p:cNvSpPr/>
          <p:nvPr/>
        </p:nvSpPr>
        <p:spPr>
          <a:xfrm rot="19143728">
            <a:off x="6718299" y="3237887"/>
            <a:ext cx="403499" cy="399101"/>
          </a:xfrm>
          <a:prstGeom prst="plus">
            <a:avLst>
              <a:gd name="adj" fmla="val 45362"/>
            </a:avLst>
          </a:prstGeom>
          <a:solidFill>
            <a:srgbClr val="EC5D48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7330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263</TotalTime>
  <Words>63</Words>
  <Application>Microsoft Office PowerPoint</Application>
  <PresentationFormat>Affichage à l'écran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Poppins</vt:lpstr>
      <vt:lpstr>Poppins Black</vt:lpstr>
      <vt:lpstr>Thème Office</vt:lpstr>
      <vt:lpstr>Présentation PowerPoint</vt:lpstr>
    </vt:vector>
  </TitlesOfParts>
  <Company>SERVIER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ROTA HUGO SI</dc:creator>
  <cp:lastModifiedBy>ROTA HUGO SI</cp:lastModifiedBy>
  <cp:revision>6</cp:revision>
  <dcterms:created xsi:type="dcterms:W3CDTF">2024-05-16T14:55:27Z</dcterms:created>
  <dcterms:modified xsi:type="dcterms:W3CDTF">2024-08-02T08:10:53Z</dcterms:modified>
</cp:coreProperties>
</file>