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201972-51FF-4C85-8E0D-97F2E109A797}" v="105" dt="2024-07-16T13:05:25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8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A HUGO SI" userId="f084d78e-b525-4b91-8087-634c06aecf4c" providerId="ADAL" clId="{AA201972-51FF-4C85-8E0D-97F2E109A797}"/>
    <pc:docChg chg="undo custSel modSld">
      <pc:chgData name="ROTA HUGO SI" userId="f084d78e-b525-4b91-8087-634c06aecf4c" providerId="ADAL" clId="{AA201972-51FF-4C85-8E0D-97F2E109A797}" dt="2024-07-16T13:06:14.929" v="257" actId="1036"/>
      <pc:docMkLst>
        <pc:docMk/>
      </pc:docMkLst>
      <pc:sldChg chg="addSp delSp modSp mod">
        <pc:chgData name="ROTA HUGO SI" userId="f084d78e-b525-4b91-8087-634c06aecf4c" providerId="ADAL" clId="{AA201972-51FF-4C85-8E0D-97F2E109A797}" dt="2024-07-16T13:06:14.929" v="257" actId="1036"/>
        <pc:sldMkLst>
          <pc:docMk/>
          <pc:sldMk cId="286065243" sldId="256"/>
        </pc:sldMkLst>
        <pc:spChg chg="mod">
          <ac:chgData name="ROTA HUGO SI" userId="f084d78e-b525-4b91-8087-634c06aecf4c" providerId="ADAL" clId="{AA201972-51FF-4C85-8E0D-97F2E109A797}" dt="2024-07-16T13:06:14.929" v="257" actId="1036"/>
          <ac:spMkLst>
            <pc:docMk/>
            <pc:sldMk cId="286065243" sldId="256"/>
            <ac:spMk id="3" creationId="{751F5B97-E044-84FF-217B-2F45B82AA0AE}"/>
          </ac:spMkLst>
        </pc:spChg>
        <pc:spChg chg="mod">
          <ac:chgData name="ROTA HUGO SI" userId="f084d78e-b525-4b91-8087-634c06aecf4c" providerId="ADAL" clId="{AA201972-51FF-4C85-8E0D-97F2E109A797}" dt="2024-07-16T12:41:38.368" v="8"/>
          <ac:spMkLst>
            <pc:docMk/>
            <pc:sldMk cId="286065243" sldId="256"/>
            <ac:spMk id="4" creationId="{AC2D8B7B-B225-B95A-AB51-286C0A377A4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1" creationId="{AE0B64A9-1EF2-D179-74C3-030A3D2958AE}"/>
          </ac:spMkLst>
        </pc:spChg>
        <pc:spChg chg="del">
          <ac:chgData name="ROTA HUGO SI" userId="f084d78e-b525-4b91-8087-634c06aecf4c" providerId="ADAL" clId="{AA201972-51FF-4C85-8E0D-97F2E109A797}" dt="2024-07-16T12:42:28.266" v="9" actId="478"/>
          <ac:spMkLst>
            <pc:docMk/>
            <pc:sldMk cId="286065243" sldId="256"/>
            <ac:spMk id="1223" creationId="{348189D5-3027-1CA5-8A7C-1F734A192717}"/>
          </ac:spMkLst>
        </pc:spChg>
        <pc:spChg chg="del">
          <ac:chgData name="ROTA HUGO SI" userId="f084d78e-b525-4b91-8087-634c06aecf4c" providerId="ADAL" clId="{AA201972-51FF-4C85-8E0D-97F2E109A797}" dt="2024-07-16T12:42:28.266" v="9" actId="478"/>
          <ac:spMkLst>
            <pc:docMk/>
            <pc:sldMk cId="286065243" sldId="256"/>
            <ac:spMk id="1224" creationId="{D1C8E996-4E14-92F6-DA41-9F4A60341C55}"/>
          </ac:spMkLst>
        </pc:spChg>
        <pc:spChg chg="del">
          <ac:chgData name="ROTA HUGO SI" userId="f084d78e-b525-4b91-8087-634c06aecf4c" providerId="ADAL" clId="{AA201972-51FF-4C85-8E0D-97F2E109A797}" dt="2024-07-16T12:42:28.266" v="9" actId="478"/>
          <ac:spMkLst>
            <pc:docMk/>
            <pc:sldMk cId="286065243" sldId="256"/>
            <ac:spMk id="1397" creationId="{39E418CF-6C44-1716-9AF7-B76E3D64C420}"/>
          </ac:spMkLst>
        </pc:spChg>
        <pc:spChg chg="del">
          <ac:chgData name="ROTA HUGO SI" userId="f084d78e-b525-4b91-8087-634c06aecf4c" providerId="ADAL" clId="{AA201972-51FF-4C85-8E0D-97F2E109A797}" dt="2024-07-16T12:42:28.266" v="9" actId="478"/>
          <ac:spMkLst>
            <pc:docMk/>
            <pc:sldMk cId="286065243" sldId="256"/>
            <ac:spMk id="1398" creationId="{62383531-9DCC-5DAD-791B-6F2987AA712F}"/>
          </ac:spMkLst>
        </pc:spChg>
        <pc:spChg chg="del">
          <ac:chgData name="ROTA HUGO SI" userId="f084d78e-b525-4b91-8087-634c06aecf4c" providerId="ADAL" clId="{AA201972-51FF-4C85-8E0D-97F2E109A797}" dt="2024-07-16T12:42:28.266" v="9" actId="478"/>
          <ac:spMkLst>
            <pc:docMk/>
            <pc:sldMk cId="286065243" sldId="256"/>
            <ac:spMk id="1399" creationId="{55411693-A220-FD93-861A-343923B3BCC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32" creationId="{6EAA0640-C75C-2505-347E-1F0A4029833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33" creationId="{08832F28-B5E2-9BB1-C88D-9A4431DE4336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57" creationId="{5841FF38-143C-CA1D-E7DF-79D043545C5C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58" creationId="{C01C6E70-073B-A1A8-CF95-26DF6412617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59" creationId="{EB6E6F1E-2F55-2639-463B-E9EA7EAFC0C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60" creationId="{0EC04F9E-D601-9056-9721-AA680631933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61" creationId="{2BF16FF0-FBF0-5FC1-76DA-2F9FDEC0EDC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62" creationId="{770584CC-13BA-672E-D8A5-5DC15DBBA39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63" creationId="{FB80E3D3-9F45-1F1A-9C44-F6D0CEC04FD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65" creationId="{62493262-FEC7-CF95-E419-5A07973B613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66" creationId="{A9743804-0465-1187-5FA4-705972368A00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67" creationId="{F28F63E0-A34F-2774-556F-DB0D131951D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68" creationId="{0F2602A7-5ACD-169E-0547-03AC56EF307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69" creationId="{83CA8486-C740-1364-D1F5-ED7F19367F80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70" creationId="{CCBF8DC8-5E48-6F04-396C-5512F70C50B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71" creationId="{867A7ABA-0D35-1D9E-2E6A-33B264D255C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73" creationId="{EBD6056C-0F4D-C686-DDF5-664F0CC6ACA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74" creationId="{C866228D-3AE1-0AAF-29CC-260C99A4FD3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75" creationId="{811EF17B-9C18-FEB8-A2D5-17D3BAF18B3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76" creationId="{F324B7D0-5368-5E4E-E848-96296A7F4C9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77" creationId="{4E8EDCAB-BE75-C819-2504-6369C9D7A62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78" creationId="{1D125EE8-E439-7255-E137-4D8627F63329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79" creationId="{6EAFDA32-2F4D-5D94-BBA3-8A0B72507D1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81" creationId="{976FE27C-2302-E4FB-D84B-E0E80A0B61F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82" creationId="{7C2D4067-F276-3DF5-9F0D-CED6BC215D9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83" creationId="{E83D815A-2EAD-AC6D-9D3B-2651E7C9990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84" creationId="{F2DB57E8-91E7-0073-68CE-93E705ED6FC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85" creationId="{C8AEEC87-0690-9A5C-54DA-F47E4D282CA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86" creationId="{8C6DB5B9-72C9-63C7-FE51-B2410160C20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87" creationId="{C899AEA0-091D-990C-2C3C-8FCBF1E9765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89" creationId="{7F0516A1-C84D-CE33-B544-466EE46E723C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90" creationId="{891F57B3-0CAD-3221-FCBA-A246FA904C8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91" creationId="{F2B9EF5E-384D-93B9-FA84-7F22CCC73C39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92" creationId="{79A0CF3F-3129-93FA-E924-A85CD286320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93" creationId="{8144C5F6-FF1B-95D5-E4E1-53AB802E804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94" creationId="{3D2351FC-94BC-4CEA-43AD-95B112A1F0C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95" creationId="{EC89DFB9-8978-D0F3-1C0C-CB5A4B82EA8C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97" creationId="{873D065B-A916-A16A-E7C3-D01F6897166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98" creationId="{858C4D98-6FD4-CC4C-956A-D89DFCAD2E1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499" creationId="{F131F191-1C0D-6E0A-EB9B-2CD1C79EB8F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00" creationId="{B2E3C05B-4910-AE6C-AFD1-F3FDB439FF2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01" creationId="{F34CCD38-6000-8F70-163C-2ACE9E5CF8F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02" creationId="{59367EEB-7DD2-1DFF-02C9-96CF9030A80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03" creationId="{81EFA962-E406-D784-50D7-1AF107F3FE7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05" creationId="{8BCB3439-E870-BE1A-205A-6757E58C403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06" creationId="{9B83B8DF-57D9-0EB0-367A-1B05C15841F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07" creationId="{5DBFA4BD-6E40-3D25-66FA-A70E382A63F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08" creationId="{8EE1A336-E026-E2BB-75AC-24F120A692D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09" creationId="{321D25E8-9DF7-1239-7A45-FF46EB9C488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10" creationId="{A71630B7-5C53-851A-5EEE-EADB3B99DFD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11" creationId="{4A5A96FE-4392-3022-8574-23699F46B0B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13" creationId="{B84B18E4-E422-EECE-0917-FCCBF3B5986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14" creationId="{DAFDFCAE-D7C9-2C2B-2953-D193CDBA142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15" creationId="{92A57606-D63D-CDEF-3283-C27BD1001D0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16" creationId="{7B9A953B-8C5E-B1FB-B163-42726F3ECB2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17" creationId="{5DEF52F1-1375-E180-9F67-383D57B4D51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19" creationId="{95D1F203-7E1A-F012-2111-FE1129C2597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20" creationId="{2D447575-1C5F-DA64-4C17-10A41DF5199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21" creationId="{6D336B5C-23BA-203C-0834-B6C6D34CAE9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22" creationId="{3AE87EEE-7F56-E9D7-855F-DD609E32CCF6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23" creationId="{9B65FAC1-D451-8C35-412E-34E1D4920EF2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25" creationId="{15DBA9CB-A40B-30AD-7DDC-2981E952E10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26" creationId="{FDE03EB4-6E35-0D5A-CBE9-C7769A18A42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27" creationId="{0093B1E7-B505-1BB6-C1C7-4AF920C53C4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28" creationId="{AE3EED37-9852-0E21-3F17-F8E632C5670C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30" creationId="{D0DE3490-3E4B-559D-561B-583B5A1F135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31" creationId="{551F2819-E1B4-F49C-6B81-35EA630941B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32" creationId="{0E1FC138-F0F1-75FE-27D0-FFBBFCF2D4D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33" creationId="{FA2A7D78-1165-E1D5-8549-0F945961328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34" creationId="{30DA8036-1032-FB8B-3D65-6974083B0CE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35" creationId="{E22E1CB1-1C28-31DF-676B-80916A8F0A6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37" creationId="{F714E49B-A6AC-31E7-E515-D9731D570BC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38" creationId="{0C17704D-3ADD-910A-419E-EB3B0CE1F7F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39" creationId="{B86229EF-60D4-D22F-2946-08EAE519D10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40" creationId="{3F9B812C-6402-B137-FAC3-9F9B85D689D9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41" creationId="{B251B44C-EA75-3C62-ADAC-BB3B803A0A2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42" creationId="{AFD9DA77-DACA-B279-9DAF-BF34FD84D76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43" creationId="{8EF49D0B-9D34-B659-B998-10670A4F42BC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45" creationId="{248C0320-2104-E741-760F-3A1412A363E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46" creationId="{CAECECC3-78EC-245F-0594-413E3D9D5206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47" creationId="{66B4CCFB-ABFD-AB04-8018-92A9977BFDD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48" creationId="{9188EC3D-5B91-A227-9F43-D5B0D714F18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49" creationId="{91BB6904-C305-BE55-F362-F4810E699092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50" creationId="{154373F8-B473-F2C9-153D-A1DE6D99D2D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51" creationId="{24F06928-9D43-D22E-56C6-6397D69FCF6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53" creationId="{BC026A5F-99C2-F94E-8F88-A168033CC6E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54" creationId="{D1424CF6-DC06-871E-27F7-6435E4AE00A2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55" creationId="{9A03CAA1-05D3-845D-0730-EBB2D145F969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56" creationId="{69F153E4-7AA7-5BB6-B3CE-C1B517DC5B06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57" creationId="{E309EAC9-044D-BDDE-E242-13CE27FECBD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58" creationId="{38ADFD2C-C945-132E-DC15-7D57E9B5405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59" creationId="{7FAD33E0-F7C2-E507-F508-BFC53AD5568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61" creationId="{0C936461-4B89-AB02-5763-25800F3B9B2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62" creationId="{BC166BDE-A271-0EE5-6048-963EBD0E236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63" creationId="{EF0BA91A-0B1D-BE80-BA3F-5B2C53B12C10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64" creationId="{8BB60F93-950F-6DB2-8948-92EBD64A83A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65" creationId="{493F9322-9531-18CF-8C29-1D4A8034B2F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66" creationId="{85ED4BF1-E475-B0CE-BBF8-2ECDCFEC892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67" creationId="{35460611-1CD1-8E23-D02E-658D51D4A639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69" creationId="{EDB0FF04-6B3D-F5D0-7293-61772521B12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70" creationId="{04BBE424-B681-8DA0-8541-8BACEE7CBF30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71" creationId="{D35D51F9-6F12-8939-CD90-970418EB06A0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72" creationId="{D74CD6D3-A8CF-A476-874B-C9293B4F1BB2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73" creationId="{854EE346-A900-5D0C-D3F2-264A4538A74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74" creationId="{03891DE8-2650-1B27-DFB1-6F31CAC174D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75" creationId="{0AF46FB8-5D0E-A3E0-F66E-F0435650946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77" creationId="{3C27D4A4-0BD0-F0D8-74E2-148A5DAABEE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78" creationId="{29259314-C10B-2E7E-6D4E-27B394AB44D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79" creationId="{1EDC8AA1-44E4-7739-54E2-95275EC119F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80" creationId="{E8AF99FD-AF01-E9E5-A45B-871619CD6F5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81" creationId="{E4FBB5DA-EAA7-C0D5-B37A-C68D15DEC1FC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83" creationId="{07624FB0-293D-E076-D6E8-0ACF0928158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84" creationId="{970B53C2-48E0-64B9-8F35-7AC88C68BD0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85" creationId="{505AFF98-8ABF-4F6C-D21F-B604F6B7C796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86" creationId="{D45EA756-C2E9-508D-A2D8-AACA9E14F2F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88" creationId="{022ABAF2-3D8D-1C1F-008B-3E14194DC34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89" creationId="{8F24452C-8AA9-5A64-3DAD-26BC5F12231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90" creationId="{32868A4D-BD06-B0E7-1AB1-5C84A7CD703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91" creationId="{6D78C649-71BF-AA5B-67A2-0F6F422927C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92" creationId="{BD6919B5-44EF-99F9-65F7-D1F4B8748D29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94" creationId="{4BA9E763-3B84-25B7-DDD9-69D4EB914B3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95" creationId="{0FBAE469-7FF5-FC1E-66FB-FC6B3FA9025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96" creationId="{F374C255-56FF-EB8F-F2FD-49F71C4E9E8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97" creationId="{C7E39218-7D9B-9645-7737-DC11ECE89836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598" creationId="{64339FB4-AA0D-38E5-7D14-02D9C102AAB3}"/>
          </ac:spMkLst>
        </pc:spChg>
        <pc:spChg chg="mod">
          <ac:chgData name="ROTA HUGO SI" userId="f084d78e-b525-4b91-8087-634c06aecf4c" providerId="ADAL" clId="{AA201972-51FF-4C85-8E0D-97F2E109A797}" dt="2024-07-16T12:56:46.644" v="78" actId="14100"/>
          <ac:spMkLst>
            <pc:docMk/>
            <pc:sldMk cId="286065243" sldId="256"/>
            <ac:spMk id="1600" creationId="{AC79A7D0-B320-4130-F538-CE201F606F07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01" creationId="{D6D9AA6A-EFD2-ADAC-5C3E-C201BAB2500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03" creationId="{BE659AF2-1398-8FF2-F8CC-5558FFF5B78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04" creationId="{290BD119-4C14-B52C-C228-498AFF32E01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05" creationId="{7940C5F3-B374-DC43-189B-B85C55418F8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06" creationId="{DF476251-BDD5-24D0-5DCB-CB2F529545E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08" creationId="{5EA2B0FD-EA82-0C6B-D4E2-19A0E60BE63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09" creationId="{3A526E7F-EC59-8CF1-09D3-39A989FC5B8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10" creationId="{499DDAFE-B149-096F-779E-28C529C0A98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11" creationId="{1AEEAC51-D5B6-DD2F-DE44-163A8ECD515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13" creationId="{747BEFA3-D3DB-FD8D-C3CD-8DB34D941802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14" creationId="{E9A9AF7B-62F2-1B8D-49CE-28091D813E7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15" creationId="{67BA41A6-F7E4-F0A2-B2BA-4C474F07F342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16" creationId="{630B9E25-FDB0-F9EA-63E2-B75F3ED62EE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18" creationId="{9AFF6D64-E084-1C50-4DBB-117C5340852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19" creationId="{C75901C6-B86A-01F9-9718-025BFDCA0ECC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20" creationId="{DB0AA100-69AF-F11B-5A94-19F9507B6DF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21" creationId="{ED33F7AD-1688-6F4A-2228-763ACCB9697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22" creationId="{C088E417-30D2-187D-BA96-17F5CE79C27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24" creationId="{25B92272-99C9-1B79-DF0A-50957F55CE4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25" creationId="{586AE0EA-E3A4-8C9E-B316-C1A464CB0EE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26" creationId="{5ABC8BED-F077-601F-EAD0-2AFB1F0E734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27" creationId="{E72E7445-5385-5C28-2AE2-D762459E7686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29" creationId="{800D6D2A-A79F-59C6-2659-BDCB4C7F6E3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30" creationId="{1608C278-7CEC-9E7E-F2FD-CC72A6133F66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31" creationId="{1AC26102-6DFE-85CC-7B63-BBDA8739521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32" creationId="{FBBAD72E-60E9-484E-5F24-229535C46BC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33" creationId="{B479A2F7-A0F2-8DAE-F069-45FF53CC82C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35" creationId="{77D331F8-5325-4C7A-FDC1-D298824BFFDC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36" creationId="{EB517AAB-723D-E910-2BF6-E9BE01A6E5B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37" creationId="{4C114742-6533-B8C3-95CD-5A48767B8EB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38" creationId="{6EC7C57C-2A13-DF1D-B5C9-C36A1E2702D4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39" creationId="{9F044382-3818-8A68-76A5-E0883BD0D5FD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41" creationId="{3BB9064E-1C25-BCC7-A9BF-4CF93F69263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42" creationId="{63FB4045-24E7-8D72-19C7-9E184BF7BD2C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43" creationId="{CEE302D1-E13C-23E2-88F7-CE453BE9178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44" creationId="{DBE01513-9B1B-EE13-062F-DF3F5E6C0920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45" creationId="{86B37DAF-BC5D-6A7B-1523-49B18C97A3F0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46" creationId="{F062107C-4604-4146-7E72-653D3F1700F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47" creationId="{F5EAFFF2-18D5-2037-B08E-94B02F53F7E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49" creationId="{06539507-2241-EB88-EB56-EA5524DF3BDB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50" creationId="{2977C933-384E-A771-994B-15AB52CD993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51" creationId="{CD482ED8-837A-6363-D950-3FF3A95ED435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52" creationId="{2A234292-02B9-5890-69B3-922517E25AAE}"/>
          </ac:spMkLst>
        </pc:spChg>
        <pc:spChg chg="del mod">
          <ac:chgData name="ROTA HUGO SI" userId="f084d78e-b525-4b91-8087-634c06aecf4c" providerId="ADAL" clId="{AA201972-51FF-4C85-8E0D-97F2E109A797}" dt="2024-07-16T12:54:04.969" v="58" actId="478"/>
          <ac:spMkLst>
            <pc:docMk/>
            <pc:sldMk cId="286065243" sldId="256"/>
            <ac:spMk id="1653" creationId="{A8F85C16-3470-9324-9956-029446BBF049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54" creationId="{9660D72F-C036-C4D7-621B-DF4DFA4C8BE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55" creationId="{C48EECD1-D470-1F13-4B1E-DF443133645B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57" creationId="{222469E3-BC65-2F1D-36E8-0AC1FCA96508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58" creationId="{5EA82A3C-6F72-5D52-7EB5-6520621B3CCE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59" creationId="{491EFF4E-DDFD-7D0E-979E-DDB7CED57CD6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60" creationId="{2E0F8A8E-7E22-8D90-15CF-63480E246B5D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61" creationId="{A6576097-9B78-8A65-46F0-0CD17E2ABFF6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62" creationId="{97851239-9799-4495-7A0F-EEA5B505A79C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63" creationId="{CAF495B9-184A-7C16-47A6-E46D2C71564B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65" creationId="{F4596FF6-4DCF-4D51-2CF8-DB32D686FF31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66" creationId="{C2AD4A91-19C5-CB00-7B5A-2ED20F3CCD5C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67" creationId="{A24A4573-D239-D3C0-5351-71AC24A07875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68" creationId="{BA6847A8-3B65-FF87-2CB4-E4DFF57ED29A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69" creationId="{00AE5C97-0CEB-F441-67D2-36B2A8C2FD96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70" creationId="{A54136FE-FF72-F51C-9C6B-B9A91973A726}"/>
          </ac:spMkLst>
        </pc:spChg>
        <pc:spChg chg="mod">
          <ac:chgData name="ROTA HUGO SI" userId="f084d78e-b525-4b91-8087-634c06aecf4c" providerId="ADAL" clId="{AA201972-51FF-4C85-8E0D-97F2E109A797}" dt="2024-07-16T12:44:27.746" v="14" actId="1076"/>
          <ac:spMkLst>
            <pc:docMk/>
            <pc:sldMk cId="286065243" sldId="256"/>
            <ac:spMk id="1671" creationId="{EFCDF942-4DFF-79A4-CA79-DF4948CDE4F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73" creationId="{88742723-780A-F1E5-1356-CDF84988A4E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74" creationId="{AA5B1D72-E95E-AEDB-D5B0-DFDB9CF802F1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75" creationId="{47169656-BAD5-451F-B154-20B25476CBB3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76" creationId="{7DF024F3-EEAF-D66B-5A38-7788E9D81E3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77" creationId="{8453BC1D-8C91-03AD-3531-2B31E32C7CC7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78" creationId="{8EF9D562-3FC0-4BC6-47CD-640CC0433BBE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79" creationId="{F588A3F5-C178-B916-58EC-C45B3F9345F9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81" creationId="{6728B059-0503-6E6C-8AC1-180BE5AA254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82" creationId="{4A12E640-D165-03A8-079C-41157261E4C8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83" creationId="{44D13D68-4C57-B29D-3F45-2A764B4B851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84" creationId="{4562A722-844A-B939-DA1E-BD590221D6CA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85" creationId="{6C8E305D-6101-A161-CF20-5133B521A17F}"/>
          </ac:spMkLst>
        </pc:spChg>
        <pc:spChg chg="mod">
          <ac:chgData name="ROTA HUGO SI" userId="f084d78e-b525-4b91-8087-634c06aecf4c" providerId="ADAL" clId="{AA201972-51FF-4C85-8E0D-97F2E109A797}" dt="2024-07-16T13:00:13.694" v="177" actId="1035"/>
          <ac:spMkLst>
            <pc:docMk/>
            <pc:sldMk cId="286065243" sldId="256"/>
            <ac:spMk id="1686" creationId="{E652ED03-2F41-80D9-299B-7B396149D624}"/>
          </ac:spMkLst>
        </pc:spChg>
        <pc:spChg chg="add mod">
          <ac:chgData name="ROTA HUGO SI" userId="f084d78e-b525-4b91-8087-634c06aecf4c" providerId="ADAL" clId="{AA201972-51FF-4C85-8E0D-97F2E109A797}" dt="2024-07-16T13:01:13.541" v="198" actId="122"/>
          <ac:spMkLst>
            <pc:docMk/>
            <pc:sldMk cId="286065243" sldId="256"/>
            <ac:spMk id="1687" creationId="{C3F217DB-5AEE-24AD-E972-7B95C7B58E39}"/>
          </ac:spMkLst>
        </pc:spChg>
        <pc:spChg chg="mod">
          <ac:chgData name="ROTA HUGO SI" userId="f084d78e-b525-4b91-8087-634c06aecf4c" providerId="ADAL" clId="{AA201972-51FF-4C85-8E0D-97F2E109A797}" dt="2024-07-16T13:00:20.280" v="179"/>
          <ac:spMkLst>
            <pc:docMk/>
            <pc:sldMk cId="286065243" sldId="256"/>
            <ac:spMk id="1690" creationId="{997C5E49-EEB1-6162-4B0C-205E754241A3}"/>
          </ac:spMkLst>
        </pc:spChg>
        <pc:spChg chg="mod">
          <ac:chgData name="ROTA HUGO SI" userId="f084d78e-b525-4b91-8087-634c06aecf4c" providerId="ADAL" clId="{AA201972-51FF-4C85-8E0D-97F2E109A797}" dt="2024-07-16T13:01:10.309" v="197" actId="122"/>
          <ac:spMkLst>
            <pc:docMk/>
            <pc:sldMk cId="286065243" sldId="256"/>
            <ac:spMk id="1691" creationId="{71B970A2-6319-8EE4-5FFB-EEF87A55CE94}"/>
          </ac:spMkLst>
        </pc:spChg>
        <pc:spChg chg="mod">
          <ac:chgData name="ROTA HUGO SI" userId="f084d78e-b525-4b91-8087-634c06aecf4c" providerId="ADAL" clId="{AA201972-51FF-4C85-8E0D-97F2E109A797}" dt="2024-07-16T13:00:25.351" v="181"/>
          <ac:spMkLst>
            <pc:docMk/>
            <pc:sldMk cId="286065243" sldId="256"/>
            <ac:spMk id="1693" creationId="{9CBD4904-7000-DB51-91E1-A259F417D0C7}"/>
          </ac:spMkLst>
        </pc:spChg>
        <pc:spChg chg="mod">
          <ac:chgData name="ROTA HUGO SI" userId="f084d78e-b525-4b91-8087-634c06aecf4c" providerId="ADAL" clId="{AA201972-51FF-4C85-8E0D-97F2E109A797}" dt="2024-07-16T13:01:23.772" v="209" actId="122"/>
          <ac:spMkLst>
            <pc:docMk/>
            <pc:sldMk cId="286065243" sldId="256"/>
            <ac:spMk id="1694" creationId="{C1AB8F72-EE99-DA1E-24C6-DB0520A12E4B}"/>
          </ac:spMkLst>
        </pc:spChg>
        <pc:spChg chg="mod">
          <ac:chgData name="ROTA HUGO SI" userId="f084d78e-b525-4b91-8087-634c06aecf4c" providerId="ADAL" clId="{AA201972-51FF-4C85-8E0D-97F2E109A797}" dt="2024-07-16T13:04:41.508" v="210"/>
          <ac:spMkLst>
            <pc:docMk/>
            <pc:sldMk cId="286065243" sldId="256"/>
            <ac:spMk id="1696" creationId="{6448E5B1-3DAB-57F2-52AC-535786919F09}"/>
          </ac:spMkLst>
        </pc:spChg>
        <pc:spChg chg="mod">
          <ac:chgData name="ROTA HUGO SI" userId="f084d78e-b525-4b91-8087-634c06aecf4c" providerId="ADAL" clId="{AA201972-51FF-4C85-8E0D-97F2E109A797}" dt="2024-07-16T13:05:15.137" v="237" actId="1076"/>
          <ac:spMkLst>
            <pc:docMk/>
            <pc:sldMk cId="286065243" sldId="256"/>
            <ac:spMk id="1697" creationId="{5A22788E-1E18-6D3C-2ED4-3340D8D13D11}"/>
          </ac:spMkLst>
        </pc:spChg>
        <pc:spChg chg="mod">
          <ac:chgData name="ROTA HUGO SI" userId="f084d78e-b525-4b91-8087-634c06aecf4c" providerId="ADAL" clId="{AA201972-51FF-4C85-8E0D-97F2E109A797}" dt="2024-07-16T13:05:25.563" v="239"/>
          <ac:spMkLst>
            <pc:docMk/>
            <pc:sldMk cId="286065243" sldId="256"/>
            <ac:spMk id="1699" creationId="{048BC340-13EC-32B1-2E88-F19562AC848B}"/>
          </ac:spMkLst>
        </pc:spChg>
        <pc:spChg chg="mod">
          <ac:chgData name="ROTA HUGO SI" userId="f084d78e-b525-4b91-8087-634c06aecf4c" providerId="ADAL" clId="{AA201972-51FF-4C85-8E0D-97F2E109A797}" dt="2024-07-16T13:05:41.240" v="249" actId="20577"/>
          <ac:spMkLst>
            <pc:docMk/>
            <pc:sldMk cId="286065243" sldId="256"/>
            <ac:spMk id="1700" creationId="{D066C2D5-8575-DFA3-C256-E6348D435065}"/>
          </ac:spMkLst>
        </pc:s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7" creationId="{54F24E0A-44CC-14AA-B307-A3B72A8E2FAE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039" creationId="{9EE75657-1332-8DC3-B478-CD03DB54EC7F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055" creationId="{22244ACD-A137-2DCE-2AFA-F27C38681909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095" creationId="{DF867780-1779-AA71-5BB8-2511E297E521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098" creationId="{87A84504-337B-D1D2-7FE8-9BE0FCF9F4E9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13" creationId="{8308BDE0-FA23-BE23-11CA-647E2C294B9A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21" creationId="{8CEA6B6D-0D54-BAFB-ABB0-A5954D6C7C59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30" creationId="{6C32FC4C-E62E-AD14-C58E-03ECD9E95637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38" creationId="{6528D2F8-E114-46FB-0348-27FE2F552AEF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46" creationId="{6E24A6A1-F438-3F25-3438-C2BC19702F1E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61" creationId="{EDBD8354-E5DA-A143-E4CA-06E8ADA4B375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76" creationId="{CEAE783C-127A-EEBA-2B3D-C60B2BDA170E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84" creationId="{76064860-8566-30C9-06D8-E5BF84C0B744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90" creationId="{A99E3D43-0CA1-A5B3-7ECD-232832405C2F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198" creationId="{99764434-63D6-02CE-EE32-3C81CEBD38E3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266" creationId="{567EF5DE-966A-28EB-87B7-F8A32D58C640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275" creationId="{8E310B77-C0F6-148B-76D6-636643A616F6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291" creationId="{B729410F-CDA5-713F-0C67-3A5DC085FBCE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307" creationId="{7D582EA3-0092-B773-5805-E02D5D72BF72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315" creationId="{2D410F4C-AC34-E83C-0F07-E1C4D335187C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323" creationId="{39F05103-6B27-443B-F4DC-067683AE68B7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330" creationId="{61DE599D-BA47-45F9-B7BF-EDAEF93776A5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338" creationId="{80481A8C-2B17-CACF-5F26-D2874E860F0B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346" creationId="{44FF5FB9-C4A8-EB44-7B18-8F60EEE44E8B}"/>
          </ac:grpSpMkLst>
        </pc:grpChg>
        <pc:grpChg chg="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431" creationId="{28A740D6-F9F3-5721-A4C9-C81022269F23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434" creationId="{7A35479C-F5C0-446C-99D0-789D6E47D962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437" creationId="{DA59DAE1-1841-234D-0E9F-736FAB5D4146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440" creationId="{283EE013-14AB-7358-C6C2-AC044BF39504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443" creationId="{64566B21-261A-2A0A-1523-2215D8805A3F}"/>
          </ac:grpSpMkLst>
        </pc:grpChg>
        <pc:grpChg chg="del">
          <ac:chgData name="ROTA HUGO SI" userId="f084d78e-b525-4b91-8087-634c06aecf4c" providerId="ADAL" clId="{AA201972-51FF-4C85-8E0D-97F2E109A797}" dt="2024-07-16T12:42:28.266" v="9" actId="478"/>
          <ac:grpSpMkLst>
            <pc:docMk/>
            <pc:sldMk cId="286065243" sldId="256"/>
            <ac:grpSpMk id="1455" creationId="{CA090B9E-7C30-73CB-99EB-02BFA063910E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456" creationId="{F17942DD-0532-5217-9DC8-87F90776E118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464" creationId="{1774198B-667A-84A3-752B-46D4DB955D7B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472" creationId="{C53071B1-236D-7B0D-0D6D-4E7AF9785E70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480" creationId="{2B8D44B4-D096-B3A5-A90D-252972A8D9CC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488" creationId="{E4120FDD-4904-4ACC-09FD-1BECE94BB76D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496" creationId="{F1828071-28F9-A12D-4AE1-206B964C004B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04" creationId="{C8FBED1A-D647-0A68-50DB-3B94518076AF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12" creationId="{A05C25B1-3B30-4632-4773-68515774BECF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18" creationId="{916805E1-F2BF-67C2-EA02-6D17A0B0E7BD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24" creationId="{7399EB97-CB3C-96C8-D924-6016ED09C884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29" creationId="{DA3099F9-57D0-BA13-55BC-62FE0226742C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36" creationId="{362B3F38-D367-1AEF-79CF-B2299555985A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44" creationId="{0D5FA39E-8CCF-8F7F-DD6C-6D478B3E8472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52" creationId="{D792B2F5-FCFF-9B6B-EB72-937716ECE8A8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60" creationId="{E02AA26E-DD44-011B-977E-4A7B8F4186BE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68" creationId="{F9CE472A-3F1D-1F67-F0D7-3D8729239898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76" creationId="{5EB9F3FE-B250-B9F8-20EB-672323FB0F8E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82" creationId="{B6B64891-EC49-B806-7302-16BFF2E7C21E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87" creationId="{AB034DA1-BEF2-2C27-C9C6-89CEA74EF672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593" creationId="{F0F606DD-19C9-9876-A5DF-F65EF3BE3BF8}"/>
          </ac:grpSpMkLst>
        </pc:grpChg>
        <pc:grpChg chg="add del mod">
          <ac:chgData name="ROTA HUGO SI" userId="f084d78e-b525-4b91-8087-634c06aecf4c" providerId="ADAL" clId="{AA201972-51FF-4C85-8E0D-97F2E109A797}" dt="2024-07-16T12:57:42.463" v="84" actId="478"/>
          <ac:grpSpMkLst>
            <pc:docMk/>
            <pc:sldMk cId="286065243" sldId="256"/>
            <ac:grpSpMk id="1599" creationId="{C2C02B6E-50CB-6E91-3900-E7D147C550EA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02" creationId="{3066B71D-1523-6D59-00BB-36D283CA3A1D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07" creationId="{7A77B6DA-26DA-7BB2-77DA-A3C677A6F4BC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12" creationId="{BB8DEB40-7DEE-5190-95CE-C30E85CF8869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17" creationId="{70ED03D7-BC61-FEF8-F0C3-E84070606D32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23" creationId="{9BBED8B4-5B42-20AB-3E83-3C12EC6A0CF4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28" creationId="{B1A03D78-EAE2-0150-1A07-A4470842F7F6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34" creationId="{57B179A2-5860-80EB-955B-D6249ADCA5CF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40" creationId="{91372B79-13E9-25C0-F967-206852F9EB7E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48" creationId="{EE067B3E-66C4-F6C7-2C12-2A8E7D86C811}"/>
          </ac:grpSpMkLst>
        </pc:grpChg>
        <pc:grpChg chg="add del mod">
          <ac:chgData name="ROTA HUGO SI" userId="f084d78e-b525-4b91-8087-634c06aecf4c" providerId="ADAL" clId="{AA201972-51FF-4C85-8E0D-97F2E109A797}" dt="2024-07-16T12:54:35.087" v="65" actId="478"/>
          <ac:grpSpMkLst>
            <pc:docMk/>
            <pc:sldMk cId="286065243" sldId="256"/>
            <ac:grpSpMk id="1656" creationId="{418EFCDD-C63E-A2DF-8D65-7A54B103C520}"/>
          </ac:grpSpMkLst>
        </pc:grpChg>
        <pc:grpChg chg="add del mod">
          <ac:chgData name="ROTA HUGO SI" userId="f084d78e-b525-4b91-8087-634c06aecf4c" providerId="ADAL" clId="{AA201972-51FF-4C85-8E0D-97F2E109A797}" dt="2024-07-16T12:54:23.850" v="62" actId="478"/>
          <ac:grpSpMkLst>
            <pc:docMk/>
            <pc:sldMk cId="286065243" sldId="256"/>
            <ac:grpSpMk id="1664" creationId="{74F80FA6-4F6C-0C14-69AD-70B5551F5262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72" creationId="{78482122-6A82-122D-8447-6EDBAAAB50E0}"/>
          </ac:grpSpMkLst>
        </pc:grpChg>
        <pc:grpChg chg="add mod">
          <ac:chgData name="ROTA HUGO SI" userId="f084d78e-b525-4b91-8087-634c06aecf4c" providerId="ADAL" clId="{AA201972-51FF-4C85-8E0D-97F2E109A797}" dt="2024-07-16T13:00:13.694" v="177" actId="1035"/>
          <ac:grpSpMkLst>
            <pc:docMk/>
            <pc:sldMk cId="286065243" sldId="256"/>
            <ac:grpSpMk id="1680" creationId="{49835B00-262F-AB5B-B4C2-188C41E46549}"/>
          </ac:grpSpMkLst>
        </pc:grpChg>
        <pc:grpChg chg="add mod">
          <ac:chgData name="ROTA HUGO SI" userId="f084d78e-b525-4b91-8087-634c06aecf4c" providerId="ADAL" clId="{AA201972-51FF-4C85-8E0D-97F2E109A797}" dt="2024-07-16T13:00:46.058" v="185" actId="1076"/>
          <ac:grpSpMkLst>
            <pc:docMk/>
            <pc:sldMk cId="286065243" sldId="256"/>
            <ac:grpSpMk id="1688" creationId="{B54D92A2-1146-EA10-5DB5-8BD2C07ECF5E}"/>
          </ac:grpSpMkLst>
        </pc:grpChg>
        <pc:grpChg chg="add mod">
          <ac:chgData name="ROTA HUGO SI" userId="f084d78e-b525-4b91-8087-634c06aecf4c" providerId="ADAL" clId="{AA201972-51FF-4C85-8E0D-97F2E109A797}" dt="2024-07-16T13:00:50.577" v="186" actId="1076"/>
          <ac:grpSpMkLst>
            <pc:docMk/>
            <pc:sldMk cId="286065243" sldId="256"/>
            <ac:grpSpMk id="1689" creationId="{44CBE6FB-D9D3-37E7-3577-6A1BDCE47511}"/>
          </ac:grpSpMkLst>
        </pc:grpChg>
        <pc:grpChg chg="add mod">
          <ac:chgData name="ROTA HUGO SI" userId="f084d78e-b525-4b91-8087-634c06aecf4c" providerId="ADAL" clId="{AA201972-51FF-4C85-8E0D-97F2E109A797}" dt="2024-07-16T13:00:57.626" v="187" actId="1076"/>
          <ac:grpSpMkLst>
            <pc:docMk/>
            <pc:sldMk cId="286065243" sldId="256"/>
            <ac:grpSpMk id="1692" creationId="{7689B7D9-D3BB-0F3E-F92D-623B1672C51E}"/>
          </ac:grpSpMkLst>
        </pc:grpChg>
        <pc:grpChg chg="add mod">
          <ac:chgData name="ROTA HUGO SI" userId="f084d78e-b525-4b91-8087-634c06aecf4c" providerId="ADAL" clId="{AA201972-51FF-4C85-8E0D-97F2E109A797}" dt="2024-07-16T13:05:54.465" v="251" actId="1076"/>
          <ac:grpSpMkLst>
            <pc:docMk/>
            <pc:sldMk cId="286065243" sldId="256"/>
            <ac:grpSpMk id="1695" creationId="{F5D8F3BF-2B3E-6245-D201-564CB559FE0E}"/>
          </ac:grpSpMkLst>
        </pc:grpChg>
        <pc:grpChg chg="add mod">
          <ac:chgData name="ROTA HUGO SI" userId="f084d78e-b525-4b91-8087-634c06aecf4c" providerId="ADAL" clId="{AA201972-51FF-4C85-8E0D-97F2E109A797}" dt="2024-07-16T13:05:51.865" v="250" actId="1076"/>
          <ac:grpSpMkLst>
            <pc:docMk/>
            <pc:sldMk cId="286065243" sldId="256"/>
            <ac:grpSpMk id="1698" creationId="{E9A6282E-AB54-262C-3592-F702B9FADB8D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AE99AB-8BC6-A7BC-F49B-163ECB0E0E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srgbClr val="616161"/>
              </a:solidFill>
            </a:endParaRPr>
          </a:p>
        </p:txBody>
      </p:sp>
      <p:sp>
        <p:nvSpPr>
          <p:cNvPr id="3" name="ZoneTexte 18">
            <a:extLst>
              <a:ext uri="{FF2B5EF4-FFF2-40B4-BE49-F238E27FC236}">
                <a16:creationId xmlns:a16="http://schemas.microsoft.com/office/drawing/2014/main" id="{751F5B97-E044-84FF-217B-2F45B82AA0AE}"/>
              </a:ext>
            </a:extLst>
          </p:cNvPr>
          <p:cNvSpPr txBox="1"/>
          <p:nvPr/>
        </p:nvSpPr>
        <p:spPr>
          <a:xfrm>
            <a:off x="2228670" y="44455"/>
            <a:ext cx="46866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800" b="1" spc="-24" dirty="0">
                <a:solidFill>
                  <a:srgbClr val="91C46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MEIOSIS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D8B7B-B225-B95A-AB51-286C0A377A4F}"/>
              </a:ext>
            </a:extLst>
          </p:cNvPr>
          <p:cNvSpPr txBox="1"/>
          <p:nvPr/>
        </p:nvSpPr>
        <p:spPr>
          <a:xfrm>
            <a:off x="2248379" y="763928"/>
            <a:ext cx="46055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Meiosis is a cell division process that halves the number of chromosomes, creating sperm and egg cells, and thus ensuring genetic diversity and chromosome number stability during fertilization.</a:t>
            </a:r>
            <a:endParaRPr lang="fr-FR" sz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1431" name="Group 191">
            <a:extLst>
              <a:ext uri="{FF2B5EF4-FFF2-40B4-BE49-F238E27FC236}">
                <a16:creationId xmlns:a16="http://schemas.microsoft.com/office/drawing/2014/main" id="{28A740D6-F9F3-5721-A4C9-C81022269F23}"/>
              </a:ext>
            </a:extLst>
          </p:cNvPr>
          <p:cNvGrpSpPr>
            <a:grpSpLocks/>
          </p:cNvGrpSpPr>
          <p:nvPr/>
        </p:nvGrpSpPr>
        <p:grpSpPr bwMode="auto">
          <a:xfrm rot="7362874">
            <a:off x="2982335" y="3442395"/>
            <a:ext cx="153434" cy="270986"/>
            <a:chOff x="2273" y="3121"/>
            <a:chExt cx="109" cy="158"/>
          </a:xfrm>
        </p:grpSpPr>
        <p:sp>
          <p:nvSpPr>
            <p:cNvPr id="1432" name="Freeform 178">
              <a:extLst>
                <a:ext uri="{FF2B5EF4-FFF2-40B4-BE49-F238E27FC236}">
                  <a16:creationId xmlns:a16="http://schemas.microsoft.com/office/drawing/2014/main" id="{6EAA0640-C75C-2505-347E-1F0A40298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3170"/>
              <a:ext cx="78" cy="109"/>
            </a:xfrm>
            <a:custGeom>
              <a:avLst/>
              <a:gdLst>
                <a:gd name="T0" fmla="*/ 588 w 72"/>
                <a:gd name="T1" fmla="*/ 885 h 88"/>
                <a:gd name="T2" fmla="*/ 0 w 72"/>
                <a:gd name="T3" fmla="*/ 0 h 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" h="88">
                  <a:moveTo>
                    <a:pt x="72" y="88"/>
                  </a:moveTo>
                  <a:cubicBezTo>
                    <a:pt x="45" y="63"/>
                    <a:pt x="21" y="34"/>
                    <a:pt x="0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433" name="Freeform 179">
              <a:extLst>
                <a:ext uri="{FF2B5EF4-FFF2-40B4-BE49-F238E27FC236}">
                  <a16:creationId xmlns:a16="http://schemas.microsoft.com/office/drawing/2014/main" id="{08832F28-B5E2-9BB1-C88D-9A4431DE4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3121"/>
              <a:ext cx="79" cy="95"/>
            </a:xfrm>
            <a:custGeom>
              <a:avLst/>
              <a:gdLst>
                <a:gd name="T0" fmla="*/ 0 w 39"/>
                <a:gd name="T1" fmla="*/ 0 h 44"/>
                <a:gd name="T2" fmla="*/ 324 w 39"/>
                <a:gd name="T3" fmla="*/ 209 h 44"/>
                <a:gd name="T4" fmla="*/ 140 w 39"/>
                <a:gd name="T5" fmla="*/ 261 h 44"/>
                <a:gd name="T6" fmla="*/ 24 w 39"/>
                <a:gd name="T7" fmla="*/ 443 h 44"/>
                <a:gd name="T8" fmla="*/ 0 w 39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44">
                  <a:moveTo>
                    <a:pt x="0" y="0"/>
                  </a:moveTo>
                  <a:cubicBezTo>
                    <a:pt x="11" y="9"/>
                    <a:pt x="26" y="18"/>
                    <a:pt x="39" y="21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5" y="31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1456" name="Group 1330">
            <a:extLst>
              <a:ext uri="{FF2B5EF4-FFF2-40B4-BE49-F238E27FC236}">
                <a16:creationId xmlns:a16="http://schemas.microsoft.com/office/drawing/2014/main" id="{F17942DD-0532-5217-9DC8-87F90776E118}"/>
              </a:ext>
            </a:extLst>
          </p:cNvPr>
          <p:cNvGrpSpPr>
            <a:grpSpLocks/>
          </p:cNvGrpSpPr>
          <p:nvPr/>
        </p:nvGrpSpPr>
        <p:grpSpPr bwMode="auto">
          <a:xfrm>
            <a:off x="6451375" y="4454525"/>
            <a:ext cx="719137" cy="766762"/>
            <a:chOff x="4077" y="2893"/>
            <a:chExt cx="453" cy="483"/>
          </a:xfrm>
        </p:grpSpPr>
        <p:sp>
          <p:nvSpPr>
            <p:cNvPr id="1457" name="Oval 1115">
              <a:extLst>
                <a:ext uri="{FF2B5EF4-FFF2-40B4-BE49-F238E27FC236}">
                  <a16:creationId xmlns:a16="http://schemas.microsoft.com/office/drawing/2014/main" id="{5841FF38-143C-CA1D-E7DF-79D043545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893"/>
              <a:ext cx="453" cy="483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8" name="Freeform 1116">
              <a:extLst>
                <a:ext uri="{FF2B5EF4-FFF2-40B4-BE49-F238E27FC236}">
                  <a16:creationId xmlns:a16="http://schemas.microsoft.com/office/drawing/2014/main" id="{C01C6E70-073B-A1A8-CF95-26DF641261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7" y="2981"/>
              <a:ext cx="343" cy="377"/>
            </a:xfrm>
            <a:custGeom>
              <a:avLst/>
              <a:gdLst>
                <a:gd name="T0" fmla="*/ 1930 w 137"/>
                <a:gd name="T1" fmla="*/ 914 h 141"/>
                <a:gd name="T2" fmla="*/ 613 w 137"/>
                <a:gd name="T3" fmla="*/ 2524 h 141"/>
                <a:gd name="T4" fmla="*/ 0 w 137"/>
                <a:gd name="T5" fmla="*/ 2332 h 141"/>
                <a:gd name="T6" fmla="*/ 376 w 137"/>
                <a:gd name="T7" fmla="*/ 2602 h 141"/>
                <a:gd name="T8" fmla="*/ 846 w 137"/>
                <a:gd name="T9" fmla="*/ 2695 h 141"/>
                <a:gd name="T10" fmla="*/ 2151 w 137"/>
                <a:gd name="T11" fmla="*/ 1107 h 141"/>
                <a:gd name="T12" fmla="*/ 1788 w 137"/>
                <a:gd name="T13" fmla="*/ 0 h 141"/>
                <a:gd name="T14" fmla="*/ 1930 w 137"/>
                <a:gd name="T15" fmla="*/ 914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" h="141">
                  <a:moveTo>
                    <a:pt x="123" y="48"/>
                  </a:moveTo>
                  <a:cubicBezTo>
                    <a:pt x="123" y="94"/>
                    <a:pt x="85" y="132"/>
                    <a:pt x="39" y="132"/>
                  </a:cubicBezTo>
                  <a:cubicBezTo>
                    <a:pt x="25" y="132"/>
                    <a:pt x="12" y="128"/>
                    <a:pt x="0" y="122"/>
                  </a:cubicBezTo>
                  <a:cubicBezTo>
                    <a:pt x="7" y="128"/>
                    <a:pt x="15" y="133"/>
                    <a:pt x="24" y="136"/>
                  </a:cubicBezTo>
                  <a:cubicBezTo>
                    <a:pt x="33" y="139"/>
                    <a:pt x="43" y="141"/>
                    <a:pt x="54" y="141"/>
                  </a:cubicBezTo>
                  <a:cubicBezTo>
                    <a:pt x="100" y="141"/>
                    <a:pt x="137" y="104"/>
                    <a:pt x="137" y="58"/>
                  </a:cubicBezTo>
                  <a:cubicBezTo>
                    <a:pt x="137" y="35"/>
                    <a:pt x="128" y="15"/>
                    <a:pt x="114" y="0"/>
                  </a:cubicBezTo>
                  <a:cubicBezTo>
                    <a:pt x="120" y="13"/>
                    <a:pt x="123" y="22"/>
                    <a:pt x="123" y="48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9" name="Freeform 1117">
              <a:extLst>
                <a:ext uri="{FF2B5EF4-FFF2-40B4-BE49-F238E27FC236}">
                  <a16:creationId xmlns:a16="http://schemas.microsoft.com/office/drawing/2014/main" id="{EB6E6F1E-2F55-2639-463B-E9EA7EAFC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912"/>
              <a:ext cx="340" cy="342"/>
            </a:xfrm>
            <a:custGeom>
              <a:avLst/>
              <a:gdLst>
                <a:gd name="T0" fmla="*/ 470 w 136"/>
                <a:gd name="T1" fmla="*/ 743 h 128"/>
                <a:gd name="T2" fmla="*/ 1520 w 136"/>
                <a:gd name="T3" fmla="*/ 171 h 128"/>
                <a:gd name="T4" fmla="*/ 2125 w 136"/>
                <a:gd name="T5" fmla="*/ 363 h 128"/>
                <a:gd name="T6" fmla="*/ 1300 w 136"/>
                <a:gd name="T7" fmla="*/ 0 h 128"/>
                <a:gd name="T8" fmla="*/ 0 w 136"/>
                <a:gd name="T9" fmla="*/ 1584 h 128"/>
                <a:gd name="T10" fmla="*/ 208 w 136"/>
                <a:gd name="T11" fmla="*/ 2442 h 128"/>
                <a:gd name="T12" fmla="*/ 470 w 136"/>
                <a:gd name="T13" fmla="*/ 743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6" h="128">
                  <a:moveTo>
                    <a:pt x="30" y="39"/>
                  </a:moveTo>
                  <a:cubicBezTo>
                    <a:pt x="46" y="20"/>
                    <a:pt x="71" y="9"/>
                    <a:pt x="97" y="9"/>
                  </a:cubicBezTo>
                  <a:cubicBezTo>
                    <a:pt x="111" y="9"/>
                    <a:pt x="125" y="13"/>
                    <a:pt x="136" y="19"/>
                  </a:cubicBezTo>
                  <a:cubicBezTo>
                    <a:pt x="122" y="7"/>
                    <a:pt x="103" y="0"/>
                    <a:pt x="83" y="0"/>
                  </a:cubicBezTo>
                  <a:cubicBezTo>
                    <a:pt x="37" y="0"/>
                    <a:pt x="0" y="37"/>
                    <a:pt x="0" y="83"/>
                  </a:cubicBezTo>
                  <a:cubicBezTo>
                    <a:pt x="0" y="100"/>
                    <a:pt x="4" y="115"/>
                    <a:pt x="13" y="128"/>
                  </a:cubicBezTo>
                  <a:cubicBezTo>
                    <a:pt x="0" y="84"/>
                    <a:pt x="19" y="53"/>
                    <a:pt x="30" y="3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0" name="Oval 1119">
              <a:extLst>
                <a:ext uri="{FF2B5EF4-FFF2-40B4-BE49-F238E27FC236}">
                  <a16:creationId xmlns:a16="http://schemas.microsoft.com/office/drawing/2014/main" id="{0EC04F9E-D601-9056-9721-AA6806319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893"/>
              <a:ext cx="453" cy="483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61" name="Oval 1120">
              <a:extLst>
                <a:ext uri="{FF2B5EF4-FFF2-40B4-BE49-F238E27FC236}">
                  <a16:creationId xmlns:a16="http://schemas.microsoft.com/office/drawing/2014/main" id="{2BF16FF0-FBF0-5FC1-76DA-2F9FDEC0E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5" y="2968"/>
              <a:ext cx="27" cy="2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62" name="Oval 1121">
              <a:extLst>
                <a:ext uri="{FF2B5EF4-FFF2-40B4-BE49-F238E27FC236}">
                  <a16:creationId xmlns:a16="http://schemas.microsoft.com/office/drawing/2014/main" id="{770584CC-13BA-672E-D8A5-5DC15DBBA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2960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63" name="Oval 1122">
              <a:extLst>
                <a:ext uri="{FF2B5EF4-FFF2-40B4-BE49-F238E27FC236}">
                  <a16:creationId xmlns:a16="http://schemas.microsoft.com/office/drawing/2014/main" id="{FB80E3D3-9F45-1F1A-9C44-F6D0CEC04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997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464" name="Group 1328">
            <a:extLst>
              <a:ext uri="{FF2B5EF4-FFF2-40B4-BE49-F238E27FC236}">
                <a16:creationId xmlns:a16="http://schemas.microsoft.com/office/drawing/2014/main" id="{1774198B-667A-84A3-752B-46D4DB955D7B}"/>
              </a:ext>
            </a:extLst>
          </p:cNvPr>
          <p:cNvGrpSpPr>
            <a:grpSpLocks/>
          </p:cNvGrpSpPr>
          <p:nvPr/>
        </p:nvGrpSpPr>
        <p:grpSpPr bwMode="auto">
          <a:xfrm>
            <a:off x="6451375" y="3613150"/>
            <a:ext cx="719137" cy="765175"/>
            <a:chOff x="4077" y="2363"/>
            <a:chExt cx="453" cy="482"/>
          </a:xfrm>
        </p:grpSpPr>
        <p:sp>
          <p:nvSpPr>
            <p:cNvPr id="1465" name="Oval 1112">
              <a:extLst>
                <a:ext uri="{FF2B5EF4-FFF2-40B4-BE49-F238E27FC236}">
                  <a16:creationId xmlns:a16="http://schemas.microsoft.com/office/drawing/2014/main" id="{62493262-FEC7-CF95-E419-5A07973B6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363"/>
              <a:ext cx="453" cy="482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66" name="Freeform 1113">
              <a:extLst>
                <a:ext uri="{FF2B5EF4-FFF2-40B4-BE49-F238E27FC236}">
                  <a16:creationId xmlns:a16="http://schemas.microsoft.com/office/drawing/2014/main" id="{A9743804-0465-1187-5FA4-705972368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7" y="2448"/>
              <a:ext cx="343" cy="379"/>
            </a:xfrm>
            <a:custGeom>
              <a:avLst/>
              <a:gdLst>
                <a:gd name="T0" fmla="*/ 1930 w 137"/>
                <a:gd name="T1" fmla="*/ 934 h 142"/>
                <a:gd name="T2" fmla="*/ 613 w 137"/>
                <a:gd name="T3" fmla="*/ 2506 h 142"/>
                <a:gd name="T4" fmla="*/ 0 w 137"/>
                <a:gd name="T5" fmla="*/ 2335 h 142"/>
                <a:gd name="T6" fmla="*/ 376 w 137"/>
                <a:gd name="T7" fmla="*/ 2586 h 142"/>
                <a:gd name="T8" fmla="*/ 846 w 137"/>
                <a:gd name="T9" fmla="*/ 2701 h 142"/>
                <a:gd name="T10" fmla="*/ 2151 w 137"/>
                <a:gd name="T11" fmla="*/ 1105 h 142"/>
                <a:gd name="T12" fmla="*/ 1788 w 137"/>
                <a:gd name="T13" fmla="*/ 0 h 142"/>
                <a:gd name="T14" fmla="*/ 1930 w 137"/>
                <a:gd name="T15" fmla="*/ 934 h 1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" h="142">
                  <a:moveTo>
                    <a:pt x="123" y="49"/>
                  </a:moveTo>
                  <a:cubicBezTo>
                    <a:pt x="123" y="95"/>
                    <a:pt x="85" y="132"/>
                    <a:pt x="39" y="132"/>
                  </a:cubicBezTo>
                  <a:cubicBezTo>
                    <a:pt x="25" y="132"/>
                    <a:pt x="12" y="129"/>
                    <a:pt x="0" y="123"/>
                  </a:cubicBezTo>
                  <a:cubicBezTo>
                    <a:pt x="7" y="128"/>
                    <a:pt x="15" y="133"/>
                    <a:pt x="24" y="136"/>
                  </a:cubicBezTo>
                  <a:cubicBezTo>
                    <a:pt x="33" y="140"/>
                    <a:pt x="43" y="142"/>
                    <a:pt x="54" y="142"/>
                  </a:cubicBezTo>
                  <a:cubicBezTo>
                    <a:pt x="100" y="142"/>
                    <a:pt x="137" y="104"/>
                    <a:pt x="137" y="58"/>
                  </a:cubicBezTo>
                  <a:cubicBezTo>
                    <a:pt x="137" y="36"/>
                    <a:pt x="128" y="15"/>
                    <a:pt x="114" y="0"/>
                  </a:cubicBezTo>
                  <a:cubicBezTo>
                    <a:pt x="120" y="14"/>
                    <a:pt x="123" y="23"/>
                    <a:pt x="123" y="49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7" name="Freeform 1114">
              <a:extLst>
                <a:ext uri="{FF2B5EF4-FFF2-40B4-BE49-F238E27FC236}">
                  <a16:creationId xmlns:a16="http://schemas.microsoft.com/office/drawing/2014/main" id="{F28F63E0-A34F-2774-556F-DB0D131951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379"/>
              <a:ext cx="340" cy="341"/>
            </a:xfrm>
            <a:custGeom>
              <a:avLst/>
              <a:gdLst>
                <a:gd name="T0" fmla="*/ 470 w 136"/>
                <a:gd name="T1" fmla="*/ 738 h 128"/>
                <a:gd name="T2" fmla="*/ 1520 w 136"/>
                <a:gd name="T3" fmla="*/ 192 h 128"/>
                <a:gd name="T4" fmla="*/ 2125 w 136"/>
                <a:gd name="T5" fmla="*/ 362 h 128"/>
                <a:gd name="T6" fmla="*/ 1300 w 136"/>
                <a:gd name="T7" fmla="*/ 0 h 128"/>
                <a:gd name="T8" fmla="*/ 0 w 136"/>
                <a:gd name="T9" fmla="*/ 1590 h 128"/>
                <a:gd name="T10" fmla="*/ 208 w 136"/>
                <a:gd name="T11" fmla="*/ 2419 h 128"/>
                <a:gd name="T12" fmla="*/ 470 w 136"/>
                <a:gd name="T13" fmla="*/ 738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6" h="128">
                  <a:moveTo>
                    <a:pt x="30" y="39"/>
                  </a:moveTo>
                  <a:cubicBezTo>
                    <a:pt x="46" y="20"/>
                    <a:pt x="71" y="10"/>
                    <a:pt x="97" y="10"/>
                  </a:cubicBezTo>
                  <a:cubicBezTo>
                    <a:pt x="111" y="10"/>
                    <a:pt x="125" y="13"/>
                    <a:pt x="136" y="19"/>
                  </a:cubicBezTo>
                  <a:cubicBezTo>
                    <a:pt x="122" y="7"/>
                    <a:pt x="103" y="0"/>
                    <a:pt x="83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100"/>
                    <a:pt x="4" y="115"/>
                    <a:pt x="13" y="128"/>
                  </a:cubicBezTo>
                  <a:cubicBezTo>
                    <a:pt x="0" y="85"/>
                    <a:pt x="19" y="54"/>
                    <a:pt x="30" y="3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8" name="Oval 1118">
              <a:extLst>
                <a:ext uri="{FF2B5EF4-FFF2-40B4-BE49-F238E27FC236}">
                  <a16:creationId xmlns:a16="http://schemas.microsoft.com/office/drawing/2014/main" id="{0F2602A7-5ACD-169E-0547-03AC56EF3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363"/>
              <a:ext cx="453" cy="482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69" name="Oval 1278">
              <a:extLst>
                <a:ext uri="{FF2B5EF4-FFF2-40B4-BE49-F238E27FC236}">
                  <a16:creationId xmlns:a16="http://schemas.microsoft.com/office/drawing/2014/main" id="{83CA8486-C740-1364-D1F5-ED7F19367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27" cy="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70" name="Oval 1279">
              <a:extLst>
                <a:ext uri="{FF2B5EF4-FFF2-40B4-BE49-F238E27FC236}">
                  <a16:creationId xmlns:a16="http://schemas.microsoft.com/office/drawing/2014/main" id="{CCBF8DC8-5E48-6F04-396C-5512F70C5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2439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71" name="Oval 1280">
              <a:extLst>
                <a:ext uri="{FF2B5EF4-FFF2-40B4-BE49-F238E27FC236}">
                  <a16:creationId xmlns:a16="http://schemas.microsoft.com/office/drawing/2014/main" id="{867A7ABA-0D35-1D9E-2E6A-33B264D25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7" y="2475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472" name="Group 1324">
            <a:extLst>
              <a:ext uri="{FF2B5EF4-FFF2-40B4-BE49-F238E27FC236}">
                <a16:creationId xmlns:a16="http://schemas.microsoft.com/office/drawing/2014/main" id="{C53071B1-236D-7B0D-0D6D-4E7AF9785E70}"/>
              </a:ext>
            </a:extLst>
          </p:cNvPr>
          <p:cNvGrpSpPr>
            <a:grpSpLocks/>
          </p:cNvGrpSpPr>
          <p:nvPr/>
        </p:nvGrpSpPr>
        <p:grpSpPr bwMode="auto">
          <a:xfrm>
            <a:off x="6451375" y="2774950"/>
            <a:ext cx="719137" cy="765175"/>
            <a:chOff x="4077" y="1835"/>
            <a:chExt cx="453" cy="482"/>
          </a:xfrm>
        </p:grpSpPr>
        <p:sp>
          <p:nvSpPr>
            <p:cNvPr id="1473" name="Oval 1126">
              <a:extLst>
                <a:ext uri="{FF2B5EF4-FFF2-40B4-BE49-F238E27FC236}">
                  <a16:creationId xmlns:a16="http://schemas.microsoft.com/office/drawing/2014/main" id="{EBD6056C-0F4D-C686-DDF5-664F0CC6A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1835"/>
              <a:ext cx="453" cy="482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74" name="Freeform 1127">
              <a:extLst>
                <a:ext uri="{FF2B5EF4-FFF2-40B4-BE49-F238E27FC236}">
                  <a16:creationId xmlns:a16="http://schemas.microsoft.com/office/drawing/2014/main" id="{C866228D-3AE1-0AAF-29CC-260C99A4F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7" y="1923"/>
              <a:ext cx="343" cy="376"/>
            </a:xfrm>
            <a:custGeom>
              <a:avLst/>
              <a:gdLst>
                <a:gd name="T0" fmla="*/ 1930 w 137"/>
                <a:gd name="T1" fmla="*/ 909 h 141"/>
                <a:gd name="T2" fmla="*/ 613 w 137"/>
                <a:gd name="T3" fmla="*/ 2504 h 141"/>
                <a:gd name="T4" fmla="*/ 0 w 137"/>
                <a:gd name="T5" fmla="*/ 2312 h 141"/>
                <a:gd name="T6" fmla="*/ 376 w 137"/>
                <a:gd name="T7" fmla="*/ 2581 h 141"/>
                <a:gd name="T8" fmla="*/ 846 w 137"/>
                <a:gd name="T9" fmla="*/ 2675 h 141"/>
                <a:gd name="T10" fmla="*/ 2151 w 137"/>
                <a:gd name="T11" fmla="*/ 1101 h 141"/>
                <a:gd name="T12" fmla="*/ 1788 w 137"/>
                <a:gd name="T13" fmla="*/ 0 h 141"/>
                <a:gd name="T14" fmla="*/ 1930 w 137"/>
                <a:gd name="T15" fmla="*/ 909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" h="141">
                  <a:moveTo>
                    <a:pt x="123" y="48"/>
                  </a:moveTo>
                  <a:cubicBezTo>
                    <a:pt x="123" y="95"/>
                    <a:pt x="85" y="132"/>
                    <a:pt x="39" y="132"/>
                  </a:cubicBezTo>
                  <a:cubicBezTo>
                    <a:pt x="25" y="132"/>
                    <a:pt x="12" y="128"/>
                    <a:pt x="0" y="122"/>
                  </a:cubicBezTo>
                  <a:cubicBezTo>
                    <a:pt x="7" y="128"/>
                    <a:pt x="15" y="133"/>
                    <a:pt x="24" y="136"/>
                  </a:cubicBezTo>
                  <a:cubicBezTo>
                    <a:pt x="33" y="139"/>
                    <a:pt x="43" y="141"/>
                    <a:pt x="54" y="141"/>
                  </a:cubicBezTo>
                  <a:cubicBezTo>
                    <a:pt x="100" y="141"/>
                    <a:pt x="137" y="104"/>
                    <a:pt x="137" y="58"/>
                  </a:cubicBezTo>
                  <a:cubicBezTo>
                    <a:pt x="137" y="35"/>
                    <a:pt x="128" y="15"/>
                    <a:pt x="114" y="0"/>
                  </a:cubicBezTo>
                  <a:cubicBezTo>
                    <a:pt x="120" y="13"/>
                    <a:pt x="123" y="23"/>
                    <a:pt x="123" y="48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" name="Freeform 1128">
              <a:extLst>
                <a:ext uri="{FF2B5EF4-FFF2-40B4-BE49-F238E27FC236}">
                  <a16:creationId xmlns:a16="http://schemas.microsoft.com/office/drawing/2014/main" id="{811EF17B-9C18-FEB8-A2D5-17D3BAF18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1853"/>
              <a:ext cx="340" cy="342"/>
            </a:xfrm>
            <a:custGeom>
              <a:avLst/>
              <a:gdLst>
                <a:gd name="T0" fmla="*/ 470 w 136"/>
                <a:gd name="T1" fmla="*/ 743 h 128"/>
                <a:gd name="T2" fmla="*/ 1520 w 136"/>
                <a:gd name="T3" fmla="*/ 171 h 128"/>
                <a:gd name="T4" fmla="*/ 2125 w 136"/>
                <a:gd name="T5" fmla="*/ 363 h 128"/>
                <a:gd name="T6" fmla="*/ 1300 w 136"/>
                <a:gd name="T7" fmla="*/ 0 h 128"/>
                <a:gd name="T8" fmla="*/ 0 w 136"/>
                <a:gd name="T9" fmla="*/ 1584 h 128"/>
                <a:gd name="T10" fmla="*/ 208 w 136"/>
                <a:gd name="T11" fmla="*/ 2442 h 128"/>
                <a:gd name="T12" fmla="*/ 470 w 136"/>
                <a:gd name="T13" fmla="*/ 743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6" h="128">
                  <a:moveTo>
                    <a:pt x="30" y="39"/>
                  </a:moveTo>
                  <a:cubicBezTo>
                    <a:pt x="46" y="20"/>
                    <a:pt x="71" y="9"/>
                    <a:pt x="97" y="9"/>
                  </a:cubicBezTo>
                  <a:cubicBezTo>
                    <a:pt x="111" y="9"/>
                    <a:pt x="125" y="13"/>
                    <a:pt x="136" y="19"/>
                  </a:cubicBezTo>
                  <a:cubicBezTo>
                    <a:pt x="122" y="7"/>
                    <a:pt x="103" y="0"/>
                    <a:pt x="83" y="0"/>
                  </a:cubicBezTo>
                  <a:cubicBezTo>
                    <a:pt x="37" y="0"/>
                    <a:pt x="0" y="37"/>
                    <a:pt x="0" y="83"/>
                  </a:cubicBezTo>
                  <a:cubicBezTo>
                    <a:pt x="0" y="100"/>
                    <a:pt x="4" y="115"/>
                    <a:pt x="13" y="128"/>
                  </a:cubicBezTo>
                  <a:cubicBezTo>
                    <a:pt x="0" y="84"/>
                    <a:pt x="19" y="53"/>
                    <a:pt x="30" y="3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" name="Oval 1130">
              <a:extLst>
                <a:ext uri="{FF2B5EF4-FFF2-40B4-BE49-F238E27FC236}">
                  <a16:creationId xmlns:a16="http://schemas.microsoft.com/office/drawing/2014/main" id="{F324B7D0-5368-5E4E-E848-96296A7F4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1835"/>
              <a:ext cx="453" cy="482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77" name="Oval 1134">
              <a:extLst>
                <a:ext uri="{FF2B5EF4-FFF2-40B4-BE49-F238E27FC236}">
                  <a16:creationId xmlns:a16="http://schemas.microsoft.com/office/drawing/2014/main" id="{4E8EDCAB-BE75-C819-2504-6369C9D7A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20"/>
              <a:ext cx="27" cy="3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78" name="Oval 1135">
              <a:extLst>
                <a:ext uri="{FF2B5EF4-FFF2-40B4-BE49-F238E27FC236}">
                  <a16:creationId xmlns:a16="http://schemas.microsoft.com/office/drawing/2014/main" id="{1D125EE8-E439-7255-E137-4D8627F63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1912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79" name="Oval 1136">
              <a:extLst>
                <a:ext uri="{FF2B5EF4-FFF2-40B4-BE49-F238E27FC236}">
                  <a16:creationId xmlns:a16="http://schemas.microsoft.com/office/drawing/2014/main" id="{6EAFDA32-2F4D-5D94-BBA3-8A0B72507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" y="1950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480" name="Group 1321">
            <a:extLst>
              <a:ext uri="{FF2B5EF4-FFF2-40B4-BE49-F238E27FC236}">
                <a16:creationId xmlns:a16="http://schemas.microsoft.com/office/drawing/2014/main" id="{2B8D44B4-D096-B3A5-A90D-252972A8D9CC}"/>
              </a:ext>
            </a:extLst>
          </p:cNvPr>
          <p:cNvGrpSpPr>
            <a:grpSpLocks/>
          </p:cNvGrpSpPr>
          <p:nvPr/>
        </p:nvGrpSpPr>
        <p:grpSpPr bwMode="auto">
          <a:xfrm>
            <a:off x="6451375" y="1931987"/>
            <a:ext cx="719137" cy="766763"/>
            <a:chOff x="4077" y="1304"/>
            <a:chExt cx="453" cy="483"/>
          </a:xfrm>
        </p:grpSpPr>
        <p:sp>
          <p:nvSpPr>
            <p:cNvPr id="1481" name="Oval 1123">
              <a:extLst>
                <a:ext uri="{FF2B5EF4-FFF2-40B4-BE49-F238E27FC236}">
                  <a16:creationId xmlns:a16="http://schemas.microsoft.com/office/drawing/2014/main" id="{976FE27C-2302-E4FB-D84B-E0E80A0B6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1304"/>
              <a:ext cx="453" cy="483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82" name="Freeform 1124">
              <a:extLst>
                <a:ext uri="{FF2B5EF4-FFF2-40B4-BE49-F238E27FC236}">
                  <a16:creationId xmlns:a16="http://schemas.microsoft.com/office/drawing/2014/main" id="{7C2D4067-F276-3DF5-9F0D-CED6BC215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7" y="1389"/>
              <a:ext cx="343" cy="379"/>
            </a:xfrm>
            <a:custGeom>
              <a:avLst/>
              <a:gdLst>
                <a:gd name="T0" fmla="*/ 1930 w 137"/>
                <a:gd name="T1" fmla="*/ 934 h 142"/>
                <a:gd name="T2" fmla="*/ 613 w 137"/>
                <a:gd name="T3" fmla="*/ 2506 h 142"/>
                <a:gd name="T4" fmla="*/ 0 w 137"/>
                <a:gd name="T5" fmla="*/ 2335 h 142"/>
                <a:gd name="T6" fmla="*/ 376 w 137"/>
                <a:gd name="T7" fmla="*/ 2586 h 142"/>
                <a:gd name="T8" fmla="*/ 846 w 137"/>
                <a:gd name="T9" fmla="*/ 2701 h 142"/>
                <a:gd name="T10" fmla="*/ 2151 w 137"/>
                <a:gd name="T11" fmla="*/ 1105 h 142"/>
                <a:gd name="T12" fmla="*/ 1788 w 137"/>
                <a:gd name="T13" fmla="*/ 0 h 142"/>
                <a:gd name="T14" fmla="*/ 1930 w 137"/>
                <a:gd name="T15" fmla="*/ 934 h 1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" h="142">
                  <a:moveTo>
                    <a:pt x="123" y="49"/>
                  </a:moveTo>
                  <a:cubicBezTo>
                    <a:pt x="123" y="95"/>
                    <a:pt x="85" y="132"/>
                    <a:pt x="39" y="132"/>
                  </a:cubicBezTo>
                  <a:cubicBezTo>
                    <a:pt x="25" y="132"/>
                    <a:pt x="12" y="129"/>
                    <a:pt x="0" y="123"/>
                  </a:cubicBezTo>
                  <a:cubicBezTo>
                    <a:pt x="7" y="128"/>
                    <a:pt x="15" y="133"/>
                    <a:pt x="24" y="136"/>
                  </a:cubicBezTo>
                  <a:cubicBezTo>
                    <a:pt x="33" y="140"/>
                    <a:pt x="43" y="142"/>
                    <a:pt x="54" y="142"/>
                  </a:cubicBezTo>
                  <a:cubicBezTo>
                    <a:pt x="100" y="142"/>
                    <a:pt x="137" y="104"/>
                    <a:pt x="137" y="58"/>
                  </a:cubicBezTo>
                  <a:cubicBezTo>
                    <a:pt x="137" y="36"/>
                    <a:pt x="128" y="15"/>
                    <a:pt x="114" y="0"/>
                  </a:cubicBezTo>
                  <a:cubicBezTo>
                    <a:pt x="120" y="14"/>
                    <a:pt x="123" y="23"/>
                    <a:pt x="123" y="49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3" name="Freeform 1125">
              <a:extLst>
                <a:ext uri="{FF2B5EF4-FFF2-40B4-BE49-F238E27FC236}">
                  <a16:creationId xmlns:a16="http://schemas.microsoft.com/office/drawing/2014/main" id="{E83D815A-2EAD-AC6D-9D3B-2651E7C99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1320"/>
              <a:ext cx="340" cy="341"/>
            </a:xfrm>
            <a:custGeom>
              <a:avLst/>
              <a:gdLst>
                <a:gd name="T0" fmla="*/ 470 w 136"/>
                <a:gd name="T1" fmla="*/ 759 h 128"/>
                <a:gd name="T2" fmla="*/ 1520 w 136"/>
                <a:gd name="T3" fmla="*/ 192 h 128"/>
                <a:gd name="T4" fmla="*/ 2125 w 136"/>
                <a:gd name="T5" fmla="*/ 362 h 128"/>
                <a:gd name="T6" fmla="*/ 1300 w 136"/>
                <a:gd name="T7" fmla="*/ 0 h 128"/>
                <a:gd name="T8" fmla="*/ 0 w 136"/>
                <a:gd name="T9" fmla="*/ 1590 h 128"/>
                <a:gd name="T10" fmla="*/ 208 w 136"/>
                <a:gd name="T11" fmla="*/ 2419 h 128"/>
                <a:gd name="T12" fmla="*/ 470 w 136"/>
                <a:gd name="T13" fmla="*/ 759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6" h="128">
                  <a:moveTo>
                    <a:pt x="30" y="40"/>
                  </a:moveTo>
                  <a:cubicBezTo>
                    <a:pt x="46" y="20"/>
                    <a:pt x="71" y="10"/>
                    <a:pt x="97" y="10"/>
                  </a:cubicBezTo>
                  <a:cubicBezTo>
                    <a:pt x="111" y="10"/>
                    <a:pt x="125" y="13"/>
                    <a:pt x="136" y="19"/>
                  </a:cubicBezTo>
                  <a:cubicBezTo>
                    <a:pt x="122" y="7"/>
                    <a:pt x="103" y="0"/>
                    <a:pt x="83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100"/>
                    <a:pt x="4" y="116"/>
                    <a:pt x="13" y="128"/>
                  </a:cubicBezTo>
                  <a:cubicBezTo>
                    <a:pt x="0" y="85"/>
                    <a:pt x="19" y="54"/>
                    <a:pt x="30" y="40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4" name="Oval 1129">
              <a:extLst>
                <a:ext uri="{FF2B5EF4-FFF2-40B4-BE49-F238E27FC236}">
                  <a16:creationId xmlns:a16="http://schemas.microsoft.com/office/drawing/2014/main" id="{F2DB57E8-91E7-0073-68CE-93E705ED6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1304"/>
              <a:ext cx="453" cy="483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85" name="Oval 1131">
              <a:extLst>
                <a:ext uri="{FF2B5EF4-FFF2-40B4-BE49-F238E27FC236}">
                  <a16:creationId xmlns:a16="http://schemas.microsoft.com/office/drawing/2014/main" id="{C8AEEC87-0690-9A5C-54DA-F47E4D282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" y="1377"/>
              <a:ext cx="27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86" name="Oval 1132">
              <a:extLst>
                <a:ext uri="{FF2B5EF4-FFF2-40B4-BE49-F238E27FC236}">
                  <a16:creationId xmlns:a16="http://schemas.microsoft.com/office/drawing/2014/main" id="{8C6DB5B9-72C9-63C7-FE51-B2410160C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" y="1366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87" name="Oval 1133">
              <a:extLst>
                <a:ext uri="{FF2B5EF4-FFF2-40B4-BE49-F238E27FC236}">
                  <a16:creationId xmlns:a16="http://schemas.microsoft.com/office/drawing/2014/main" id="{C899AEA0-091D-990C-2C3C-8FCBF1E97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7" y="1405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488" name="Group 1318">
            <a:extLst>
              <a:ext uri="{FF2B5EF4-FFF2-40B4-BE49-F238E27FC236}">
                <a16:creationId xmlns:a16="http://schemas.microsoft.com/office/drawing/2014/main" id="{E4120FDD-4904-4ACC-09FD-1BECE94BB76D}"/>
              </a:ext>
            </a:extLst>
          </p:cNvPr>
          <p:cNvGrpSpPr>
            <a:grpSpLocks/>
          </p:cNvGrpSpPr>
          <p:nvPr/>
        </p:nvGrpSpPr>
        <p:grpSpPr bwMode="auto">
          <a:xfrm>
            <a:off x="4911500" y="3625850"/>
            <a:ext cx="896937" cy="955675"/>
            <a:chOff x="3107" y="2371"/>
            <a:chExt cx="565" cy="602"/>
          </a:xfrm>
        </p:grpSpPr>
        <p:sp>
          <p:nvSpPr>
            <p:cNvPr id="1489" name="Oval 1146">
              <a:extLst>
                <a:ext uri="{FF2B5EF4-FFF2-40B4-BE49-F238E27FC236}">
                  <a16:creationId xmlns:a16="http://schemas.microsoft.com/office/drawing/2014/main" id="{7F0516A1-C84D-CE33-B544-466EE46E7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2371"/>
              <a:ext cx="565" cy="602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90" name="Freeform 1147">
              <a:extLst>
                <a:ext uri="{FF2B5EF4-FFF2-40B4-BE49-F238E27FC236}">
                  <a16:creationId xmlns:a16="http://schemas.microsoft.com/office/drawing/2014/main" id="{891F57B3-0CAD-3221-FCBA-A246FA90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2" y="2480"/>
              <a:ext cx="427" cy="472"/>
            </a:xfrm>
            <a:custGeom>
              <a:avLst/>
              <a:gdLst>
                <a:gd name="T0" fmla="*/ 2382 w 171"/>
                <a:gd name="T1" fmla="*/ 1160 h 177"/>
                <a:gd name="T2" fmla="*/ 762 w 171"/>
                <a:gd name="T3" fmla="*/ 3128 h 177"/>
                <a:gd name="T4" fmla="*/ 0 w 171"/>
                <a:gd name="T5" fmla="*/ 2901 h 177"/>
                <a:gd name="T6" fmla="*/ 449 w 171"/>
                <a:gd name="T7" fmla="*/ 3221 h 177"/>
                <a:gd name="T8" fmla="*/ 1029 w 171"/>
                <a:gd name="T9" fmla="*/ 3357 h 177"/>
                <a:gd name="T10" fmla="*/ 2662 w 171"/>
                <a:gd name="T11" fmla="*/ 1365 h 177"/>
                <a:gd name="T12" fmla="*/ 2195 w 171"/>
                <a:gd name="T13" fmla="*/ 0 h 177"/>
                <a:gd name="T14" fmla="*/ 2382 w 171"/>
                <a:gd name="T15" fmla="*/ 1160 h 1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1" h="177">
                  <a:moveTo>
                    <a:pt x="153" y="61"/>
                  </a:moveTo>
                  <a:cubicBezTo>
                    <a:pt x="153" y="118"/>
                    <a:pt x="106" y="165"/>
                    <a:pt x="49" y="165"/>
                  </a:cubicBezTo>
                  <a:cubicBezTo>
                    <a:pt x="31" y="165"/>
                    <a:pt x="14" y="161"/>
                    <a:pt x="0" y="153"/>
                  </a:cubicBezTo>
                  <a:cubicBezTo>
                    <a:pt x="8" y="160"/>
                    <a:pt x="18" y="166"/>
                    <a:pt x="29" y="170"/>
                  </a:cubicBezTo>
                  <a:cubicBezTo>
                    <a:pt x="41" y="174"/>
                    <a:pt x="53" y="177"/>
                    <a:pt x="66" y="177"/>
                  </a:cubicBezTo>
                  <a:cubicBezTo>
                    <a:pt x="124" y="177"/>
                    <a:pt x="171" y="130"/>
                    <a:pt x="171" y="72"/>
                  </a:cubicBezTo>
                  <a:cubicBezTo>
                    <a:pt x="171" y="44"/>
                    <a:pt x="159" y="19"/>
                    <a:pt x="141" y="0"/>
                  </a:cubicBezTo>
                  <a:cubicBezTo>
                    <a:pt x="150" y="17"/>
                    <a:pt x="153" y="28"/>
                    <a:pt x="153" y="61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1" name="Freeform 1148">
              <a:extLst>
                <a:ext uri="{FF2B5EF4-FFF2-40B4-BE49-F238E27FC236}">
                  <a16:creationId xmlns:a16="http://schemas.microsoft.com/office/drawing/2014/main" id="{F2B9EF5E-384D-93B9-FA84-7F22CCC73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2392"/>
              <a:ext cx="428" cy="429"/>
            </a:xfrm>
            <a:custGeom>
              <a:avLst/>
              <a:gdLst>
                <a:gd name="T0" fmla="*/ 613 w 171"/>
                <a:gd name="T1" fmla="*/ 930 h 161"/>
                <a:gd name="T2" fmla="*/ 1930 w 171"/>
                <a:gd name="T3" fmla="*/ 226 h 161"/>
                <a:gd name="T4" fmla="*/ 2681 w 171"/>
                <a:gd name="T5" fmla="*/ 456 h 161"/>
                <a:gd name="T6" fmla="*/ 1647 w 171"/>
                <a:gd name="T7" fmla="*/ 0 h 161"/>
                <a:gd name="T8" fmla="*/ 0 w 171"/>
                <a:gd name="T9" fmla="*/ 1988 h 161"/>
                <a:gd name="T10" fmla="*/ 270 w 171"/>
                <a:gd name="T11" fmla="*/ 3046 h 161"/>
                <a:gd name="T12" fmla="*/ 613 w 171"/>
                <a:gd name="T13" fmla="*/ 930 h 1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161">
                  <a:moveTo>
                    <a:pt x="39" y="49"/>
                  </a:moveTo>
                  <a:cubicBezTo>
                    <a:pt x="58" y="25"/>
                    <a:pt x="89" y="12"/>
                    <a:pt x="123" y="12"/>
                  </a:cubicBezTo>
                  <a:cubicBezTo>
                    <a:pt x="140" y="12"/>
                    <a:pt x="157" y="17"/>
                    <a:pt x="171" y="24"/>
                  </a:cubicBezTo>
                  <a:cubicBezTo>
                    <a:pt x="153" y="9"/>
                    <a:pt x="130" y="0"/>
                    <a:pt x="105" y="0"/>
                  </a:cubicBezTo>
                  <a:cubicBezTo>
                    <a:pt x="47" y="0"/>
                    <a:pt x="0" y="47"/>
                    <a:pt x="0" y="105"/>
                  </a:cubicBezTo>
                  <a:cubicBezTo>
                    <a:pt x="0" y="125"/>
                    <a:pt x="6" y="144"/>
                    <a:pt x="17" y="161"/>
                  </a:cubicBezTo>
                  <a:cubicBezTo>
                    <a:pt x="1" y="106"/>
                    <a:pt x="25" y="67"/>
                    <a:pt x="39" y="4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2" name="Oval 1152">
              <a:extLst>
                <a:ext uri="{FF2B5EF4-FFF2-40B4-BE49-F238E27FC236}">
                  <a16:creationId xmlns:a16="http://schemas.microsoft.com/office/drawing/2014/main" id="{79A0CF3F-3129-93FA-E924-A85CD2863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2371"/>
              <a:ext cx="565" cy="602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93" name="Oval 1272">
              <a:extLst>
                <a:ext uri="{FF2B5EF4-FFF2-40B4-BE49-F238E27FC236}">
                  <a16:creationId xmlns:a16="http://schemas.microsoft.com/office/drawing/2014/main" id="{8144C5F6-FF1B-95D5-E4E1-53AB802E8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2464"/>
              <a:ext cx="35" cy="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94" name="Oval 1273">
              <a:extLst>
                <a:ext uri="{FF2B5EF4-FFF2-40B4-BE49-F238E27FC236}">
                  <a16:creationId xmlns:a16="http://schemas.microsoft.com/office/drawing/2014/main" id="{3D2351FC-94BC-4CEA-43AD-95B112A1F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9" y="2453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95" name="Oval 1274">
              <a:extLst>
                <a:ext uri="{FF2B5EF4-FFF2-40B4-BE49-F238E27FC236}">
                  <a16:creationId xmlns:a16="http://schemas.microsoft.com/office/drawing/2014/main" id="{EC89DFB9-8978-D0F3-1C0C-CB5A4B82E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496"/>
              <a:ext cx="20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496" name="Group 1315">
            <a:extLst>
              <a:ext uri="{FF2B5EF4-FFF2-40B4-BE49-F238E27FC236}">
                <a16:creationId xmlns:a16="http://schemas.microsoft.com/office/drawing/2014/main" id="{F1828071-28F9-A12D-4AE1-206B964C004B}"/>
              </a:ext>
            </a:extLst>
          </p:cNvPr>
          <p:cNvGrpSpPr>
            <a:grpSpLocks/>
          </p:cNvGrpSpPr>
          <p:nvPr/>
        </p:nvGrpSpPr>
        <p:grpSpPr bwMode="auto">
          <a:xfrm>
            <a:off x="4911500" y="2571750"/>
            <a:ext cx="896937" cy="955675"/>
            <a:chOff x="3107" y="1707"/>
            <a:chExt cx="565" cy="602"/>
          </a:xfrm>
        </p:grpSpPr>
        <p:sp>
          <p:nvSpPr>
            <p:cNvPr id="1497" name="Oval 1143">
              <a:extLst>
                <a:ext uri="{FF2B5EF4-FFF2-40B4-BE49-F238E27FC236}">
                  <a16:creationId xmlns:a16="http://schemas.microsoft.com/office/drawing/2014/main" id="{873D065B-A916-A16A-E7C3-D01F68971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1707"/>
              <a:ext cx="565" cy="602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98" name="Freeform 1144">
              <a:extLst>
                <a:ext uri="{FF2B5EF4-FFF2-40B4-BE49-F238E27FC236}">
                  <a16:creationId xmlns:a16="http://schemas.microsoft.com/office/drawing/2014/main" id="{858C4D98-6FD4-CC4C-956A-D89DFCAD2E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2" y="1816"/>
              <a:ext cx="427" cy="469"/>
            </a:xfrm>
            <a:custGeom>
              <a:avLst/>
              <a:gdLst>
                <a:gd name="T0" fmla="*/ 2382 w 171"/>
                <a:gd name="T1" fmla="*/ 1135 h 176"/>
                <a:gd name="T2" fmla="*/ 762 w 171"/>
                <a:gd name="T3" fmla="*/ 3104 h 176"/>
                <a:gd name="T4" fmla="*/ 0 w 171"/>
                <a:gd name="T5" fmla="*/ 2875 h 176"/>
                <a:gd name="T6" fmla="*/ 449 w 171"/>
                <a:gd name="T7" fmla="*/ 3195 h 176"/>
                <a:gd name="T8" fmla="*/ 1029 w 171"/>
                <a:gd name="T9" fmla="*/ 3331 h 176"/>
                <a:gd name="T10" fmla="*/ 2662 w 171"/>
                <a:gd name="T11" fmla="*/ 1364 h 176"/>
                <a:gd name="T12" fmla="*/ 2195 w 171"/>
                <a:gd name="T13" fmla="*/ 0 h 176"/>
                <a:gd name="T14" fmla="*/ 2382 w 171"/>
                <a:gd name="T15" fmla="*/ 1135 h 1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1" h="176">
                  <a:moveTo>
                    <a:pt x="153" y="60"/>
                  </a:moveTo>
                  <a:cubicBezTo>
                    <a:pt x="153" y="118"/>
                    <a:pt x="106" y="164"/>
                    <a:pt x="49" y="164"/>
                  </a:cubicBezTo>
                  <a:cubicBezTo>
                    <a:pt x="31" y="164"/>
                    <a:pt x="14" y="160"/>
                    <a:pt x="0" y="152"/>
                  </a:cubicBezTo>
                  <a:cubicBezTo>
                    <a:pt x="8" y="160"/>
                    <a:pt x="18" y="165"/>
                    <a:pt x="29" y="169"/>
                  </a:cubicBezTo>
                  <a:cubicBezTo>
                    <a:pt x="41" y="174"/>
                    <a:pt x="53" y="176"/>
                    <a:pt x="66" y="176"/>
                  </a:cubicBezTo>
                  <a:cubicBezTo>
                    <a:pt x="124" y="176"/>
                    <a:pt x="171" y="130"/>
                    <a:pt x="171" y="72"/>
                  </a:cubicBezTo>
                  <a:cubicBezTo>
                    <a:pt x="171" y="44"/>
                    <a:pt x="159" y="18"/>
                    <a:pt x="141" y="0"/>
                  </a:cubicBezTo>
                  <a:cubicBezTo>
                    <a:pt x="150" y="16"/>
                    <a:pt x="153" y="28"/>
                    <a:pt x="153" y="60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9" name="Freeform 1145">
              <a:extLst>
                <a:ext uri="{FF2B5EF4-FFF2-40B4-BE49-F238E27FC236}">
                  <a16:creationId xmlns:a16="http://schemas.microsoft.com/office/drawing/2014/main" id="{F131F191-1C0D-6E0A-EB9B-2CD1C79EB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1728"/>
              <a:ext cx="428" cy="427"/>
            </a:xfrm>
            <a:custGeom>
              <a:avLst/>
              <a:gdLst>
                <a:gd name="T0" fmla="*/ 613 w 171"/>
                <a:gd name="T1" fmla="*/ 934 h 160"/>
                <a:gd name="T2" fmla="*/ 1930 w 171"/>
                <a:gd name="T3" fmla="*/ 227 h 160"/>
                <a:gd name="T4" fmla="*/ 2681 w 171"/>
                <a:gd name="T5" fmla="*/ 456 h 160"/>
                <a:gd name="T6" fmla="*/ 1647 w 171"/>
                <a:gd name="T7" fmla="*/ 0 h 160"/>
                <a:gd name="T8" fmla="*/ 0 w 171"/>
                <a:gd name="T9" fmla="*/ 1980 h 160"/>
                <a:gd name="T10" fmla="*/ 270 w 171"/>
                <a:gd name="T11" fmla="*/ 3042 h 160"/>
                <a:gd name="T12" fmla="*/ 613 w 171"/>
                <a:gd name="T13" fmla="*/ 934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160">
                  <a:moveTo>
                    <a:pt x="39" y="49"/>
                  </a:moveTo>
                  <a:cubicBezTo>
                    <a:pt x="58" y="25"/>
                    <a:pt x="89" y="12"/>
                    <a:pt x="123" y="12"/>
                  </a:cubicBezTo>
                  <a:cubicBezTo>
                    <a:pt x="140" y="12"/>
                    <a:pt x="157" y="16"/>
                    <a:pt x="171" y="24"/>
                  </a:cubicBezTo>
                  <a:cubicBezTo>
                    <a:pt x="153" y="9"/>
                    <a:pt x="130" y="0"/>
                    <a:pt x="105" y="0"/>
                  </a:cubicBezTo>
                  <a:cubicBezTo>
                    <a:pt x="47" y="0"/>
                    <a:pt x="0" y="47"/>
                    <a:pt x="0" y="104"/>
                  </a:cubicBezTo>
                  <a:cubicBezTo>
                    <a:pt x="0" y="125"/>
                    <a:pt x="6" y="144"/>
                    <a:pt x="17" y="160"/>
                  </a:cubicBezTo>
                  <a:cubicBezTo>
                    <a:pt x="1" y="105"/>
                    <a:pt x="25" y="67"/>
                    <a:pt x="39" y="4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0" name="Oval 1151">
              <a:extLst>
                <a:ext uri="{FF2B5EF4-FFF2-40B4-BE49-F238E27FC236}">
                  <a16:creationId xmlns:a16="http://schemas.microsoft.com/office/drawing/2014/main" id="{B2E3C05B-4910-AE6C-AFD1-F3FDB439FF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1707"/>
              <a:ext cx="565" cy="602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01" name="Oval 1267">
              <a:extLst>
                <a:ext uri="{FF2B5EF4-FFF2-40B4-BE49-F238E27FC236}">
                  <a16:creationId xmlns:a16="http://schemas.microsoft.com/office/drawing/2014/main" id="{F34CCD38-6000-8F70-163C-2ACE9E5CF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" y="1810"/>
              <a:ext cx="35" cy="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02" name="Oval 1268">
              <a:extLst>
                <a:ext uri="{FF2B5EF4-FFF2-40B4-BE49-F238E27FC236}">
                  <a16:creationId xmlns:a16="http://schemas.microsoft.com/office/drawing/2014/main" id="{59367EEB-7DD2-1DFF-02C9-96CF9030A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1797"/>
              <a:ext cx="20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03" name="Oval 1269">
              <a:extLst>
                <a:ext uri="{FF2B5EF4-FFF2-40B4-BE49-F238E27FC236}">
                  <a16:creationId xmlns:a16="http://schemas.microsoft.com/office/drawing/2014/main" id="{81EFA962-E406-D784-50D7-1AF107F3F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1845"/>
              <a:ext cx="20" cy="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504" name="Group 1309">
            <a:extLst>
              <a:ext uri="{FF2B5EF4-FFF2-40B4-BE49-F238E27FC236}">
                <a16:creationId xmlns:a16="http://schemas.microsoft.com/office/drawing/2014/main" id="{C8FBED1A-D647-0A68-50DB-3B94518076AF}"/>
              </a:ext>
            </a:extLst>
          </p:cNvPr>
          <p:cNvGrpSpPr>
            <a:grpSpLocks/>
          </p:cNvGrpSpPr>
          <p:nvPr/>
        </p:nvGrpSpPr>
        <p:grpSpPr bwMode="auto">
          <a:xfrm>
            <a:off x="1731737" y="2986087"/>
            <a:ext cx="1123950" cy="1196975"/>
            <a:chOff x="1104" y="1968"/>
            <a:chExt cx="708" cy="754"/>
          </a:xfrm>
        </p:grpSpPr>
        <p:sp>
          <p:nvSpPr>
            <p:cNvPr id="1505" name="Oval 1137">
              <a:extLst>
                <a:ext uri="{FF2B5EF4-FFF2-40B4-BE49-F238E27FC236}">
                  <a16:creationId xmlns:a16="http://schemas.microsoft.com/office/drawing/2014/main" id="{8BCB3439-E870-BE1A-205A-6757E58C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968"/>
              <a:ext cx="708" cy="754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06" name="Freeform 1138">
              <a:extLst>
                <a:ext uri="{FF2B5EF4-FFF2-40B4-BE49-F238E27FC236}">
                  <a16:creationId xmlns:a16="http://schemas.microsoft.com/office/drawing/2014/main" id="{9B83B8DF-57D9-0EB0-367A-1B05C1584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" y="2099"/>
              <a:ext cx="532" cy="589"/>
            </a:xfrm>
            <a:custGeom>
              <a:avLst/>
              <a:gdLst>
                <a:gd name="T0" fmla="*/ 2975 w 213"/>
                <a:gd name="T1" fmla="*/ 1442 h 221"/>
                <a:gd name="T2" fmla="*/ 949 w 213"/>
                <a:gd name="T3" fmla="*/ 3899 h 221"/>
                <a:gd name="T4" fmla="*/ 0 w 213"/>
                <a:gd name="T5" fmla="*/ 3617 h 221"/>
                <a:gd name="T6" fmla="*/ 562 w 213"/>
                <a:gd name="T7" fmla="*/ 4035 h 221"/>
                <a:gd name="T8" fmla="*/ 1291 w 213"/>
                <a:gd name="T9" fmla="*/ 4184 h 221"/>
                <a:gd name="T10" fmla="*/ 3319 w 213"/>
                <a:gd name="T11" fmla="*/ 1727 h 221"/>
                <a:gd name="T12" fmla="*/ 2757 w 213"/>
                <a:gd name="T13" fmla="*/ 0 h 221"/>
                <a:gd name="T14" fmla="*/ 2975 w 213"/>
                <a:gd name="T15" fmla="*/ 1442 h 2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3" h="221">
                  <a:moveTo>
                    <a:pt x="191" y="76"/>
                  </a:moveTo>
                  <a:cubicBezTo>
                    <a:pt x="191" y="148"/>
                    <a:pt x="133" y="206"/>
                    <a:pt x="61" y="206"/>
                  </a:cubicBezTo>
                  <a:cubicBezTo>
                    <a:pt x="39" y="206"/>
                    <a:pt x="18" y="201"/>
                    <a:pt x="0" y="191"/>
                  </a:cubicBezTo>
                  <a:cubicBezTo>
                    <a:pt x="11" y="200"/>
                    <a:pt x="23" y="208"/>
                    <a:pt x="36" y="213"/>
                  </a:cubicBezTo>
                  <a:cubicBezTo>
                    <a:pt x="51" y="218"/>
                    <a:pt x="67" y="221"/>
                    <a:pt x="83" y="221"/>
                  </a:cubicBezTo>
                  <a:cubicBezTo>
                    <a:pt x="155" y="221"/>
                    <a:pt x="213" y="163"/>
                    <a:pt x="213" y="91"/>
                  </a:cubicBezTo>
                  <a:cubicBezTo>
                    <a:pt x="213" y="56"/>
                    <a:pt x="199" y="24"/>
                    <a:pt x="177" y="0"/>
                  </a:cubicBezTo>
                  <a:cubicBezTo>
                    <a:pt x="187" y="21"/>
                    <a:pt x="191" y="36"/>
                    <a:pt x="191" y="76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7" name="Freeform 1139">
              <a:extLst>
                <a:ext uri="{FF2B5EF4-FFF2-40B4-BE49-F238E27FC236}">
                  <a16:creationId xmlns:a16="http://schemas.microsoft.com/office/drawing/2014/main" id="{5DBFA4BD-6E40-3D25-66FA-A70E382A6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2" y="1989"/>
              <a:ext cx="532" cy="536"/>
            </a:xfrm>
            <a:custGeom>
              <a:avLst/>
              <a:gdLst>
                <a:gd name="T0" fmla="*/ 749 w 213"/>
                <a:gd name="T1" fmla="*/ 1173 h 201"/>
                <a:gd name="T2" fmla="*/ 2383 w 213"/>
                <a:gd name="T3" fmla="*/ 285 h 201"/>
                <a:gd name="T4" fmla="*/ 3319 w 213"/>
                <a:gd name="T5" fmla="*/ 568 h 201"/>
                <a:gd name="T6" fmla="*/ 2028 w 213"/>
                <a:gd name="T7" fmla="*/ 0 h 201"/>
                <a:gd name="T8" fmla="*/ 0 w 213"/>
                <a:gd name="T9" fmla="*/ 2483 h 201"/>
                <a:gd name="T10" fmla="*/ 312 w 213"/>
                <a:gd name="T11" fmla="*/ 3811 h 201"/>
                <a:gd name="T12" fmla="*/ 749 w 213"/>
                <a:gd name="T13" fmla="*/ 1173 h 2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3" h="201">
                  <a:moveTo>
                    <a:pt x="48" y="62"/>
                  </a:moveTo>
                  <a:cubicBezTo>
                    <a:pt x="72" y="31"/>
                    <a:pt x="111" y="15"/>
                    <a:pt x="153" y="15"/>
                  </a:cubicBezTo>
                  <a:cubicBezTo>
                    <a:pt x="175" y="15"/>
                    <a:pt x="195" y="21"/>
                    <a:pt x="213" y="30"/>
                  </a:cubicBezTo>
                  <a:cubicBezTo>
                    <a:pt x="191" y="12"/>
                    <a:pt x="162" y="0"/>
                    <a:pt x="130" y="0"/>
                  </a:cubicBezTo>
                  <a:cubicBezTo>
                    <a:pt x="58" y="0"/>
                    <a:pt x="0" y="59"/>
                    <a:pt x="0" y="131"/>
                  </a:cubicBezTo>
                  <a:cubicBezTo>
                    <a:pt x="0" y="157"/>
                    <a:pt x="7" y="181"/>
                    <a:pt x="20" y="201"/>
                  </a:cubicBezTo>
                  <a:cubicBezTo>
                    <a:pt x="0" y="132"/>
                    <a:pt x="30" y="84"/>
                    <a:pt x="48" y="62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8" name="Oval 1149">
              <a:extLst>
                <a:ext uri="{FF2B5EF4-FFF2-40B4-BE49-F238E27FC236}">
                  <a16:creationId xmlns:a16="http://schemas.microsoft.com/office/drawing/2014/main" id="{8EE1A336-E026-E2BB-75AC-24F120A69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968"/>
              <a:ext cx="708" cy="754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09" name="Oval 1256">
              <a:extLst>
                <a:ext uri="{FF2B5EF4-FFF2-40B4-BE49-F238E27FC236}">
                  <a16:creationId xmlns:a16="http://schemas.microsoft.com/office/drawing/2014/main" id="{321D25E8-9DF7-1239-7A45-FF46EB9C4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" y="2064"/>
              <a:ext cx="25" cy="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10" name="Oval 1255">
              <a:extLst>
                <a:ext uri="{FF2B5EF4-FFF2-40B4-BE49-F238E27FC236}">
                  <a16:creationId xmlns:a16="http://schemas.microsoft.com/office/drawing/2014/main" id="{A71630B7-5C53-851A-5EEE-EADB3B99D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2080"/>
              <a:ext cx="42" cy="4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11" name="Oval 1257">
              <a:extLst>
                <a:ext uri="{FF2B5EF4-FFF2-40B4-BE49-F238E27FC236}">
                  <a16:creationId xmlns:a16="http://schemas.microsoft.com/office/drawing/2014/main" id="{4A5A96FE-4392-3022-8574-23699F46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112"/>
              <a:ext cx="25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512" name="Group 1323">
            <a:extLst>
              <a:ext uri="{FF2B5EF4-FFF2-40B4-BE49-F238E27FC236}">
                <a16:creationId xmlns:a16="http://schemas.microsoft.com/office/drawing/2014/main" id="{A05C25B1-3B30-4632-4773-68515774BECF}"/>
              </a:ext>
            </a:extLst>
          </p:cNvPr>
          <p:cNvGrpSpPr>
            <a:grpSpLocks/>
          </p:cNvGrpSpPr>
          <p:nvPr/>
        </p:nvGrpSpPr>
        <p:grpSpPr bwMode="auto">
          <a:xfrm>
            <a:off x="6608537" y="1995487"/>
            <a:ext cx="341313" cy="492125"/>
            <a:chOff x="4670" y="1434"/>
            <a:chExt cx="215" cy="310"/>
          </a:xfrm>
        </p:grpSpPr>
        <p:sp>
          <p:nvSpPr>
            <p:cNvPr id="1513" name="Freeform 1188">
              <a:extLst>
                <a:ext uri="{FF2B5EF4-FFF2-40B4-BE49-F238E27FC236}">
                  <a16:creationId xmlns:a16="http://schemas.microsoft.com/office/drawing/2014/main" id="{B84B18E4-E422-EECE-0917-FCCBF3B59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0" y="1434"/>
              <a:ext cx="215" cy="310"/>
            </a:xfrm>
            <a:custGeom>
              <a:avLst/>
              <a:gdLst>
                <a:gd name="T0" fmla="*/ 675 w 86"/>
                <a:gd name="T1" fmla="*/ 1165 h 116"/>
                <a:gd name="T2" fmla="*/ 270 w 86"/>
                <a:gd name="T3" fmla="*/ 2042 h 116"/>
                <a:gd name="T4" fmla="*/ 613 w 86"/>
                <a:gd name="T5" fmla="*/ 1128 h 116"/>
                <a:gd name="T6" fmla="*/ 1050 w 86"/>
                <a:gd name="T7" fmla="*/ 171 h 116"/>
                <a:gd name="T8" fmla="*/ 675 w 86"/>
                <a:gd name="T9" fmla="*/ 1165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16">
                  <a:moveTo>
                    <a:pt x="43" y="61"/>
                  </a:moveTo>
                  <a:cubicBezTo>
                    <a:pt x="33" y="81"/>
                    <a:pt x="35" y="116"/>
                    <a:pt x="17" y="107"/>
                  </a:cubicBezTo>
                  <a:cubicBezTo>
                    <a:pt x="0" y="98"/>
                    <a:pt x="29" y="79"/>
                    <a:pt x="39" y="59"/>
                  </a:cubicBezTo>
                  <a:cubicBezTo>
                    <a:pt x="49" y="39"/>
                    <a:pt x="49" y="0"/>
                    <a:pt x="67" y="9"/>
                  </a:cubicBezTo>
                  <a:cubicBezTo>
                    <a:pt x="86" y="19"/>
                    <a:pt x="53" y="41"/>
                    <a:pt x="43" y="61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4" name="Freeform 1189">
              <a:extLst>
                <a:ext uri="{FF2B5EF4-FFF2-40B4-BE49-F238E27FC236}">
                  <a16:creationId xmlns:a16="http://schemas.microsoft.com/office/drawing/2014/main" id="{DAFDFCAE-D7C9-2C2B-2953-D193CDBA1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5" y="1640"/>
              <a:ext cx="72" cy="93"/>
            </a:xfrm>
            <a:custGeom>
              <a:avLst/>
              <a:gdLst>
                <a:gd name="T0" fmla="*/ 444 w 29"/>
                <a:gd name="T1" fmla="*/ 170 h 35"/>
                <a:gd name="T2" fmla="*/ 278 w 29"/>
                <a:gd name="T3" fmla="*/ 56 h 35"/>
                <a:gd name="T4" fmla="*/ 166 w 29"/>
                <a:gd name="T5" fmla="*/ 566 h 35"/>
                <a:gd name="T6" fmla="*/ 444 w 29"/>
                <a:gd name="T7" fmla="*/ 170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" h="35">
                  <a:moveTo>
                    <a:pt x="29" y="9"/>
                  </a:moveTo>
                  <a:cubicBezTo>
                    <a:pt x="16" y="11"/>
                    <a:pt x="20" y="0"/>
                    <a:pt x="18" y="3"/>
                  </a:cubicBezTo>
                  <a:cubicBezTo>
                    <a:pt x="8" y="14"/>
                    <a:pt x="0" y="24"/>
                    <a:pt x="11" y="30"/>
                  </a:cubicBezTo>
                  <a:cubicBezTo>
                    <a:pt x="22" y="35"/>
                    <a:pt x="26" y="23"/>
                    <a:pt x="29" y="9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" name="Freeform 1190">
              <a:extLst>
                <a:ext uri="{FF2B5EF4-FFF2-40B4-BE49-F238E27FC236}">
                  <a16:creationId xmlns:a16="http://schemas.microsoft.com/office/drawing/2014/main" id="{92A57606-D63D-CDEF-3283-C27BD1001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1445"/>
              <a:ext cx="52" cy="115"/>
            </a:xfrm>
            <a:custGeom>
              <a:avLst/>
              <a:gdLst>
                <a:gd name="T0" fmla="*/ 0 w 21"/>
                <a:gd name="T1" fmla="*/ 824 h 43"/>
                <a:gd name="T2" fmla="*/ 319 w 21"/>
                <a:gd name="T3" fmla="*/ 150 h 43"/>
                <a:gd name="T4" fmla="*/ 0 w 21"/>
                <a:gd name="T5" fmla="*/ 824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43">
                  <a:moveTo>
                    <a:pt x="0" y="43"/>
                  </a:moveTo>
                  <a:cubicBezTo>
                    <a:pt x="6" y="24"/>
                    <a:pt x="7" y="0"/>
                    <a:pt x="21" y="8"/>
                  </a:cubicBezTo>
                  <a:cubicBezTo>
                    <a:pt x="16" y="8"/>
                    <a:pt x="11" y="9"/>
                    <a:pt x="0" y="43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6" name="Freeform 1191">
              <a:extLst>
                <a:ext uri="{FF2B5EF4-FFF2-40B4-BE49-F238E27FC236}">
                  <a16:creationId xmlns:a16="http://schemas.microsoft.com/office/drawing/2014/main" id="{7B9A953B-8C5E-B1FB-B163-42726F3EC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5" y="1632"/>
              <a:ext cx="52" cy="80"/>
            </a:xfrm>
            <a:custGeom>
              <a:avLst/>
              <a:gdLst>
                <a:gd name="T0" fmla="*/ 104 w 21"/>
                <a:gd name="T1" fmla="*/ 568 h 30"/>
                <a:gd name="T2" fmla="*/ 319 w 21"/>
                <a:gd name="T3" fmla="*/ 0 h 30"/>
                <a:gd name="T4" fmla="*/ 104 w 21"/>
                <a:gd name="T5" fmla="*/ 568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30">
                  <a:moveTo>
                    <a:pt x="7" y="30"/>
                  </a:moveTo>
                  <a:cubicBezTo>
                    <a:pt x="0" y="23"/>
                    <a:pt x="11" y="13"/>
                    <a:pt x="21" y="0"/>
                  </a:cubicBezTo>
                  <a:cubicBezTo>
                    <a:pt x="17" y="6"/>
                    <a:pt x="4" y="25"/>
                    <a:pt x="7" y="30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7" name="Freeform 1258">
              <a:extLst>
                <a:ext uri="{FF2B5EF4-FFF2-40B4-BE49-F238E27FC236}">
                  <a16:creationId xmlns:a16="http://schemas.microsoft.com/office/drawing/2014/main" id="{5DEF52F1-1375-E180-9F67-383D57B4D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0" y="1434"/>
              <a:ext cx="215" cy="310"/>
            </a:xfrm>
            <a:custGeom>
              <a:avLst/>
              <a:gdLst>
                <a:gd name="T0" fmla="*/ 675 w 86"/>
                <a:gd name="T1" fmla="*/ 1165 h 116"/>
                <a:gd name="T2" fmla="*/ 270 w 86"/>
                <a:gd name="T3" fmla="*/ 2042 h 116"/>
                <a:gd name="T4" fmla="*/ 613 w 86"/>
                <a:gd name="T5" fmla="*/ 1128 h 116"/>
                <a:gd name="T6" fmla="*/ 1050 w 86"/>
                <a:gd name="T7" fmla="*/ 171 h 116"/>
                <a:gd name="T8" fmla="*/ 675 w 86"/>
                <a:gd name="T9" fmla="*/ 1165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16">
                  <a:moveTo>
                    <a:pt x="43" y="61"/>
                  </a:moveTo>
                  <a:cubicBezTo>
                    <a:pt x="33" y="81"/>
                    <a:pt x="35" y="116"/>
                    <a:pt x="17" y="107"/>
                  </a:cubicBezTo>
                  <a:cubicBezTo>
                    <a:pt x="0" y="98"/>
                    <a:pt x="29" y="79"/>
                    <a:pt x="39" y="59"/>
                  </a:cubicBezTo>
                  <a:cubicBezTo>
                    <a:pt x="49" y="39"/>
                    <a:pt x="49" y="0"/>
                    <a:pt x="67" y="9"/>
                  </a:cubicBezTo>
                  <a:cubicBezTo>
                    <a:pt x="86" y="19"/>
                    <a:pt x="53" y="41"/>
                    <a:pt x="43" y="61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18" name="Group 1322">
            <a:extLst>
              <a:ext uri="{FF2B5EF4-FFF2-40B4-BE49-F238E27FC236}">
                <a16:creationId xmlns:a16="http://schemas.microsoft.com/office/drawing/2014/main" id="{916805E1-F2BF-67C2-EA02-6D17A0B0E7BD}"/>
              </a:ext>
            </a:extLst>
          </p:cNvPr>
          <p:cNvGrpSpPr>
            <a:grpSpLocks/>
          </p:cNvGrpSpPr>
          <p:nvPr/>
        </p:nvGrpSpPr>
        <p:grpSpPr bwMode="auto">
          <a:xfrm>
            <a:off x="6913337" y="2147887"/>
            <a:ext cx="146050" cy="401638"/>
            <a:chOff x="4800" y="1584"/>
            <a:chExt cx="92" cy="253"/>
          </a:xfrm>
        </p:grpSpPr>
        <p:sp>
          <p:nvSpPr>
            <p:cNvPr id="1519" name="Freeform 1192">
              <a:extLst>
                <a:ext uri="{FF2B5EF4-FFF2-40B4-BE49-F238E27FC236}">
                  <a16:creationId xmlns:a16="http://schemas.microsoft.com/office/drawing/2014/main" id="{95D1F203-7E1A-F012-2111-FE1129C25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1584"/>
              <a:ext cx="92" cy="253"/>
            </a:xfrm>
            <a:custGeom>
              <a:avLst/>
              <a:gdLst>
                <a:gd name="T0" fmla="*/ 308 w 37"/>
                <a:gd name="T1" fmla="*/ 874 h 95"/>
                <a:gd name="T2" fmla="*/ 308 w 37"/>
                <a:gd name="T3" fmla="*/ 1736 h 95"/>
                <a:gd name="T4" fmla="*/ 167 w 37"/>
                <a:gd name="T5" fmla="*/ 815 h 95"/>
                <a:gd name="T6" fmla="*/ 278 w 37"/>
                <a:gd name="T7" fmla="*/ 56 h 95"/>
                <a:gd name="T8" fmla="*/ 308 w 37"/>
                <a:gd name="T9" fmla="*/ 874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95">
                  <a:moveTo>
                    <a:pt x="20" y="46"/>
                  </a:moveTo>
                  <a:cubicBezTo>
                    <a:pt x="20" y="66"/>
                    <a:pt x="37" y="90"/>
                    <a:pt x="20" y="92"/>
                  </a:cubicBezTo>
                  <a:cubicBezTo>
                    <a:pt x="3" y="95"/>
                    <a:pt x="11" y="63"/>
                    <a:pt x="11" y="43"/>
                  </a:cubicBezTo>
                  <a:cubicBezTo>
                    <a:pt x="11" y="23"/>
                    <a:pt x="0" y="0"/>
                    <a:pt x="18" y="3"/>
                  </a:cubicBezTo>
                  <a:cubicBezTo>
                    <a:pt x="37" y="5"/>
                    <a:pt x="20" y="26"/>
                    <a:pt x="20" y="46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0" name="Freeform 1197">
              <a:extLst>
                <a:ext uri="{FF2B5EF4-FFF2-40B4-BE49-F238E27FC236}">
                  <a16:creationId xmlns:a16="http://schemas.microsoft.com/office/drawing/2014/main" id="{2D447575-1C5F-DA64-4C17-10A41DF51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" y="1594"/>
              <a:ext cx="25" cy="131"/>
            </a:xfrm>
            <a:custGeom>
              <a:avLst/>
              <a:gdLst>
                <a:gd name="T0" fmla="*/ 158 w 10"/>
                <a:gd name="T1" fmla="*/ 21 h 49"/>
                <a:gd name="T2" fmla="*/ 20 w 10"/>
                <a:gd name="T3" fmla="*/ 230 h 49"/>
                <a:gd name="T4" fmla="*/ 63 w 10"/>
                <a:gd name="T5" fmla="*/ 936 h 49"/>
                <a:gd name="T6" fmla="*/ 63 w 10"/>
                <a:gd name="T7" fmla="*/ 286 h 49"/>
                <a:gd name="T8" fmla="*/ 158 w 10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49">
                  <a:moveTo>
                    <a:pt x="10" y="1"/>
                  </a:moveTo>
                  <a:cubicBezTo>
                    <a:pt x="2" y="0"/>
                    <a:pt x="0" y="3"/>
                    <a:pt x="1" y="12"/>
                  </a:cubicBezTo>
                  <a:cubicBezTo>
                    <a:pt x="2" y="21"/>
                    <a:pt x="6" y="36"/>
                    <a:pt x="4" y="49"/>
                  </a:cubicBezTo>
                  <a:cubicBezTo>
                    <a:pt x="5" y="39"/>
                    <a:pt x="5" y="23"/>
                    <a:pt x="4" y="15"/>
                  </a:cubicBezTo>
                  <a:cubicBezTo>
                    <a:pt x="4" y="6"/>
                    <a:pt x="4" y="1"/>
                    <a:pt x="10" y="1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1" name="Freeform 1198">
              <a:extLst>
                <a:ext uri="{FF2B5EF4-FFF2-40B4-BE49-F238E27FC236}">
                  <a16:creationId xmlns:a16="http://schemas.microsoft.com/office/drawing/2014/main" id="{6D336B5C-23BA-203C-0834-B6C6D34CAE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5" y="1765"/>
              <a:ext cx="27" cy="64"/>
            </a:xfrm>
            <a:custGeom>
              <a:avLst/>
              <a:gdLst>
                <a:gd name="T0" fmla="*/ 162 w 11"/>
                <a:gd name="T1" fmla="*/ 419 h 24"/>
                <a:gd name="T2" fmla="*/ 29 w 11"/>
                <a:gd name="T3" fmla="*/ 0 h 24"/>
                <a:gd name="T4" fmla="*/ 162 w 11"/>
                <a:gd name="T5" fmla="*/ 419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4">
                  <a:moveTo>
                    <a:pt x="11" y="22"/>
                  </a:moveTo>
                  <a:cubicBezTo>
                    <a:pt x="0" y="24"/>
                    <a:pt x="1" y="11"/>
                    <a:pt x="2" y="0"/>
                  </a:cubicBezTo>
                  <a:cubicBezTo>
                    <a:pt x="2" y="7"/>
                    <a:pt x="4" y="21"/>
                    <a:pt x="11" y="22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2" name="Freeform 1201">
              <a:extLst>
                <a:ext uri="{FF2B5EF4-FFF2-40B4-BE49-F238E27FC236}">
                  <a16:creationId xmlns:a16="http://schemas.microsoft.com/office/drawing/2014/main" id="{3AE87EEE-7F56-E9D7-855F-DD609E32C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7" y="1608"/>
              <a:ext cx="33" cy="208"/>
            </a:xfrm>
            <a:custGeom>
              <a:avLst/>
              <a:gdLst>
                <a:gd name="T0" fmla="*/ 147 w 13"/>
                <a:gd name="T1" fmla="*/ 0 h 78"/>
                <a:gd name="T2" fmla="*/ 96 w 13"/>
                <a:gd name="T3" fmla="*/ 341 h 78"/>
                <a:gd name="T4" fmla="*/ 51 w 13"/>
                <a:gd name="T5" fmla="*/ 776 h 78"/>
                <a:gd name="T6" fmla="*/ 160 w 13"/>
                <a:gd name="T7" fmla="*/ 1480 h 78"/>
                <a:gd name="T8" fmla="*/ 33 w 13"/>
                <a:gd name="T9" fmla="*/ 888 h 78"/>
                <a:gd name="T10" fmla="*/ 63 w 13"/>
                <a:gd name="T11" fmla="*/ 341 h 78"/>
                <a:gd name="T12" fmla="*/ 147 w 13"/>
                <a:gd name="T13" fmla="*/ 0 h 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78">
                  <a:moveTo>
                    <a:pt x="9" y="0"/>
                  </a:moveTo>
                  <a:cubicBezTo>
                    <a:pt x="11" y="2"/>
                    <a:pt x="8" y="11"/>
                    <a:pt x="6" y="18"/>
                  </a:cubicBezTo>
                  <a:cubicBezTo>
                    <a:pt x="4" y="24"/>
                    <a:pt x="2" y="31"/>
                    <a:pt x="3" y="41"/>
                  </a:cubicBezTo>
                  <a:cubicBezTo>
                    <a:pt x="3" y="52"/>
                    <a:pt x="13" y="71"/>
                    <a:pt x="10" y="78"/>
                  </a:cubicBezTo>
                  <a:cubicBezTo>
                    <a:pt x="12" y="71"/>
                    <a:pt x="3" y="57"/>
                    <a:pt x="2" y="47"/>
                  </a:cubicBezTo>
                  <a:cubicBezTo>
                    <a:pt x="0" y="37"/>
                    <a:pt x="0" y="30"/>
                    <a:pt x="4" y="18"/>
                  </a:cubicBezTo>
                  <a:cubicBezTo>
                    <a:pt x="9" y="5"/>
                    <a:pt x="9" y="2"/>
                    <a:pt x="9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3" name="Freeform 1259">
              <a:extLst>
                <a:ext uri="{FF2B5EF4-FFF2-40B4-BE49-F238E27FC236}">
                  <a16:creationId xmlns:a16="http://schemas.microsoft.com/office/drawing/2014/main" id="{9B65FAC1-D451-8C35-412E-34E1D4920E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1584"/>
              <a:ext cx="92" cy="253"/>
            </a:xfrm>
            <a:custGeom>
              <a:avLst/>
              <a:gdLst>
                <a:gd name="T0" fmla="*/ 308 w 37"/>
                <a:gd name="T1" fmla="*/ 874 h 95"/>
                <a:gd name="T2" fmla="*/ 308 w 37"/>
                <a:gd name="T3" fmla="*/ 1736 h 95"/>
                <a:gd name="T4" fmla="*/ 167 w 37"/>
                <a:gd name="T5" fmla="*/ 815 h 95"/>
                <a:gd name="T6" fmla="*/ 278 w 37"/>
                <a:gd name="T7" fmla="*/ 56 h 95"/>
                <a:gd name="T8" fmla="*/ 308 w 37"/>
                <a:gd name="T9" fmla="*/ 874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95">
                  <a:moveTo>
                    <a:pt x="20" y="46"/>
                  </a:moveTo>
                  <a:cubicBezTo>
                    <a:pt x="20" y="66"/>
                    <a:pt x="37" y="90"/>
                    <a:pt x="20" y="92"/>
                  </a:cubicBezTo>
                  <a:cubicBezTo>
                    <a:pt x="3" y="95"/>
                    <a:pt x="11" y="63"/>
                    <a:pt x="11" y="43"/>
                  </a:cubicBezTo>
                  <a:cubicBezTo>
                    <a:pt x="11" y="23"/>
                    <a:pt x="0" y="0"/>
                    <a:pt x="18" y="3"/>
                  </a:cubicBezTo>
                  <a:cubicBezTo>
                    <a:pt x="37" y="5"/>
                    <a:pt x="20" y="26"/>
                    <a:pt x="20" y="4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24" name="Group 1326">
            <a:extLst>
              <a:ext uri="{FF2B5EF4-FFF2-40B4-BE49-F238E27FC236}">
                <a16:creationId xmlns:a16="http://schemas.microsoft.com/office/drawing/2014/main" id="{7399EB97-CB3C-96C8-D924-6016ED09C884}"/>
              </a:ext>
            </a:extLst>
          </p:cNvPr>
          <p:cNvGrpSpPr>
            <a:grpSpLocks/>
          </p:cNvGrpSpPr>
          <p:nvPr/>
        </p:nvGrpSpPr>
        <p:grpSpPr bwMode="auto">
          <a:xfrm>
            <a:off x="6837137" y="2909887"/>
            <a:ext cx="246063" cy="530225"/>
            <a:chOff x="4752" y="1920"/>
            <a:chExt cx="155" cy="334"/>
          </a:xfrm>
        </p:grpSpPr>
        <p:sp>
          <p:nvSpPr>
            <p:cNvPr id="1525" name="Freeform 1193">
              <a:extLst>
                <a:ext uri="{FF2B5EF4-FFF2-40B4-BE49-F238E27FC236}">
                  <a16:creationId xmlns:a16="http://schemas.microsoft.com/office/drawing/2014/main" id="{15DBA9CB-A40B-30AD-7DDC-2981E952E1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" y="1920"/>
              <a:ext cx="155" cy="331"/>
            </a:xfrm>
            <a:custGeom>
              <a:avLst/>
              <a:gdLst>
                <a:gd name="T0" fmla="*/ 625 w 62"/>
                <a:gd name="T1" fmla="*/ 1311 h 124"/>
                <a:gd name="T2" fmla="*/ 645 w 62"/>
                <a:gd name="T3" fmla="*/ 2360 h 124"/>
                <a:gd name="T4" fmla="*/ 488 w 62"/>
                <a:gd name="T5" fmla="*/ 1140 h 124"/>
                <a:gd name="T6" fmla="*/ 313 w 62"/>
                <a:gd name="T7" fmla="*/ 171 h 124"/>
                <a:gd name="T8" fmla="*/ 625 w 62"/>
                <a:gd name="T9" fmla="*/ 1311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124">
                  <a:moveTo>
                    <a:pt x="40" y="69"/>
                  </a:moveTo>
                  <a:cubicBezTo>
                    <a:pt x="44" y="94"/>
                    <a:pt x="62" y="124"/>
                    <a:pt x="41" y="124"/>
                  </a:cubicBezTo>
                  <a:cubicBezTo>
                    <a:pt x="19" y="124"/>
                    <a:pt x="35" y="85"/>
                    <a:pt x="31" y="60"/>
                  </a:cubicBezTo>
                  <a:cubicBezTo>
                    <a:pt x="27" y="36"/>
                    <a:pt x="0" y="18"/>
                    <a:pt x="20" y="9"/>
                  </a:cubicBezTo>
                  <a:cubicBezTo>
                    <a:pt x="40" y="0"/>
                    <a:pt x="35" y="45"/>
                    <a:pt x="40" y="69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" name="Freeform 1195">
              <a:extLst>
                <a:ext uri="{FF2B5EF4-FFF2-40B4-BE49-F238E27FC236}">
                  <a16:creationId xmlns:a16="http://schemas.microsoft.com/office/drawing/2014/main" id="{FDE03EB4-6E35-0D5A-CBE9-C7769A18A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" y="1950"/>
              <a:ext cx="45" cy="125"/>
            </a:xfrm>
            <a:custGeom>
              <a:avLst/>
              <a:gdLst>
                <a:gd name="T0" fmla="*/ 95 w 18"/>
                <a:gd name="T1" fmla="*/ 0 h 47"/>
                <a:gd name="T2" fmla="*/ 63 w 18"/>
                <a:gd name="T3" fmla="*/ 303 h 47"/>
                <a:gd name="T4" fmla="*/ 283 w 18"/>
                <a:gd name="T5" fmla="*/ 883 h 47"/>
                <a:gd name="T6" fmla="*/ 113 w 18"/>
                <a:gd name="T7" fmla="*/ 261 h 47"/>
                <a:gd name="T8" fmla="*/ 95 w 18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47">
                  <a:moveTo>
                    <a:pt x="6" y="0"/>
                  </a:moveTo>
                  <a:cubicBezTo>
                    <a:pt x="0" y="3"/>
                    <a:pt x="0" y="7"/>
                    <a:pt x="4" y="16"/>
                  </a:cubicBezTo>
                  <a:cubicBezTo>
                    <a:pt x="8" y="24"/>
                    <a:pt x="16" y="39"/>
                    <a:pt x="18" y="47"/>
                  </a:cubicBezTo>
                  <a:cubicBezTo>
                    <a:pt x="16" y="37"/>
                    <a:pt x="9" y="21"/>
                    <a:pt x="7" y="14"/>
                  </a:cubicBezTo>
                  <a:cubicBezTo>
                    <a:pt x="5" y="8"/>
                    <a:pt x="3" y="3"/>
                    <a:pt x="6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7" name="Freeform 1196">
              <a:extLst>
                <a:ext uri="{FF2B5EF4-FFF2-40B4-BE49-F238E27FC236}">
                  <a16:creationId xmlns:a16="http://schemas.microsoft.com/office/drawing/2014/main" id="{0093B1E7-B505-1BB6-C1C7-4AF920C53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" y="2128"/>
              <a:ext cx="40" cy="126"/>
            </a:xfrm>
            <a:custGeom>
              <a:avLst/>
              <a:gdLst>
                <a:gd name="T0" fmla="*/ 63 w 16"/>
                <a:gd name="T1" fmla="*/ 0 h 47"/>
                <a:gd name="T2" fmla="*/ 50 w 16"/>
                <a:gd name="T3" fmla="*/ 732 h 47"/>
                <a:gd name="T4" fmla="*/ 250 w 16"/>
                <a:gd name="T5" fmla="*/ 791 h 47"/>
                <a:gd name="T6" fmla="*/ 83 w 16"/>
                <a:gd name="T7" fmla="*/ 504 h 47"/>
                <a:gd name="T8" fmla="*/ 63 w 1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47">
                  <a:moveTo>
                    <a:pt x="4" y="0"/>
                  </a:moveTo>
                  <a:cubicBezTo>
                    <a:pt x="3" y="10"/>
                    <a:pt x="0" y="30"/>
                    <a:pt x="3" y="38"/>
                  </a:cubicBezTo>
                  <a:cubicBezTo>
                    <a:pt x="7" y="47"/>
                    <a:pt x="16" y="41"/>
                    <a:pt x="16" y="41"/>
                  </a:cubicBezTo>
                  <a:cubicBezTo>
                    <a:pt x="9" y="41"/>
                    <a:pt x="6" y="37"/>
                    <a:pt x="5" y="26"/>
                  </a:cubicBezTo>
                  <a:cubicBezTo>
                    <a:pt x="3" y="15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8" name="Freeform 1260">
              <a:extLst>
                <a:ext uri="{FF2B5EF4-FFF2-40B4-BE49-F238E27FC236}">
                  <a16:creationId xmlns:a16="http://schemas.microsoft.com/office/drawing/2014/main" id="{AE3EED37-9852-0E21-3F17-F8E632C56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" y="1920"/>
              <a:ext cx="155" cy="331"/>
            </a:xfrm>
            <a:custGeom>
              <a:avLst/>
              <a:gdLst>
                <a:gd name="T0" fmla="*/ 625 w 62"/>
                <a:gd name="T1" fmla="*/ 1311 h 124"/>
                <a:gd name="T2" fmla="*/ 645 w 62"/>
                <a:gd name="T3" fmla="*/ 2360 h 124"/>
                <a:gd name="T4" fmla="*/ 488 w 62"/>
                <a:gd name="T5" fmla="*/ 1140 h 124"/>
                <a:gd name="T6" fmla="*/ 313 w 62"/>
                <a:gd name="T7" fmla="*/ 171 h 124"/>
                <a:gd name="T8" fmla="*/ 625 w 62"/>
                <a:gd name="T9" fmla="*/ 1311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124">
                  <a:moveTo>
                    <a:pt x="40" y="69"/>
                  </a:moveTo>
                  <a:cubicBezTo>
                    <a:pt x="44" y="94"/>
                    <a:pt x="62" y="124"/>
                    <a:pt x="41" y="124"/>
                  </a:cubicBezTo>
                  <a:cubicBezTo>
                    <a:pt x="19" y="124"/>
                    <a:pt x="35" y="85"/>
                    <a:pt x="31" y="60"/>
                  </a:cubicBezTo>
                  <a:cubicBezTo>
                    <a:pt x="27" y="36"/>
                    <a:pt x="0" y="18"/>
                    <a:pt x="20" y="9"/>
                  </a:cubicBezTo>
                  <a:cubicBezTo>
                    <a:pt x="40" y="0"/>
                    <a:pt x="35" y="45"/>
                    <a:pt x="40" y="69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29" name="Group 1325">
            <a:extLst>
              <a:ext uri="{FF2B5EF4-FFF2-40B4-BE49-F238E27FC236}">
                <a16:creationId xmlns:a16="http://schemas.microsoft.com/office/drawing/2014/main" id="{DA3099F9-57D0-BA13-55BC-62FE0226742C}"/>
              </a:ext>
            </a:extLst>
          </p:cNvPr>
          <p:cNvGrpSpPr>
            <a:grpSpLocks/>
          </p:cNvGrpSpPr>
          <p:nvPr/>
        </p:nvGrpSpPr>
        <p:grpSpPr bwMode="auto">
          <a:xfrm>
            <a:off x="6532337" y="2909887"/>
            <a:ext cx="349250" cy="439738"/>
            <a:chOff x="4577" y="2003"/>
            <a:chExt cx="220" cy="277"/>
          </a:xfrm>
        </p:grpSpPr>
        <p:sp>
          <p:nvSpPr>
            <p:cNvPr id="1530" name="Freeform 1194">
              <a:extLst>
                <a:ext uri="{FF2B5EF4-FFF2-40B4-BE49-F238E27FC236}">
                  <a16:creationId xmlns:a16="http://schemas.microsoft.com/office/drawing/2014/main" id="{D0DE3490-3E4B-559D-561B-583B5A1F1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7" y="2003"/>
              <a:ext cx="220" cy="277"/>
            </a:xfrm>
            <a:custGeom>
              <a:avLst/>
              <a:gdLst>
                <a:gd name="T0" fmla="*/ 833 w 88"/>
                <a:gd name="T1" fmla="*/ 874 h 104"/>
                <a:gd name="T2" fmla="*/ 1125 w 88"/>
                <a:gd name="T3" fmla="*/ 56 h 104"/>
                <a:gd name="T4" fmla="*/ 645 w 88"/>
                <a:gd name="T5" fmla="*/ 930 h 104"/>
                <a:gd name="T6" fmla="*/ 250 w 88"/>
                <a:gd name="T7" fmla="*/ 1718 h 104"/>
                <a:gd name="T8" fmla="*/ 833 w 88"/>
                <a:gd name="T9" fmla="*/ 874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104">
                  <a:moveTo>
                    <a:pt x="53" y="46"/>
                  </a:moveTo>
                  <a:cubicBezTo>
                    <a:pt x="67" y="29"/>
                    <a:pt x="88" y="6"/>
                    <a:pt x="72" y="3"/>
                  </a:cubicBezTo>
                  <a:cubicBezTo>
                    <a:pt x="54" y="0"/>
                    <a:pt x="55" y="32"/>
                    <a:pt x="41" y="49"/>
                  </a:cubicBezTo>
                  <a:cubicBezTo>
                    <a:pt x="26" y="67"/>
                    <a:pt x="0" y="77"/>
                    <a:pt x="16" y="91"/>
                  </a:cubicBezTo>
                  <a:cubicBezTo>
                    <a:pt x="31" y="104"/>
                    <a:pt x="38" y="64"/>
                    <a:pt x="53" y="46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1" name="Freeform 1199">
              <a:extLst>
                <a:ext uri="{FF2B5EF4-FFF2-40B4-BE49-F238E27FC236}">
                  <a16:creationId xmlns:a16="http://schemas.microsoft.com/office/drawing/2014/main" id="{551F2819-E1B4-F49C-6B81-35EA63094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4" y="2150"/>
              <a:ext cx="70" cy="88"/>
            </a:xfrm>
            <a:custGeom>
              <a:avLst/>
              <a:gdLst>
                <a:gd name="T0" fmla="*/ 113 w 28"/>
                <a:gd name="T1" fmla="*/ 627 h 33"/>
                <a:gd name="T2" fmla="*/ 125 w 28"/>
                <a:gd name="T3" fmla="*/ 341 h 33"/>
                <a:gd name="T4" fmla="*/ 438 w 28"/>
                <a:gd name="T5" fmla="*/ 0 h 33"/>
                <a:gd name="T6" fmla="*/ 175 w 28"/>
                <a:gd name="T7" fmla="*/ 376 h 33"/>
                <a:gd name="T8" fmla="*/ 113 w 28"/>
                <a:gd name="T9" fmla="*/ 627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33">
                  <a:moveTo>
                    <a:pt x="7" y="33"/>
                  </a:moveTo>
                  <a:cubicBezTo>
                    <a:pt x="0" y="28"/>
                    <a:pt x="3" y="23"/>
                    <a:pt x="8" y="18"/>
                  </a:cubicBezTo>
                  <a:cubicBezTo>
                    <a:pt x="12" y="13"/>
                    <a:pt x="23" y="6"/>
                    <a:pt x="28" y="0"/>
                  </a:cubicBezTo>
                  <a:cubicBezTo>
                    <a:pt x="23" y="7"/>
                    <a:pt x="14" y="16"/>
                    <a:pt x="11" y="20"/>
                  </a:cubicBezTo>
                  <a:cubicBezTo>
                    <a:pt x="8" y="24"/>
                    <a:pt x="3" y="28"/>
                    <a:pt x="7" y="33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2" name="Freeform 1200">
              <a:extLst>
                <a:ext uri="{FF2B5EF4-FFF2-40B4-BE49-F238E27FC236}">
                  <a16:creationId xmlns:a16="http://schemas.microsoft.com/office/drawing/2014/main" id="{0E1FC138-F0F1-75FE-27D0-FFBBFCF2D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2" y="2056"/>
              <a:ext cx="122" cy="187"/>
            </a:xfrm>
            <a:custGeom>
              <a:avLst/>
              <a:gdLst>
                <a:gd name="T0" fmla="*/ 757 w 49"/>
                <a:gd name="T1" fmla="*/ 0 h 70"/>
                <a:gd name="T2" fmla="*/ 433 w 49"/>
                <a:gd name="T3" fmla="*/ 534 h 70"/>
                <a:gd name="T4" fmla="*/ 249 w 49"/>
                <a:gd name="T5" fmla="*/ 914 h 70"/>
                <a:gd name="T6" fmla="*/ 0 w 49"/>
                <a:gd name="T7" fmla="*/ 1336 h 70"/>
                <a:gd name="T8" fmla="*/ 249 w 49"/>
                <a:gd name="T9" fmla="*/ 879 h 70"/>
                <a:gd name="T10" fmla="*/ 433 w 49"/>
                <a:gd name="T11" fmla="*/ 435 h 70"/>
                <a:gd name="T12" fmla="*/ 757 w 49"/>
                <a:gd name="T13" fmla="*/ 0 h 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" h="70">
                  <a:moveTo>
                    <a:pt x="49" y="0"/>
                  </a:moveTo>
                  <a:cubicBezTo>
                    <a:pt x="46" y="4"/>
                    <a:pt x="34" y="20"/>
                    <a:pt x="28" y="28"/>
                  </a:cubicBezTo>
                  <a:cubicBezTo>
                    <a:pt x="22" y="35"/>
                    <a:pt x="22" y="38"/>
                    <a:pt x="16" y="48"/>
                  </a:cubicBezTo>
                  <a:cubicBezTo>
                    <a:pt x="10" y="59"/>
                    <a:pt x="7" y="69"/>
                    <a:pt x="0" y="70"/>
                  </a:cubicBezTo>
                  <a:cubicBezTo>
                    <a:pt x="6" y="69"/>
                    <a:pt x="11" y="56"/>
                    <a:pt x="16" y="46"/>
                  </a:cubicBezTo>
                  <a:cubicBezTo>
                    <a:pt x="20" y="35"/>
                    <a:pt x="23" y="29"/>
                    <a:pt x="28" y="23"/>
                  </a:cubicBezTo>
                  <a:cubicBezTo>
                    <a:pt x="33" y="16"/>
                    <a:pt x="45" y="4"/>
                    <a:pt x="49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3" name="Freeform 1247">
              <a:extLst>
                <a:ext uri="{FF2B5EF4-FFF2-40B4-BE49-F238E27FC236}">
                  <a16:creationId xmlns:a16="http://schemas.microsoft.com/office/drawing/2014/main" id="{FA2A7D78-1165-E1D5-8549-0F9459613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2" y="2008"/>
              <a:ext cx="60" cy="59"/>
            </a:xfrm>
            <a:custGeom>
              <a:avLst/>
              <a:gdLst>
                <a:gd name="T0" fmla="*/ 220 w 24"/>
                <a:gd name="T1" fmla="*/ 21 h 22"/>
                <a:gd name="T2" fmla="*/ 0 w 24"/>
                <a:gd name="T3" fmla="*/ 193 h 22"/>
                <a:gd name="T4" fmla="*/ 95 w 24"/>
                <a:gd name="T5" fmla="*/ 346 h 22"/>
                <a:gd name="T6" fmla="*/ 188 w 24"/>
                <a:gd name="T7" fmla="*/ 424 h 22"/>
                <a:gd name="T8" fmla="*/ 220 w 24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22">
                  <a:moveTo>
                    <a:pt x="14" y="1"/>
                  </a:moveTo>
                  <a:cubicBezTo>
                    <a:pt x="7" y="0"/>
                    <a:pt x="3" y="4"/>
                    <a:pt x="0" y="10"/>
                  </a:cubicBezTo>
                  <a:cubicBezTo>
                    <a:pt x="1" y="13"/>
                    <a:pt x="4" y="16"/>
                    <a:pt x="6" y="18"/>
                  </a:cubicBezTo>
                  <a:cubicBezTo>
                    <a:pt x="8" y="19"/>
                    <a:pt x="10" y="21"/>
                    <a:pt x="12" y="22"/>
                  </a:cubicBezTo>
                  <a:cubicBezTo>
                    <a:pt x="20" y="12"/>
                    <a:pt x="24" y="3"/>
                    <a:pt x="14" y="1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4" name="Freeform 1248">
              <a:extLst>
                <a:ext uri="{FF2B5EF4-FFF2-40B4-BE49-F238E27FC236}">
                  <a16:creationId xmlns:a16="http://schemas.microsoft.com/office/drawing/2014/main" id="{30DA8036-1032-FB8B-3D65-6974083B0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9" y="2014"/>
              <a:ext cx="63" cy="96"/>
            </a:xfrm>
            <a:custGeom>
              <a:avLst/>
              <a:gdLst>
                <a:gd name="T0" fmla="*/ 401 w 25"/>
                <a:gd name="T1" fmla="*/ 56 h 36"/>
                <a:gd name="T2" fmla="*/ 146 w 25"/>
                <a:gd name="T3" fmla="*/ 285 h 36"/>
                <a:gd name="T4" fmla="*/ 0 w 25"/>
                <a:gd name="T5" fmla="*/ 683 h 36"/>
                <a:gd name="T6" fmla="*/ 209 w 25"/>
                <a:gd name="T7" fmla="*/ 248 h 36"/>
                <a:gd name="T8" fmla="*/ 401 w 25"/>
                <a:gd name="T9" fmla="*/ 5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36">
                  <a:moveTo>
                    <a:pt x="25" y="3"/>
                  </a:moveTo>
                  <a:cubicBezTo>
                    <a:pt x="20" y="0"/>
                    <a:pt x="14" y="3"/>
                    <a:pt x="9" y="15"/>
                  </a:cubicBezTo>
                  <a:cubicBezTo>
                    <a:pt x="3" y="27"/>
                    <a:pt x="2" y="32"/>
                    <a:pt x="0" y="36"/>
                  </a:cubicBezTo>
                  <a:cubicBezTo>
                    <a:pt x="5" y="27"/>
                    <a:pt x="10" y="19"/>
                    <a:pt x="13" y="13"/>
                  </a:cubicBezTo>
                  <a:cubicBezTo>
                    <a:pt x="16" y="7"/>
                    <a:pt x="20" y="2"/>
                    <a:pt x="25" y="3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5" name="Freeform 1261">
              <a:extLst>
                <a:ext uri="{FF2B5EF4-FFF2-40B4-BE49-F238E27FC236}">
                  <a16:creationId xmlns:a16="http://schemas.microsoft.com/office/drawing/2014/main" id="{E22E1CB1-1C28-31DF-676B-80916A8F0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7" y="2003"/>
              <a:ext cx="220" cy="277"/>
            </a:xfrm>
            <a:custGeom>
              <a:avLst/>
              <a:gdLst>
                <a:gd name="T0" fmla="*/ 833 w 88"/>
                <a:gd name="T1" fmla="*/ 874 h 104"/>
                <a:gd name="T2" fmla="*/ 1125 w 88"/>
                <a:gd name="T3" fmla="*/ 56 h 104"/>
                <a:gd name="T4" fmla="*/ 645 w 88"/>
                <a:gd name="T5" fmla="*/ 930 h 104"/>
                <a:gd name="T6" fmla="*/ 250 w 88"/>
                <a:gd name="T7" fmla="*/ 1718 h 104"/>
                <a:gd name="T8" fmla="*/ 833 w 88"/>
                <a:gd name="T9" fmla="*/ 874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104">
                  <a:moveTo>
                    <a:pt x="53" y="46"/>
                  </a:moveTo>
                  <a:cubicBezTo>
                    <a:pt x="67" y="29"/>
                    <a:pt x="88" y="6"/>
                    <a:pt x="72" y="3"/>
                  </a:cubicBezTo>
                  <a:cubicBezTo>
                    <a:pt x="54" y="0"/>
                    <a:pt x="55" y="32"/>
                    <a:pt x="41" y="49"/>
                  </a:cubicBezTo>
                  <a:cubicBezTo>
                    <a:pt x="26" y="67"/>
                    <a:pt x="0" y="77"/>
                    <a:pt x="16" y="91"/>
                  </a:cubicBezTo>
                  <a:cubicBezTo>
                    <a:pt x="31" y="104"/>
                    <a:pt x="38" y="64"/>
                    <a:pt x="53" y="4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" name="Group 1310">
            <a:extLst>
              <a:ext uri="{FF2B5EF4-FFF2-40B4-BE49-F238E27FC236}">
                <a16:creationId xmlns:a16="http://schemas.microsoft.com/office/drawing/2014/main" id="{362B3F38-D367-1AEF-79CF-B2299555985A}"/>
              </a:ext>
            </a:extLst>
          </p:cNvPr>
          <p:cNvGrpSpPr>
            <a:grpSpLocks/>
          </p:cNvGrpSpPr>
          <p:nvPr/>
        </p:nvGrpSpPr>
        <p:grpSpPr bwMode="auto">
          <a:xfrm>
            <a:off x="3271612" y="2978150"/>
            <a:ext cx="1119188" cy="1196975"/>
            <a:chOff x="2074" y="1963"/>
            <a:chExt cx="705" cy="754"/>
          </a:xfrm>
        </p:grpSpPr>
        <p:sp>
          <p:nvSpPr>
            <p:cNvPr id="1537" name="Oval 1140">
              <a:extLst>
                <a:ext uri="{FF2B5EF4-FFF2-40B4-BE49-F238E27FC236}">
                  <a16:creationId xmlns:a16="http://schemas.microsoft.com/office/drawing/2014/main" id="{F714E49B-A6AC-31E7-E515-D9731D570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963"/>
              <a:ext cx="705" cy="754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38" name="Freeform 1141">
              <a:extLst>
                <a:ext uri="{FF2B5EF4-FFF2-40B4-BE49-F238E27FC236}">
                  <a16:creationId xmlns:a16="http://schemas.microsoft.com/office/drawing/2014/main" id="{0C17704D-3ADD-910A-419E-EB3B0CE1F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4" y="2099"/>
              <a:ext cx="535" cy="589"/>
            </a:xfrm>
            <a:custGeom>
              <a:avLst/>
              <a:gdLst>
                <a:gd name="T0" fmla="*/ 3000 w 214"/>
                <a:gd name="T1" fmla="*/ 1442 h 221"/>
                <a:gd name="T2" fmla="*/ 958 w 214"/>
                <a:gd name="T3" fmla="*/ 3899 h 221"/>
                <a:gd name="T4" fmla="*/ 0 w 214"/>
                <a:gd name="T5" fmla="*/ 3617 h 221"/>
                <a:gd name="T6" fmla="*/ 583 w 214"/>
                <a:gd name="T7" fmla="*/ 4035 h 221"/>
                <a:gd name="T8" fmla="*/ 1300 w 214"/>
                <a:gd name="T9" fmla="*/ 4184 h 221"/>
                <a:gd name="T10" fmla="*/ 3345 w 214"/>
                <a:gd name="T11" fmla="*/ 1727 h 221"/>
                <a:gd name="T12" fmla="*/ 2770 w 214"/>
                <a:gd name="T13" fmla="*/ 0 h 221"/>
                <a:gd name="T14" fmla="*/ 3000 w 214"/>
                <a:gd name="T15" fmla="*/ 1442 h 2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4" h="221">
                  <a:moveTo>
                    <a:pt x="192" y="76"/>
                  </a:moveTo>
                  <a:cubicBezTo>
                    <a:pt x="192" y="148"/>
                    <a:pt x="133" y="206"/>
                    <a:pt x="61" y="206"/>
                  </a:cubicBezTo>
                  <a:cubicBezTo>
                    <a:pt x="39" y="206"/>
                    <a:pt x="19" y="201"/>
                    <a:pt x="0" y="191"/>
                  </a:cubicBezTo>
                  <a:cubicBezTo>
                    <a:pt x="11" y="200"/>
                    <a:pt x="24" y="208"/>
                    <a:pt x="37" y="213"/>
                  </a:cubicBezTo>
                  <a:cubicBezTo>
                    <a:pt x="51" y="218"/>
                    <a:pt x="67" y="221"/>
                    <a:pt x="83" y="221"/>
                  </a:cubicBezTo>
                  <a:cubicBezTo>
                    <a:pt x="156" y="221"/>
                    <a:pt x="214" y="163"/>
                    <a:pt x="214" y="91"/>
                  </a:cubicBezTo>
                  <a:cubicBezTo>
                    <a:pt x="214" y="56"/>
                    <a:pt x="200" y="24"/>
                    <a:pt x="177" y="0"/>
                  </a:cubicBezTo>
                  <a:cubicBezTo>
                    <a:pt x="188" y="21"/>
                    <a:pt x="192" y="36"/>
                    <a:pt x="192" y="76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" name="Freeform 1142">
              <a:extLst>
                <a:ext uri="{FF2B5EF4-FFF2-40B4-BE49-F238E27FC236}">
                  <a16:creationId xmlns:a16="http://schemas.microsoft.com/office/drawing/2014/main" id="{B86229EF-60D4-D22F-2946-08EAE519D1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4" y="1989"/>
              <a:ext cx="535" cy="536"/>
            </a:xfrm>
            <a:custGeom>
              <a:avLst/>
              <a:gdLst>
                <a:gd name="T0" fmla="*/ 750 w 214"/>
                <a:gd name="T1" fmla="*/ 1173 h 201"/>
                <a:gd name="T2" fmla="*/ 2395 w 214"/>
                <a:gd name="T3" fmla="*/ 285 h 201"/>
                <a:gd name="T4" fmla="*/ 3345 w 214"/>
                <a:gd name="T5" fmla="*/ 568 h 201"/>
                <a:gd name="T6" fmla="*/ 2050 w 214"/>
                <a:gd name="T7" fmla="*/ 0 h 201"/>
                <a:gd name="T8" fmla="*/ 0 w 214"/>
                <a:gd name="T9" fmla="*/ 2483 h 201"/>
                <a:gd name="T10" fmla="*/ 333 w 214"/>
                <a:gd name="T11" fmla="*/ 3811 h 201"/>
                <a:gd name="T12" fmla="*/ 750 w 214"/>
                <a:gd name="T13" fmla="*/ 1173 h 2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4" h="201">
                  <a:moveTo>
                    <a:pt x="48" y="62"/>
                  </a:moveTo>
                  <a:cubicBezTo>
                    <a:pt x="72" y="31"/>
                    <a:pt x="111" y="15"/>
                    <a:pt x="153" y="15"/>
                  </a:cubicBezTo>
                  <a:cubicBezTo>
                    <a:pt x="175" y="15"/>
                    <a:pt x="196" y="21"/>
                    <a:pt x="214" y="30"/>
                  </a:cubicBezTo>
                  <a:cubicBezTo>
                    <a:pt x="191" y="12"/>
                    <a:pt x="162" y="0"/>
                    <a:pt x="131" y="0"/>
                  </a:cubicBezTo>
                  <a:cubicBezTo>
                    <a:pt x="59" y="0"/>
                    <a:pt x="0" y="59"/>
                    <a:pt x="0" y="131"/>
                  </a:cubicBezTo>
                  <a:cubicBezTo>
                    <a:pt x="0" y="157"/>
                    <a:pt x="8" y="181"/>
                    <a:pt x="21" y="201"/>
                  </a:cubicBezTo>
                  <a:cubicBezTo>
                    <a:pt x="1" y="132"/>
                    <a:pt x="31" y="84"/>
                    <a:pt x="48" y="62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" name="Oval 1150">
              <a:extLst>
                <a:ext uri="{FF2B5EF4-FFF2-40B4-BE49-F238E27FC236}">
                  <a16:creationId xmlns:a16="http://schemas.microsoft.com/office/drawing/2014/main" id="{3F9B812C-6402-B137-FAC3-9F9B85D68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963"/>
              <a:ext cx="705" cy="754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41" name="Oval 1262">
              <a:extLst>
                <a:ext uri="{FF2B5EF4-FFF2-40B4-BE49-F238E27FC236}">
                  <a16:creationId xmlns:a16="http://schemas.microsoft.com/office/drawing/2014/main" id="{B251B44C-EA75-3C62-ADAC-BB3B803A0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2" y="2080"/>
              <a:ext cx="42" cy="4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42" name="Oval 1263">
              <a:extLst>
                <a:ext uri="{FF2B5EF4-FFF2-40B4-BE49-F238E27FC236}">
                  <a16:creationId xmlns:a16="http://schemas.microsoft.com/office/drawing/2014/main" id="{AFD9DA77-DACA-B279-9DAF-BF34FD84D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" y="2064"/>
              <a:ext cx="25" cy="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543" name="Oval 1264">
              <a:extLst>
                <a:ext uri="{FF2B5EF4-FFF2-40B4-BE49-F238E27FC236}">
                  <a16:creationId xmlns:a16="http://schemas.microsoft.com/office/drawing/2014/main" id="{8EF49D0B-9D34-B659-B998-10670A4F4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112"/>
              <a:ext cx="23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544" name="Group 1317">
            <a:extLst>
              <a:ext uri="{FF2B5EF4-FFF2-40B4-BE49-F238E27FC236}">
                <a16:creationId xmlns:a16="http://schemas.microsoft.com/office/drawing/2014/main" id="{0D5FA39E-8CCF-8F7F-DD6C-6D478B3E8472}"/>
              </a:ext>
            </a:extLst>
          </p:cNvPr>
          <p:cNvGrpSpPr>
            <a:grpSpLocks/>
          </p:cNvGrpSpPr>
          <p:nvPr/>
        </p:nvGrpSpPr>
        <p:grpSpPr bwMode="auto">
          <a:xfrm>
            <a:off x="5084537" y="2833687"/>
            <a:ext cx="195263" cy="490538"/>
            <a:chOff x="3192" y="1213"/>
            <a:chExt cx="123" cy="309"/>
          </a:xfrm>
        </p:grpSpPr>
        <p:sp>
          <p:nvSpPr>
            <p:cNvPr id="1545" name="Freeform 1214">
              <a:extLst>
                <a:ext uri="{FF2B5EF4-FFF2-40B4-BE49-F238E27FC236}">
                  <a16:creationId xmlns:a16="http://schemas.microsoft.com/office/drawing/2014/main" id="{248C0320-2104-E741-760F-3A1412A36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2" y="1213"/>
              <a:ext cx="123" cy="309"/>
            </a:xfrm>
            <a:custGeom>
              <a:avLst/>
              <a:gdLst>
                <a:gd name="T0" fmla="*/ 567 w 49"/>
                <a:gd name="T1" fmla="*/ 1100 h 116"/>
                <a:gd name="T2" fmla="*/ 567 w 49"/>
                <a:gd name="T3" fmla="*/ 1023 h 116"/>
                <a:gd name="T4" fmla="*/ 756 w 49"/>
                <a:gd name="T5" fmla="*/ 205 h 116"/>
                <a:gd name="T6" fmla="*/ 756 w 49"/>
                <a:gd name="T7" fmla="*/ 93 h 116"/>
                <a:gd name="T8" fmla="*/ 680 w 49"/>
                <a:gd name="T9" fmla="*/ 21 h 116"/>
                <a:gd name="T10" fmla="*/ 618 w 49"/>
                <a:gd name="T11" fmla="*/ 93 h 116"/>
                <a:gd name="T12" fmla="*/ 618 w 49"/>
                <a:gd name="T13" fmla="*/ 205 h 116"/>
                <a:gd name="T14" fmla="*/ 472 w 49"/>
                <a:gd name="T15" fmla="*/ 852 h 116"/>
                <a:gd name="T16" fmla="*/ 316 w 49"/>
                <a:gd name="T17" fmla="*/ 874 h 116"/>
                <a:gd name="T18" fmla="*/ 158 w 49"/>
                <a:gd name="T19" fmla="*/ 192 h 116"/>
                <a:gd name="T20" fmla="*/ 158 w 49"/>
                <a:gd name="T21" fmla="*/ 77 h 116"/>
                <a:gd name="T22" fmla="*/ 83 w 49"/>
                <a:gd name="T23" fmla="*/ 0 h 116"/>
                <a:gd name="T24" fmla="*/ 20 w 49"/>
                <a:gd name="T25" fmla="*/ 77 h 116"/>
                <a:gd name="T26" fmla="*/ 20 w 49"/>
                <a:gd name="T27" fmla="*/ 192 h 116"/>
                <a:gd name="T28" fmla="*/ 208 w 49"/>
                <a:gd name="T29" fmla="*/ 1023 h 116"/>
                <a:gd name="T30" fmla="*/ 221 w 49"/>
                <a:gd name="T31" fmla="*/ 1100 h 116"/>
                <a:gd name="T32" fmla="*/ 83 w 49"/>
                <a:gd name="T33" fmla="*/ 1361 h 116"/>
                <a:gd name="T34" fmla="*/ 20 w 49"/>
                <a:gd name="T35" fmla="*/ 2099 h 116"/>
                <a:gd name="T36" fmla="*/ 95 w 49"/>
                <a:gd name="T37" fmla="*/ 2192 h 116"/>
                <a:gd name="T38" fmla="*/ 176 w 49"/>
                <a:gd name="T39" fmla="*/ 2099 h 116"/>
                <a:gd name="T40" fmla="*/ 238 w 49"/>
                <a:gd name="T41" fmla="*/ 1420 h 116"/>
                <a:gd name="T42" fmla="*/ 366 w 49"/>
                <a:gd name="T43" fmla="*/ 1228 h 116"/>
                <a:gd name="T44" fmla="*/ 429 w 49"/>
                <a:gd name="T45" fmla="*/ 1228 h 116"/>
                <a:gd name="T46" fmla="*/ 535 w 49"/>
                <a:gd name="T47" fmla="*/ 1420 h 116"/>
                <a:gd name="T48" fmla="*/ 618 w 49"/>
                <a:gd name="T49" fmla="*/ 2099 h 116"/>
                <a:gd name="T50" fmla="*/ 693 w 49"/>
                <a:gd name="T51" fmla="*/ 2192 h 116"/>
                <a:gd name="T52" fmla="*/ 776 w 49"/>
                <a:gd name="T53" fmla="*/ 2099 h 116"/>
                <a:gd name="T54" fmla="*/ 713 w 49"/>
                <a:gd name="T55" fmla="*/ 1361 h 116"/>
                <a:gd name="T56" fmla="*/ 567 w 49"/>
                <a:gd name="T57" fmla="*/ 1100 h 11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9" h="116">
                  <a:moveTo>
                    <a:pt x="36" y="58"/>
                  </a:moveTo>
                  <a:cubicBezTo>
                    <a:pt x="35" y="57"/>
                    <a:pt x="34" y="56"/>
                    <a:pt x="36" y="54"/>
                  </a:cubicBezTo>
                  <a:cubicBezTo>
                    <a:pt x="49" y="42"/>
                    <a:pt x="48" y="29"/>
                    <a:pt x="48" y="11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48" y="3"/>
                    <a:pt x="46" y="1"/>
                    <a:pt x="43" y="1"/>
                  </a:cubicBezTo>
                  <a:cubicBezTo>
                    <a:pt x="41" y="1"/>
                    <a:pt x="39" y="3"/>
                    <a:pt x="39" y="5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9" y="27"/>
                    <a:pt x="38" y="37"/>
                    <a:pt x="30" y="45"/>
                  </a:cubicBezTo>
                  <a:cubicBezTo>
                    <a:pt x="28" y="46"/>
                    <a:pt x="24" y="48"/>
                    <a:pt x="20" y="46"/>
                  </a:cubicBezTo>
                  <a:cubicBezTo>
                    <a:pt x="11" y="37"/>
                    <a:pt x="10" y="27"/>
                    <a:pt x="10" y="1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3" y="0"/>
                    <a:pt x="1" y="2"/>
                    <a:pt x="1" y="4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28"/>
                    <a:pt x="0" y="42"/>
                    <a:pt x="13" y="54"/>
                  </a:cubicBezTo>
                  <a:cubicBezTo>
                    <a:pt x="14" y="55"/>
                    <a:pt x="15" y="56"/>
                    <a:pt x="14" y="58"/>
                  </a:cubicBezTo>
                  <a:cubicBezTo>
                    <a:pt x="10" y="62"/>
                    <a:pt x="7" y="66"/>
                    <a:pt x="5" y="72"/>
                  </a:cubicBezTo>
                  <a:cubicBezTo>
                    <a:pt x="1" y="85"/>
                    <a:pt x="1" y="105"/>
                    <a:pt x="1" y="111"/>
                  </a:cubicBezTo>
                  <a:cubicBezTo>
                    <a:pt x="1" y="113"/>
                    <a:pt x="3" y="116"/>
                    <a:pt x="6" y="116"/>
                  </a:cubicBezTo>
                  <a:cubicBezTo>
                    <a:pt x="9" y="116"/>
                    <a:pt x="11" y="113"/>
                    <a:pt x="11" y="111"/>
                  </a:cubicBezTo>
                  <a:cubicBezTo>
                    <a:pt x="11" y="105"/>
                    <a:pt x="11" y="87"/>
                    <a:pt x="15" y="75"/>
                  </a:cubicBezTo>
                  <a:cubicBezTo>
                    <a:pt x="17" y="70"/>
                    <a:pt x="19" y="68"/>
                    <a:pt x="23" y="65"/>
                  </a:cubicBezTo>
                  <a:cubicBezTo>
                    <a:pt x="24" y="63"/>
                    <a:pt x="26" y="64"/>
                    <a:pt x="27" y="65"/>
                  </a:cubicBezTo>
                  <a:cubicBezTo>
                    <a:pt x="31" y="68"/>
                    <a:pt x="33" y="70"/>
                    <a:pt x="34" y="75"/>
                  </a:cubicBezTo>
                  <a:cubicBezTo>
                    <a:pt x="38" y="87"/>
                    <a:pt x="39" y="105"/>
                    <a:pt x="39" y="111"/>
                  </a:cubicBezTo>
                  <a:cubicBezTo>
                    <a:pt x="39" y="113"/>
                    <a:pt x="41" y="116"/>
                    <a:pt x="44" y="116"/>
                  </a:cubicBezTo>
                  <a:cubicBezTo>
                    <a:pt x="47" y="115"/>
                    <a:pt x="49" y="113"/>
                    <a:pt x="49" y="111"/>
                  </a:cubicBezTo>
                  <a:cubicBezTo>
                    <a:pt x="49" y="105"/>
                    <a:pt x="49" y="85"/>
                    <a:pt x="45" y="72"/>
                  </a:cubicBezTo>
                  <a:cubicBezTo>
                    <a:pt x="43" y="65"/>
                    <a:pt x="39" y="61"/>
                    <a:pt x="36" y="58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" name="Freeform 1215">
              <a:extLst>
                <a:ext uri="{FF2B5EF4-FFF2-40B4-BE49-F238E27FC236}">
                  <a16:creationId xmlns:a16="http://schemas.microsoft.com/office/drawing/2014/main" id="{CAECECC3-78EC-245F-0594-413E3D9D52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97" y="1213"/>
              <a:ext cx="118" cy="309"/>
            </a:xfrm>
            <a:custGeom>
              <a:avLst/>
              <a:gdLst>
                <a:gd name="T0" fmla="*/ 284 w 47"/>
                <a:gd name="T1" fmla="*/ 1193 h 116"/>
                <a:gd name="T2" fmla="*/ 176 w 47"/>
                <a:gd name="T3" fmla="*/ 1377 h 116"/>
                <a:gd name="T4" fmla="*/ 95 w 47"/>
                <a:gd name="T5" fmla="*/ 2059 h 116"/>
                <a:gd name="T6" fmla="*/ 33 w 47"/>
                <a:gd name="T7" fmla="*/ 2158 h 116"/>
                <a:gd name="T8" fmla="*/ 0 w 47"/>
                <a:gd name="T9" fmla="*/ 2158 h 116"/>
                <a:gd name="T10" fmla="*/ 63 w 47"/>
                <a:gd name="T11" fmla="*/ 2192 h 116"/>
                <a:gd name="T12" fmla="*/ 146 w 47"/>
                <a:gd name="T13" fmla="*/ 2099 h 116"/>
                <a:gd name="T14" fmla="*/ 208 w 47"/>
                <a:gd name="T15" fmla="*/ 1420 h 116"/>
                <a:gd name="T16" fmla="*/ 334 w 47"/>
                <a:gd name="T17" fmla="*/ 1228 h 116"/>
                <a:gd name="T18" fmla="*/ 379 w 47"/>
                <a:gd name="T19" fmla="*/ 1207 h 116"/>
                <a:gd name="T20" fmla="*/ 346 w 47"/>
                <a:gd name="T21" fmla="*/ 1193 h 116"/>
                <a:gd name="T22" fmla="*/ 284 w 47"/>
                <a:gd name="T23" fmla="*/ 1193 h 116"/>
                <a:gd name="T24" fmla="*/ 83 w 47"/>
                <a:gd name="T25" fmla="*/ 170 h 116"/>
                <a:gd name="T26" fmla="*/ 251 w 47"/>
                <a:gd name="T27" fmla="*/ 831 h 116"/>
                <a:gd name="T28" fmla="*/ 271 w 47"/>
                <a:gd name="T29" fmla="*/ 852 h 116"/>
                <a:gd name="T30" fmla="*/ 126 w 47"/>
                <a:gd name="T31" fmla="*/ 192 h 116"/>
                <a:gd name="T32" fmla="*/ 126 w 47"/>
                <a:gd name="T33" fmla="*/ 77 h 116"/>
                <a:gd name="T34" fmla="*/ 63 w 47"/>
                <a:gd name="T35" fmla="*/ 0 h 116"/>
                <a:gd name="T36" fmla="*/ 83 w 47"/>
                <a:gd name="T37" fmla="*/ 56 h 116"/>
                <a:gd name="T38" fmla="*/ 83 w 47"/>
                <a:gd name="T39" fmla="*/ 170 h 116"/>
                <a:gd name="T40" fmla="*/ 680 w 47"/>
                <a:gd name="T41" fmla="*/ 1361 h 116"/>
                <a:gd name="T42" fmla="*/ 535 w 47"/>
                <a:gd name="T43" fmla="*/ 1100 h 116"/>
                <a:gd name="T44" fmla="*/ 535 w 47"/>
                <a:gd name="T45" fmla="*/ 1023 h 116"/>
                <a:gd name="T46" fmla="*/ 726 w 47"/>
                <a:gd name="T47" fmla="*/ 205 h 116"/>
                <a:gd name="T48" fmla="*/ 726 w 47"/>
                <a:gd name="T49" fmla="*/ 93 h 116"/>
                <a:gd name="T50" fmla="*/ 663 w 47"/>
                <a:gd name="T51" fmla="*/ 21 h 116"/>
                <a:gd name="T52" fmla="*/ 713 w 47"/>
                <a:gd name="T53" fmla="*/ 56 h 116"/>
                <a:gd name="T54" fmla="*/ 726 w 47"/>
                <a:gd name="T55" fmla="*/ 192 h 116"/>
                <a:gd name="T56" fmla="*/ 492 w 47"/>
                <a:gd name="T57" fmla="*/ 986 h 116"/>
                <a:gd name="T58" fmla="*/ 492 w 47"/>
                <a:gd name="T59" fmla="*/ 1058 h 116"/>
                <a:gd name="T60" fmla="*/ 630 w 47"/>
                <a:gd name="T61" fmla="*/ 1319 h 116"/>
                <a:gd name="T62" fmla="*/ 693 w 47"/>
                <a:gd name="T63" fmla="*/ 2059 h 116"/>
                <a:gd name="T64" fmla="*/ 618 w 47"/>
                <a:gd name="T65" fmla="*/ 2158 h 116"/>
                <a:gd name="T66" fmla="*/ 600 w 47"/>
                <a:gd name="T67" fmla="*/ 2158 h 116"/>
                <a:gd name="T68" fmla="*/ 663 w 47"/>
                <a:gd name="T69" fmla="*/ 2192 h 116"/>
                <a:gd name="T70" fmla="*/ 743 w 47"/>
                <a:gd name="T71" fmla="*/ 2099 h 116"/>
                <a:gd name="T72" fmla="*/ 680 w 47"/>
                <a:gd name="T73" fmla="*/ 1361 h 1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7" h="116">
                  <a:moveTo>
                    <a:pt x="18" y="63"/>
                  </a:moveTo>
                  <a:cubicBezTo>
                    <a:pt x="14" y="66"/>
                    <a:pt x="12" y="69"/>
                    <a:pt x="11" y="73"/>
                  </a:cubicBezTo>
                  <a:cubicBezTo>
                    <a:pt x="7" y="85"/>
                    <a:pt x="6" y="103"/>
                    <a:pt x="6" y="109"/>
                  </a:cubicBezTo>
                  <a:cubicBezTo>
                    <a:pt x="6" y="112"/>
                    <a:pt x="4" y="114"/>
                    <a:pt x="2" y="114"/>
                  </a:cubicBezTo>
                  <a:cubicBezTo>
                    <a:pt x="1" y="114"/>
                    <a:pt x="1" y="114"/>
                    <a:pt x="0" y="114"/>
                  </a:cubicBezTo>
                  <a:cubicBezTo>
                    <a:pt x="1" y="115"/>
                    <a:pt x="3" y="116"/>
                    <a:pt x="4" y="116"/>
                  </a:cubicBezTo>
                  <a:cubicBezTo>
                    <a:pt x="7" y="116"/>
                    <a:pt x="9" y="113"/>
                    <a:pt x="9" y="111"/>
                  </a:cubicBezTo>
                  <a:cubicBezTo>
                    <a:pt x="9" y="105"/>
                    <a:pt x="9" y="87"/>
                    <a:pt x="13" y="75"/>
                  </a:cubicBezTo>
                  <a:cubicBezTo>
                    <a:pt x="15" y="70"/>
                    <a:pt x="17" y="68"/>
                    <a:pt x="21" y="65"/>
                  </a:cubicBezTo>
                  <a:cubicBezTo>
                    <a:pt x="22" y="64"/>
                    <a:pt x="23" y="64"/>
                    <a:pt x="24" y="64"/>
                  </a:cubicBezTo>
                  <a:cubicBezTo>
                    <a:pt x="23" y="64"/>
                    <a:pt x="23" y="63"/>
                    <a:pt x="22" y="63"/>
                  </a:cubicBezTo>
                  <a:cubicBezTo>
                    <a:pt x="22" y="62"/>
                    <a:pt x="20" y="62"/>
                    <a:pt x="18" y="63"/>
                  </a:cubicBezTo>
                  <a:close/>
                  <a:moveTo>
                    <a:pt x="5" y="9"/>
                  </a:moveTo>
                  <a:cubicBezTo>
                    <a:pt x="5" y="25"/>
                    <a:pt x="6" y="35"/>
                    <a:pt x="16" y="44"/>
                  </a:cubicBezTo>
                  <a:cubicBezTo>
                    <a:pt x="16" y="44"/>
                    <a:pt x="17" y="45"/>
                    <a:pt x="17" y="45"/>
                  </a:cubicBezTo>
                  <a:cubicBezTo>
                    <a:pt x="9" y="36"/>
                    <a:pt x="8" y="27"/>
                    <a:pt x="8" y="10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1"/>
                    <a:pt x="4" y="0"/>
                  </a:cubicBezTo>
                  <a:cubicBezTo>
                    <a:pt x="5" y="1"/>
                    <a:pt x="5" y="2"/>
                    <a:pt x="5" y="3"/>
                  </a:cubicBezTo>
                  <a:lnTo>
                    <a:pt x="5" y="9"/>
                  </a:lnTo>
                  <a:close/>
                  <a:moveTo>
                    <a:pt x="43" y="72"/>
                  </a:moveTo>
                  <a:cubicBezTo>
                    <a:pt x="41" y="65"/>
                    <a:pt x="37" y="61"/>
                    <a:pt x="34" y="58"/>
                  </a:cubicBezTo>
                  <a:cubicBezTo>
                    <a:pt x="33" y="57"/>
                    <a:pt x="32" y="56"/>
                    <a:pt x="34" y="54"/>
                  </a:cubicBezTo>
                  <a:cubicBezTo>
                    <a:pt x="47" y="42"/>
                    <a:pt x="46" y="29"/>
                    <a:pt x="46" y="11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3"/>
                    <a:pt x="44" y="1"/>
                    <a:pt x="42" y="1"/>
                  </a:cubicBezTo>
                  <a:cubicBezTo>
                    <a:pt x="43" y="1"/>
                    <a:pt x="45" y="2"/>
                    <a:pt x="45" y="3"/>
                  </a:cubicBezTo>
                  <a:cubicBezTo>
                    <a:pt x="46" y="10"/>
                    <a:pt x="46" y="10"/>
                    <a:pt x="46" y="10"/>
                  </a:cubicBezTo>
                  <a:cubicBezTo>
                    <a:pt x="46" y="28"/>
                    <a:pt x="45" y="40"/>
                    <a:pt x="31" y="52"/>
                  </a:cubicBezTo>
                  <a:cubicBezTo>
                    <a:pt x="30" y="54"/>
                    <a:pt x="30" y="55"/>
                    <a:pt x="31" y="56"/>
                  </a:cubicBezTo>
                  <a:cubicBezTo>
                    <a:pt x="35" y="60"/>
                    <a:pt x="38" y="64"/>
                    <a:pt x="40" y="70"/>
                  </a:cubicBezTo>
                  <a:cubicBezTo>
                    <a:pt x="45" y="83"/>
                    <a:pt x="44" y="103"/>
                    <a:pt x="44" y="109"/>
                  </a:cubicBezTo>
                  <a:cubicBezTo>
                    <a:pt x="44" y="112"/>
                    <a:pt x="42" y="114"/>
                    <a:pt x="39" y="114"/>
                  </a:cubicBezTo>
                  <a:cubicBezTo>
                    <a:pt x="39" y="114"/>
                    <a:pt x="38" y="114"/>
                    <a:pt x="38" y="114"/>
                  </a:cubicBezTo>
                  <a:cubicBezTo>
                    <a:pt x="39" y="115"/>
                    <a:pt x="40" y="116"/>
                    <a:pt x="42" y="116"/>
                  </a:cubicBezTo>
                  <a:cubicBezTo>
                    <a:pt x="45" y="115"/>
                    <a:pt x="47" y="113"/>
                    <a:pt x="47" y="111"/>
                  </a:cubicBezTo>
                  <a:cubicBezTo>
                    <a:pt x="47" y="105"/>
                    <a:pt x="47" y="85"/>
                    <a:pt x="43" y="72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7" name="Freeform 1216">
              <a:extLst>
                <a:ext uri="{FF2B5EF4-FFF2-40B4-BE49-F238E27FC236}">
                  <a16:creationId xmlns:a16="http://schemas.microsoft.com/office/drawing/2014/main" id="{66B4CCFB-ABFD-AB04-8018-92A9977BFD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7" y="1242"/>
              <a:ext cx="38" cy="262"/>
            </a:xfrm>
            <a:custGeom>
              <a:avLst/>
              <a:gdLst>
                <a:gd name="T0" fmla="*/ 0 w 15"/>
                <a:gd name="T1" fmla="*/ 56 h 98"/>
                <a:gd name="T2" fmla="*/ 213 w 15"/>
                <a:gd name="T3" fmla="*/ 821 h 98"/>
                <a:gd name="T4" fmla="*/ 225 w 15"/>
                <a:gd name="T5" fmla="*/ 858 h 98"/>
                <a:gd name="T6" fmla="*/ 213 w 15"/>
                <a:gd name="T7" fmla="*/ 901 h 98"/>
                <a:gd name="T8" fmla="*/ 63 w 15"/>
                <a:gd name="T9" fmla="*/ 1166 h 98"/>
                <a:gd name="T10" fmla="*/ 0 w 15"/>
                <a:gd name="T11" fmla="*/ 1871 h 98"/>
                <a:gd name="T12" fmla="*/ 0 w 15"/>
                <a:gd name="T13" fmla="*/ 1871 h 98"/>
                <a:gd name="T14" fmla="*/ 96 w 15"/>
                <a:gd name="T15" fmla="*/ 1187 h 98"/>
                <a:gd name="T16" fmla="*/ 225 w 15"/>
                <a:gd name="T17" fmla="*/ 914 h 98"/>
                <a:gd name="T18" fmla="*/ 243 w 15"/>
                <a:gd name="T19" fmla="*/ 858 h 98"/>
                <a:gd name="T20" fmla="*/ 225 w 15"/>
                <a:gd name="T21" fmla="*/ 799 h 98"/>
                <a:gd name="T22" fmla="*/ 20 w 15"/>
                <a:gd name="T23" fmla="*/ 307 h 98"/>
                <a:gd name="T24" fmla="*/ 0 w 15"/>
                <a:gd name="T25" fmla="*/ 35 h 98"/>
                <a:gd name="T26" fmla="*/ 0 w 15"/>
                <a:gd name="T27" fmla="*/ 56 h 9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" h="98">
                  <a:moveTo>
                    <a:pt x="0" y="3"/>
                  </a:moveTo>
                  <a:cubicBezTo>
                    <a:pt x="0" y="20"/>
                    <a:pt x="0" y="32"/>
                    <a:pt x="13" y="43"/>
                  </a:cubicBezTo>
                  <a:cubicBezTo>
                    <a:pt x="13" y="43"/>
                    <a:pt x="14" y="44"/>
                    <a:pt x="14" y="45"/>
                  </a:cubicBezTo>
                  <a:cubicBezTo>
                    <a:pt x="14" y="46"/>
                    <a:pt x="14" y="47"/>
                    <a:pt x="13" y="47"/>
                  </a:cubicBezTo>
                  <a:cubicBezTo>
                    <a:pt x="9" y="51"/>
                    <a:pt x="6" y="56"/>
                    <a:pt x="4" y="61"/>
                  </a:cubicBezTo>
                  <a:cubicBezTo>
                    <a:pt x="0" y="74"/>
                    <a:pt x="0" y="91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1"/>
                    <a:pt x="2" y="74"/>
                    <a:pt x="6" y="62"/>
                  </a:cubicBezTo>
                  <a:cubicBezTo>
                    <a:pt x="7" y="56"/>
                    <a:pt x="10" y="52"/>
                    <a:pt x="14" y="48"/>
                  </a:cubicBezTo>
                  <a:cubicBezTo>
                    <a:pt x="15" y="47"/>
                    <a:pt x="15" y="46"/>
                    <a:pt x="15" y="45"/>
                  </a:cubicBezTo>
                  <a:cubicBezTo>
                    <a:pt x="15" y="44"/>
                    <a:pt x="14" y="42"/>
                    <a:pt x="14" y="42"/>
                  </a:cubicBezTo>
                  <a:cubicBezTo>
                    <a:pt x="5" y="34"/>
                    <a:pt x="2" y="26"/>
                    <a:pt x="1" y="16"/>
                  </a:cubicBezTo>
                  <a:cubicBezTo>
                    <a:pt x="1" y="13"/>
                    <a:pt x="0" y="6"/>
                    <a:pt x="0" y="2"/>
                  </a:cubicBezTo>
                  <a:cubicBezTo>
                    <a:pt x="0" y="0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" name="Freeform 1217">
              <a:extLst>
                <a:ext uri="{FF2B5EF4-FFF2-40B4-BE49-F238E27FC236}">
                  <a16:creationId xmlns:a16="http://schemas.microsoft.com/office/drawing/2014/main" id="{9188EC3D-5B91-A227-9F43-D5B0D714F1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0" y="1245"/>
              <a:ext cx="27" cy="88"/>
            </a:xfrm>
            <a:custGeom>
              <a:avLst/>
              <a:gdLst>
                <a:gd name="T0" fmla="*/ 133 w 11"/>
                <a:gd name="T1" fmla="*/ 0 h 33"/>
                <a:gd name="T2" fmla="*/ 0 w 11"/>
                <a:gd name="T3" fmla="*/ 627 h 33"/>
                <a:gd name="T4" fmla="*/ 0 w 11"/>
                <a:gd name="T5" fmla="*/ 627 h 33"/>
                <a:gd name="T6" fmla="*/ 150 w 11"/>
                <a:gd name="T7" fmla="*/ 341 h 33"/>
                <a:gd name="T8" fmla="*/ 133 w 11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33">
                  <a:moveTo>
                    <a:pt x="9" y="0"/>
                  </a:moveTo>
                  <a:cubicBezTo>
                    <a:pt x="9" y="17"/>
                    <a:pt x="8" y="25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5" y="29"/>
                    <a:pt x="9" y="24"/>
                    <a:pt x="10" y="18"/>
                  </a:cubicBezTo>
                  <a:cubicBezTo>
                    <a:pt x="11" y="13"/>
                    <a:pt x="10" y="7"/>
                    <a:pt x="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" name="Freeform 1234">
              <a:extLst>
                <a:ext uri="{FF2B5EF4-FFF2-40B4-BE49-F238E27FC236}">
                  <a16:creationId xmlns:a16="http://schemas.microsoft.com/office/drawing/2014/main" id="{91BB6904-C305-BE55-F362-F4810E699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" y="1445"/>
              <a:ext cx="28" cy="77"/>
            </a:xfrm>
            <a:custGeom>
              <a:avLst/>
              <a:gdLst>
                <a:gd name="T0" fmla="*/ 181 w 11"/>
                <a:gd name="T1" fmla="*/ 451 h 29"/>
                <a:gd name="T2" fmla="*/ 163 w 11"/>
                <a:gd name="T3" fmla="*/ 21 h 29"/>
                <a:gd name="T4" fmla="*/ 0 w 11"/>
                <a:gd name="T5" fmla="*/ 77 h 29"/>
                <a:gd name="T6" fmla="*/ 20 w 11"/>
                <a:gd name="T7" fmla="*/ 451 h 29"/>
                <a:gd name="T8" fmla="*/ 97 w 11"/>
                <a:gd name="T9" fmla="*/ 542 h 29"/>
                <a:gd name="T10" fmla="*/ 181 w 11"/>
                <a:gd name="T11" fmla="*/ 451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29">
                  <a:moveTo>
                    <a:pt x="11" y="24"/>
                  </a:moveTo>
                  <a:cubicBezTo>
                    <a:pt x="11" y="20"/>
                    <a:pt x="11" y="11"/>
                    <a:pt x="10" y="1"/>
                  </a:cubicBezTo>
                  <a:cubicBezTo>
                    <a:pt x="6" y="0"/>
                    <a:pt x="3" y="1"/>
                    <a:pt x="0" y="4"/>
                  </a:cubicBezTo>
                  <a:cubicBezTo>
                    <a:pt x="1" y="12"/>
                    <a:pt x="1" y="20"/>
                    <a:pt x="1" y="24"/>
                  </a:cubicBezTo>
                  <a:cubicBezTo>
                    <a:pt x="1" y="26"/>
                    <a:pt x="3" y="29"/>
                    <a:pt x="6" y="29"/>
                  </a:cubicBezTo>
                  <a:cubicBezTo>
                    <a:pt x="9" y="28"/>
                    <a:pt x="11" y="26"/>
                    <a:pt x="11" y="24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" name="Freeform 1235">
              <a:extLst>
                <a:ext uri="{FF2B5EF4-FFF2-40B4-BE49-F238E27FC236}">
                  <a16:creationId xmlns:a16="http://schemas.microsoft.com/office/drawing/2014/main" id="{154373F8-B473-F2C9-153D-A1DE6D99D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" y="1384"/>
              <a:ext cx="32" cy="122"/>
            </a:xfrm>
            <a:custGeom>
              <a:avLst/>
              <a:gdLst>
                <a:gd name="T0" fmla="*/ 0 w 13"/>
                <a:gd name="T1" fmla="*/ 0 h 46"/>
                <a:gd name="T2" fmla="*/ 103 w 13"/>
                <a:gd name="T3" fmla="*/ 191 h 46"/>
                <a:gd name="T4" fmla="*/ 162 w 13"/>
                <a:gd name="T5" fmla="*/ 859 h 46"/>
                <a:gd name="T6" fmla="*/ 162 w 13"/>
                <a:gd name="T7" fmla="*/ 859 h 46"/>
                <a:gd name="T8" fmla="*/ 121 w 13"/>
                <a:gd name="T9" fmla="*/ 204 h 46"/>
                <a:gd name="T10" fmla="*/ 0 w 13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" h="46">
                  <a:moveTo>
                    <a:pt x="0" y="0"/>
                  </a:moveTo>
                  <a:cubicBezTo>
                    <a:pt x="3" y="3"/>
                    <a:pt x="5" y="6"/>
                    <a:pt x="7" y="10"/>
                  </a:cubicBezTo>
                  <a:cubicBezTo>
                    <a:pt x="11" y="23"/>
                    <a:pt x="11" y="43"/>
                    <a:pt x="11" y="46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1" y="43"/>
                    <a:pt x="13" y="24"/>
                    <a:pt x="8" y="11"/>
                  </a:cubicBezTo>
                  <a:cubicBezTo>
                    <a:pt x="7" y="6"/>
                    <a:pt x="3" y="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1" name="Freeform 1265">
              <a:extLst>
                <a:ext uri="{FF2B5EF4-FFF2-40B4-BE49-F238E27FC236}">
                  <a16:creationId xmlns:a16="http://schemas.microsoft.com/office/drawing/2014/main" id="{24F06928-9D43-D22E-56C6-6397D69FC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2" y="1213"/>
              <a:ext cx="123" cy="309"/>
            </a:xfrm>
            <a:custGeom>
              <a:avLst/>
              <a:gdLst>
                <a:gd name="T0" fmla="*/ 567 w 49"/>
                <a:gd name="T1" fmla="*/ 1100 h 116"/>
                <a:gd name="T2" fmla="*/ 567 w 49"/>
                <a:gd name="T3" fmla="*/ 1023 h 116"/>
                <a:gd name="T4" fmla="*/ 756 w 49"/>
                <a:gd name="T5" fmla="*/ 205 h 116"/>
                <a:gd name="T6" fmla="*/ 756 w 49"/>
                <a:gd name="T7" fmla="*/ 93 h 116"/>
                <a:gd name="T8" fmla="*/ 680 w 49"/>
                <a:gd name="T9" fmla="*/ 21 h 116"/>
                <a:gd name="T10" fmla="*/ 618 w 49"/>
                <a:gd name="T11" fmla="*/ 93 h 116"/>
                <a:gd name="T12" fmla="*/ 618 w 49"/>
                <a:gd name="T13" fmla="*/ 205 h 116"/>
                <a:gd name="T14" fmla="*/ 472 w 49"/>
                <a:gd name="T15" fmla="*/ 852 h 116"/>
                <a:gd name="T16" fmla="*/ 316 w 49"/>
                <a:gd name="T17" fmla="*/ 874 h 116"/>
                <a:gd name="T18" fmla="*/ 158 w 49"/>
                <a:gd name="T19" fmla="*/ 192 h 116"/>
                <a:gd name="T20" fmla="*/ 158 w 49"/>
                <a:gd name="T21" fmla="*/ 77 h 116"/>
                <a:gd name="T22" fmla="*/ 83 w 49"/>
                <a:gd name="T23" fmla="*/ 0 h 116"/>
                <a:gd name="T24" fmla="*/ 20 w 49"/>
                <a:gd name="T25" fmla="*/ 77 h 116"/>
                <a:gd name="T26" fmla="*/ 20 w 49"/>
                <a:gd name="T27" fmla="*/ 192 h 116"/>
                <a:gd name="T28" fmla="*/ 208 w 49"/>
                <a:gd name="T29" fmla="*/ 1023 h 116"/>
                <a:gd name="T30" fmla="*/ 221 w 49"/>
                <a:gd name="T31" fmla="*/ 1100 h 116"/>
                <a:gd name="T32" fmla="*/ 83 w 49"/>
                <a:gd name="T33" fmla="*/ 1361 h 116"/>
                <a:gd name="T34" fmla="*/ 20 w 49"/>
                <a:gd name="T35" fmla="*/ 2099 h 116"/>
                <a:gd name="T36" fmla="*/ 95 w 49"/>
                <a:gd name="T37" fmla="*/ 2192 h 116"/>
                <a:gd name="T38" fmla="*/ 176 w 49"/>
                <a:gd name="T39" fmla="*/ 2099 h 116"/>
                <a:gd name="T40" fmla="*/ 238 w 49"/>
                <a:gd name="T41" fmla="*/ 1420 h 116"/>
                <a:gd name="T42" fmla="*/ 366 w 49"/>
                <a:gd name="T43" fmla="*/ 1228 h 116"/>
                <a:gd name="T44" fmla="*/ 429 w 49"/>
                <a:gd name="T45" fmla="*/ 1228 h 116"/>
                <a:gd name="T46" fmla="*/ 535 w 49"/>
                <a:gd name="T47" fmla="*/ 1420 h 116"/>
                <a:gd name="T48" fmla="*/ 618 w 49"/>
                <a:gd name="T49" fmla="*/ 2099 h 116"/>
                <a:gd name="T50" fmla="*/ 693 w 49"/>
                <a:gd name="T51" fmla="*/ 2192 h 116"/>
                <a:gd name="T52" fmla="*/ 776 w 49"/>
                <a:gd name="T53" fmla="*/ 2099 h 116"/>
                <a:gd name="T54" fmla="*/ 713 w 49"/>
                <a:gd name="T55" fmla="*/ 1361 h 116"/>
                <a:gd name="T56" fmla="*/ 567 w 49"/>
                <a:gd name="T57" fmla="*/ 1100 h 11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9" h="116">
                  <a:moveTo>
                    <a:pt x="36" y="58"/>
                  </a:moveTo>
                  <a:cubicBezTo>
                    <a:pt x="35" y="57"/>
                    <a:pt x="34" y="56"/>
                    <a:pt x="36" y="54"/>
                  </a:cubicBezTo>
                  <a:cubicBezTo>
                    <a:pt x="49" y="42"/>
                    <a:pt x="48" y="29"/>
                    <a:pt x="48" y="11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48" y="3"/>
                    <a:pt x="46" y="1"/>
                    <a:pt x="43" y="1"/>
                  </a:cubicBezTo>
                  <a:cubicBezTo>
                    <a:pt x="41" y="1"/>
                    <a:pt x="39" y="3"/>
                    <a:pt x="39" y="5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9" y="27"/>
                    <a:pt x="38" y="37"/>
                    <a:pt x="30" y="45"/>
                  </a:cubicBezTo>
                  <a:cubicBezTo>
                    <a:pt x="28" y="46"/>
                    <a:pt x="24" y="48"/>
                    <a:pt x="20" y="46"/>
                  </a:cubicBezTo>
                  <a:cubicBezTo>
                    <a:pt x="11" y="37"/>
                    <a:pt x="10" y="27"/>
                    <a:pt x="10" y="1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3" y="0"/>
                    <a:pt x="1" y="2"/>
                    <a:pt x="1" y="4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28"/>
                    <a:pt x="0" y="42"/>
                    <a:pt x="13" y="54"/>
                  </a:cubicBezTo>
                  <a:cubicBezTo>
                    <a:pt x="14" y="55"/>
                    <a:pt x="15" y="56"/>
                    <a:pt x="14" y="58"/>
                  </a:cubicBezTo>
                  <a:cubicBezTo>
                    <a:pt x="10" y="62"/>
                    <a:pt x="7" y="66"/>
                    <a:pt x="5" y="72"/>
                  </a:cubicBezTo>
                  <a:cubicBezTo>
                    <a:pt x="1" y="85"/>
                    <a:pt x="1" y="105"/>
                    <a:pt x="1" y="111"/>
                  </a:cubicBezTo>
                  <a:cubicBezTo>
                    <a:pt x="1" y="113"/>
                    <a:pt x="3" y="116"/>
                    <a:pt x="6" y="116"/>
                  </a:cubicBezTo>
                  <a:cubicBezTo>
                    <a:pt x="9" y="116"/>
                    <a:pt x="11" y="113"/>
                    <a:pt x="11" y="111"/>
                  </a:cubicBezTo>
                  <a:cubicBezTo>
                    <a:pt x="11" y="105"/>
                    <a:pt x="11" y="87"/>
                    <a:pt x="15" y="75"/>
                  </a:cubicBezTo>
                  <a:cubicBezTo>
                    <a:pt x="17" y="70"/>
                    <a:pt x="19" y="68"/>
                    <a:pt x="23" y="65"/>
                  </a:cubicBezTo>
                  <a:cubicBezTo>
                    <a:pt x="24" y="63"/>
                    <a:pt x="26" y="64"/>
                    <a:pt x="27" y="65"/>
                  </a:cubicBezTo>
                  <a:cubicBezTo>
                    <a:pt x="31" y="68"/>
                    <a:pt x="33" y="70"/>
                    <a:pt x="34" y="75"/>
                  </a:cubicBezTo>
                  <a:cubicBezTo>
                    <a:pt x="38" y="87"/>
                    <a:pt x="39" y="105"/>
                    <a:pt x="39" y="111"/>
                  </a:cubicBezTo>
                  <a:cubicBezTo>
                    <a:pt x="39" y="113"/>
                    <a:pt x="41" y="116"/>
                    <a:pt x="44" y="116"/>
                  </a:cubicBezTo>
                  <a:cubicBezTo>
                    <a:pt x="47" y="115"/>
                    <a:pt x="49" y="113"/>
                    <a:pt x="49" y="111"/>
                  </a:cubicBezTo>
                  <a:cubicBezTo>
                    <a:pt x="49" y="105"/>
                    <a:pt x="49" y="85"/>
                    <a:pt x="45" y="72"/>
                  </a:cubicBezTo>
                  <a:cubicBezTo>
                    <a:pt x="43" y="65"/>
                    <a:pt x="39" y="61"/>
                    <a:pt x="36" y="58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52" name="Group 1316">
            <a:extLst>
              <a:ext uri="{FF2B5EF4-FFF2-40B4-BE49-F238E27FC236}">
                <a16:creationId xmlns:a16="http://schemas.microsoft.com/office/drawing/2014/main" id="{D792B2F5-FCFF-9B6B-EB72-937716ECE8A8}"/>
              </a:ext>
            </a:extLst>
          </p:cNvPr>
          <p:cNvGrpSpPr>
            <a:grpSpLocks/>
          </p:cNvGrpSpPr>
          <p:nvPr/>
        </p:nvGrpSpPr>
        <p:grpSpPr bwMode="auto">
          <a:xfrm>
            <a:off x="5313137" y="2757487"/>
            <a:ext cx="322263" cy="574675"/>
            <a:chOff x="3312" y="1104"/>
            <a:chExt cx="203" cy="362"/>
          </a:xfrm>
        </p:grpSpPr>
        <p:sp>
          <p:nvSpPr>
            <p:cNvPr id="1553" name="Freeform 1218">
              <a:extLst>
                <a:ext uri="{FF2B5EF4-FFF2-40B4-BE49-F238E27FC236}">
                  <a16:creationId xmlns:a16="http://schemas.microsoft.com/office/drawing/2014/main" id="{BC026A5F-99C2-F94E-8F88-A168033CC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1104"/>
              <a:ext cx="203" cy="362"/>
            </a:xfrm>
            <a:custGeom>
              <a:avLst/>
              <a:gdLst>
                <a:gd name="T0" fmla="*/ 817 w 81"/>
                <a:gd name="T1" fmla="*/ 1224 h 136"/>
                <a:gd name="T2" fmla="*/ 817 w 81"/>
                <a:gd name="T3" fmla="*/ 1147 h 136"/>
                <a:gd name="T4" fmla="*/ 847 w 81"/>
                <a:gd name="T5" fmla="*/ 205 h 136"/>
                <a:gd name="T6" fmla="*/ 817 w 81"/>
                <a:gd name="T7" fmla="*/ 77 h 136"/>
                <a:gd name="T8" fmla="*/ 722 w 81"/>
                <a:gd name="T9" fmla="*/ 21 h 136"/>
                <a:gd name="T10" fmla="*/ 679 w 81"/>
                <a:gd name="T11" fmla="*/ 136 h 136"/>
                <a:gd name="T12" fmla="*/ 692 w 81"/>
                <a:gd name="T13" fmla="*/ 248 h 136"/>
                <a:gd name="T14" fmla="*/ 679 w 81"/>
                <a:gd name="T15" fmla="*/ 998 h 136"/>
                <a:gd name="T16" fmla="*/ 501 w 81"/>
                <a:gd name="T17" fmla="*/ 1057 h 136"/>
                <a:gd name="T18" fmla="*/ 188 w 81"/>
                <a:gd name="T19" fmla="*/ 375 h 136"/>
                <a:gd name="T20" fmla="*/ 175 w 81"/>
                <a:gd name="T21" fmla="*/ 248 h 136"/>
                <a:gd name="T22" fmla="*/ 83 w 81"/>
                <a:gd name="T23" fmla="*/ 192 h 136"/>
                <a:gd name="T24" fmla="*/ 20 w 81"/>
                <a:gd name="T25" fmla="*/ 303 h 136"/>
                <a:gd name="T26" fmla="*/ 50 w 81"/>
                <a:gd name="T27" fmla="*/ 418 h 136"/>
                <a:gd name="T28" fmla="*/ 426 w 81"/>
                <a:gd name="T29" fmla="*/ 1262 h 136"/>
                <a:gd name="T30" fmla="*/ 459 w 81"/>
                <a:gd name="T31" fmla="*/ 1339 h 136"/>
                <a:gd name="T32" fmla="*/ 346 w 81"/>
                <a:gd name="T33" fmla="*/ 1658 h 136"/>
                <a:gd name="T34" fmla="*/ 439 w 81"/>
                <a:gd name="T35" fmla="*/ 2486 h 136"/>
                <a:gd name="T36" fmla="*/ 554 w 81"/>
                <a:gd name="T37" fmla="*/ 2566 h 136"/>
                <a:gd name="T38" fmla="*/ 617 w 81"/>
                <a:gd name="T39" fmla="*/ 2430 h 136"/>
                <a:gd name="T40" fmla="*/ 534 w 81"/>
                <a:gd name="T41" fmla="*/ 1680 h 136"/>
                <a:gd name="T42" fmla="*/ 629 w 81"/>
                <a:gd name="T43" fmla="*/ 1432 h 136"/>
                <a:gd name="T44" fmla="*/ 709 w 81"/>
                <a:gd name="T45" fmla="*/ 1416 h 136"/>
                <a:gd name="T46" fmla="*/ 867 w 81"/>
                <a:gd name="T47" fmla="*/ 1586 h 136"/>
                <a:gd name="T48" fmla="*/ 1100 w 81"/>
                <a:gd name="T49" fmla="*/ 2302 h 136"/>
                <a:gd name="T50" fmla="*/ 1193 w 81"/>
                <a:gd name="T51" fmla="*/ 2374 h 136"/>
                <a:gd name="T52" fmla="*/ 1256 w 81"/>
                <a:gd name="T53" fmla="*/ 2247 h 136"/>
                <a:gd name="T54" fmla="*/ 1038 w 81"/>
                <a:gd name="T55" fmla="*/ 1475 h 136"/>
                <a:gd name="T56" fmla="*/ 817 w 81"/>
                <a:gd name="T57" fmla="*/ 1224 h 1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1" h="136">
                  <a:moveTo>
                    <a:pt x="52" y="65"/>
                  </a:moveTo>
                  <a:cubicBezTo>
                    <a:pt x="51" y="65"/>
                    <a:pt x="50" y="63"/>
                    <a:pt x="52" y="61"/>
                  </a:cubicBezTo>
                  <a:cubicBezTo>
                    <a:pt x="63" y="44"/>
                    <a:pt x="58" y="30"/>
                    <a:pt x="54" y="11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1" y="2"/>
                    <a:pt x="49" y="0"/>
                    <a:pt x="46" y="1"/>
                  </a:cubicBezTo>
                  <a:cubicBezTo>
                    <a:pt x="43" y="1"/>
                    <a:pt x="42" y="4"/>
                    <a:pt x="43" y="7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8" y="31"/>
                    <a:pt x="50" y="41"/>
                    <a:pt x="43" y="53"/>
                  </a:cubicBezTo>
                  <a:cubicBezTo>
                    <a:pt x="42" y="54"/>
                    <a:pt x="37" y="58"/>
                    <a:pt x="32" y="56"/>
                  </a:cubicBezTo>
                  <a:cubicBezTo>
                    <a:pt x="20" y="49"/>
                    <a:pt x="16" y="38"/>
                    <a:pt x="12" y="20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0" y="11"/>
                    <a:pt x="7" y="9"/>
                    <a:pt x="5" y="10"/>
                  </a:cubicBezTo>
                  <a:cubicBezTo>
                    <a:pt x="2" y="10"/>
                    <a:pt x="0" y="13"/>
                    <a:pt x="1" y="16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7" y="42"/>
                    <a:pt x="10" y="57"/>
                    <a:pt x="27" y="67"/>
                  </a:cubicBezTo>
                  <a:cubicBezTo>
                    <a:pt x="28" y="67"/>
                    <a:pt x="30" y="69"/>
                    <a:pt x="29" y="71"/>
                  </a:cubicBezTo>
                  <a:cubicBezTo>
                    <a:pt x="25" y="76"/>
                    <a:pt x="23" y="81"/>
                    <a:pt x="22" y="88"/>
                  </a:cubicBezTo>
                  <a:cubicBezTo>
                    <a:pt x="21" y="104"/>
                    <a:pt x="27" y="125"/>
                    <a:pt x="28" y="132"/>
                  </a:cubicBezTo>
                  <a:cubicBezTo>
                    <a:pt x="29" y="134"/>
                    <a:pt x="32" y="136"/>
                    <a:pt x="35" y="136"/>
                  </a:cubicBezTo>
                  <a:cubicBezTo>
                    <a:pt x="38" y="135"/>
                    <a:pt x="40" y="132"/>
                    <a:pt x="39" y="129"/>
                  </a:cubicBezTo>
                  <a:cubicBezTo>
                    <a:pt x="37" y="123"/>
                    <a:pt x="33" y="103"/>
                    <a:pt x="34" y="89"/>
                  </a:cubicBezTo>
                  <a:cubicBezTo>
                    <a:pt x="35" y="84"/>
                    <a:pt x="37" y="80"/>
                    <a:pt x="40" y="76"/>
                  </a:cubicBezTo>
                  <a:cubicBezTo>
                    <a:pt x="41" y="74"/>
                    <a:pt x="44" y="74"/>
                    <a:pt x="45" y="75"/>
                  </a:cubicBezTo>
                  <a:cubicBezTo>
                    <a:pt x="50" y="77"/>
                    <a:pt x="53" y="79"/>
                    <a:pt x="55" y="84"/>
                  </a:cubicBezTo>
                  <a:cubicBezTo>
                    <a:pt x="63" y="96"/>
                    <a:pt x="68" y="116"/>
                    <a:pt x="70" y="122"/>
                  </a:cubicBezTo>
                  <a:cubicBezTo>
                    <a:pt x="70" y="125"/>
                    <a:pt x="73" y="127"/>
                    <a:pt x="76" y="126"/>
                  </a:cubicBezTo>
                  <a:cubicBezTo>
                    <a:pt x="79" y="125"/>
                    <a:pt x="81" y="122"/>
                    <a:pt x="80" y="119"/>
                  </a:cubicBezTo>
                  <a:cubicBezTo>
                    <a:pt x="79" y="113"/>
                    <a:pt x="74" y="91"/>
                    <a:pt x="66" y="78"/>
                  </a:cubicBezTo>
                  <a:cubicBezTo>
                    <a:pt x="62" y="71"/>
                    <a:pt x="57" y="68"/>
                    <a:pt x="52" y="65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4" name="Freeform 1219">
              <a:extLst>
                <a:ext uri="{FF2B5EF4-FFF2-40B4-BE49-F238E27FC236}">
                  <a16:creationId xmlns:a16="http://schemas.microsoft.com/office/drawing/2014/main" id="{D1424CF6-DC06-871E-27F7-6435E4AE00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7" y="1106"/>
              <a:ext cx="188" cy="360"/>
            </a:xfrm>
            <a:custGeom>
              <a:avLst/>
              <a:gdLst>
                <a:gd name="T0" fmla="*/ 491 w 75"/>
                <a:gd name="T1" fmla="*/ 1387 h 135"/>
                <a:gd name="T2" fmla="*/ 396 w 75"/>
                <a:gd name="T3" fmla="*/ 1651 h 135"/>
                <a:gd name="T4" fmla="*/ 471 w 75"/>
                <a:gd name="T5" fmla="*/ 2411 h 135"/>
                <a:gd name="T6" fmla="*/ 409 w 75"/>
                <a:gd name="T7" fmla="*/ 2525 h 135"/>
                <a:gd name="T8" fmla="*/ 376 w 75"/>
                <a:gd name="T9" fmla="*/ 2525 h 135"/>
                <a:gd name="T10" fmla="*/ 459 w 75"/>
                <a:gd name="T11" fmla="*/ 2560 h 135"/>
                <a:gd name="T12" fmla="*/ 521 w 75"/>
                <a:gd name="T13" fmla="*/ 2424 h 135"/>
                <a:gd name="T14" fmla="*/ 439 w 75"/>
                <a:gd name="T15" fmla="*/ 1672 h 135"/>
                <a:gd name="T16" fmla="*/ 534 w 75"/>
                <a:gd name="T17" fmla="*/ 1421 h 135"/>
                <a:gd name="T18" fmla="*/ 584 w 75"/>
                <a:gd name="T19" fmla="*/ 1400 h 135"/>
                <a:gd name="T20" fmla="*/ 567 w 75"/>
                <a:gd name="T21" fmla="*/ 1387 h 135"/>
                <a:gd name="T22" fmla="*/ 491 w 75"/>
                <a:gd name="T23" fmla="*/ 1387 h 135"/>
                <a:gd name="T24" fmla="*/ 50 w 75"/>
                <a:gd name="T25" fmla="*/ 341 h 135"/>
                <a:gd name="T26" fmla="*/ 363 w 75"/>
                <a:gd name="T27" fmla="*/ 1024 h 135"/>
                <a:gd name="T28" fmla="*/ 396 w 75"/>
                <a:gd name="T29" fmla="*/ 1024 h 135"/>
                <a:gd name="T30" fmla="*/ 95 w 75"/>
                <a:gd name="T31" fmla="*/ 363 h 135"/>
                <a:gd name="T32" fmla="*/ 83 w 75"/>
                <a:gd name="T33" fmla="*/ 227 h 135"/>
                <a:gd name="T34" fmla="*/ 0 w 75"/>
                <a:gd name="T35" fmla="*/ 171 h 135"/>
                <a:gd name="T36" fmla="*/ 20 w 75"/>
                <a:gd name="T37" fmla="*/ 205 h 135"/>
                <a:gd name="T38" fmla="*/ 50 w 75"/>
                <a:gd name="T39" fmla="*/ 341 h 135"/>
                <a:gd name="T40" fmla="*/ 943 w 75"/>
                <a:gd name="T41" fmla="*/ 1459 h 135"/>
                <a:gd name="T42" fmla="*/ 722 w 75"/>
                <a:gd name="T43" fmla="*/ 1216 h 135"/>
                <a:gd name="T44" fmla="*/ 722 w 75"/>
                <a:gd name="T45" fmla="*/ 1139 h 135"/>
                <a:gd name="T46" fmla="*/ 755 w 75"/>
                <a:gd name="T47" fmla="*/ 192 h 135"/>
                <a:gd name="T48" fmla="*/ 722 w 75"/>
                <a:gd name="T49" fmla="*/ 56 h 135"/>
                <a:gd name="T50" fmla="*/ 647 w 75"/>
                <a:gd name="T51" fmla="*/ 0 h 135"/>
                <a:gd name="T52" fmla="*/ 679 w 75"/>
                <a:gd name="T53" fmla="*/ 35 h 135"/>
                <a:gd name="T54" fmla="*/ 692 w 75"/>
                <a:gd name="T55" fmla="*/ 171 h 135"/>
                <a:gd name="T56" fmla="*/ 679 w 75"/>
                <a:gd name="T57" fmla="*/ 1117 h 135"/>
                <a:gd name="T58" fmla="*/ 679 w 75"/>
                <a:gd name="T59" fmla="*/ 1195 h 135"/>
                <a:gd name="T60" fmla="*/ 880 w 75"/>
                <a:gd name="T61" fmla="*/ 1421 h 135"/>
                <a:gd name="T62" fmla="*/ 1118 w 75"/>
                <a:gd name="T63" fmla="*/ 2219 h 135"/>
                <a:gd name="T64" fmla="*/ 1055 w 75"/>
                <a:gd name="T65" fmla="*/ 2355 h 135"/>
                <a:gd name="T66" fmla="*/ 1025 w 75"/>
                <a:gd name="T67" fmla="*/ 2355 h 135"/>
                <a:gd name="T68" fmla="*/ 1100 w 75"/>
                <a:gd name="T69" fmla="*/ 2368 h 135"/>
                <a:gd name="T70" fmla="*/ 1163 w 75"/>
                <a:gd name="T71" fmla="*/ 2240 h 135"/>
                <a:gd name="T72" fmla="*/ 943 w 75"/>
                <a:gd name="T73" fmla="*/ 1459 h 13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5" h="135">
                  <a:moveTo>
                    <a:pt x="31" y="73"/>
                  </a:moveTo>
                  <a:cubicBezTo>
                    <a:pt x="27" y="78"/>
                    <a:pt x="26" y="81"/>
                    <a:pt x="25" y="87"/>
                  </a:cubicBezTo>
                  <a:cubicBezTo>
                    <a:pt x="24" y="101"/>
                    <a:pt x="28" y="120"/>
                    <a:pt x="30" y="127"/>
                  </a:cubicBezTo>
                  <a:cubicBezTo>
                    <a:pt x="30" y="130"/>
                    <a:pt x="29" y="133"/>
                    <a:pt x="26" y="133"/>
                  </a:cubicBezTo>
                  <a:cubicBezTo>
                    <a:pt x="25" y="133"/>
                    <a:pt x="25" y="133"/>
                    <a:pt x="24" y="133"/>
                  </a:cubicBezTo>
                  <a:cubicBezTo>
                    <a:pt x="25" y="134"/>
                    <a:pt x="27" y="135"/>
                    <a:pt x="29" y="135"/>
                  </a:cubicBezTo>
                  <a:cubicBezTo>
                    <a:pt x="32" y="134"/>
                    <a:pt x="34" y="131"/>
                    <a:pt x="33" y="128"/>
                  </a:cubicBezTo>
                  <a:cubicBezTo>
                    <a:pt x="31" y="122"/>
                    <a:pt x="27" y="102"/>
                    <a:pt x="28" y="88"/>
                  </a:cubicBezTo>
                  <a:cubicBezTo>
                    <a:pt x="29" y="83"/>
                    <a:pt x="31" y="79"/>
                    <a:pt x="34" y="75"/>
                  </a:cubicBezTo>
                  <a:cubicBezTo>
                    <a:pt x="35" y="74"/>
                    <a:pt x="36" y="73"/>
                    <a:pt x="37" y="74"/>
                  </a:cubicBezTo>
                  <a:cubicBezTo>
                    <a:pt x="37" y="73"/>
                    <a:pt x="36" y="73"/>
                    <a:pt x="36" y="73"/>
                  </a:cubicBezTo>
                  <a:cubicBezTo>
                    <a:pt x="35" y="72"/>
                    <a:pt x="32" y="72"/>
                    <a:pt x="31" y="73"/>
                  </a:cubicBezTo>
                  <a:close/>
                  <a:moveTo>
                    <a:pt x="3" y="18"/>
                  </a:moveTo>
                  <a:cubicBezTo>
                    <a:pt x="7" y="36"/>
                    <a:pt x="11" y="47"/>
                    <a:pt x="23" y="54"/>
                  </a:cubicBezTo>
                  <a:cubicBezTo>
                    <a:pt x="24" y="54"/>
                    <a:pt x="24" y="54"/>
                    <a:pt x="25" y="54"/>
                  </a:cubicBezTo>
                  <a:cubicBezTo>
                    <a:pt x="14" y="47"/>
                    <a:pt x="10" y="37"/>
                    <a:pt x="6" y="19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0"/>
                    <a:pt x="2" y="9"/>
                    <a:pt x="0" y="9"/>
                  </a:cubicBezTo>
                  <a:cubicBezTo>
                    <a:pt x="1" y="9"/>
                    <a:pt x="1" y="10"/>
                    <a:pt x="1" y="11"/>
                  </a:cubicBezTo>
                  <a:lnTo>
                    <a:pt x="3" y="18"/>
                  </a:lnTo>
                  <a:close/>
                  <a:moveTo>
                    <a:pt x="60" y="77"/>
                  </a:moveTo>
                  <a:cubicBezTo>
                    <a:pt x="56" y="70"/>
                    <a:pt x="51" y="67"/>
                    <a:pt x="46" y="64"/>
                  </a:cubicBezTo>
                  <a:cubicBezTo>
                    <a:pt x="45" y="64"/>
                    <a:pt x="44" y="62"/>
                    <a:pt x="46" y="60"/>
                  </a:cubicBezTo>
                  <a:cubicBezTo>
                    <a:pt x="57" y="43"/>
                    <a:pt x="52" y="29"/>
                    <a:pt x="48" y="10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6" y="1"/>
                    <a:pt x="44" y="0"/>
                    <a:pt x="41" y="0"/>
                  </a:cubicBezTo>
                  <a:cubicBezTo>
                    <a:pt x="42" y="0"/>
                    <a:pt x="43" y="1"/>
                    <a:pt x="43" y="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9" y="28"/>
                    <a:pt x="54" y="42"/>
                    <a:pt x="43" y="59"/>
                  </a:cubicBezTo>
                  <a:cubicBezTo>
                    <a:pt x="41" y="61"/>
                    <a:pt x="42" y="62"/>
                    <a:pt x="43" y="63"/>
                  </a:cubicBezTo>
                  <a:cubicBezTo>
                    <a:pt x="48" y="66"/>
                    <a:pt x="53" y="69"/>
                    <a:pt x="56" y="75"/>
                  </a:cubicBezTo>
                  <a:cubicBezTo>
                    <a:pt x="65" y="89"/>
                    <a:pt x="69" y="110"/>
                    <a:pt x="71" y="117"/>
                  </a:cubicBezTo>
                  <a:cubicBezTo>
                    <a:pt x="72" y="120"/>
                    <a:pt x="70" y="123"/>
                    <a:pt x="67" y="124"/>
                  </a:cubicBezTo>
                  <a:cubicBezTo>
                    <a:pt x="66" y="124"/>
                    <a:pt x="66" y="124"/>
                    <a:pt x="65" y="124"/>
                  </a:cubicBezTo>
                  <a:cubicBezTo>
                    <a:pt x="67" y="125"/>
                    <a:pt x="68" y="125"/>
                    <a:pt x="70" y="125"/>
                  </a:cubicBezTo>
                  <a:cubicBezTo>
                    <a:pt x="73" y="124"/>
                    <a:pt x="75" y="121"/>
                    <a:pt x="74" y="118"/>
                  </a:cubicBezTo>
                  <a:cubicBezTo>
                    <a:pt x="73" y="112"/>
                    <a:pt x="68" y="90"/>
                    <a:pt x="60" y="77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5" name="Freeform 1220">
              <a:extLst>
                <a:ext uri="{FF2B5EF4-FFF2-40B4-BE49-F238E27FC236}">
                  <a16:creationId xmlns:a16="http://schemas.microsoft.com/office/drawing/2014/main" id="{9A03CAA1-05D3-845D-0730-EBB2D145F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7" y="1301"/>
              <a:ext cx="63" cy="123"/>
            </a:xfrm>
            <a:custGeom>
              <a:avLst/>
              <a:gdLst>
                <a:gd name="T0" fmla="*/ 20 w 25"/>
                <a:gd name="T1" fmla="*/ 0 h 46"/>
                <a:gd name="T2" fmla="*/ 179 w 25"/>
                <a:gd name="T3" fmla="*/ 171 h 46"/>
                <a:gd name="T4" fmla="*/ 401 w 25"/>
                <a:gd name="T5" fmla="*/ 880 h 46"/>
                <a:gd name="T6" fmla="*/ 401 w 25"/>
                <a:gd name="T7" fmla="*/ 880 h 46"/>
                <a:gd name="T8" fmla="*/ 209 w 25"/>
                <a:gd name="T9" fmla="*/ 193 h 46"/>
                <a:gd name="T10" fmla="*/ 0 w 25"/>
                <a:gd name="T11" fmla="*/ 0 h 46"/>
                <a:gd name="T12" fmla="*/ 20 w 25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46">
                  <a:moveTo>
                    <a:pt x="1" y="0"/>
                  </a:moveTo>
                  <a:cubicBezTo>
                    <a:pt x="5" y="2"/>
                    <a:pt x="8" y="4"/>
                    <a:pt x="11" y="9"/>
                  </a:cubicBezTo>
                  <a:cubicBezTo>
                    <a:pt x="19" y="22"/>
                    <a:pt x="24" y="44"/>
                    <a:pt x="25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4" y="44"/>
                    <a:pt x="21" y="23"/>
                    <a:pt x="13" y="10"/>
                  </a:cubicBezTo>
                  <a:cubicBezTo>
                    <a:pt x="10" y="5"/>
                    <a:pt x="5" y="2"/>
                    <a:pt x="0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" name="Freeform 1221">
              <a:extLst>
                <a:ext uri="{FF2B5EF4-FFF2-40B4-BE49-F238E27FC236}">
                  <a16:creationId xmlns:a16="http://schemas.microsoft.com/office/drawing/2014/main" id="{69F153E4-7AA7-5BB6-B3CE-C1B517DC5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2" y="1141"/>
              <a:ext cx="18" cy="101"/>
            </a:xfrm>
            <a:custGeom>
              <a:avLst/>
              <a:gdLst>
                <a:gd name="T0" fmla="*/ 33 w 7"/>
                <a:gd name="T1" fmla="*/ 0 h 38"/>
                <a:gd name="T2" fmla="*/ 0 w 7"/>
                <a:gd name="T3" fmla="*/ 712 h 38"/>
                <a:gd name="T4" fmla="*/ 0 w 7"/>
                <a:gd name="T5" fmla="*/ 712 h 38"/>
                <a:gd name="T6" fmla="*/ 118 w 7"/>
                <a:gd name="T7" fmla="*/ 375 h 38"/>
                <a:gd name="T8" fmla="*/ 33 w 7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38">
                  <a:moveTo>
                    <a:pt x="2" y="0"/>
                  </a:moveTo>
                  <a:cubicBezTo>
                    <a:pt x="6" y="18"/>
                    <a:pt x="7" y="2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5" y="33"/>
                    <a:pt x="7" y="27"/>
                    <a:pt x="7" y="20"/>
                  </a:cubicBezTo>
                  <a:cubicBezTo>
                    <a:pt x="7" y="14"/>
                    <a:pt x="4" y="7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7" name="Freeform 1222">
              <a:extLst>
                <a:ext uri="{FF2B5EF4-FFF2-40B4-BE49-F238E27FC236}">
                  <a16:creationId xmlns:a16="http://schemas.microsoft.com/office/drawing/2014/main" id="{E309EAC9-044D-BDDE-E242-13CE27FECB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1128"/>
              <a:ext cx="43" cy="85"/>
            </a:xfrm>
            <a:custGeom>
              <a:avLst/>
              <a:gdLst>
                <a:gd name="T0" fmla="*/ 225 w 17"/>
                <a:gd name="T1" fmla="*/ 566 h 32"/>
                <a:gd name="T2" fmla="*/ 276 w 17"/>
                <a:gd name="T3" fmla="*/ 545 h 32"/>
                <a:gd name="T4" fmla="*/ 192 w 17"/>
                <a:gd name="T5" fmla="*/ 205 h 32"/>
                <a:gd name="T6" fmla="*/ 180 w 17"/>
                <a:gd name="T7" fmla="*/ 77 h 32"/>
                <a:gd name="T8" fmla="*/ 83 w 17"/>
                <a:gd name="T9" fmla="*/ 21 h 32"/>
                <a:gd name="T10" fmla="*/ 20 w 17"/>
                <a:gd name="T11" fmla="*/ 133 h 32"/>
                <a:gd name="T12" fmla="*/ 51 w 17"/>
                <a:gd name="T13" fmla="*/ 247 h 32"/>
                <a:gd name="T14" fmla="*/ 116 w 17"/>
                <a:gd name="T15" fmla="*/ 600 h 32"/>
                <a:gd name="T16" fmla="*/ 225 w 17"/>
                <a:gd name="T17" fmla="*/ 566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32">
                  <a:moveTo>
                    <a:pt x="14" y="30"/>
                  </a:moveTo>
                  <a:cubicBezTo>
                    <a:pt x="15" y="30"/>
                    <a:pt x="16" y="29"/>
                    <a:pt x="17" y="29"/>
                  </a:cubicBezTo>
                  <a:cubicBezTo>
                    <a:pt x="15" y="24"/>
                    <a:pt x="14" y="18"/>
                    <a:pt x="12" y="11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0" y="2"/>
                    <a:pt x="7" y="0"/>
                    <a:pt x="5" y="1"/>
                  </a:cubicBezTo>
                  <a:cubicBezTo>
                    <a:pt x="2" y="1"/>
                    <a:pt x="0" y="4"/>
                    <a:pt x="1" y="7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20"/>
                    <a:pt x="6" y="26"/>
                    <a:pt x="7" y="32"/>
                  </a:cubicBezTo>
                  <a:cubicBezTo>
                    <a:pt x="10" y="31"/>
                    <a:pt x="12" y="31"/>
                    <a:pt x="14" y="30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8" name="Freeform 1223">
              <a:extLst>
                <a:ext uri="{FF2B5EF4-FFF2-40B4-BE49-F238E27FC236}">
                  <a16:creationId xmlns:a16="http://schemas.microsoft.com/office/drawing/2014/main" id="{38ADFD2C-C945-132E-DC15-7D57E9B54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2" y="1165"/>
              <a:ext cx="70" cy="283"/>
            </a:xfrm>
            <a:custGeom>
              <a:avLst/>
              <a:gdLst>
                <a:gd name="T0" fmla="*/ 20 w 28"/>
                <a:gd name="T1" fmla="*/ 56 h 106"/>
                <a:gd name="T2" fmla="*/ 395 w 28"/>
                <a:gd name="T3" fmla="*/ 820 h 106"/>
                <a:gd name="T4" fmla="*/ 408 w 28"/>
                <a:gd name="T5" fmla="*/ 854 h 106"/>
                <a:gd name="T6" fmla="*/ 408 w 28"/>
                <a:gd name="T7" fmla="*/ 913 h 106"/>
                <a:gd name="T8" fmla="*/ 313 w 28"/>
                <a:gd name="T9" fmla="*/ 1255 h 106"/>
                <a:gd name="T10" fmla="*/ 395 w 28"/>
                <a:gd name="T11" fmla="*/ 2018 h 106"/>
                <a:gd name="T12" fmla="*/ 395 w 28"/>
                <a:gd name="T13" fmla="*/ 2018 h 106"/>
                <a:gd name="T14" fmla="*/ 345 w 28"/>
                <a:gd name="T15" fmla="*/ 1255 h 106"/>
                <a:gd name="T16" fmla="*/ 438 w 28"/>
                <a:gd name="T17" fmla="*/ 934 h 106"/>
                <a:gd name="T18" fmla="*/ 438 w 28"/>
                <a:gd name="T19" fmla="*/ 854 h 106"/>
                <a:gd name="T20" fmla="*/ 408 w 28"/>
                <a:gd name="T21" fmla="*/ 798 h 106"/>
                <a:gd name="T22" fmla="*/ 83 w 28"/>
                <a:gd name="T23" fmla="*/ 320 h 106"/>
                <a:gd name="T24" fmla="*/ 20 w 28"/>
                <a:gd name="T25" fmla="*/ 35 h 106"/>
                <a:gd name="T26" fmla="*/ 20 w 28"/>
                <a:gd name="T27" fmla="*/ 56 h 1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106">
                  <a:moveTo>
                    <a:pt x="1" y="3"/>
                  </a:moveTo>
                  <a:cubicBezTo>
                    <a:pt x="5" y="21"/>
                    <a:pt x="8" y="34"/>
                    <a:pt x="25" y="43"/>
                  </a:cubicBezTo>
                  <a:cubicBezTo>
                    <a:pt x="25" y="43"/>
                    <a:pt x="26" y="44"/>
                    <a:pt x="26" y="45"/>
                  </a:cubicBezTo>
                  <a:cubicBezTo>
                    <a:pt x="27" y="46"/>
                    <a:pt x="26" y="47"/>
                    <a:pt x="26" y="48"/>
                  </a:cubicBezTo>
                  <a:cubicBezTo>
                    <a:pt x="22" y="53"/>
                    <a:pt x="20" y="59"/>
                    <a:pt x="20" y="66"/>
                  </a:cubicBezTo>
                  <a:cubicBezTo>
                    <a:pt x="19" y="80"/>
                    <a:pt x="23" y="98"/>
                    <a:pt x="25" y="106"/>
                  </a:cubicBezTo>
                  <a:cubicBezTo>
                    <a:pt x="25" y="106"/>
                    <a:pt x="25" y="106"/>
                    <a:pt x="25" y="106"/>
                  </a:cubicBezTo>
                  <a:cubicBezTo>
                    <a:pt x="23" y="98"/>
                    <a:pt x="20" y="80"/>
                    <a:pt x="22" y="66"/>
                  </a:cubicBezTo>
                  <a:cubicBezTo>
                    <a:pt x="22" y="59"/>
                    <a:pt x="24" y="54"/>
                    <a:pt x="28" y="49"/>
                  </a:cubicBezTo>
                  <a:cubicBezTo>
                    <a:pt x="28" y="47"/>
                    <a:pt x="28" y="46"/>
                    <a:pt x="28" y="45"/>
                  </a:cubicBezTo>
                  <a:cubicBezTo>
                    <a:pt x="28" y="43"/>
                    <a:pt x="26" y="42"/>
                    <a:pt x="26" y="42"/>
                  </a:cubicBezTo>
                  <a:cubicBezTo>
                    <a:pt x="14" y="35"/>
                    <a:pt x="9" y="27"/>
                    <a:pt x="5" y="17"/>
                  </a:cubicBezTo>
                  <a:cubicBezTo>
                    <a:pt x="4" y="14"/>
                    <a:pt x="2" y="6"/>
                    <a:pt x="1" y="2"/>
                  </a:cubicBezTo>
                  <a:cubicBezTo>
                    <a:pt x="0" y="0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9" name="Freeform 1266">
              <a:extLst>
                <a:ext uri="{FF2B5EF4-FFF2-40B4-BE49-F238E27FC236}">
                  <a16:creationId xmlns:a16="http://schemas.microsoft.com/office/drawing/2014/main" id="{7FAD33E0-F7C2-E507-F508-BFC53AD55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1104"/>
              <a:ext cx="203" cy="362"/>
            </a:xfrm>
            <a:custGeom>
              <a:avLst/>
              <a:gdLst>
                <a:gd name="T0" fmla="*/ 817 w 81"/>
                <a:gd name="T1" fmla="*/ 1224 h 136"/>
                <a:gd name="T2" fmla="*/ 817 w 81"/>
                <a:gd name="T3" fmla="*/ 1147 h 136"/>
                <a:gd name="T4" fmla="*/ 847 w 81"/>
                <a:gd name="T5" fmla="*/ 205 h 136"/>
                <a:gd name="T6" fmla="*/ 817 w 81"/>
                <a:gd name="T7" fmla="*/ 77 h 136"/>
                <a:gd name="T8" fmla="*/ 722 w 81"/>
                <a:gd name="T9" fmla="*/ 21 h 136"/>
                <a:gd name="T10" fmla="*/ 679 w 81"/>
                <a:gd name="T11" fmla="*/ 136 h 136"/>
                <a:gd name="T12" fmla="*/ 692 w 81"/>
                <a:gd name="T13" fmla="*/ 248 h 136"/>
                <a:gd name="T14" fmla="*/ 679 w 81"/>
                <a:gd name="T15" fmla="*/ 998 h 136"/>
                <a:gd name="T16" fmla="*/ 501 w 81"/>
                <a:gd name="T17" fmla="*/ 1057 h 136"/>
                <a:gd name="T18" fmla="*/ 188 w 81"/>
                <a:gd name="T19" fmla="*/ 375 h 136"/>
                <a:gd name="T20" fmla="*/ 175 w 81"/>
                <a:gd name="T21" fmla="*/ 248 h 136"/>
                <a:gd name="T22" fmla="*/ 83 w 81"/>
                <a:gd name="T23" fmla="*/ 192 h 136"/>
                <a:gd name="T24" fmla="*/ 20 w 81"/>
                <a:gd name="T25" fmla="*/ 303 h 136"/>
                <a:gd name="T26" fmla="*/ 50 w 81"/>
                <a:gd name="T27" fmla="*/ 418 h 136"/>
                <a:gd name="T28" fmla="*/ 426 w 81"/>
                <a:gd name="T29" fmla="*/ 1262 h 136"/>
                <a:gd name="T30" fmla="*/ 459 w 81"/>
                <a:gd name="T31" fmla="*/ 1339 h 136"/>
                <a:gd name="T32" fmla="*/ 346 w 81"/>
                <a:gd name="T33" fmla="*/ 1658 h 136"/>
                <a:gd name="T34" fmla="*/ 439 w 81"/>
                <a:gd name="T35" fmla="*/ 2486 h 136"/>
                <a:gd name="T36" fmla="*/ 554 w 81"/>
                <a:gd name="T37" fmla="*/ 2566 h 136"/>
                <a:gd name="T38" fmla="*/ 617 w 81"/>
                <a:gd name="T39" fmla="*/ 2430 h 136"/>
                <a:gd name="T40" fmla="*/ 534 w 81"/>
                <a:gd name="T41" fmla="*/ 1680 h 136"/>
                <a:gd name="T42" fmla="*/ 629 w 81"/>
                <a:gd name="T43" fmla="*/ 1432 h 136"/>
                <a:gd name="T44" fmla="*/ 709 w 81"/>
                <a:gd name="T45" fmla="*/ 1416 h 136"/>
                <a:gd name="T46" fmla="*/ 867 w 81"/>
                <a:gd name="T47" fmla="*/ 1586 h 136"/>
                <a:gd name="T48" fmla="*/ 1100 w 81"/>
                <a:gd name="T49" fmla="*/ 2302 h 136"/>
                <a:gd name="T50" fmla="*/ 1193 w 81"/>
                <a:gd name="T51" fmla="*/ 2374 h 136"/>
                <a:gd name="T52" fmla="*/ 1256 w 81"/>
                <a:gd name="T53" fmla="*/ 2247 h 136"/>
                <a:gd name="T54" fmla="*/ 1038 w 81"/>
                <a:gd name="T55" fmla="*/ 1475 h 136"/>
                <a:gd name="T56" fmla="*/ 817 w 81"/>
                <a:gd name="T57" fmla="*/ 1224 h 1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1" h="136">
                  <a:moveTo>
                    <a:pt x="52" y="65"/>
                  </a:moveTo>
                  <a:cubicBezTo>
                    <a:pt x="51" y="65"/>
                    <a:pt x="50" y="63"/>
                    <a:pt x="52" y="61"/>
                  </a:cubicBezTo>
                  <a:cubicBezTo>
                    <a:pt x="63" y="44"/>
                    <a:pt x="58" y="30"/>
                    <a:pt x="54" y="11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1" y="2"/>
                    <a:pt x="49" y="0"/>
                    <a:pt x="46" y="1"/>
                  </a:cubicBezTo>
                  <a:cubicBezTo>
                    <a:pt x="43" y="1"/>
                    <a:pt x="42" y="4"/>
                    <a:pt x="43" y="7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8" y="31"/>
                    <a:pt x="50" y="41"/>
                    <a:pt x="43" y="53"/>
                  </a:cubicBezTo>
                  <a:cubicBezTo>
                    <a:pt x="42" y="54"/>
                    <a:pt x="37" y="58"/>
                    <a:pt x="32" y="56"/>
                  </a:cubicBezTo>
                  <a:cubicBezTo>
                    <a:pt x="20" y="49"/>
                    <a:pt x="16" y="38"/>
                    <a:pt x="12" y="20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0" y="11"/>
                    <a:pt x="7" y="9"/>
                    <a:pt x="5" y="10"/>
                  </a:cubicBezTo>
                  <a:cubicBezTo>
                    <a:pt x="2" y="10"/>
                    <a:pt x="0" y="13"/>
                    <a:pt x="1" y="16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7" y="42"/>
                    <a:pt x="10" y="57"/>
                    <a:pt x="27" y="67"/>
                  </a:cubicBezTo>
                  <a:cubicBezTo>
                    <a:pt x="28" y="67"/>
                    <a:pt x="30" y="69"/>
                    <a:pt x="29" y="71"/>
                  </a:cubicBezTo>
                  <a:cubicBezTo>
                    <a:pt x="25" y="76"/>
                    <a:pt x="23" y="81"/>
                    <a:pt x="22" y="88"/>
                  </a:cubicBezTo>
                  <a:cubicBezTo>
                    <a:pt x="21" y="104"/>
                    <a:pt x="27" y="125"/>
                    <a:pt x="28" y="132"/>
                  </a:cubicBezTo>
                  <a:cubicBezTo>
                    <a:pt x="29" y="134"/>
                    <a:pt x="32" y="136"/>
                    <a:pt x="35" y="136"/>
                  </a:cubicBezTo>
                  <a:cubicBezTo>
                    <a:pt x="38" y="135"/>
                    <a:pt x="40" y="132"/>
                    <a:pt x="39" y="129"/>
                  </a:cubicBezTo>
                  <a:cubicBezTo>
                    <a:pt x="37" y="123"/>
                    <a:pt x="33" y="103"/>
                    <a:pt x="34" y="89"/>
                  </a:cubicBezTo>
                  <a:cubicBezTo>
                    <a:pt x="35" y="84"/>
                    <a:pt x="37" y="80"/>
                    <a:pt x="40" y="76"/>
                  </a:cubicBezTo>
                  <a:cubicBezTo>
                    <a:pt x="41" y="74"/>
                    <a:pt x="44" y="74"/>
                    <a:pt x="45" y="75"/>
                  </a:cubicBezTo>
                  <a:cubicBezTo>
                    <a:pt x="50" y="77"/>
                    <a:pt x="53" y="79"/>
                    <a:pt x="55" y="84"/>
                  </a:cubicBezTo>
                  <a:cubicBezTo>
                    <a:pt x="63" y="96"/>
                    <a:pt x="68" y="116"/>
                    <a:pt x="70" y="122"/>
                  </a:cubicBezTo>
                  <a:cubicBezTo>
                    <a:pt x="70" y="125"/>
                    <a:pt x="73" y="127"/>
                    <a:pt x="76" y="126"/>
                  </a:cubicBezTo>
                  <a:cubicBezTo>
                    <a:pt x="79" y="125"/>
                    <a:pt x="81" y="122"/>
                    <a:pt x="80" y="119"/>
                  </a:cubicBezTo>
                  <a:cubicBezTo>
                    <a:pt x="79" y="113"/>
                    <a:pt x="74" y="91"/>
                    <a:pt x="66" y="78"/>
                  </a:cubicBezTo>
                  <a:cubicBezTo>
                    <a:pt x="62" y="71"/>
                    <a:pt x="57" y="68"/>
                    <a:pt x="52" y="65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60" name="Group 1320">
            <a:extLst>
              <a:ext uri="{FF2B5EF4-FFF2-40B4-BE49-F238E27FC236}">
                <a16:creationId xmlns:a16="http://schemas.microsoft.com/office/drawing/2014/main" id="{E02AA26E-DD44-011B-977E-4A7B8F4186BE}"/>
              </a:ext>
            </a:extLst>
          </p:cNvPr>
          <p:cNvGrpSpPr>
            <a:grpSpLocks/>
          </p:cNvGrpSpPr>
          <p:nvPr/>
        </p:nvGrpSpPr>
        <p:grpSpPr bwMode="auto">
          <a:xfrm>
            <a:off x="5060725" y="3824287"/>
            <a:ext cx="312737" cy="554038"/>
            <a:chOff x="2640" y="2832"/>
            <a:chExt cx="197" cy="349"/>
          </a:xfrm>
        </p:grpSpPr>
        <p:sp>
          <p:nvSpPr>
            <p:cNvPr id="1561" name="Freeform 1224">
              <a:extLst>
                <a:ext uri="{FF2B5EF4-FFF2-40B4-BE49-F238E27FC236}">
                  <a16:creationId xmlns:a16="http://schemas.microsoft.com/office/drawing/2014/main" id="{0C936461-4B89-AB02-5763-25800F3B9B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2832"/>
              <a:ext cx="197" cy="349"/>
            </a:xfrm>
            <a:custGeom>
              <a:avLst/>
              <a:gdLst>
                <a:gd name="T0" fmla="*/ 790 w 79"/>
                <a:gd name="T1" fmla="*/ 1172 h 131"/>
                <a:gd name="T2" fmla="*/ 790 w 79"/>
                <a:gd name="T3" fmla="*/ 1100 h 131"/>
                <a:gd name="T4" fmla="*/ 808 w 79"/>
                <a:gd name="T5" fmla="*/ 192 h 131"/>
                <a:gd name="T6" fmla="*/ 778 w 79"/>
                <a:gd name="T7" fmla="*/ 77 h 131"/>
                <a:gd name="T8" fmla="*/ 683 w 79"/>
                <a:gd name="T9" fmla="*/ 21 h 131"/>
                <a:gd name="T10" fmla="*/ 633 w 79"/>
                <a:gd name="T11" fmla="*/ 115 h 131"/>
                <a:gd name="T12" fmla="*/ 653 w 79"/>
                <a:gd name="T13" fmla="*/ 226 h 131"/>
                <a:gd name="T14" fmla="*/ 653 w 79"/>
                <a:gd name="T15" fmla="*/ 943 h 131"/>
                <a:gd name="T16" fmla="*/ 496 w 79"/>
                <a:gd name="T17" fmla="*/ 1023 h 131"/>
                <a:gd name="T18" fmla="*/ 187 w 79"/>
                <a:gd name="T19" fmla="*/ 362 h 131"/>
                <a:gd name="T20" fmla="*/ 155 w 79"/>
                <a:gd name="T21" fmla="*/ 248 h 131"/>
                <a:gd name="T22" fmla="*/ 75 w 79"/>
                <a:gd name="T23" fmla="*/ 192 h 131"/>
                <a:gd name="T24" fmla="*/ 12 w 79"/>
                <a:gd name="T25" fmla="*/ 285 h 131"/>
                <a:gd name="T26" fmla="*/ 42 w 79"/>
                <a:gd name="T27" fmla="*/ 418 h 131"/>
                <a:gd name="T28" fmla="*/ 416 w 79"/>
                <a:gd name="T29" fmla="*/ 1215 h 131"/>
                <a:gd name="T30" fmla="*/ 436 w 79"/>
                <a:gd name="T31" fmla="*/ 1284 h 131"/>
                <a:gd name="T32" fmla="*/ 342 w 79"/>
                <a:gd name="T33" fmla="*/ 1604 h 131"/>
                <a:gd name="T34" fmla="*/ 449 w 79"/>
                <a:gd name="T35" fmla="*/ 2398 h 131"/>
                <a:gd name="T36" fmla="*/ 541 w 79"/>
                <a:gd name="T37" fmla="*/ 2456 h 131"/>
                <a:gd name="T38" fmla="*/ 603 w 79"/>
                <a:gd name="T39" fmla="*/ 2342 h 131"/>
                <a:gd name="T40" fmla="*/ 529 w 79"/>
                <a:gd name="T41" fmla="*/ 1625 h 131"/>
                <a:gd name="T42" fmla="*/ 603 w 79"/>
                <a:gd name="T43" fmla="*/ 1377 h 131"/>
                <a:gd name="T44" fmla="*/ 683 w 79"/>
                <a:gd name="T45" fmla="*/ 1364 h 131"/>
                <a:gd name="T46" fmla="*/ 840 w 79"/>
                <a:gd name="T47" fmla="*/ 1532 h 131"/>
                <a:gd name="T48" fmla="*/ 1057 w 79"/>
                <a:gd name="T49" fmla="*/ 2214 h 131"/>
                <a:gd name="T50" fmla="*/ 1162 w 79"/>
                <a:gd name="T51" fmla="*/ 2286 h 131"/>
                <a:gd name="T52" fmla="*/ 1212 w 79"/>
                <a:gd name="T53" fmla="*/ 2158 h 131"/>
                <a:gd name="T54" fmla="*/ 995 w 79"/>
                <a:gd name="T55" fmla="*/ 1399 h 131"/>
                <a:gd name="T56" fmla="*/ 790 w 79"/>
                <a:gd name="T57" fmla="*/ 1172 h 1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9" h="131">
                  <a:moveTo>
                    <a:pt x="51" y="62"/>
                  </a:moveTo>
                  <a:cubicBezTo>
                    <a:pt x="50" y="62"/>
                    <a:pt x="49" y="60"/>
                    <a:pt x="51" y="58"/>
                  </a:cubicBezTo>
                  <a:cubicBezTo>
                    <a:pt x="61" y="42"/>
                    <a:pt x="56" y="29"/>
                    <a:pt x="52" y="10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1"/>
                    <a:pt x="47" y="0"/>
                    <a:pt x="44" y="1"/>
                  </a:cubicBezTo>
                  <a:cubicBezTo>
                    <a:pt x="42" y="1"/>
                    <a:pt x="40" y="4"/>
                    <a:pt x="41" y="6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7" y="29"/>
                    <a:pt x="48" y="39"/>
                    <a:pt x="42" y="50"/>
                  </a:cubicBezTo>
                  <a:cubicBezTo>
                    <a:pt x="41" y="52"/>
                    <a:pt x="36" y="56"/>
                    <a:pt x="32" y="54"/>
                  </a:cubicBezTo>
                  <a:cubicBezTo>
                    <a:pt x="20" y="47"/>
                    <a:pt x="16" y="37"/>
                    <a:pt x="12" y="19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1"/>
                    <a:pt x="7" y="9"/>
                    <a:pt x="5" y="10"/>
                  </a:cubicBezTo>
                  <a:cubicBezTo>
                    <a:pt x="2" y="10"/>
                    <a:pt x="0" y="13"/>
                    <a:pt x="1" y="1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7" y="41"/>
                    <a:pt x="10" y="55"/>
                    <a:pt x="27" y="64"/>
                  </a:cubicBezTo>
                  <a:cubicBezTo>
                    <a:pt x="28" y="65"/>
                    <a:pt x="29" y="66"/>
                    <a:pt x="28" y="68"/>
                  </a:cubicBezTo>
                  <a:cubicBezTo>
                    <a:pt x="25" y="73"/>
                    <a:pt x="23" y="78"/>
                    <a:pt x="22" y="85"/>
                  </a:cubicBezTo>
                  <a:cubicBezTo>
                    <a:pt x="21" y="100"/>
                    <a:pt x="27" y="120"/>
                    <a:pt x="29" y="127"/>
                  </a:cubicBezTo>
                  <a:cubicBezTo>
                    <a:pt x="29" y="129"/>
                    <a:pt x="32" y="131"/>
                    <a:pt x="35" y="130"/>
                  </a:cubicBezTo>
                  <a:cubicBezTo>
                    <a:pt x="38" y="130"/>
                    <a:pt x="40" y="127"/>
                    <a:pt x="39" y="124"/>
                  </a:cubicBezTo>
                  <a:cubicBezTo>
                    <a:pt x="37" y="118"/>
                    <a:pt x="33" y="99"/>
                    <a:pt x="34" y="86"/>
                  </a:cubicBezTo>
                  <a:cubicBezTo>
                    <a:pt x="35" y="80"/>
                    <a:pt x="36" y="77"/>
                    <a:pt x="39" y="73"/>
                  </a:cubicBezTo>
                  <a:cubicBezTo>
                    <a:pt x="41" y="71"/>
                    <a:pt x="43" y="71"/>
                    <a:pt x="44" y="72"/>
                  </a:cubicBezTo>
                  <a:cubicBezTo>
                    <a:pt x="49" y="74"/>
                    <a:pt x="51" y="76"/>
                    <a:pt x="54" y="81"/>
                  </a:cubicBezTo>
                  <a:cubicBezTo>
                    <a:pt x="61" y="92"/>
                    <a:pt x="67" y="111"/>
                    <a:pt x="68" y="117"/>
                  </a:cubicBezTo>
                  <a:cubicBezTo>
                    <a:pt x="69" y="120"/>
                    <a:pt x="72" y="121"/>
                    <a:pt x="75" y="121"/>
                  </a:cubicBezTo>
                  <a:cubicBezTo>
                    <a:pt x="78" y="120"/>
                    <a:pt x="79" y="117"/>
                    <a:pt x="78" y="114"/>
                  </a:cubicBezTo>
                  <a:cubicBezTo>
                    <a:pt x="77" y="108"/>
                    <a:pt x="72" y="87"/>
                    <a:pt x="64" y="74"/>
                  </a:cubicBezTo>
                  <a:cubicBezTo>
                    <a:pt x="60" y="68"/>
                    <a:pt x="56" y="65"/>
                    <a:pt x="51" y="62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2" name="Freeform 1225">
              <a:extLst>
                <a:ext uri="{FF2B5EF4-FFF2-40B4-BE49-F238E27FC236}">
                  <a16:creationId xmlns:a16="http://schemas.microsoft.com/office/drawing/2014/main" id="{BC166BDE-A271-0EE5-6048-963EBD0E2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0" y="2832"/>
              <a:ext cx="35" cy="72"/>
            </a:xfrm>
            <a:custGeom>
              <a:avLst/>
              <a:gdLst>
                <a:gd name="T0" fmla="*/ 63 w 14"/>
                <a:gd name="T1" fmla="*/ 21 h 27"/>
                <a:gd name="T2" fmla="*/ 20 w 14"/>
                <a:gd name="T3" fmla="*/ 115 h 27"/>
                <a:gd name="T4" fmla="*/ 33 w 14"/>
                <a:gd name="T5" fmla="*/ 227 h 27"/>
                <a:gd name="T6" fmla="*/ 63 w 14"/>
                <a:gd name="T7" fmla="*/ 376 h 27"/>
                <a:gd name="T8" fmla="*/ 83 w 14"/>
                <a:gd name="T9" fmla="*/ 376 h 27"/>
                <a:gd name="T10" fmla="*/ 220 w 14"/>
                <a:gd name="T11" fmla="*/ 341 h 27"/>
                <a:gd name="T12" fmla="*/ 188 w 14"/>
                <a:gd name="T13" fmla="*/ 192 h 27"/>
                <a:gd name="T14" fmla="*/ 158 w 14"/>
                <a:gd name="T15" fmla="*/ 77 h 27"/>
                <a:gd name="T16" fmla="*/ 63 w 14"/>
                <a:gd name="T17" fmla="*/ 21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7">
                  <a:moveTo>
                    <a:pt x="4" y="1"/>
                  </a:moveTo>
                  <a:cubicBezTo>
                    <a:pt x="2" y="1"/>
                    <a:pt x="0" y="4"/>
                    <a:pt x="1" y="6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3" y="15"/>
                    <a:pt x="4" y="18"/>
                    <a:pt x="4" y="20"/>
                  </a:cubicBezTo>
                  <a:cubicBezTo>
                    <a:pt x="4" y="20"/>
                    <a:pt x="5" y="20"/>
                    <a:pt x="5" y="20"/>
                  </a:cubicBezTo>
                  <a:cubicBezTo>
                    <a:pt x="7" y="27"/>
                    <a:pt x="13" y="23"/>
                    <a:pt x="14" y="18"/>
                  </a:cubicBezTo>
                  <a:cubicBezTo>
                    <a:pt x="13" y="15"/>
                    <a:pt x="12" y="13"/>
                    <a:pt x="12" y="1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9" y="1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3" name="Freeform 1226">
              <a:extLst>
                <a:ext uri="{FF2B5EF4-FFF2-40B4-BE49-F238E27FC236}">
                  <a16:creationId xmlns:a16="http://schemas.microsoft.com/office/drawing/2014/main" id="{EF0BA91A-0B1D-BE80-BA3F-5B2C53B12C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55" y="2832"/>
              <a:ext cx="182" cy="349"/>
            </a:xfrm>
            <a:custGeom>
              <a:avLst/>
              <a:gdLst>
                <a:gd name="T0" fmla="*/ 466 w 73"/>
                <a:gd name="T1" fmla="*/ 1343 h 131"/>
                <a:gd name="T2" fmla="*/ 386 w 73"/>
                <a:gd name="T3" fmla="*/ 1604 h 131"/>
                <a:gd name="T4" fmla="*/ 466 w 73"/>
                <a:gd name="T5" fmla="*/ 2328 h 131"/>
                <a:gd name="T6" fmla="*/ 404 w 73"/>
                <a:gd name="T7" fmla="*/ 2440 h 131"/>
                <a:gd name="T8" fmla="*/ 374 w 73"/>
                <a:gd name="T9" fmla="*/ 2440 h 131"/>
                <a:gd name="T10" fmla="*/ 449 w 73"/>
                <a:gd name="T11" fmla="*/ 2456 h 131"/>
                <a:gd name="T12" fmla="*/ 509 w 73"/>
                <a:gd name="T13" fmla="*/ 2342 h 131"/>
                <a:gd name="T14" fmla="*/ 436 w 73"/>
                <a:gd name="T15" fmla="*/ 1625 h 131"/>
                <a:gd name="T16" fmla="*/ 509 w 73"/>
                <a:gd name="T17" fmla="*/ 1377 h 131"/>
                <a:gd name="T18" fmla="*/ 571 w 73"/>
                <a:gd name="T19" fmla="*/ 1364 h 131"/>
                <a:gd name="T20" fmla="*/ 541 w 73"/>
                <a:gd name="T21" fmla="*/ 1343 h 131"/>
                <a:gd name="T22" fmla="*/ 466 w 73"/>
                <a:gd name="T23" fmla="*/ 1343 h 131"/>
                <a:gd name="T24" fmla="*/ 42 w 73"/>
                <a:gd name="T25" fmla="*/ 341 h 131"/>
                <a:gd name="T26" fmla="*/ 354 w 73"/>
                <a:gd name="T27" fmla="*/ 1002 h 131"/>
                <a:gd name="T28" fmla="*/ 374 w 73"/>
                <a:gd name="T29" fmla="*/ 1002 h 131"/>
                <a:gd name="T30" fmla="*/ 92 w 73"/>
                <a:gd name="T31" fmla="*/ 362 h 131"/>
                <a:gd name="T32" fmla="*/ 62 w 73"/>
                <a:gd name="T33" fmla="*/ 248 h 131"/>
                <a:gd name="T34" fmla="*/ 0 w 73"/>
                <a:gd name="T35" fmla="*/ 192 h 131"/>
                <a:gd name="T36" fmla="*/ 12 w 73"/>
                <a:gd name="T37" fmla="*/ 226 h 131"/>
                <a:gd name="T38" fmla="*/ 42 w 73"/>
                <a:gd name="T39" fmla="*/ 341 h 131"/>
                <a:gd name="T40" fmla="*/ 903 w 73"/>
                <a:gd name="T41" fmla="*/ 1399 h 131"/>
                <a:gd name="T42" fmla="*/ 696 w 73"/>
                <a:gd name="T43" fmla="*/ 1172 h 131"/>
                <a:gd name="T44" fmla="*/ 696 w 73"/>
                <a:gd name="T45" fmla="*/ 1100 h 131"/>
                <a:gd name="T46" fmla="*/ 716 w 73"/>
                <a:gd name="T47" fmla="*/ 192 h 131"/>
                <a:gd name="T48" fmla="*/ 683 w 73"/>
                <a:gd name="T49" fmla="*/ 77 h 131"/>
                <a:gd name="T50" fmla="*/ 603 w 73"/>
                <a:gd name="T51" fmla="*/ 0 h 131"/>
                <a:gd name="T52" fmla="*/ 666 w 73"/>
                <a:gd name="T53" fmla="*/ 35 h 131"/>
                <a:gd name="T54" fmla="*/ 716 w 73"/>
                <a:gd name="T55" fmla="*/ 171 h 131"/>
                <a:gd name="T56" fmla="*/ 633 w 73"/>
                <a:gd name="T57" fmla="*/ 1079 h 131"/>
                <a:gd name="T58" fmla="*/ 653 w 73"/>
                <a:gd name="T59" fmla="*/ 1156 h 131"/>
                <a:gd name="T60" fmla="*/ 853 w 73"/>
                <a:gd name="T61" fmla="*/ 1377 h 131"/>
                <a:gd name="T62" fmla="*/ 1070 w 73"/>
                <a:gd name="T63" fmla="*/ 2137 h 131"/>
                <a:gd name="T64" fmla="*/ 1025 w 73"/>
                <a:gd name="T65" fmla="*/ 2251 h 131"/>
                <a:gd name="T66" fmla="*/ 995 w 73"/>
                <a:gd name="T67" fmla="*/ 2251 h 131"/>
                <a:gd name="T68" fmla="*/ 1070 w 73"/>
                <a:gd name="T69" fmla="*/ 2286 h 131"/>
                <a:gd name="T70" fmla="*/ 1119 w 73"/>
                <a:gd name="T71" fmla="*/ 2158 h 131"/>
                <a:gd name="T72" fmla="*/ 903 w 73"/>
                <a:gd name="T73" fmla="*/ 1399 h 13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3" h="131">
                  <a:moveTo>
                    <a:pt x="30" y="71"/>
                  </a:moveTo>
                  <a:cubicBezTo>
                    <a:pt x="27" y="76"/>
                    <a:pt x="25" y="79"/>
                    <a:pt x="25" y="85"/>
                  </a:cubicBezTo>
                  <a:cubicBezTo>
                    <a:pt x="24" y="98"/>
                    <a:pt x="28" y="117"/>
                    <a:pt x="30" y="123"/>
                  </a:cubicBezTo>
                  <a:cubicBezTo>
                    <a:pt x="30" y="126"/>
                    <a:pt x="29" y="128"/>
                    <a:pt x="26" y="129"/>
                  </a:cubicBezTo>
                  <a:cubicBezTo>
                    <a:pt x="25" y="129"/>
                    <a:pt x="25" y="129"/>
                    <a:pt x="24" y="129"/>
                  </a:cubicBezTo>
                  <a:cubicBezTo>
                    <a:pt x="26" y="130"/>
                    <a:pt x="27" y="131"/>
                    <a:pt x="29" y="130"/>
                  </a:cubicBezTo>
                  <a:cubicBezTo>
                    <a:pt x="32" y="130"/>
                    <a:pt x="34" y="127"/>
                    <a:pt x="33" y="124"/>
                  </a:cubicBezTo>
                  <a:cubicBezTo>
                    <a:pt x="31" y="118"/>
                    <a:pt x="27" y="99"/>
                    <a:pt x="28" y="86"/>
                  </a:cubicBezTo>
                  <a:cubicBezTo>
                    <a:pt x="29" y="80"/>
                    <a:pt x="30" y="77"/>
                    <a:pt x="33" y="73"/>
                  </a:cubicBezTo>
                  <a:cubicBezTo>
                    <a:pt x="34" y="72"/>
                    <a:pt x="35" y="71"/>
                    <a:pt x="37" y="72"/>
                  </a:cubicBezTo>
                  <a:cubicBezTo>
                    <a:pt x="36" y="71"/>
                    <a:pt x="35" y="71"/>
                    <a:pt x="35" y="71"/>
                  </a:cubicBezTo>
                  <a:cubicBezTo>
                    <a:pt x="34" y="70"/>
                    <a:pt x="31" y="70"/>
                    <a:pt x="30" y="71"/>
                  </a:cubicBezTo>
                  <a:close/>
                  <a:moveTo>
                    <a:pt x="3" y="18"/>
                  </a:moveTo>
                  <a:cubicBezTo>
                    <a:pt x="7" y="36"/>
                    <a:pt x="11" y="46"/>
                    <a:pt x="23" y="53"/>
                  </a:cubicBezTo>
                  <a:cubicBezTo>
                    <a:pt x="23" y="53"/>
                    <a:pt x="24" y="53"/>
                    <a:pt x="24" y="53"/>
                  </a:cubicBezTo>
                  <a:cubicBezTo>
                    <a:pt x="14" y="46"/>
                    <a:pt x="10" y="36"/>
                    <a:pt x="6" y="1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1"/>
                    <a:pt x="2" y="10"/>
                    <a:pt x="0" y="10"/>
                  </a:cubicBezTo>
                  <a:cubicBezTo>
                    <a:pt x="0" y="10"/>
                    <a:pt x="1" y="11"/>
                    <a:pt x="1" y="12"/>
                  </a:cubicBezTo>
                  <a:lnTo>
                    <a:pt x="3" y="18"/>
                  </a:lnTo>
                  <a:close/>
                  <a:moveTo>
                    <a:pt x="58" y="74"/>
                  </a:moveTo>
                  <a:cubicBezTo>
                    <a:pt x="54" y="68"/>
                    <a:pt x="50" y="65"/>
                    <a:pt x="45" y="62"/>
                  </a:cubicBezTo>
                  <a:cubicBezTo>
                    <a:pt x="44" y="62"/>
                    <a:pt x="43" y="60"/>
                    <a:pt x="45" y="58"/>
                  </a:cubicBezTo>
                  <a:cubicBezTo>
                    <a:pt x="55" y="42"/>
                    <a:pt x="50" y="29"/>
                    <a:pt x="46" y="10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3" y="2"/>
                    <a:pt x="42" y="0"/>
                    <a:pt x="39" y="0"/>
                  </a:cubicBezTo>
                  <a:cubicBezTo>
                    <a:pt x="40" y="1"/>
                    <a:pt x="43" y="1"/>
                    <a:pt x="43" y="2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51" y="28"/>
                    <a:pt x="52" y="41"/>
                    <a:pt x="41" y="57"/>
                  </a:cubicBezTo>
                  <a:cubicBezTo>
                    <a:pt x="40" y="59"/>
                    <a:pt x="41" y="61"/>
                    <a:pt x="42" y="61"/>
                  </a:cubicBezTo>
                  <a:cubicBezTo>
                    <a:pt x="47" y="64"/>
                    <a:pt x="51" y="67"/>
                    <a:pt x="55" y="73"/>
                  </a:cubicBezTo>
                  <a:cubicBezTo>
                    <a:pt x="63" y="86"/>
                    <a:pt x="68" y="107"/>
                    <a:pt x="69" y="113"/>
                  </a:cubicBezTo>
                  <a:cubicBezTo>
                    <a:pt x="70" y="116"/>
                    <a:pt x="68" y="119"/>
                    <a:pt x="66" y="119"/>
                  </a:cubicBezTo>
                  <a:cubicBezTo>
                    <a:pt x="65" y="119"/>
                    <a:pt x="65" y="120"/>
                    <a:pt x="64" y="119"/>
                  </a:cubicBezTo>
                  <a:cubicBezTo>
                    <a:pt x="65" y="121"/>
                    <a:pt x="67" y="121"/>
                    <a:pt x="69" y="121"/>
                  </a:cubicBezTo>
                  <a:cubicBezTo>
                    <a:pt x="72" y="120"/>
                    <a:pt x="73" y="117"/>
                    <a:pt x="72" y="114"/>
                  </a:cubicBezTo>
                  <a:cubicBezTo>
                    <a:pt x="71" y="108"/>
                    <a:pt x="66" y="87"/>
                    <a:pt x="58" y="74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4" name="Freeform 1227">
              <a:extLst>
                <a:ext uri="{FF2B5EF4-FFF2-40B4-BE49-F238E27FC236}">
                  <a16:creationId xmlns:a16="http://schemas.microsoft.com/office/drawing/2014/main" id="{8BB60F93-950F-6DB2-8948-92EBD64A8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3021"/>
              <a:ext cx="60" cy="118"/>
            </a:xfrm>
            <a:custGeom>
              <a:avLst/>
              <a:gdLst>
                <a:gd name="T0" fmla="*/ 0 w 24"/>
                <a:gd name="T1" fmla="*/ 0 h 44"/>
                <a:gd name="T2" fmla="*/ 158 w 24"/>
                <a:gd name="T3" fmla="*/ 172 h 44"/>
                <a:gd name="T4" fmla="*/ 375 w 24"/>
                <a:gd name="T5" fmla="*/ 847 h 44"/>
                <a:gd name="T6" fmla="*/ 375 w 24"/>
                <a:gd name="T7" fmla="*/ 847 h 44"/>
                <a:gd name="T8" fmla="*/ 175 w 24"/>
                <a:gd name="T9" fmla="*/ 172 h 44"/>
                <a:gd name="T10" fmla="*/ 0 w 24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44">
                  <a:moveTo>
                    <a:pt x="0" y="0"/>
                  </a:moveTo>
                  <a:cubicBezTo>
                    <a:pt x="4" y="2"/>
                    <a:pt x="7" y="4"/>
                    <a:pt x="10" y="9"/>
                  </a:cubicBezTo>
                  <a:cubicBezTo>
                    <a:pt x="17" y="21"/>
                    <a:pt x="23" y="42"/>
                    <a:pt x="24" y="44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3" y="42"/>
                    <a:pt x="19" y="22"/>
                    <a:pt x="11" y="9"/>
                  </a:cubicBezTo>
                  <a:cubicBezTo>
                    <a:pt x="8" y="4"/>
                    <a:pt x="4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5" name="Freeform 1228">
              <a:extLst>
                <a:ext uri="{FF2B5EF4-FFF2-40B4-BE49-F238E27FC236}">
                  <a16:creationId xmlns:a16="http://schemas.microsoft.com/office/drawing/2014/main" id="{493F9322-9531-18CF-8C29-1D4A8034B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0" y="2891"/>
              <a:ext cx="70" cy="272"/>
            </a:xfrm>
            <a:custGeom>
              <a:avLst/>
              <a:gdLst>
                <a:gd name="T0" fmla="*/ 20 w 28"/>
                <a:gd name="T1" fmla="*/ 56 h 102"/>
                <a:gd name="T2" fmla="*/ 375 w 28"/>
                <a:gd name="T3" fmla="*/ 797 h 102"/>
                <a:gd name="T4" fmla="*/ 408 w 28"/>
                <a:gd name="T5" fmla="*/ 832 h 102"/>
                <a:gd name="T6" fmla="*/ 408 w 28"/>
                <a:gd name="T7" fmla="*/ 875 h 102"/>
                <a:gd name="T8" fmla="*/ 313 w 28"/>
                <a:gd name="T9" fmla="*/ 1195 h 102"/>
                <a:gd name="T10" fmla="*/ 395 w 28"/>
                <a:gd name="T11" fmla="*/ 1933 h 102"/>
                <a:gd name="T12" fmla="*/ 408 w 28"/>
                <a:gd name="T13" fmla="*/ 1933 h 102"/>
                <a:gd name="T14" fmla="*/ 345 w 28"/>
                <a:gd name="T15" fmla="*/ 1195 h 102"/>
                <a:gd name="T16" fmla="*/ 425 w 28"/>
                <a:gd name="T17" fmla="*/ 888 h 102"/>
                <a:gd name="T18" fmla="*/ 438 w 28"/>
                <a:gd name="T19" fmla="*/ 819 h 102"/>
                <a:gd name="T20" fmla="*/ 395 w 28"/>
                <a:gd name="T21" fmla="*/ 760 h 102"/>
                <a:gd name="T22" fmla="*/ 83 w 28"/>
                <a:gd name="T23" fmla="*/ 320 h 102"/>
                <a:gd name="T24" fmla="*/ 20 w 28"/>
                <a:gd name="T25" fmla="*/ 35 h 102"/>
                <a:gd name="T26" fmla="*/ 20 w 28"/>
                <a:gd name="T27" fmla="*/ 56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102">
                  <a:moveTo>
                    <a:pt x="1" y="3"/>
                  </a:moveTo>
                  <a:cubicBezTo>
                    <a:pt x="5" y="20"/>
                    <a:pt x="8" y="33"/>
                    <a:pt x="24" y="42"/>
                  </a:cubicBezTo>
                  <a:cubicBezTo>
                    <a:pt x="25" y="42"/>
                    <a:pt x="26" y="43"/>
                    <a:pt x="26" y="44"/>
                  </a:cubicBezTo>
                  <a:cubicBezTo>
                    <a:pt x="26" y="44"/>
                    <a:pt x="26" y="45"/>
                    <a:pt x="26" y="46"/>
                  </a:cubicBezTo>
                  <a:cubicBezTo>
                    <a:pt x="22" y="51"/>
                    <a:pt x="20" y="57"/>
                    <a:pt x="20" y="63"/>
                  </a:cubicBezTo>
                  <a:cubicBezTo>
                    <a:pt x="19" y="77"/>
                    <a:pt x="23" y="95"/>
                    <a:pt x="25" y="102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4" y="95"/>
                    <a:pt x="21" y="77"/>
                    <a:pt x="22" y="63"/>
                  </a:cubicBezTo>
                  <a:cubicBezTo>
                    <a:pt x="22" y="57"/>
                    <a:pt x="24" y="52"/>
                    <a:pt x="27" y="47"/>
                  </a:cubicBezTo>
                  <a:cubicBezTo>
                    <a:pt x="28" y="46"/>
                    <a:pt x="28" y="44"/>
                    <a:pt x="28" y="43"/>
                  </a:cubicBezTo>
                  <a:cubicBezTo>
                    <a:pt x="27" y="42"/>
                    <a:pt x="26" y="41"/>
                    <a:pt x="25" y="40"/>
                  </a:cubicBezTo>
                  <a:cubicBezTo>
                    <a:pt x="14" y="34"/>
                    <a:pt x="9" y="27"/>
                    <a:pt x="5" y="17"/>
                  </a:cubicBezTo>
                  <a:cubicBezTo>
                    <a:pt x="4" y="14"/>
                    <a:pt x="2" y="6"/>
                    <a:pt x="1" y="2"/>
                  </a:cubicBezTo>
                  <a:cubicBezTo>
                    <a:pt x="0" y="0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6" name="Freeform 1229">
              <a:extLst>
                <a:ext uri="{FF2B5EF4-FFF2-40B4-BE49-F238E27FC236}">
                  <a16:creationId xmlns:a16="http://schemas.microsoft.com/office/drawing/2014/main" id="{85ED4BF1-E475-B0CE-BBF8-2ECDCFEC8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7" y="2867"/>
              <a:ext cx="18" cy="98"/>
            </a:xfrm>
            <a:custGeom>
              <a:avLst/>
              <a:gdLst>
                <a:gd name="T0" fmla="*/ 21 w 7"/>
                <a:gd name="T1" fmla="*/ 0 h 37"/>
                <a:gd name="T2" fmla="*/ 0 w 7"/>
                <a:gd name="T3" fmla="*/ 689 h 37"/>
                <a:gd name="T4" fmla="*/ 0 w 7"/>
                <a:gd name="T5" fmla="*/ 689 h 37"/>
                <a:gd name="T6" fmla="*/ 100 w 7"/>
                <a:gd name="T7" fmla="*/ 350 h 37"/>
                <a:gd name="T8" fmla="*/ 21 w 7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37">
                  <a:moveTo>
                    <a:pt x="1" y="0"/>
                  </a:moveTo>
                  <a:cubicBezTo>
                    <a:pt x="6" y="18"/>
                    <a:pt x="6" y="2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4" y="32"/>
                    <a:pt x="7" y="26"/>
                    <a:pt x="6" y="19"/>
                  </a:cubicBezTo>
                  <a:cubicBezTo>
                    <a:pt x="6" y="13"/>
                    <a:pt x="3" y="7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7" name="Freeform 1270">
              <a:extLst>
                <a:ext uri="{FF2B5EF4-FFF2-40B4-BE49-F238E27FC236}">
                  <a16:creationId xmlns:a16="http://schemas.microsoft.com/office/drawing/2014/main" id="{35460611-1CD1-8E23-D02E-658D51D4A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2832"/>
              <a:ext cx="197" cy="349"/>
            </a:xfrm>
            <a:custGeom>
              <a:avLst/>
              <a:gdLst>
                <a:gd name="T0" fmla="*/ 790 w 79"/>
                <a:gd name="T1" fmla="*/ 1172 h 131"/>
                <a:gd name="T2" fmla="*/ 790 w 79"/>
                <a:gd name="T3" fmla="*/ 1100 h 131"/>
                <a:gd name="T4" fmla="*/ 808 w 79"/>
                <a:gd name="T5" fmla="*/ 192 h 131"/>
                <a:gd name="T6" fmla="*/ 778 w 79"/>
                <a:gd name="T7" fmla="*/ 77 h 131"/>
                <a:gd name="T8" fmla="*/ 683 w 79"/>
                <a:gd name="T9" fmla="*/ 21 h 131"/>
                <a:gd name="T10" fmla="*/ 633 w 79"/>
                <a:gd name="T11" fmla="*/ 115 h 131"/>
                <a:gd name="T12" fmla="*/ 653 w 79"/>
                <a:gd name="T13" fmla="*/ 226 h 131"/>
                <a:gd name="T14" fmla="*/ 653 w 79"/>
                <a:gd name="T15" fmla="*/ 943 h 131"/>
                <a:gd name="T16" fmla="*/ 496 w 79"/>
                <a:gd name="T17" fmla="*/ 1023 h 131"/>
                <a:gd name="T18" fmla="*/ 187 w 79"/>
                <a:gd name="T19" fmla="*/ 362 h 131"/>
                <a:gd name="T20" fmla="*/ 155 w 79"/>
                <a:gd name="T21" fmla="*/ 248 h 131"/>
                <a:gd name="T22" fmla="*/ 75 w 79"/>
                <a:gd name="T23" fmla="*/ 192 h 131"/>
                <a:gd name="T24" fmla="*/ 12 w 79"/>
                <a:gd name="T25" fmla="*/ 285 h 131"/>
                <a:gd name="T26" fmla="*/ 42 w 79"/>
                <a:gd name="T27" fmla="*/ 418 h 131"/>
                <a:gd name="T28" fmla="*/ 416 w 79"/>
                <a:gd name="T29" fmla="*/ 1215 h 131"/>
                <a:gd name="T30" fmla="*/ 436 w 79"/>
                <a:gd name="T31" fmla="*/ 1284 h 131"/>
                <a:gd name="T32" fmla="*/ 342 w 79"/>
                <a:gd name="T33" fmla="*/ 1604 h 131"/>
                <a:gd name="T34" fmla="*/ 449 w 79"/>
                <a:gd name="T35" fmla="*/ 2398 h 131"/>
                <a:gd name="T36" fmla="*/ 541 w 79"/>
                <a:gd name="T37" fmla="*/ 2456 h 131"/>
                <a:gd name="T38" fmla="*/ 603 w 79"/>
                <a:gd name="T39" fmla="*/ 2342 h 131"/>
                <a:gd name="T40" fmla="*/ 529 w 79"/>
                <a:gd name="T41" fmla="*/ 1625 h 131"/>
                <a:gd name="T42" fmla="*/ 603 w 79"/>
                <a:gd name="T43" fmla="*/ 1377 h 131"/>
                <a:gd name="T44" fmla="*/ 683 w 79"/>
                <a:gd name="T45" fmla="*/ 1364 h 131"/>
                <a:gd name="T46" fmla="*/ 840 w 79"/>
                <a:gd name="T47" fmla="*/ 1532 h 131"/>
                <a:gd name="T48" fmla="*/ 1057 w 79"/>
                <a:gd name="T49" fmla="*/ 2214 h 131"/>
                <a:gd name="T50" fmla="*/ 1162 w 79"/>
                <a:gd name="T51" fmla="*/ 2286 h 131"/>
                <a:gd name="T52" fmla="*/ 1212 w 79"/>
                <a:gd name="T53" fmla="*/ 2158 h 131"/>
                <a:gd name="T54" fmla="*/ 995 w 79"/>
                <a:gd name="T55" fmla="*/ 1399 h 131"/>
                <a:gd name="T56" fmla="*/ 790 w 79"/>
                <a:gd name="T57" fmla="*/ 1172 h 1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9" h="131">
                  <a:moveTo>
                    <a:pt x="51" y="62"/>
                  </a:moveTo>
                  <a:cubicBezTo>
                    <a:pt x="50" y="62"/>
                    <a:pt x="49" y="60"/>
                    <a:pt x="51" y="58"/>
                  </a:cubicBezTo>
                  <a:cubicBezTo>
                    <a:pt x="61" y="42"/>
                    <a:pt x="56" y="29"/>
                    <a:pt x="52" y="10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1"/>
                    <a:pt x="47" y="0"/>
                    <a:pt x="44" y="1"/>
                  </a:cubicBezTo>
                  <a:cubicBezTo>
                    <a:pt x="42" y="1"/>
                    <a:pt x="40" y="4"/>
                    <a:pt x="41" y="6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7" y="29"/>
                    <a:pt x="48" y="39"/>
                    <a:pt x="42" y="50"/>
                  </a:cubicBezTo>
                  <a:cubicBezTo>
                    <a:pt x="41" y="52"/>
                    <a:pt x="36" y="56"/>
                    <a:pt x="32" y="54"/>
                  </a:cubicBezTo>
                  <a:cubicBezTo>
                    <a:pt x="20" y="47"/>
                    <a:pt x="16" y="37"/>
                    <a:pt x="12" y="19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1"/>
                    <a:pt x="7" y="9"/>
                    <a:pt x="5" y="10"/>
                  </a:cubicBezTo>
                  <a:cubicBezTo>
                    <a:pt x="2" y="10"/>
                    <a:pt x="0" y="13"/>
                    <a:pt x="1" y="1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7" y="41"/>
                    <a:pt x="10" y="55"/>
                    <a:pt x="27" y="64"/>
                  </a:cubicBezTo>
                  <a:cubicBezTo>
                    <a:pt x="28" y="65"/>
                    <a:pt x="29" y="66"/>
                    <a:pt x="28" y="68"/>
                  </a:cubicBezTo>
                  <a:cubicBezTo>
                    <a:pt x="25" y="73"/>
                    <a:pt x="23" y="78"/>
                    <a:pt x="22" y="85"/>
                  </a:cubicBezTo>
                  <a:cubicBezTo>
                    <a:pt x="21" y="100"/>
                    <a:pt x="27" y="120"/>
                    <a:pt x="29" y="127"/>
                  </a:cubicBezTo>
                  <a:cubicBezTo>
                    <a:pt x="29" y="129"/>
                    <a:pt x="32" y="131"/>
                    <a:pt x="35" y="130"/>
                  </a:cubicBezTo>
                  <a:cubicBezTo>
                    <a:pt x="38" y="130"/>
                    <a:pt x="40" y="127"/>
                    <a:pt x="39" y="124"/>
                  </a:cubicBezTo>
                  <a:cubicBezTo>
                    <a:pt x="37" y="118"/>
                    <a:pt x="33" y="99"/>
                    <a:pt x="34" y="86"/>
                  </a:cubicBezTo>
                  <a:cubicBezTo>
                    <a:pt x="35" y="80"/>
                    <a:pt x="36" y="77"/>
                    <a:pt x="39" y="73"/>
                  </a:cubicBezTo>
                  <a:cubicBezTo>
                    <a:pt x="41" y="71"/>
                    <a:pt x="43" y="71"/>
                    <a:pt x="44" y="72"/>
                  </a:cubicBezTo>
                  <a:cubicBezTo>
                    <a:pt x="49" y="74"/>
                    <a:pt x="51" y="76"/>
                    <a:pt x="54" y="81"/>
                  </a:cubicBezTo>
                  <a:cubicBezTo>
                    <a:pt x="61" y="92"/>
                    <a:pt x="67" y="111"/>
                    <a:pt x="68" y="117"/>
                  </a:cubicBezTo>
                  <a:cubicBezTo>
                    <a:pt x="69" y="120"/>
                    <a:pt x="72" y="121"/>
                    <a:pt x="75" y="121"/>
                  </a:cubicBezTo>
                  <a:cubicBezTo>
                    <a:pt x="78" y="120"/>
                    <a:pt x="79" y="117"/>
                    <a:pt x="78" y="114"/>
                  </a:cubicBezTo>
                  <a:cubicBezTo>
                    <a:pt x="77" y="108"/>
                    <a:pt x="72" y="87"/>
                    <a:pt x="64" y="74"/>
                  </a:cubicBezTo>
                  <a:cubicBezTo>
                    <a:pt x="60" y="68"/>
                    <a:pt x="56" y="65"/>
                    <a:pt x="51" y="62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68" name="Group 1319">
            <a:extLst>
              <a:ext uri="{FF2B5EF4-FFF2-40B4-BE49-F238E27FC236}">
                <a16:creationId xmlns:a16="http://schemas.microsoft.com/office/drawing/2014/main" id="{F9CE472A-3F1D-1F67-F0D7-3D8729239898}"/>
              </a:ext>
            </a:extLst>
          </p:cNvPr>
          <p:cNvGrpSpPr>
            <a:grpSpLocks/>
          </p:cNvGrpSpPr>
          <p:nvPr/>
        </p:nvGrpSpPr>
        <p:grpSpPr bwMode="auto">
          <a:xfrm>
            <a:off x="5389337" y="3976687"/>
            <a:ext cx="314325" cy="473075"/>
            <a:chOff x="2832" y="2947"/>
            <a:chExt cx="198" cy="298"/>
          </a:xfrm>
        </p:grpSpPr>
        <p:sp>
          <p:nvSpPr>
            <p:cNvPr id="1569" name="Freeform 1230">
              <a:extLst>
                <a:ext uri="{FF2B5EF4-FFF2-40B4-BE49-F238E27FC236}">
                  <a16:creationId xmlns:a16="http://schemas.microsoft.com/office/drawing/2014/main" id="{EDB0FF04-6B3D-F5D0-7293-61772521B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2947"/>
              <a:ext cx="198" cy="298"/>
            </a:xfrm>
            <a:custGeom>
              <a:avLst/>
              <a:gdLst>
                <a:gd name="T0" fmla="*/ 772 w 79"/>
                <a:gd name="T1" fmla="*/ 1133 h 112"/>
                <a:gd name="T2" fmla="*/ 805 w 79"/>
                <a:gd name="T3" fmla="*/ 1075 h 112"/>
                <a:gd name="T4" fmla="*/ 1193 w 79"/>
                <a:gd name="T5" fmla="*/ 490 h 112"/>
                <a:gd name="T6" fmla="*/ 1226 w 79"/>
                <a:gd name="T7" fmla="*/ 396 h 112"/>
                <a:gd name="T8" fmla="*/ 1193 w 79"/>
                <a:gd name="T9" fmla="*/ 303 h 112"/>
                <a:gd name="T10" fmla="*/ 1118 w 79"/>
                <a:gd name="T11" fmla="*/ 341 h 112"/>
                <a:gd name="T12" fmla="*/ 1088 w 79"/>
                <a:gd name="T13" fmla="*/ 431 h 112"/>
                <a:gd name="T14" fmla="*/ 772 w 79"/>
                <a:gd name="T15" fmla="*/ 907 h 112"/>
                <a:gd name="T16" fmla="*/ 629 w 79"/>
                <a:gd name="T17" fmla="*/ 849 h 112"/>
                <a:gd name="T18" fmla="*/ 709 w 79"/>
                <a:gd name="T19" fmla="*/ 205 h 112"/>
                <a:gd name="T20" fmla="*/ 742 w 79"/>
                <a:gd name="T21" fmla="*/ 114 h 112"/>
                <a:gd name="T22" fmla="*/ 709 w 79"/>
                <a:gd name="T23" fmla="*/ 21 h 112"/>
                <a:gd name="T24" fmla="*/ 629 w 79"/>
                <a:gd name="T25" fmla="*/ 56 h 112"/>
                <a:gd name="T26" fmla="*/ 584 w 79"/>
                <a:gd name="T27" fmla="*/ 149 h 112"/>
                <a:gd name="T28" fmla="*/ 504 w 79"/>
                <a:gd name="T29" fmla="*/ 921 h 112"/>
                <a:gd name="T30" fmla="*/ 489 w 79"/>
                <a:gd name="T31" fmla="*/ 998 h 112"/>
                <a:gd name="T32" fmla="*/ 283 w 79"/>
                <a:gd name="T33" fmla="*/ 1147 h 112"/>
                <a:gd name="T34" fmla="*/ 20 w 79"/>
                <a:gd name="T35" fmla="*/ 1735 h 112"/>
                <a:gd name="T36" fmla="*/ 50 w 79"/>
                <a:gd name="T37" fmla="*/ 1847 h 112"/>
                <a:gd name="T38" fmla="*/ 145 w 79"/>
                <a:gd name="T39" fmla="*/ 1791 h 112"/>
                <a:gd name="T40" fmla="*/ 409 w 79"/>
                <a:gd name="T41" fmla="*/ 1261 h 112"/>
                <a:gd name="T42" fmla="*/ 566 w 79"/>
                <a:gd name="T43" fmla="*/ 1147 h 112"/>
                <a:gd name="T44" fmla="*/ 617 w 79"/>
                <a:gd name="T45" fmla="*/ 1189 h 112"/>
                <a:gd name="T46" fmla="*/ 659 w 79"/>
                <a:gd name="T47" fmla="*/ 1394 h 112"/>
                <a:gd name="T48" fmla="*/ 504 w 79"/>
                <a:gd name="T49" fmla="*/ 1974 h 112"/>
                <a:gd name="T50" fmla="*/ 554 w 79"/>
                <a:gd name="T51" fmla="*/ 2089 h 112"/>
                <a:gd name="T52" fmla="*/ 647 w 79"/>
                <a:gd name="T53" fmla="*/ 2054 h 112"/>
                <a:gd name="T54" fmla="*/ 805 w 79"/>
                <a:gd name="T55" fmla="*/ 1416 h 112"/>
                <a:gd name="T56" fmla="*/ 772 w 79"/>
                <a:gd name="T57" fmla="*/ 1133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9" h="112">
                  <a:moveTo>
                    <a:pt x="49" y="60"/>
                  </a:moveTo>
                  <a:cubicBezTo>
                    <a:pt x="48" y="60"/>
                    <a:pt x="48" y="58"/>
                    <a:pt x="51" y="57"/>
                  </a:cubicBezTo>
                  <a:cubicBezTo>
                    <a:pt x="66" y="52"/>
                    <a:pt x="70" y="41"/>
                    <a:pt x="76" y="26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9" y="19"/>
                    <a:pt x="78" y="16"/>
                    <a:pt x="76" y="16"/>
                  </a:cubicBezTo>
                  <a:cubicBezTo>
                    <a:pt x="74" y="15"/>
                    <a:pt x="72" y="16"/>
                    <a:pt x="71" y="18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63" y="36"/>
                    <a:pt x="59" y="44"/>
                    <a:pt x="49" y="48"/>
                  </a:cubicBezTo>
                  <a:cubicBezTo>
                    <a:pt x="47" y="48"/>
                    <a:pt x="42" y="48"/>
                    <a:pt x="40" y="45"/>
                  </a:cubicBezTo>
                  <a:cubicBezTo>
                    <a:pt x="36" y="34"/>
                    <a:pt x="39" y="25"/>
                    <a:pt x="45" y="11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8" y="4"/>
                    <a:pt x="47" y="2"/>
                    <a:pt x="45" y="1"/>
                  </a:cubicBezTo>
                  <a:cubicBezTo>
                    <a:pt x="43" y="0"/>
                    <a:pt x="40" y="1"/>
                    <a:pt x="40" y="3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1" y="23"/>
                    <a:pt x="25" y="35"/>
                    <a:pt x="32" y="49"/>
                  </a:cubicBezTo>
                  <a:cubicBezTo>
                    <a:pt x="32" y="50"/>
                    <a:pt x="32" y="52"/>
                    <a:pt x="31" y="53"/>
                  </a:cubicBezTo>
                  <a:cubicBezTo>
                    <a:pt x="26" y="54"/>
                    <a:pt x="22" y="56"/>
                    <a:pt x="18" y="61"/>
                  </a:cubicBezTo>
                  <a:cubicBezTo>
                    <a:pt x="10" y="70"/>
                    <a:pt x="3" y="87"/>
                    <a:pt x="1" y="92"/>
                  </a:cubicBezTo>
                  <a:cubicBezTo>
                    <a:pt x="0" y="94"/>
                    <a:pt x="1" y="97"/>
                    <a:pt x="3" y="98"/>
                  </a:cubicBezTo>
                  <a:cubicBezTo>
                    <a:pt x="6" y="99"/>
                    <a:pt x="8" y="98"/>
                    <a:pt x="9" y="95"/>
                  </a:cubicBezTo>
                  <a:cubicBezTo>
                    <a:pt x="11" y="91"/>
                    <a:pt x="18" y="76"/>
                    <a:pt x="26" y="67"/>
                  </a:cubicBezTo>
                  <a:cubicBezTo>
                    <a:pt x="29" y="64"/>
                    <a:pt x="31" y="62"/>
                    <a:pt x="36" y="61"/>
                  </a:cubicBezTo>
                  <a:cubicBezTo>
                    <a:pt x="37" y="61"/>
                    <a:pt x="39" y="62"/>
                    <a:pt x="39" y="63"/>
                  </a:cubicBezTo>
                  <a:cubicBezTo>
                    <a:pt x="41" y="67"/>
                    <a:pt x="42" y="70"/>
                    <a:pt x="42" y="74"/>
                  </a:cubicBezTo>
                  <a:cubicBezTo>
                    <a:pt x="41" y="85"/>
                    <a:pt x="35" y="101"/>
                    <a:pt x="32" y="105"/>
                  </a:cubicBezTo>
                  <a:cubicBezTo>
                    <a:pt x="32" y="108"/>
                    <a:pt x="33" y="110"/>
                    <a:pt x="35" y="111"/>
                  </a:cubicBezTo>
                  <a:cubicBezTo>
                    <a:pt x="37" y="112"/>
                    <a:pt x="40" y="111"/>
                    <a:pt x="41" y="109"/>
                  </a:cubicBezTo>
                  <a:cubicBezTo>
                    <a:pt x="43" y="104"/>
                    <a:pt x="50" y="88"/>
                    <a:pt x="51" y="75"/>
                  </a:cubicBezTo>
                  <a:cubicBezTo>
                    <a:pt x="52" y="69"/>
                    <a:pt x="51" y="65"/>
                    <a:pt x="49" y="60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0" name="Freeform 1231">
              <a:extLst>
                <a:ext uri="{FF2B5EF4-FFF2-40B4-BE49-F238E27FC236}">
                  <a16:creationId xmlns:a16="http://schemas.microsoft.com/office/drawing/2014/main" id="{04BBE424-B681-8DA0-8541-8BACEE7CBF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5" y="2952"/>
              <a:ext cx="195" cy="293"/>
            </a:xfrm>
            <a:custGeom>
              <a:avLst/>
              <a:gdLst>
                <a:gd name="T0" fmla="*/ 520 w 78"/>
                <a:gd name="T1" fmla="*/ 1079 h 110"/>
                <a:gd name="T2" fmla="*/ 363 w 78"/>
                <a:gd name="T3" fmla="*/ 1191 h 110"/>
                <a:gd name="T4" fmla="*/ 113 w 78"/>
                <a:gd name="T5" fmla="*/ 1718 h 110"/>
                <a:gd name="T6" fmla="*/ 20 w 78"/>
                <a:gd name="T7" fmla="*/ 1761 h 110"/>
                <a:gd name="T8" fmla="*/ 0 w 78"/>
                <a:gd name="T9" fmla="*/ 1739 h 110"/>
                <a:gd name="T10" fmla="*/ 33 w 78"/>
                <a:gd name="T11" fmla="*/ 1817 h 110"/>
                <a:gd name="T12" fmla="*/ 125 w 78"/>
                <a:gd name="T13" fmla="*/ 1761 h 110"/>
                <a:gd name="T14" fmla="*/ 395 w 78"/>
                <a:gd name="T15" fmla="*/ 1228 h 110"/>
                <a:gd name="T16" fmla="*/ 550 w 78"/>
                <a:gd name="T17" fmla="*/ 1113 h 110"/>
                <a:gd name="T18" fmla="*/ 583 w 78"/>
                <a:gd name="T19" fmla="*/ 1135 h 110"/>
                <a:gd name="T20" fmla="*/ 583 w 78"/>
                <a:gd name="T21" fmla="*/ 1113 h 110"/>
                <a:gd name="T22" fmla="*/ 520 w 78"/>
                <a:gd name="T23" fmla="*/ 1079 h 110"/>
                <a:gd name="T24" fmla="*/ 658 w 78"/>
                <a:gd name="T25" fmla="*/ 136 h 110"/>
                <a:gd name="T26" fmla="*/ 595 w 78"/>
                <a:gd name="T27" fmla="*/ 759 h 110"/>
                <a:gd name="T28" fmla="*/ 613 w 78"/>
                <a:gd name="T29" fmla="*/ 794 h 110"/>
                <a:gd name="T30" fmla="*/ 688 w 78"/>
                <a:gd name="T31" fmla="*/ 170 h 110"/>
                <a:gd name="T32" fmla="*/ 720 w 78"/>
                <a:gd name="T33" fmla="*/ 77 h 110"/>
                <a:gd name="T34" fmla="*/ 708 w 78"/>
                <a:gd name="T35" fmla="*/ 0 h 110"/>
                <a:gd name="T36" fmla="*/ 688 w 78"/>
                <a:gd name="T37" fmla="*/ 35 h 110"/>
                <a:gd name="T38" fmla="*/ 658 w 78"/>
                <a:gd name="T39" fmla="*/ 136 h 110"/>
                <a:gd name="T40" fmla="*/ 783 w 78"/>
                <a:gd name="T41" fmla="*/ 1377 h 110"/>
                <a:gd name="T42" fmla="*/ 750 w 78"/>
                <a:gd name="T43" fmla="*/ 1092 h 110"/>
                <a:gd name="T44" fmla="*/ 783 w 78"/>
                <a:gd name="T45" fmla="*/ 1044 h 110"/>
                <a:gd name="T46" fmla="*/ 1175 w 78"/>
                <a:gd name="T47" fmla="*/ 453 h 110"/>
                <a:gd name="T48" fmla="*/ 1208 w 78"/>
                <a:gd name="T49" fmla="*/ 362 h 110"/>
                <a:gd name="T50" fmla="*/ 1188 w 78"/>
                <a:gd name="T51" fmla="*/ 264 h 110"/>
                <a:gd name="T52" fmla="*/ 1188 w 78"/>
                <a:gd name="T53" fmla="*/ 306 h 110"/>
                <a:gd name="T54" fmla="*/ 1158 w 78"/>
                <a:gd name="T55" fmla="*/ 397 h 110"/>
                <a:gd name="T56" fmla="*/ 750 w 78"/>
                <a:gd name="T57" fmla="*/ 1002 h 110"/>
                <a:gd name="T58" fmla="*/ 720 w 78"/>
                <a:gd name="T59" fmla="*/ 1057 h 110"/>
                <a:gd name="T60" fmla="*/ 770 w 78"/>
                <a:gd name="T61" fmla="*/ 1340 h 110"/>
                <a:gd name="T62" fmla="*/ 595 w 78"/>
                <a:gd name="T63" fmla="*/ 1987 h 110"/>
                <a:gd name="T64" fmla="*/ 500 w 78"/>
                <a:gd name="T65" fmla="*/ 2022 h 110"/>
                <a:gd name="T66" fmla="*/ 488 w 78"/>
                <a:gd name="T67" fmla="*/ 2000 h 110"/>
                <a:gd name="T68" fmla="*/ 533 w 78"/>
                <a:gd name="T69" fmla="*/ 2056 h 110"/>
                <a:gd name="T70" fmla="*/ 625 w 78"/>
                <a:gd name="T71" fmla="*/ 2022 h 110"/>
                <a:gd name="T72" fmla="*/ 783 w 78"/>
                <a:gd name="T73" fmla="*/ 1377 h 11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8" h="110">
                  <a:moveTo>
                    <a:pt x="33" y="57"/>
                  </a:moveTo>
                  <a:cubicBezTo>
                    <a:pt x="29" y="58"/>
                    <a:pt x="26" y="59"/>
                    <a:pt x="23" y="63"/>
                  </a:cubicBezTo>
                  <a:cubicBezTo>
                    <a:pt x="16" y="71"/>
                    <a:pt x="9" y="86"/>
                    <a:pt x="7" y="91"/>
                  </a:cubicBezTo>
                  <a:cubicBezTo>
                    <a:pt x="6" y="93"/>
                    <a:pt x="3" y="94"/>
                    <a:pt x="1" y="93"/>
                  </a:cubicBezTo>
                  <a:cubicBezTo>
                    <a:pt x="0" y="93"/>
                    <a:pt x="0" y="93"/>
                    <a:pt x="0" y="92"/>
                  </a:cubicBezTo>
                  <a:cubicBezTo>
                    <a:pt x="0" y="94"/>
                    <a:pt x="1" y="95"/>
                    <a:pt x="2" y="96"/>
                  </a:cubicBezTo>
                  <a:cubicBezTo>
                    <a:pt x="5" y="97"/>
                    <a:pt x="7" y="96"/>
                    <a:pt x="8" y="93"/>
                  </a:cubicBezTo>
                  <a:cubicBezTo>
                    <a:pt x="10" y="89"/>
                    <a:pt x="17" y="74"/>
                    <a:pt x="25" y="65"/>
                  </a:cubicBezTo>
                  <a:cubicBezTo>
                    <a:pt x="28" y="62"/>
                    <a:pt x="30" y="60"/>
                    <a:pt x="35" y="59"/>
                  </a:cubicBezTo>
                  <a:cubicBezTo>
                    <a:pt x="36" y="59"/>
                    <a:pt x="37" y="59"/>
                    <a:pt x="37" y="60"/>
                  </a:cubicBezTo>
                  <a:cubicBezTo>
                    <a:pt x="37" y="60"/>
                    <a:pt x="37" y="59"/>
                    <a:pt x="37" y="59"/>
                  </a:cubicBezTo>
                  <a:cubicBezTo>
                    <a:pt x="36" y="58"/>
                    <a:pt x="35" y="56"/>
                    <a:pt x="33" y="57"/>
                  </a:cubicBezTo>
                  <a:close/>
                  <a:moveTo>
                    <a:pt x="42" y="7"/>
                  </a:moveTo>
                  <a:cubicBezTo>
                    <a:pt x="36" y="21"/>
                    <a:pt x="33" y="30"/>
                    <a:pt x="38" y="40"/>
                  </a:cubicBezTo>
                  <a:cubicBezTo>
                    <a:pt x="38" y="41"/>
                    <a:pt x="38" y="41"/>
                    <a:pt x="39" y="42"/>
                  </a:cubicBezTo>
                  <a:cubicBezTo>
                    <a:pt x="35" y="31"/>
                    <a:pt x="38" y="23"/>
                    <a:pt x="44" y="9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7" y="3"/>
                    <a:pt x="46" y="1"/>
                    <a:pt x="45" y="0"/>
                  </a:cubicBezTo>
                  <a:cubicBezTo>
                    <a:pt x="45" y="1"/>
                    <a:pt x="45" y="1"/>
                    <a:pt x="44" y="2"/>
                  </a:cubicBezTo>
                  <a:lnTo>
                    <a:pt x="42" y="7"/>
                  </a:lnTo>
                  <a:close/>
                  <a:moveTo>
                    <a:pt x="50" y="73"/>
                  </a:moveTo>
                  <a:cubicBezTo>
                    <a:pt x="51" y="67"/>
                    <a:pt x="50" y="63"/>
                    <a:pt x="48" y="58"/>
                  </a:cubicBezTo>
                  <a:cubicBezTo>
                    <a:pt x="47" y="58"/>
                    <a:pt x="47" y="56"/>
                    <a:pt x="50" y="55"/>
                  </a:cubicBezTo>
                  <a:cubicBezTo>
                    <a:pt x="65" y="50"/>
                    <a:pt x="69" y="39"/>
                    <a:pt x="75" y="24"/>
                  </a:cubicBezTo>
                  <a:cubicBezTo>
                    <a:pt x="77" y="19"/>
                    <a:pt x="77" y="19"/>
                    <a:pt x="77" y="19"/>
                  </a:cubicBezTo>
                  <a:cubicBezTo>
                    <a:pt x="78" y="17"/>
                    <a:pt x="77" y="15"/>
                    <a:pt x="76" y="14"/>
                  </a:cubicBezTo>
                  <a:cubicBezTo>
                    <a:pt x="76" y="15"/>
                    <a:pt x="76" y="16"/>
                    <a:pt x="76" y="16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67" y="36"/>
                    <a:pt x="63" y="48"/>
                    <a:pt x="48" y="53"/>
                  </a:cubicBezTo>
                  <a:cubicBezTo>
                    <a:pt x="46" y="54"/>
                    <a:pt x="46" y="55"/>
                    <a:pt x="46" y="56"/>
                  </a:cubicBezTo>
                  <a:cubicBezTo>
                    <a:pt x="48" y="60"/>
                    <a:pt x="49" y="65"/>
                    <a:pt x="49" y="71"/>
                  </a:cubicBezTo>
                  <a:cubicBezTo>
                    <a:pt x="48" y="83"/>
                    <a:pt x="40" y="99"/>
                    <a:pt x="38" y="105"/>
                  </a:cubicBezTo>
                  <a:cubicBezTo>
                    <a:pt x="37" y="107"/>
                    <a:pt x="35" y="108"/>
                    <a:pt x="32" y="107"/>
                  </a:cubicBezTo>
                  <a:cubicBezTo>
                    <a:pt x="32" y="107"/>
                    <a:pt x="32" y="106"/>
                    <a:pt x="31" y="106"/>
                  </a:cubicBezTo>
                  <a:cubicBezTo>
                    <a:pt x="32" y="108"/>
                    <a:pt x="32" y="109"/>
                    <a:pt x="34" y="109"/>
                  </a:cubicBezTo>
                  <a:cubicBezTo>
                    <a:pt x="36" y="110"/>
                    <a:pt x="39" y="109"/>
                    <a:pt x="40" y="107"/>
                  </a:cubicBezTo>
                  <a:cubicBezTo>
                    <a:pt x="42" y="102"/>
                    <a:pt x="49" y="86"/>
                    <a:pt x="50" y="73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1" name="Freeform 1232">
              <a:extLst>
                <a:ext uri="{FF2B5EF4-FFF2-40B4-BE49-F238E27FC236}">
                  <a16:creationId xmlns:a16="http://schemas.microsoft.com/office/drawing/2014/main" id="{D35D51F9-6F12-8939-CD90-970418EB06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" y="3115"/>
              <a:ext cx="25" cy="112"/>
            </a:xfrm>
            <a:custGeom>
              <a:avLst/>
              <a:gdLst>
                <a:gd name="T0" fmla="*/ 113 w 10"/>
                <a:gd name="T1" fmla="*/ 0 h 42"/>
                <a:gd name="T2" fmla="*/ 145 w 10"/>
                <a:gd name="T3" fmla="*/ 205 h 42"/>
                <a:gd name="T4" fmla="*/ 0 w 10"/>
                <a:gd name="T5" fmla="*/ 797 h 42"/>
                <a:gd name="T6" fmla="*/ 0 w 10"/>
                <a:gd name="T7" fmla="*/ 797 h 42"/>
                <a:gd name="T8" fmla="*/ 158 w 10"/>
                <a:gd name="T9" fmla="*/ 227 h 42"/>
                <a:gd name="T10" fmla="*/ 113 w 10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42">
                  <a:moveTo>
                    <a:pt x="7" y="0"/>
                  </a:moveTo>
                  <a:cubicBezTo>
                    <a:pt x="8" y="4"/>
                    <a:pt x="9" y="7"/>
                    <a:pt x="9" y="11"/>
                  </a:cubicBezTo>
                  <a:cubicBezTo>
                    <a:pt x="8" y="23"/>
                    <a:pt x="1" y="40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" y="40"/>
                    <a:pt x="9" y="25"/>
                    <a:pt x="10" y="12"/>
                  </a:cubicBezTo>
                  <a:cubicBezTo>
                    <a:pt x="10" y="8"/>
                    <a:pt x="9" y="3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2" name="Freeform 1233">
              <a:extLst>
                <a:ext uri="{FF2B5EF4-FFF2-40B4-BE49-F238E27FC236}">
                  <a16:creationId xmlns:a16="http://schemas.microsoft.com/office/drawing/2014/main" id="{D74CD6D3-A8CF-A476-874B-C9293B4F1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7" y="3011"/>
              <a:ext cx="48" cy="64"/>
            </a:xfrm>
            <a:custGeom>
              <a:avLst/>
              <a:gdLst>
                <a:gd name="T0" fmla="*/ 306 w 19"/>
                <a:gd name="T1" fmla="*/ 0 h 24"/>
                <a:gd name="T2" fmla="*/ 0 w 19"/>
                <a:gd name="T3" fmla="*/ 456 h 24"/>
                <a:gd name="T4" fmla="*/ 0 w 19"/>
                <a:gd name="T5" fmla="*/ 456 h 24"/>
                <a:gd name="T6" fmla="*/ 210 w 19"/>
                <a:gd name="T7" fmla="*/ 285 h 24"/>
                <a:gd name="T8" fmla="*/ 306 w 19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24">
                  <a:moveTo>
                    <a:pt x="19" y="0"/>
                  </a:moveTo>
                  <a:cubicBezTo>
                    <a:pt x="13" y="14"/>
                    <a:pt x="9" y="20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2"/>
                    <a:pt x="10" y="20"/>
                    <a:pt x="13" y="15"/>
                  </a:cubicBezTo>
                  <a:cubicBezTo>
                    <a:pt x="16" y="11"/>
                    <a:pt x="17" y="5"/>
                    <a:pt x="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3" name="Freeform 1236">
              <a:extLst>
                <a:ext uri="{FF2B5EF4-FFF2-40B4-BE49-F238E27FC236}">
                  <a16:creationId xmlns:a16="http://schemas.microsoft.com/office/drawing/2014/main" id="{854EE346-A900-5D0C-D3F2-264A4538A7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3147"/>
              <a:ext cx="45" cy="64"/>
            </a:xfrm>
            <a:custGeom>
              <a:avLst/>
              <a:gdLst>
                <a:gd name="T0" fmla="*/ 125 w 18"/>
                <a:gd name="T1" fmla="*/ 21 h 24"/>
                <a:gd name="T2" fmla="*/ 20 w 18"/>
                <a:gd name="T3" fmla="*/ 320 h 24"/>
                <a:gd name="T4" fmla="*/ 50 w 18"/>
                <a:gd name="T5" fmla="*/ 435 h 24"/>
                <a:gd name="T6" fmla="*/ 145 w 18"/>
                <a:gd name="T7" fmla="*/ 376 h 24"/>
                <a:gd name="T8" fmla="*/ 283 w 18"/>
                <a:gd name="T9" fmla="*/ 77 h 24"/>
                <a:gd name="T10" fmla="*/ 125 w 18"/>
                <a:gd name="T11" fmla="*/ 2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24">
                  <a:moveTo>
                    <a:pt x="8" y="1"/>
                  </a:moveTo>
                  <a:cubicBezTo>
                    <a:pt x="5" y="7"/>
                    <a:pt x="2" y="14"/>
                    <a:pt x="1" y="17"/>
                  </a:cubicBezTo>
                  <a:cubicBezTo>
                    <a:pt x="0" y="19"/>
                    <a:pt x="1" y="22"/>
                    <a:pt x="3" y="23"/>
                  </a:cubicBezTo>
                  <a:cubicBezTo>
                    <a:pt x="6" y="24"/>
                    <a:pt x="8" y="23"/>
                    <a:pt x="9" y="20"/>
                  </a:cubicBezTo>
                  <a:cubicBezTo>
                    <a:pt x="10" y="17"/>
                    <a:pt x="14" y="10"/>
                    <a:pt x="18" y="4"/>
                  </a:cubicBezTo>
                  <a:cubicBezTo>
                    <a:pt x="15" y="1"/>
                    <a:pt x="12" y="0"/>
                    <a:pt x="8" y="1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4" name="Freeform 1237">
              <a:extLst>
                <a:ext uri="{FF2B5EF4-FFF2-40B4-BE49-F238E27FC236}">
                  <a16:creationId xmlns:a16="http://schemas.microsoft.com/office/drawing/2014/main" id="{03891DE8-2650-1B27-DFB1-6F31CAC17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0" y="2973"/>
              <a:ext cx="87" cy="216"/>
            </a:xfrm>
            <a:custGeom>
              <a:avLst/>
              <a:gdLst>
                <a:gd name="T0" fmla="*/ 524 w 35"/>
                <a:gd name="T1" fmla="*/ 35 h 81"/>
                <a:gd name="T2" fmla="*/ 462 w 35"/>
                <a:gd name="T3" fmla="*/ 739 h 81"/>
                <a:gd name="T4" fmla="*/ 462 w 35"/>
                <a:gd name="T5" fmla="*/ 797 h 81"/>
                <a:gd name="T6" fmla="*/ 445 w 35"/>
                <a:gd name="T7" fmla="*/ 819 h 81"/>
                <a:gd name="T8" fmla="*/ 246 w 35"/>
                <a:gd name="T9" fmla="*/ 989 h 81"/>
                <a:gd name="T10" fmla="*/ 0 w 35"/>
                <a:gd name="T11" fmla="*/ 1536 h 81"/>
                <a:gd name="T12" fmla="*/ 0 w 35"/>
                <a:gd name="T13" fmla="*/ 1536 h 81"/>
                <a:gd name="T14" fmla="*/ 259 w 35"/>
                <a:gd name="T15" fmla="*/ 1003 h 81"/>
                <a:gd name="T16" fmla="*/ 445 w 35"/>
                <a:gd name="T17" fmla="*/ 832 h 81"/>
                <a:gd name="T18" fmla="*/ 475 w 35"/>
                <a:gd name="T19" fmla="*/ 797 h 81"/>
                <a:gd name="T20" fmla="*/ 475 w 35"/>
                <a:gd name="T21" fmla="*/ 739 h 81"/>
                <a:gd name="T22" fmla="*/ 462 w 35"/>
                <a:gd name="T23" fmla="*/ 248 h 81"/>
                <a:gd name="T24" fmla="*/ 524 w 35"/>
                <a:gd name="T25" fmla="*/ 21 h 81"/>
                <a:gd name="T26" fmla="*/ 524 w 35"/>
                <a:gd name="T27" fmla="*/ 35 h 8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5" h="81">
                  <a:moveTo>
                    <a:pt x="34" y="2"/>
                  </a:moveTo>
                  <a:cubicBezTo>
                    <a:pt x="28" y="15"/>
                    <a:pt x="24" y="25"/>
                    <a:pt x="30" y="39"/>
                  </a:cubicBezTo>
                  <a:cubicBezTo>
                    <a:pt x="30" y="40"/>
                    <a:pt x="30" y="41"/>
                    <a:pt x="30" y="42"/>
                  </a:cubicBezTo>
                  <a:cubicBezTo>
                    <a:pt x="30" y="42"/>
                    <a:pt x="29" y="43"/>
                    <a:pt x="29" y="43"/>
                  </a:cubicBezTo>
                  <a:cubicBezTo>
                    <a:pt x="24" y="45"/>
                    <a:pt x="20" y="47"/>
                    <a:pt x="16" y="52"/>
                  </a:cubicBezTo>
                  <a:cubicBezTo>
                    <a:pt x="8" y="60"/>
                    <a:pt x="2" y="75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2" y="75"/>
                    <a:pt x="9" y="61"/>
                    <a:pt x="17" y="53"/>
                  </a:cubicBezTo>
                  <a:cubicBezTo>
                    <a:pt x="21" y="49"/>
                    <a:pt x="24" y="46"/>
                    <a:pt x="29" y="44"/>
                  </a:cubicBezTo>
                  <a:cubicBezTo>
                    <a:pt x="30" y="44"/>
                    <a:pt x="31" y="43"/>
                    <a:pt x="31" y="42"/>
                  </a:cubicBezTo>
                  <a:cubicBezTo>
                    <a:pt x="32" y="41"/>
                    <a:pt x="32" y="40"/>
                    <a:pt x="31" y="39"/>
                  </a:cubicBezTo>
                  <a:cubicBezTo>
                    <a:pt x="27" y="29"/>
                    <a:pt x="27" y="21"/>
                    <a:pt x="30" y="13"/>
                  </a:cubicBezTo>
                  <a:cubicBezTo>
                    <a:pt x="31" y="10"/>
                    <a:pt x="33" y="4"/>
                    <a:pt x="34" y="1"/>
                  </a:cubicBezTo>
                  <a:cubicBezTo>
                    <a:pt x="35" y="0"/>
                    <a:pt x="34" y="2"/>
                    <a:pt x="3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5" name="Freeform 1271">
              <a:extLst>
                <a:ext uri="{FF2B5EF4-FFF2-40B4-BE49-F238E27FC236}">
                  <a16:creationId xmlns:a16="http://schemas.microsoft.com/office/drawing/2014/main" id="{0AF46FB8-5D0E-A3E0-F66E-F04356509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2947"/>
              <a:ext cx="198" cy="298"/>
            </a:xfrm>
            <a:custGeom>
              <a:avLst/>
              <a:gdLst>
                <a:gd name="T0" fmla="*/ 772 w 79"/>
                <a:gd name="T1" fmla="*/ 1133 h 112"/>
                <a:gd name="T2" fmla="*/ 805 w 79"/>
                <a:gd name="T3" fmla="*/ 1075 h 112"/>
                <a:gd name="T4" fmla="*/ 1193 w 79"/>
                <a:gd name="T5" fmla="*/ 490 h 112"/>
                <a:gd name="T6" fmla="*/ 1226 w 79"/>
                <a:gd name="T7" fmla="*/ 396 h 112"/>
                <a:gd name="T8" fmla="*/ 1193 w 79"/>
                <a:gd name="T9" fmla="*/ 303 h 112"/>
                <a:gd name="T10" fmla="*/ 1118 w 79"/>
                <a:gd name="T11" fmla="*/ 341 h 112"/>
                <a:gd name="T12" fmla="*/ 1088 w 79"/>
                <a:gd name="T13" fmla="*/ 431 h 112"/>
                <a:gd name="T14" fmla="*/ 772 w 79"/>
                <a:gd name="T15" fmla="*/ 907 h 112"/>
                <a:gd name="T16" fmla="*/ 629 w 79"/>
                <a:gd name="T17" fmla="*/ 849 h 112"/>
                <a:gd name="T18" fmla="*/ 709 w 79"/>
                <a:gd name="T19" fmla="*/ 205 h 112"/>
                <a:gd name="T20" fmla="*/ 742 w 79"/>
                <a:gd name="T21" fmla="*/ 114 h 112"/>
                <a:gd name="T22" fmla="*/ 709 w 79"/>
                <a:gd name="T23" fmla="*/ 21 h 112"/>
                <a:gd name="T24" fmla="*/ 629 w 79"/>
                <a:gd name="T25" fmla="*/ 56 h 112"/>
                <a:gd name="T26" fmla="*/ 584 w 79"/>
                <a:gd name="T27" fmla="*/ 149 h 112"/>
                <a:gd name="T28" fmla="*/ 504 w 79"/>
                <a:gd name="T29" fmla="*/ 921 h 112"/>
                <a:gd name="T30" fmla="*/ 489 w 79"/>
                <a:gd name="T31" fmla="*/ 998 h 112"/>
                <a:gd name="T32" fmla="*/ 283 w 79"/>
                <a:gd name="T33" fmla="*/ 1147 h 112"/>
                <a:gd name="T34" fmla="*/ 20 w 79"/>
                <a:gd name="T35" fmla="*/ 1735 h 112"/>
                <a:gd name="T36" fmla="*/ 50 w 79"/>
                <a:gd name="T37" fmla="*/ 1847 h 112"/>
                <a:gd name="T38" fmla="*/ 145 w 79"/>
                <a:gd name="T39" fmla="*/ 1791 h 112"/>
                <a:gd name="T40" fmla="*/ 409 w 79"/>
                <a:gd name="T41" fmla="*/ 1261 h 112"/>
                <a:gd name="T42" fmla="*/ 566 w 79"/>
                <a:gd name="T43" fmla="*/ 1147 h 112"/>
                <a:gd name="T44" fmla="*/ 617 w 79"/>
                <a:gd name="T45" fmla="*/ 1189 h 112"/>
                <a:gd name="T46" fmla="*/ 659 w 79"/>
                <a:gd name="T47" fmla="*/ 1394 h 112"/>
                <a:gd name="T48" fmla="*/ 504 w 79"/>
                <a:gd name="T49" fmla="*/ 1974 h 112"/>
                <a:gd name="T50" fmla="*/ 554 w 79"/>
                <a:gd name="T51" fmla="*/ 2089 h 112"/>
                <a:gd name="T52" fmla="*/ 647 w 79"/>
                <a:gd name="T53" fmla="*/ 2054 h 112"/>
                <a:gd name="T54" fmla="*/ 805 w 79"/>
                <a:gd name="T55" fmla="*/ 1416 h 112"/>
                <a:gd name="T56" fmla="*/ 772 w 79"/>
                <a:gd name="T57" fmla="*/ 1133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9" h="112">
                  <a:moveTo>
                    <a:pt x="49" y="60"/>
                  </a:moveTo>
                  <a:cubicBezTo>
                    <a:pt x="48" y="60"/>
                    <a:pt x="48" y="58"/>
                    <a:pt x="51" y="57"/>
                  </a:cubicBezTo>
                  <a:cubicBezTo>
                    <a:pt x="66" y="52"/>
                    <a:pt x="70" y="41"/>
                    <a:pt x="76" y="26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9" y="19"/>
                    <a:pt x="78" y="16"/>
                    <a:pt x="76" y="16"/>
                  </a:cubicBezTo>
                  <a:cubicBezTo>
                    <a:pt x="74" y="15"/>
                    <a:pt x="72" y="16"/>
                    <a:pt x="71" y="18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63" y="36"/>
                    <a:pt x="59" y="44"/>
                    <a:pt x="49" y="48"/>
                  </a:cubicBezTo>
                  <a:cubicBezTo>
                    <a:pt x="47" y="48"/>
                    <a:pt x="42" y="48"/>
                    <a:pt x="40" y="45"/>
                  </a:cubicBezTo>
                  <a:cubicBezTo>
                    <a:pt x="36" y="34"/>
                    <a:pt x="39" y="25"/>
                    <a:pt x="45" y="11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8" y="4"/>
                    <a:pt x="47" y="2"/>
                    <a:pt x="45" y="1"/>
                  </a:cubicBezTo>
                  <a:cubicBezTo>
                    <a:pt x="43" y="0"/>
                    <a:pt x="40" y="1"/>
                    <a:pt x="40" y="3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1" y="23"/>
                    <a:pt x="25" y="35"/>
                    <a:pt x="32" y="49"/>
                  </a:cubicBezTo>
                  <a:cubicBezTo>
                    <a:pt x="32" y="50"/>
                    <a:pt x="32" y="52"/>
                    <a:pt x="31" y="53"/>
                  </a:cubicBezTo>
                  <a:cubicBezTo>
                    <a:pt x="26" y="54"/>
                    <a:pt x="22" y="56"/>
                    <a:pt x="18" y="61"/>
                  </a:cubicBezTo>
                  <a:cubicBezTo>
                    <a:pt x="10" y="70"/>
                    <a:pt x="3" y="87"/>
                    <a:pt x="1" y="92"/>
                  </a:cubicBezTo>
                  <a:cubicBezTo>
                    <a:pt x="0" y="94"/>
                    <a:pt x="1" y="97"/>
                    <a:pt x="3" y="98"/>
                  </a:cubicBezTo>
                  <a:cubicBezTo>
                    <a:pt x="6" y="99"/>
                    <a:pt x="8" y="98"/>
                    <a:pt x="9" y="95"/>
                  </a:cubicBezTo>
                  <a:cubicBezTo>
                    <a:pt x="11" y="91"/>
                    <a:pt x="18" y="76"/>
                    <a:pt x="26" y="67"/>
                  </a:cubicBezTo>
                  <a:cubicBezTo>
                    <a:pt x="29" y="64"/>
                    <a:pt x="31" y="62"/>
                    <a:pt x="36" y="61"/>
                  </a:cubicBezTo>
                  <a:cubicBezTo>
                    <a:pt x="37" y="61"/>
                    <a:pt x="39" y="62"/>
                    <a:pt x="39" y="63"/>
                  </a:cubicBezTo>
                  <a:cubicBezTo>
                    <a:pt x="41" y="67"/>
                    <a:pt x="42" y="70"/>
                    <a:pt x="42" y="74"/>
                  </a:cubicBezTo>
                  <a:cubicBezTo>
                    <a:pt x="41" y="85"/>
                    <a:pt x="35" y="101"/>
                    <a:pt x="32" y="105"/>
                  </a:cubicBezTo>
                  <a:cubicBezTo>
                    <a:pt x="32" y="108"/>
                    <a:pt x="33" y="110"/>
                    <a:pt x="35" y="111"/>
                  </a:cubicBezTo>
                  <a:cubicBezTo>
                    <a:pt x="37" y="112"/>
                    <a:pt x="40" y="111"/>
                    <a:pt x="41" y="109"/>
                  </a:cubicBezTo>
                  <a:cubicBezTo>
                    <a:pt x="43" y="104"/>
                    <a:pt x="50" y="88"/>
                    <a:pt x="51" y="75"/>
                  </a:cubicBezTo>
                  <a:cubicBezTo>
                    <a:pt x="52" y="69"/>
                    <a:pt x="51" y="65"/>
                    <a:pt x="49" y="60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76" name="Group 1332">
            <a:extLst>
              <a:ext uri="{FF2B5EF4-FFF2-40B4-BE49-F238E27FC236}">
                <a16:creationId xmlns:a16="http://schemas.microsoft.com/office/drawing/2014/main" id="{5EB9F3FE-B250-B9F8-20EB-672323FB0F8E}"/>
              </a:ext>
            </a:extLst>
          </p:cNvPr>
          <p:cNvGrpSpPr>
            <a:grpSpLocks/>
          </p:cNvGrpSpPr>
          <p:nvPr/>
        </p:nvGrpSpPr>
        <p:grpSpPr bwMode="auto">
          <a:xfrm>
            <a:off x="6608537" y="4586287"/>
            <a:ext cx="230188" cy="406400"/>
            <a:chOff x="4726" y="2955"/>
            <a:chExt cx="145" cy="256"/>
          </a:xfrm>
        </p:grpSpPr>
        <p:sp>
          <p:nvSpPr>
            <p:cNvPr id="1577" name="Freeform 1153">
              <a:extLst>
                <a:ext uri="{FF2B5EF4-FFF2-40B4-BE49-F238E27FC236}">
                  <a16:creationId xmlns:a16="http://schemas.microsoft.com/office/drawing/2014/main" id="{3C27D4A4-0BD0-F0D8-74E2-148A5DAAB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2955"/>
              <a:ext cx="145" cy="256"/>
            </a:xfrm>
            <a:custGeom>
              <a:avLst/>
              <a:gdLst>
                <a:gd name="T0" fmla="*/ 563 w 58"/>
                <a:gd name="T1" fmla="*/ 21 h 96"/>
                <a:gd name="T2" fmla="*/ 408 w 58"/>
                <a:gd name="T3" fmla="*/ 968 h 96"/>
                <a:gd name="T4" fmla="*/ 113 w 58"/>
                <a:gd name="T5" fmla="*/ 1515 h 96"/>
                <a:gd name="T6" fmla="*/ 520 w 58"/>
                <a:gd name="T7" fmla="*/ 968 h 96"/>
                <a:gd name="T8" fmla="*/ 563 w 58"/>
                <a:gd name="T9" fmla="*/ 21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96">
                  <a:moveTo>
                    <a:pt x="36" y="1"/>
                  </a:moveTo>
                  <a:cubicBezTo>
                    <a:pt x="14" y="0"/>
                    <a:pt x="29" y="37"/>
                    <a:pt x="26" y="51"/>
                  </a:cubicBezTo>
                  <a:cubicBezTo>
                    <a:pt x="23" y="65"/>
                    <a:pt x="0" y="64"/>
                    <a:pt x="7" y="80"/>
                  </a:cubicBezTo>
                  <a:cubicBezTo>
                    <a:pt x="13" y="96"/>
                    <a:pt x="30" y="76"/>
                    <a:pt x="33" y="51"/>
                  </a:cubicBezTo>
                  <a:cubicBezTo>
                    <a:pt x="37" y="26"/>
                    <a:pt x="58" y="2"/>
                    <a:pt x="36" y="1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" name="Freeform 1154">
              <a:extLst>
                <a:ext uri="{FF2B5EF4-FFF2-40B4-BE49-F238E27FC236}">
                  <a16:creationId xmlns:a16="http://schemas.microsoft.com/office/drawing/2014/main" id="{29259314-C10B-2E7E-6D4E-27B394AB4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4" y="3118"/>
              <a:ext cx="55" cy="75"/>
            </a:xfrm>
            <a:custGeom>
              <a:avLst/>
              <a:gdLst>
                <a:gd name="T0" fmla="*/ 333 w 22"/>
                <a:gd name="T1" fmla="*/ 329 h 28"/>
                <a:gd name="T2" fmla="*/ 300 w 22"/>
                <a:gd name="T3" fmla="*/ 35 h 28"/>
                <a:gd name="T4" fmla="*/ 188 w 22"/>
                <a:gd name="T5" fmla="*/ 35 h 28"/>
                <a:gd name="T6" fmla="*/ 63 w 22"/>
                <a:gd name="T7" fmla="*/ 367 h 28"/>
                <a:gd name="T8" fmla="*/ 333 w 22"/>
                <a:gd name="T9" fmla="*/ 329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8">
                  <a:moveTo>
                    <a:pt x="21" y="17"/>
                  </a:moveTo>
                  <a:cubicBezTo>
                    <a:pt x="20" y="13"/>
                    <a:pt x="22" y="5"/>
                    <a:pt x="19" y="2"/>
                  </a:cubicBezTo>
                  <a:cubicBezTo>
                    <a:pt x="18" y="0"/>
                    <a:pt x="15" y="0"/>
                    <a:pt x="12" y="2"/>
                  </a:cubicBezTo>
                  <a:cubicBezTo>
                    <a:pt x="6" y="6"/>
                    <a:pt x="0" y="10"/>
                    <a:pt x="4" y="19"/>
                  </a:cubicBezTo>
                  <a:cubicBezTo>
                    <a:pt x="7" y="28"/>
                    <a:pt x="15" y="26"/>
                    <a:pt x="21" y="17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9" name="Freeform 1242">
              <a:extLst>
                <a:ext uri="{FF2B5EF4-FFF2-40B4-BE49-F238E27FC236}">
                  <a16:creationId xmlns:a16="http://schemas.microsoft.com/office/drawing/2014/main" id="{1EDC8AA1-44E4-7739-54E2-95275EC119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" y="2955"/>
              <a:ext cx="45" cy="69"/>
            </a:xfrm>
            <a:custGeom>
              <a:avLst/>
              <a:gdLst>
                <a:gd name="T0" fmla="*/ 283 w 18"/>
                <a:gd name="T1" fmla="*/ 170 h 26"/>
                <a:gd name="T2" fmla="*/ 125 w 18"/>
                <a:gd name="T3" fmla="*/ 77 h 26"/>
                <a:gd name="T4" fmla="*/ 50 w 18"/>
                <a:gd name="T5" fmla="*/ 486 h 26"/>
                <a:gd name="T6" fmla="*/ 283 w 18"/>
                <a:gd name="T7" fmla="*/ 170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26">
                  <a:moveTo>
                    <a:pt x="18" y="9"/>
                  </a:moveTo>
                  <a:cubicBezTo>
                    <a:pt x="15" y="5"/>
                    <a:pt x="13" y="3"/>
                    <a:pt x="8" y="4"/>
                  </a:cubicBezTo>
                  <a:cubicBezTo>
                    <a:pt x="3" y="5"/>
                    <a:pt x="0" y="10"/>
                    <a:pt x="3" y="26"/>
                  </a:cubicBezTo>
                  <a:cubicBezTo>
                    <a:pt x="3" y="17"/>
                    <a:pt x="9" y="0"/>
                    <a:pt x="18" y="9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0" name="Freeform 1243">
              <a:extLst>
                <a:ext uri="{FF2B5EF4-FFF2-40B4-BE49-F238E27FC236}">
                  <a16:creationId xmlns:a16="http://schemas.microsoft.com/office/drawing/2014/main" id="{E8AF99FD-AF01-E9E5-A45B-871619CD6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" y="3126"/>
              <a:ext cx="22" cy="51"/>
            </a:xfrm>
            <a:custGeom>
              <a:avLst/>
              <a:gdLst>
                <a:gd name="T0" fmla="*/ 132 w 9"/>
                <a:gd name="T1" fmla="*/ 0 h 19"/>
                <a:gd name="T2" fmla="*/ 0 w 9"/>
                <a:gd name="T3" fmla="*/ 172 h 19"/>
                <a:gd name="T4" fmla="*/ 90 w 9"/>
                <a:gd name="T5" fmla="*/ 368 h 19"/>
                <a:gd name="T6" fmla="*/ 132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9">
                  <a:moveTo>
                    <a:pt x="9" y="0"/>
                  </a:moveTo>
                  <a:cubicBezTo>
                    <a:pt x="5" y="5"/>
                    <a:pt x="1" y="4"/>
                    <a:pt x="0" y="9"/>
                  </a:cubicBezTo>
                  <a:cubicBezTo>
                    <a:pt x="0" y="14"/>
                    <a:pt x="3" y="18"/>
                    <a:pt x="6" y="19"/>
                  </a:cubicBezTo>
                  <a:cubicBezTo>
                    <a:pt x="1" y="15"/>
                    <a:pt x="3" y="6"/>
                    <a:pt x="9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1" name="Freeform 1275">
              <a:extLst>
                <a:ext uri="{FF2B5EF4-FFF2-40B4-BE49-F238E27FC236}">
                  <a16:creationId xmlns:a16="http://schemas.microsoft.com/office/drawing/2014/main" id="{E4FBB5DA-EAA7-C0D5-B37A-C68D15DEC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2955"/>
              <a:ext cx="145" cy="256"/>
            </a:xfrm>
            <a:custGeom>
              <a:avLst/>
              <a:gdLst>
                <a:gd name="T0" fmla="*/ 563 w 58"/>
                <a:gd name="T1" fmla="*/ 21 h 96"/>
                <a:gd name="T2" fmla="*/ 408 w 58"/>
                <a:gd name="T3" fmla="*/ 968 h 96"/>
                <a:gd name="T4" fmla="*/ 113 w 58"/>
                <a:gd name="T5" fmla="*/ 1515 h 96"/>
                <a:gd name="T6" fmla="*/ 520 w 58"/>
                <a:gd name="T7" fmla="*/ 968 h 96"/>
                <a:gd name="T8" fmla="*/ 563 w 58"/>
                <a:gd name="T9" fmla="*/ 21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96">
                  <a:moveTo>
                    <a:pt x="36" y="1"/>
                  </a:moveTo>
                  <a:cubicBezTo>
                    <a:pt x="14" y="0"/>
                    <a:pt x="29" y="37"/>
                    <a:pt x="26" y="51"/>
                  </a:cubicBezTo>
                  <a:cubicBezTo>
                    <a:pt x="23" y="65"/>
                    <a:pt x="0" y="64"/>
                    <a:pt x="7" y="80"/>
                  </a:cubicBezTo>
                  <a:cubicBezTo>
                    <a:pt x="13" y="96"/>
                    <a:pt x="30" y="76"/>
                    <a:pt x="33" y="51"/>
                  </a:cubicBezTo>
                  <a:cubicBezTo>
                    <a:pt x="37" y="26"/>
                    <a:pt x="58" y="2"/>
                    <a:pt x="36" y="1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82" name="Group 1331">
            <a:extLst>
              <a:ext uri="{FF2B5EF4-FFF2-40B4-BE49-F238E27FC236}">
                <a16:creationId xmlns:a16="http://schemas.microsoft.com/office/drawing/2014/main" id="{B6B64891-EC49-B806-7302-16BFF2E7C21E}"/>
              </a:ext>
            </a:extLst>
          </p:cNvPr>
          <p:cNvGrpSpPr>
            <a:grpSpLocks/>
          </p:cNvGrpSpPr>
          <p:nvPr/>
        </p:nvGrpSpPr>
        <p:grpSpPr bwMode="auto">
          <a:xfrm>
            <a:off x="6813325" y="4586287"/>
            <a:ext cx="187325" cy="490538"/>
            <a:chOff x="4861" y="2958"/>
            <a:chExt cx="118" cy="309"/>
          </a:xfrm>
        </p:grpSpPr>
        <p:sp>
          <p:nvSpPr>
            <p:cNvPr id="1583" name="Freeform 1155">
              <a:extLst>
                <a:ext uri="{FF2B5EF4-FFF2-40B4-BE49-F238E27FC236}">
                  <a16:creationId xmlns:a16="http://schemas.microsoft.com/office/drawing/2014/main" id="{07624FB0-293D-E076-D6E8-0ACF09281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1" y="2958"/>
              <a:ext cx="118" cy="309"/>
            </a:xfrm>
            <a:custGeom>
              <a:avLst/>
              <a:gdLst>
                <a:gd name="T0" fmla="*/ 492 w 47"/>
                <a:gd name="T1" fmla="*/ 93 h 116"/>
                <a:gd name="T2" fmla="*/ 379 w 47"/>
                <a:gd name="T3" fmla="*/ 874 h 116"/>
                <a:gd name="T4" fmla="*/ 334 w 47"/>
                <a:gd name="T5" fmla="*/ 1532 h 116"/>
                <a:gd name="T6" fmla="*/ 239 w 47"/>
                <a:gd name="T7" fmla="*/ 2099 h 116"/>
                <a:gd name="T8" fmla="*/ 0 w 47"/>
                <a:gd name="T9" fmla="*/ 1681 h 116"/>
                <a:gd name="T10" fmla="*/ 188 w 47"/>
                <a:gd name="T11" fmla="*/ 874 h 116"/>
                <a:gd name="T12" fmla="*/ 492 w 47"/>
                <a:gd name="T13" fmla="*/ 93 h 1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" h="116">
                  <a:moveTo>
                    <a:pt x="31" y="5"/>
                  </a:moveTo>
                  <a:cubicBezTo>
                    <a:pt x="47" y="10"/>
                    <a:pt x="33" y="32"/>
                    <a:pt x="24" y="46"/>
                  </a:cubicBezTo>
                  <a:cubicBezTo>
                    <a:pt x="14" y="61"/>
                    <a:pt x="18" y="68"/>
                    <a:pt x="21" y="81"/>
                  </a:cubicBezTo>
                  <a:cubicBezTo>
                    <a:pt x="24" y="97"/>
                    <a:pt x="24" y="106"/>
                    <a:pt x="15" y="111"/>
                  </a:cubicBezTo>
                  <a:cubicBezTo>
                    <a:pt x="5" y="116"/>
                    <a:pt x="0" y="105"/>
                    <a:pt x="0" y="89"/>
                  </a:cubicBezTo>
                  <a:cubicBezTo>
                    <a:pt x="1" y="72"/>
                    <a:pt x="12" y="57"/>
                    <a:pt x="12" y="46"/>
                  </a:cubicBezTo>
                  <a:cubicBezTo>
                    <a:pt x="13" y="35"/>
                    <a:pt x="14" y="0"/>
                    <a:pt x="31" y="5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4" name="Freeform 1244">
              <a:extLst>
                <a:ext uri="{FF2B5EF4-FFF2-40B4-BE49-F238E27FC236}">
                  <a16:creationId xmlns:a16="http://schemas.microsoft.com/office/drawing/2014/main" id="{970B53C2-48E0-64B9-8F35-7AC88C68B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2976"/>
              <a:ext cx="48" cy="107"/>
            </a:xfrm>
            <a:custGeom>
              <a:avLst/>
              <a:gdLst>
                <a:gd name="T0" fmla="*/ 306 w 19"/>
                <a:gd name="T1" fmla="*/ 56 h 40"/>
                <a:gd name="T2" fmla="*/ 51 w 19"/>
                <a:gd name="T3" fmla="*/ 342 h 40"/>
                <a:gd name="T4" fmla="*/ 0 w 19"/>
                <a:gd name="T5" fmla="*/ 765 h 40"/>
                <a:gd name="T6" fmla="*/ 306 w 19"/>
                <a:gd name="T7" fmla="*/ 56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40">
                  <a:moveTo>
                    <a:pt x="19" y="3"/>
                  </a:moveTo>
                  <a:cubicBezTo>
                    <a:pt x="14" y="0"/>
                    <a:pt x="6" y="1"/>
                    <a:pt x="3" y="18"/>
                  </a:cubicBezTo>
                  <a:cubicBezTo>
                    <a:pt x="2" y="28"/>
                    <a:pt x="1" y="35"/>
                    <a:pt x="0" y="40"/>
                  </a:cubicBezTo>
                  <a:cubicBezTo>
                    <a:pt x="5" y="26"/>
                    <a:pt x="11" y="2"/>
                    <a:pt x="19" y="3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5" name="Freeform 1245">
              <a:extLst>
                <a:ext uri="{FF2B5EF4-FFF2-40B4-BE49-F238E27FC236}">
                  <a16:creationId xmlns:a16="http://schemas.microsoft.com/office/drawing/2014/main" id="{505AFF98-8ABF-4F6C-D21F-B604F6B7C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9" y="3150"/>
              <a:ext cx="42" cy="96"/>
            </a:xfrm>
            <a:custGeom>
              <a:avLst/>
              <a:gdLst>
                <a:gd name="T0" fmla="*/ 74 w 17"/>
                <a:gd name="T1" fmla="*/ 0 h 36"/>
                <a:gd name="T2" fmla="*/ 104 w 17"/>
                <a:gd name="T3" fmla="*/ 661 h 36"/>
                <a:gd name="T4" fmla="*/ 257 w 17"/>
                <a:gd name="T5" fmla="*/ 512 h 36"/>
                <a:gd name="T6" fmla="*/ 91 w 17"/>
                <a:gd name="T7" fmla="*/ 397 h 36"/>
                <a:gd name="T8" fmla="*/ 74 w 17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36">
                  <a:moveTo>
                    <a:pt x="5" y="0"/>
                  </a:moveTo>
                  <a:cubicBezTo>
                    <a:pt x="0" y="13"/>
                    <a:pt x="1" y="34"/>
                    <a:pt x="7" y="35"/>
                  </a:cubicBezTo>
                  <a:cubicBezTo>
                    <a:pt x="13" y="36"/>
                    <a:pt x="16" y="31"/>
                    <a:pt x="17" y="27"/>
                  </a:cubicBezTo>
                  <a:cubicBezTo>
                    <a:pt x="12" y="32"/>
                    <a:pt x="7" y="30"/>
                    <a:pt x="6" y="21"/>
                  </a:cubicBezTo>
                  <a:cubicBezTo>
                    <a:pt x="4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6" name="Freeform 1276">
              <a:extLst>
                <a:ext uri="{FF2B5EF4-FFF2-40B4-BE49-F238E27FC236}">
                  <a16:creationId xmlns:a16="http://schemas.microsoft.com/office/drawing/2014/main" id="{D45EA756-C2E9-508D-A2D8-AACA9E14F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1" y="2958"/>
              <a:ext cx="118" cy="309"/>
            </a:xfrm>
            <a:custGeom>
              <a:avLst/>
              <a:gdLst>
                <a:gd name="T0" fmla="*/ 492 w 47"/>
                <a:gd name="T1" fmla="*/ 93 h 116"/>
                <a:gd name="T2" fmla="*/ 379 w 47"/>
                <a:gd name="T3" fmla="*/ 874 h 116"/>
                <a:gd name="T4" fmla="*/ 334 w 47"/>
                <a:gd name="T5" fmla="*/ 1532 h 116"/>
                <a:gd name="T6" fmla="*/ 239 w 47"/>
                <a:gd name="T7" fmla="*/ 2099 h 116"/>
                <a:gd name="T8" fmla="*/ 0 w 47"/>
                <a:gd name="T9" fmla="*/ 1681 h 116"/>
                <a:gd name="T10" fmla="*/ 188 w 47"/>
                <a:gd name="T11" fmla="*/ 874 h 116"/>
                <a:gd name="T12" fmla="*/ 492 w 47"/>
                <a:gd name="T13" fmla="*/ 93 h 1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" h="116">
                  <a:moveTo>
                    <a:pt x="31" y="5"/>
                  </a:moveTo>
                  <a:cubicBezTo>
                    <a:pt x="47" y="10"/>
                    <a:pt x="33" y="32"/>
                    <a:pt x="24" y="46"/>
                  </a:cubicBezTo>
                  <a:cubicBezTo>
                    <a:pt x="14" y="61"/>
                    <a:pt x="18" y="68"/>
                    <a:pt x="21" y="81"/>
                  </a:cubicBezTo>
                  <a:cubicBezTo>
                    <a:pt x="24" y="97"/>
                    <a:pt x="24" y="106"/>
                    <a:pt x="15" y="111"/>
                  </a:cubicBezTo>
                  <a:cubicBezTo>
                    <a:pt x="5" y="116"/>
                    <a:pt x="0" y="105"/>
                    <a:pt x="0" y="89"/>
                  </a:cubicBezTo>
                  <a:cubicBezTo>
                    <a:pt x="1" y="72"/>
                    <a:pt x="12" y="57"/>
                    <a:pt x="12" y="46"/>
                  </a:cubicBezTo>
                  <a:cubicBezTo>
                    <a:pt x="13" y="35"/>
                    <a:pt x="14" y="0"/>
                    <a:pt x="31" y="5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87" name="Group 1329">
            <a:extLst>
              <a:ext uri="{FF2B5EF4-FFF2-40B4-BE49-F238E27FC236}">
                <a16:creationId xmlns:a16="http://schemas.microsoft.com/office/drawing/2014/main" id="{AB034DA1-BEF2-2C27-C9C6-89CEA74EF672}"/>
              </a:ext>
            </a:extLst>
          </p:cNvPr>
          <p:cNvGrpSpPr>
            <a:grpSpLocks/>
          </p:cNvGrpSpPr>
          <p:nvPr/>
        </p:nvGrpSpPr>
        <p:grpSpPr bwMode="auto">
          <a:xfrm>
            <a:off x="6532337" y="3748087"/>
            <a:ext cx="214313" cy="423863"/>
            <a:chOff x="4725" y="2464"/>
            <a:chExt cx="135" cy="267"/>
          </a:xfrm>
        </p:grpSpPr>
        <p:sp>
          <p:nvSpPr>
            <p:cNvPr id="1588" name="Freeform 1156">
              <a:extLst>
                <a:ext uri="{FF2B5EF4-FFF2-40B4-BE49-F238E27FC236}">
                  <a16:creationId xmlns:a16="http://schemas.microsoft.com/office/drawing/2014/main" id="{022ABAF2-3D8D-1C1F-008B-3E14194DC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5" y="2464"/>
              <a:ext cx="135" cy="267"/>
            </a:xfrm>
            <a:custGeom>
              <a:avLst/>
              <a:gdLst>
                <a:gd name="T0" fmla="*/ 563 w 54"/>
                <a:gd name="T1" fmla="*/ 991 h 100"/>
                <a:gd name="T2" fmla="*/ 520 w 54"/>
                <a:gd name="T3" fmla="*/ 1904 h 100"/>
                <a:gd name="T4" fmla="*/ 438 w 54"/>
                <a:gd name="T5" fmla="*/ 1047 h 100"/>
                <a:gd name="T6" fmla="*/ 345 w 54"/>
                <a:gd name="T7" fmla="*/ 56 h 100"/>
                <a:gd name="T8" fmla="*/ 563 w 54"/>
                <a:gd name="T9" fmla="*/ 991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" h="100">
                  <a:moveTo>
                    <a:pt x="36" y="52"/>
                  </a:moveTo>
                  <a:cubicBezTo>
                    <a:pt x="37" y="74"/>
                    <a:pt x="54" y="99"/>
                    <a:pt x="33" y="100"/>
                  </a:cubicBezTo>
                  <a:cubicBezTo>
                    <a:pt x="12" y="100"/>
                    <a:pt x="29" y="78"/>
                    <a:pt x="28" y="55"/>
                  </a:cubicBezTo>
                  <a:cubicBezTo>
                    <a:pt x="26" y="33"/>
                    <a:pt x="0" y="7"/>
                    <a:pt x="22" y="3"/>
                  </a:cubicBezTo>
                  <a:cubicBezTo>
                    <a:pt x="43" y="0"/>
                    <a:pt x="34" y="29"/>
                    <a:pt x="36" y="52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9" name="Freeform 1157">
              <a:extLst>
                <a:ext uri="{FF2B5EF4-FFF2-40B4-BE49-F238E27FC236}">
                  <a16:creationId xmlns:a16="http://schemas.microsoft.com/office/drawing/2014/main" id="{8F24452C-8AA9-5A64-3DAD-26BC5F122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2" y="2675"/>
              <a:ext cx="65" cy="56"/>
            </a:xfrm>
            <a:custGeom>
              <a:avLst/>
              <a:gdLst>
                <a:gd name="T0" fmla="*/ 95 w 26"/>
                <a:gd name="T1" fmla="*/ 0 h 21"/>
                <a:gd name="T2" fmla="*/ 220 w 26"/>
                <a:gd name="T3" fmla="*/ 397 h 21"/>
                <a:gd name="T4" fmla="*/ 363 w 26"/>
                <a:gd name="T5" fmla="*/ 21 h 21"/>
                <a:gd name="T6" fmla="*/ 313 w 26"/>
                <a:gd name="T7" fmla="*/ 35 h 21"/>
                <a:gd name="T8" fmla="*/ 95 w 26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1">
                  <a:moveTo>
                    <a:pt x="6" y="0"/>
                  </a:moveTo>
                  <a:cubicBezTo>
                    <a:pt x="3" y="12"/>
                    <a:pt x="0" y="21"/>
                    <a:pt x="14" y="21"/>
                  </a:cubicBezTo>
                  <a:cubicBezTo>
                    <a:pt x="26" y="20"/>
                    <a:pt x="26" y="12"/>
                    <a:pt x="23" y="1"/>
                  </a:cubicBezTo>
                  <a:cubicBezTo>
                    <a:pt x="22" y="1"/>
                    <a:pt x="21" y="2"/>
                    <a:pt x="20" y="2"/>
                  </a:cubicBezTo>
                  <a:cubicBezTo>
                    <a:pt x="14" y="3"/>
                    <a:pt x="11" y="0"/>
                    <a:pt x="6" y="0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0" name="Freeform 1238">
              <a:extLst>
                <a:ext uri="{FF2B5EF4-FFF2-40B4-BE49-F238E27FC236}">
                  <a16:creationId xmlns:a16="http://schemas.microsoft.com/office/drawing/2014/main" id="{32868A4D-BD06-B0E7-1AB1-5C84A7CD7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2477"/>
              <a:ext cx="40" cy="118"/>
            </a:xfrm>
            <a:custGeom>
              <a:avLst/>
              <a:gdLst>
                <a:gd name="T0" fmla="*/ 175 w 16"/>
                <a:gd name="T1" fmla="*/ 0 h 44"/>
                <a:gd name="T2" fmla="*/ 83 w 16"/>
                <a:gd name="T3" fmla="*/ 330 h 44"/>
                <a:gd name="T4" fmla="*/ 250 w 16"/>
                <a:gd name="T5" fmla="*/ 847 h 44"/>
                <a:gd name="T6" fmla="*/ 95 w 16"/>
                <a:gd name="T7" fmla="*/ 172 h 44"/>
                <a:gd name="T8" fmla="*/ 175 w 16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44">
                  <a:moveTo>
                    <a:pt x="11" y="0"/>
                  </a:moveTo>
                  <a:cubicBezTo>
                    <a:pt x="3" y="1"/>
                    <a:pt x="0" y="3"/>
                    <a:pt x="5" y="17"/>
                  </a:cubicBezTo>
                  <a:cubicBezTo>
                    <a:pt x="11" y="30"/>
                    <a:pt x="16" y="40"/>
                    <a:pt x="16" y="44"/>
                  </a:cubicBezTo>
                  <a:cubicBezTo>
                    <a:pt x="13" y="33"/>
                    <a:pt x="6" y="14"/>
                    <a:pt x="6" y="9"/>
                  </a:cubicBezTo>
                  <a:cubicBezTo>
                    <a:pt x="7" y="3"/>
                    <a:pt x="8" y="1"/>
                    <a:pt x="11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1" name="Freeform 1239">
              <a:extLst>
                <a:ext uri="{FF2B5EF4-FFF2-40B4-BE49-F238E27FC236}">
                  <a16:creationId xmlns:a16="http://schemas.microsoft.com/office/drawing/2014/main" id="{6D78C649-71BF-AA5B-67A2-0F6F42292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2" y="2659"/>
              <a:ext cx="38" cy="64"/>
            </a:xfrm>
            <a:custGeom>
              <a:avLst/>
              <a:gdLst>
                <a:gd name="T0" fmla="*/ 180 w 15"/>
                <a:gd name="T1" fmla="*/ 0 h 24"/>
                <a:gd name="T2" fmla="*/ 243 w 15"/>
                <a:gd name="T3" fmla="*/ 456 h 24"/>
                <a:gd name="T4" fmla="*/ 180 w 15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4">
                  <a:moveTo>
                    <a:pt x="11" y="0"/>
                  </a:moveTo>
                  <a:cubicBezTo>
                    <a:pt x="9" y="8"/>
                    <a:pt x="0" y="24"/>
                    <a:pt x="15" y="24"/>
                  </a:cubicBezTo>
                  <a:cubicBezTo>
                    <a:pt x="11" y="24"/>
                    <a:pt x="7" y="13"/>
                    <a:pt x="11" y="0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2" name="Freeform 1277">
              <a:extLst>
                <a:ext uri="{FF2B5EF4-FFF2-40B4-BE49-F238E27FC236}">
                  <a16:creationId xmlns:a16="http://schemas.microsoft.com/office/drawing/2014/main" id="{BD6919B5-44EF-99F9-65F7-D1F4B8748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5" y="2464"/>
              <a:ext cx="135" cy="267"/>
            </a:xfrm>
            <a:custGeom>
              <a:avLst/>
              <a:gdLst>
                <a:gd name="T0" fmla="*/ 563 w 54"/>
                <a:gd name="T1" fmla="*/ 991 h 100"/>
                <a:gd name="T2" fmla="*/ 520 w 54"/>
                <a:gd name="T3" fmla="*/ 1904 h 100"/>
                <a:gd name="T4" fmla="*/ 438 w 54"/>
                <a:gd name="T5" fmla="*/ 1047 h 100"/>
                <a:gd name="T6" fmla="*/ 345 w 54"/>
                <a:gd name="T7" fmla="*/ 56 h 100"/>
                <a:gd name="T8" fmla="*/ 563 w 54"/>
                <a:gd name="T9" fmla="*/ 991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" h="100">
                  <a:moveTo>
                    <a:pt x="36" y="52"/>
                  </a:moveTo>
                  <a:cubicBezTo>
                    <a:pt x="37" y="74"/>
                    <a:pt x="54" y="99"/>
                    <a:pt x="33" y="100"/>
                  </a:cubicBezTo>
                  <a:cubicBezTo>
                    <a:pt x="12" y="100"/>
                    <a:pt x="29" y="78"/>
                    <a:pt x="28" y="55"/>
                  </a:cubicBezTo>
                  <a:cubicBezTo>
                    <a:pt x="26" y="33"/>
                    <a:pt x="0" y="7"/>
                    <a:pt x="22" y="3"/>
                  </a:cubicBezTo>
                  <a:cubicBezTo>
                    <a:pt x="43" y="0"/>
                    <a:pt x="34" y="29"/>
                    <a:pt x="36" y="52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93" name="Group 1327">
            <a:extLst>
              <a:ext uri="{FF2B5EF4-FFF2-40B4-BE49-F238E27FC236}">
                <a16:creationId xmlns:a16="http://schemas.microsoft.com/office/drawing/2014/main" id="{F0F606DD-19C9-9876-A5DF-F65EF3BE3BF8}"/>
              </a:ext>
            </a:extLst>
          </p:cNvPr>
          <p:cNvGrpSpPr>
            <a:grpSpLocks/>
          </p:cNvGrpSpPr>
          <p:nvPr/>
        </p:nvGrpSpPr>
        <p:grpSpPr bwMode="auto">
          <a:xfrm>
            <a:off x="6684737" y="3824287"/>
            <a:ext cx="376238" cy="461963"/>
            <a:chOff x="4800" y="2496"/>
            <a:chExt cx="237" cy="291"/>
          </a:xfrm>
        </p:grpSpPr>
        <p:sp>
          <p:nvSpPr>
            <p:cNvPr id="1594" name="Freeform 1158">
              <a:extLst>
                <a:ext uri="{FF2B5EF4-FFF2-40B4-BE49-F238E27FC236}">
                  <a16:creationId xmlns:a16="http://schemas.microsoft.com/office/drawing/2014/main" id="{4BA9E763-3B84-25B7-DDD9-69D4EB914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2496"/>
              <a:ext cx="237" cy="291"/>
            </a:xfrm>
            <a:custGeom>
              <a:avLst/>
              <a:gdLst>
                <a:gd name="T0" fmla="*/ 728 w 95"/>
                <a:gd name="T1" fmla="*/ 969 h 109"/>
                <a:gd name="T2" fmla="*/ 1245 w 95"/>
                <a:gd name="T3" fmla="*/ 1695 h 109"/>
                <a:gd name="T4" fmla="*/ 654 w 95"/>
                <a:gd name="T5" fmla="*/ 1161 h 109"/>
                <a:gd name="T6" fmla="*/ 292 w 95"/>
                <a:gd name="T7" fmla="*/ 227 h 109"/>
                <a:gd name="T8" fmla="*/ 728 w 95"/>
                <a:gd name="T9" fmla="*/ 969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09">
                  <a:moveTo>
                    <a:pt x="47" y="51"/>
                  </a:moveTo>
                  <a:cubicBezTo>
                    <a:pt x="57" y="69"/>
                    <a:pt x="95" y="68"/>
                    <a:pt x="80" y="89"/>
                  </a:cubicBezTo>
                  <a:cubicBezTo>
                    <a:pt x="65" y="109"/>
                    <a:pt x="52" y="78"/>
                    <a:pt x="42" y="61"/>
                  </a:cubicBezTo>
                  <a:cubicBezTo>
                    <a:pt x="31" y="44"/>
                    <a:pt x="0" y="25"/>
                    <a:pt x="19" y="12"/>
                  </a:cubicBezTo>
                  <a:cubicBezTo>
                    <a:pt x="39" y="0"/>
                    <a:pt x="37" y="34"/>
                    <a:pt x="47" y="51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5" name="Freeform 1240">
              <a:extLst>
                <a:ext uri="{FF2B5EF4-FFF2-40B4-BE49-F238E27FC236}">
                  <a16:creationId xmlns:a16="http://schemas.microsoft.com/office/drawing/2014/main" id="{0FBAE469-7FF5-FC1E-66FB-FC6B3FA90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7" y="2536"/>
              <a:ext cx="58" cy="96"/>
            </a:xfrm>
            <a:custGeom>
              <a:avLst/>
              <a:gdLst>
                <a:gd name="T0" fmla="*/ 368 w 23"/>
                <a:gd name="T1" fmla="*/ 683 h 36"/>
                <a:gd name="T2" fmla="*/ 63 w 23"/>
                <a:gd name="T3" fmla="*/ 264 h 36"/>
                <a:gd name="T4" fmla="*/ 113 w 23"/>
                <a:gd name="T5" fmla="*/ 0 h 36"/>
                <a:gd name="T6" fmla="*/ 368 w 23"/>
                <a:gd name="T7" fmla="*/ 683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36">
                  <a:moveTo>
                    <a:pt x="23" y="36"/>
                  </a:moveTo>
                  <a:cubicBezTo>
                    <a:pt x="20" y="32"/>
                    <a:pt x="8" y="20"/>
                    <a:pt x="4" y="14"/>
                  </a:cubicBezTo>
                  <a:cubicBezTo>
                    <a:pt x="0" y="8"/>
                    <a:pt x="1" y="3"/>
                    <a:pt x="7" y="0"/>
                  </a:cubicBezTo>
                  <a:cubicBezTo>
                    <a:pt x="4" y="3"/>
                    <a:pt x="7" y="15"/>
                    <a:pt x="23" y="36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6" name="Freeform 1241">
              <a:extLst>
                <a:ext uri="{FF2B5EF4-FFF2-40B4-BE49-F238E27FC236}">
                  <a16:creationId xmlns:a16="http://schemas.microsoft.com/office/drawing/2014/main" id="{F374C255-56FF-EB8F-F2FD-49F71C4E9E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" y="2667"/>
              <a:ext cx="52" cy="77"/>
            </a:xfrm>
            <a:custGeom>
              <a:avLst/>
              <a:gdLst>
                <a:gd name="T0" fmla="*/ 0 w 21"/>
                <a:gd name="T1" fmla="*/ 0 h 29"/>
                <a:gd name="T2" fmla="*/ 319 w 21"/>
                <a:gd name="T3" fmla="*/ 542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29">
                  <a:moveTo>
                    <a:pt x="0" y="0"/>
                  </a:moveTo>
                  <a:cubicBezTo>
                    <a:pt x="5" y="10"/>
                    <a:pt x="13" y="27"/>
                    <a:pt x="21" y="29"/>
                  </a:cubicBezTo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" name="Freeform 1246">
              <a:extLst>
                <a:ext uri="{FF2B5EF4-FFF2-40B4-BE49-F238E27FC236}">
                  <a16:creationId xmlns:a16="http://schemas.microsoft.com/office/drawing/2014/main" id="{C7E39218-7D9B-9645-7737-DC11ECE89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2" y="2680"/>
              <a:ext cx="53" cy="56"/>
            </a:xfrm>
            <a:custGeom>
              <a:avLst/>
              <a:gdLst>
                <a:gd name="T0" fmla="*/ 0 w 21"/>
                <a:gd name="T1" fmla="*/ 0 h 21"/>
                <a:gd name="T2" fmla="*/ 159 w 21"/>
                <a:gd name="T3" fmla="*/ 397 h 21"/>
                <a:gd name="T4" fmla="*/ 0 w 21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21">
                  <a:moveTo>
                    <a:pt x="0" y="0"/>
                  </a:moveTo>
                  <a:cubicBezTo>
                    <a:pt x="10" y="4"/>
                    <a:pt x="21" y="7"/>
                    <a:pt x="10" y="21"/>
                  </a:cubicBezTo>
                  <a:cubicBezTo>
                    <a:pt x="12" y="14"/>
                    <a:pt x="13" y="10"/>
                    <a:pt x="0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8" name="Freeform 1281">
              <a:extLst>
                <a:ext uri="{FF2B5EF4-FFF2-40B4-BE49-F238E27FC236}">
                  <a16:creationId xmlns:a16="http://schemas.microsoft.com/office/drawing/2014/main" id="{64339FB4-AA0D-38E5-7D14-02D9C102A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2496"/>
              <a:ext cx="237" cy="291"/>
            </a:xfrm>
            <a:custGeom>
              <a:avLst/>
              <a:gdLst>
                <a:gd name="T0" fmla="*/ 728 w 95"/>
                <a:gd name="T1" fmla="*/ 969 h 109"/>
                <a:gd name="T2" fmla="*/ 1245 w 95"/>
                <a:gd name="T3" fmla="*/ 1695 h 109"/>
                <a:gd name="T4" fmla="*/ 654 w 95"/>
                <a:gd name="T5" fmla="*/ 1161 h 109"/>
                <a:gd name="T6" fmla="*/ 292 w 95"/>
                <a:gd name="T7" fmla="*/ 227 h 109"/>
                <a:gd name="T8" fmla="*/ 728 w 95"/>
                <a:gd name="T9" fmla="*/ 969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09">
                  <a:moveTo>
                    <a:pt x="47" y="51"/>
                  </a:moveTo>
                  <a:cubicBezTo>
                    <a:pt x="57" y="69"/>
                    <a:pt x="95" y="68"/>
                    <a:pt x="80" y="89"/>
                  </a:cubicBezTo>
                  <a:cubicBezTo>
                    <a:pt x="65" y="109"/>
                    <a:pt x="52" y="78"/>
                    <a:pt x="42" y="61"/>
                  </a:cubicBezTo>
                  <a:cubicBezTo>
                    <a:pt x="31" y="44"/>
                    <a:pt x="0" y="25"/>
                    <a:pt x="19" y="12"/>
                  </a:cubicBezTo>
                  <a:cubicBezTo>
                    <a:pt x="39" y="0"/>
                    <a:pt x="37" y="34"/>
                    <a:pt x="47" y="51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02" name="Group 1297">
            <a:extLst>
              <a:ext uri="{FF2B5EF4-FFF2-40B4-BE49-F238E27FC236}">
                <a16:creationId xmlns:a16="http://schemas.microsoft.com/office/drawing/2014/main" id="{3066B71D-1523-6D59-00BB-36D283CA3A1D}"/>
              </a:ext>
            </a:extLst>
          </p:cNvPr>
          <p:cNvGrpSpPr>
            <a:grpSpLocks/>
          </p:cNvGrpSpPr>
          <p:nvPr/>
        </p:nvGrpSpPr>
        <p:grpSpPr bwMode="auto">
          <a:xfrm>
            <a:off x="4498750" y="3375025"/>
            <a:ext cx="428625" cy="393700"/>
            <a:chOff x="2847" y="2213"/>
            <a:chExt cx="270" cy="248"/>
          </a:xfrm>
        </p:grpSpPr>
        <p:sp>
          <p:nvSpPr>
            <p:cNvPr id="1603" name="Freeform 1284">
              <a:extLst>
                <a:ext uri="{FF2B5EF4-FFF2-40B4-BE49-F238E27FC236}">
                  <a16:creationId xmlns:a16="http://schemas.microsoft.com/office/drawing/2014/main" id="{BE659AF2-1398-8FF2-F8CC-5558FFF5B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" y="2243"/>
              <a:ext cx="235" cy="96"/>
            </a:xfrm>
            <a:custGeom>
              <a:avLst/>
              <a:gdLst>
                <a:gd name="T0" fmla="*/ 0 w 94"/>
                <a:gd name="T1" fmla="*/ 683 h 36"/>
                <a:gd name="T2" fmla="*/ 1470 w 94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" h="36">
                  <a:moveTo>
                    <a:pt x="0" y="36"/>
                  </a:moveTo>
                  <a:cubicBezTo>
                    <a:pt x="37" y="36"/>
                    <a:pt x="79" y="13"/>
                    <a:pt x="94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04" name="Freeform 1285">
              <a:extLst>
                <a:ext uri="{FF2B5EF4-FFF2-40B4-BE49-F238E27FC236}">
                  <a16:creationId xmlns:a16="http://schemas.microsoft.com/office/drawing/2014/main" id="{290BD119-4C14-B52C-C228-498AFF32E0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2213"/>
              <a:ext cx="73" cy="72"/>
            </a:xfrm>
            <a:custGeom>
              <a:avLst/>
              <a:gdLst>
                <a:gd name="T0" fmla="*/ 463 w 29"/>
                <a:gd name="T1" fmla="*/ 0 h 27"/>
                <a:gd name="T2" fmla="*/ 305 w 29"/>
                <a:gd name="T3" fmla="*/ 512 h 27"/>
                <a:gd name="T4" fmla="*/ 209 w 29"/>
                <a:gd name="T5" fmla="*/ 248 h 27"/>
                <a:gd name="T6" fmla="*/ 0 w 29"/>
                <a:gd name="T7" fmla="*/ 93 h 27"/>
                <a:gd name="T8" fmla="*/ 463 w 29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7">
                  <a:moveTo>
                    <a:pt x="29" y="0"/>
                  </a:moveTo>
                  <a:cubicBezTo>
                    <a:pt x="25" y="8"/>
                    <a:pt x="20" y="18"/>
                    <a:pt x="19" y="27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9" y="5"/>
                    <a:pt x="21" y="3"/>
                    <a:pt x="29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05" name="Freeform 1286">
              <a:extLst>
                <a:ext uri="{FF2B5EF4-FFF2-40B4-BE49-F238E27FC236}">
                  <a16:creationId xmlns:a16="http://schemas.microsoft.com/office/drawing/2014/main" id="{7940C5F3-B374-DC43-189B-B85C55418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" y="2339"/>
              <a:ext cx="235" cy="93"/>
            </a:xfrm>
            <a:custGeom>
              <a:avLst/>
              <a:gdLst>
                <a:gd name="T0" fmla="*/ 0 w 94"/>
                <a:gd name="T1" fmla="*/ 0 h 35"/>
                <a:gd name="T2" fmla="*/ 1470 w 94"/>
                <a:gd name="T3" fmla="*/ 656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" h="35">
                  <a:moveTo>
                    <a:pt x="0" y="0"/>
                  </a:moveTo>
                  <a:cubicBezTo>
                    <a:pt x="37" y="0"/>
                    <a:pt x="79" y="22"/>
                    <a:pt x="94" y="35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06" name="Freeform 1287">
              <a:extLst>
                <a:ext uri="{FF2B5EF4-FFF2-40B4-BE49-F238E27FC236}">
                  <a16:creationId xmlns:a16="http://schemas.microsoft.com/office/drawing/2014/main" id="{DF476251-BDD5-24D0-5DCB-CB2F52954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2389"/>
              <a:ext cx="73" cy="72"/>
            </a:xfrm>
            <a:custGeom>
              <a:avLst/>
              <a:gdLst>
                <a:gd name="T0" fmla="*/ 463 w 29"/>
                <a:gd name="T1" fmla="*/ 512 h 27"/>
                <a:gd name="T2" fmla="*/ 0 w 29"/>
                <a:gd name="T3" fmla="*/ 419 h 27"/>
                <a:gd name="T4" fmla="*/ 209 w 29"/>
                <a:gd name="T5" fmla="*/ 264 h 27"/>
                <a:gd name="T6" fmla="*/ 305 w 29"/>
                <a:gd name="T7" fmla="*/ 0 h 27"/>
                <a:gd name="T8" fmla="*/ 463 w 29"/>
                <a:gd name="T9" fmla="*/ 512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7">
                  <a:moveTo>
                    <a:pt x="29" y="27"/>
                  </a:moveTo>
                  <a:cubicBezTo>
                    <a:pt x="21" y="24"/>
                    <a:pt x="9" y="22"/>
                    <a:pt x="0" y="2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9"/>
                    <a:pt x="25" y="20"/>
                    <a:pt x="29" y="27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1607" name="Group 1299">
            <a:extLst>
              <a:ext uri="{FF2B5EF4-FFF2-40B4-BE49-F238E27FC236}">
                <a16:creationId xmlns:a16="http://schemas.microsoft.com/office/drawing/2014/main" id="{7A77B6DA-26DA-7BB2-77DA-A3C677A6F4BC}"/>
              </a:ext>
            </a:extLst>
          </p:cNvPr>
          <p:cNvGrpSpPr>
            <a:grpSpLocks/>
          </p:cNvGrpSpPr>
          <p:nvPr/>
        </p:nvGrpSpPr>
        <p:grpSpPr bwMode="auto">
          <a:xfrm>
            <a:off x="5919562" y="4162425"/>
            <a:ext cx="460375" cy="393700"/>
            <a:chOff x="3742" y="2709"/>
            <a:chExt cx="290" cy="248"/>
          </a:xfrm>
        </p:grpSpPr>
        <p:sp>
          <p:nvSpPr>
            <p:cNvPr id="1608" name="Freeform 1288">
              <a:extLst>
                <a:ext uri="{FF2B5EF4-FFF2-40B4-BE49-F238E27FC236}">
                  <a16:creationId xmlns:a16="http://schemas.microsoft.com/office/drawing/2014/main" id="{5EA2B0FD-EA82-0C6B-D4E2-19A0E60BE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2736"/>
              <a:ext cx="250" cy="51"/>
            </a:xfrm>
            <a:custGeom>
              <a:avLst/>
              <a:gdLst>
                <a:gd name="T0" fmla="*/ 0 w 100"/>
                <a:gd name="T1" fmla="*/ 172 h 19"/>
                <a:gd name="T2" fmla="*/ 1563 w 100"/>
                <a:gd name="T3" fmla="*/ 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0" h="19">
                  <a:moveTo>
                    <a:pt x="0" y="9"/>
                  </a:moveTo>
                  <a:cubicBezTo>
                    <a:pt x="36" y="19"/>
                    <a:pt x="81" y="8"/>
                    <a:pt x="100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09" name="Freeform 1289">
              <a:extLst>
                <a:ext uri="{FF2B5EF4-FFF2-40B4-BE49-F238E27FC236}">
                  <a16:creationId xmlns:a16="http://schemas.microsoft.com/office/drawing/2014/main" id="{3A526E7F-EC59-8CF1-09D3-39A989FC5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2709"/>
              <a:ext cx="72" cy="70"/>
            </a:xfrm>
            <a:custGeom>
              <a:avLst/>
              <a:gdLst>
                <a:gd name="T0" fmla="*/ 444 w 29"/>
                <a:gd name="T1" fmla="*/ 35 h 26"/>
                <a:gd name="T2" fmla="*/ 184 w 29"/>
                <a:gd name="T3" fmla="*/ 506 h 26"/>
                <a:gd name="T4" fmla="*/ 166 w 29"/>
                <a:gd name="T5" fmla="*/ 218 h 26"/>
                <a:gd name="T6" fmla="*/ 0 w 29"/>
                <a:gd name="T7" fmla="*/ 0 h 26"/>
                <a:gd name="T8" fmla="*/ 444 w 29"/>
                <a:gd name="T9" fmla="*/ 35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6">
                  <a:moveTo>
                    <a:pt x="29" y="2"/>
                  </a:moveTo>
                  <a:cubicBezTo>
                    <a:pt x="23" y="8"/>
                    <a:pt x="15" y="18"/>
                    <a:pt x="12" y="26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2"/>
                    <a:pt x="20" y="3"/>
                    <a:pt x="29" y="2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10" name="Freeform 1290">
              <a:extLst>
                <a:ext uri="{FF2B5EF4-FFF2-40B4-BE49-F238E27FC236}">
                  <a16:creationId xmlns:a16="http://schemas.microsoft.com/office/drawing/2014/main" id="{499DDAFE-B149-096F-779E-28C529C0A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2760"/>
              <a:ext cx="203" cy="157"/>
            </a:xfrm>
            <a:custGeom>
              <a:avLst/>
              <a:gdLst>
                <a:gd name="T0" fmla="*/ 0 w 81"/>
                <a:gd name="T1" fmla="*/ 0 h 59"/>
                <a:gd name="T2" fmla="*/ 1276 w 81"/>
                <a:gd name="T3" fmla="*/ 1112 h 5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1" h="59">
                  <a:moveTo>
                    <a:pt x="0" y="0"/>
                  </a:moveTo>
                  <a:cubicBezTo>
                    <a:pt x="36" y="10"/>
                    <a:pt x="70" y="42"/>
                    <a:pt x="81" y="59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11" name="Freeform 1291">
              <a:extLst>
                <a:ext uri="{FF2B5EF4-FFF2-40B4-BE49-F238E27FC236}">
                  <a16:creationId xmlns:a16="http://schemas.microsoft.com/office/drawing/2014/main" id="{1AEEAC51-D5B6-DD2F-DE44-163A8ECD5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2877"/>
              <a:ext cx="67" cy="80"/>
            </a:xfrm>
            <a:custGeom>
              <a:avLst/>
              <a:gdLst>
                <a:gd name="T0" fmla="*/ 412 w 27"/>
                <a:gd name="T1" fmla="*/ 568 h 30"/>
                <a:gd name="T2" fmla="*/ 0 w 27"/>
                <a:gd name="T3" fmla="*/ 320 h 30"/>
                <a:gd name="T4" fmla="*/ 228 w 27"/>
                <a:gd name="T5" fmla="*/ 248 h 30"/>
                <a:gd name="T6" fmla="*/ 370 w 27"/>
                <a:gd name="T7" fmla="*/ 0 h 30"/>
                <a:gd name="T8" fmla="*/ 412 w 27"/>
                <a:gd name="T9" fmla="*/ 568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30">
                  <a:moveTo>
                    <a:pt x="27" y="30"/>
                  </a:moveTo>
                  <a:cubicBezTo>
                    <a:pt x="19" y="25"/>
                    <a:pt x="9" y="19"/>
                    <a:pt x="0" y="17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3" y="9"/>
                    <a:pt x="25" y="21"/>
                    <a:pt x="27" y="3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1612" name="Group 1298">
            <a:extLst>
              <a:ext uri="{FF2B5EF4-FFF2-40B4-BE49-F238E27FC236}">
                <a16:creationId xmlns:a16="http://schemas.microsoft.com/office/drawing/2014/main" id="{BB8DEB40-7DEE-5190-95CE-C30E85CF8869}"/>
              </a:ext>
            </a:extLst>
          </p:cNvPr>
          <p:cNvGrpSpPr>
            <a:grpSpLocks/>
          </p:cNvGrpSpPr>
          <p:nvPr/>
        </p:nvGrpSpPr>
        <p:grpSpPr bwMode="auto">
          <a:xfrm>
            <a:off x="5919562" y="2587625"/>
            <a:ext cx="465138" cy="393700"/>
            <a:chOff x="3742" y="1717"/>
            <a:chExt cx="293" cy="248"/>
          </a:xfrm>
        </p:grpSpPr>
        <p:sp>
          <p:nvSpPr>
            <p:cNvPr id="1613" name="Freeform 1292">
              <a:extLst>
                <a:ext uri="{FF2B5EF4-FFF2-40B4-BE49-F238E27FC236}">
                  <a16:creationId xmlns:a16="http://schemas.microsoft.com/office/drawing/2014/main" id="{747BEFA3-D3DB-FD8D-C3CD-8DB34D941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757"/>
              <a:ext cx="205" cy="155"/>
            </a:xfrm>
            <a:custGeom>
              <a:avLst/>
              <a:gdLst>
                <a:gd name="T0" fmla="*/ 0 w 82"/>
                <a:gd name="T1" fmla="*/ 1106 h 58"/>
                <a:gd name="T2" fmla="*/ 1283 w 82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2" h="58">
                  <a:moveTo>
                    <a:pt x="0" y="58"/>
                  </a:moveTo>
                  <a:cubicBezTo>
                    <a:pt x="36" y="49"/>
                    <a:pt x="70" y="16"/>
                    <a:pt x="82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14" name="Freeform 1293">
              <a:extLst>
                <a:ext uri="{FF2B5EF4-FFF2-40B4-BE49-F238E27FC236}">
                  <a16:creationId xmlns:a16="http://schemas.microsoft.com/office/drawing/2014/main" id="{E9A9AF7B-62F2-1B8D-49CE-28091D813E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1717"/>
              <a:ext cx="65" cy="78"/>
            </a:xfrm>
            <a:custGeom>
              <a:avLst/>
              <a:gdLst>
                <a:gd name="T0" fmla="*/ 408 w 26"/>
                <a:gd name="T1" fmla="*/ 0 h 29"/>
                <a:gd name="T2" fmla="*/ 363 w 26"/>
                <a:gd name="T3" fmla="*/ 565 h 29"/>
                <a:gd name="T4" fmla="*/ 238 w 26"/>
                <a:gd name="T5" fmla="*/ 334 h 29"/>
                <a:gd name="T6" fmla="*/ 0 w 26"/>
                <a:gd name="T7" fmla="*/ 253 h 29"/>
                <a:gd name="T8" fmla="*/ 408 w 26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9">
                  <a:moveTo>
                    <a:pt x="26" y="0"/>
                  </a:moveTo>
                  <a:cubicBezTo>
                    <a:pt x="24" y="9"/>
                    <a:pt x="22" y="21"/>
                    <a:pt x="23" y="29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11"/>
                    <a:pt x="19" y="5"/>
                    <a:pt x="26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15" name="Freeform 1294">
              <a:extLst>
                <a:ext uri="{FF2B5EF4-FFF2-40B4-BE49-F238E27FC236}">
                  <a16:creationId xmlns:a16="http://schemas.microsoft.com/office/drawing/2014/main" id="{67BA41A6-F7E4-F0A2-B2BA-4C474F07F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888"/>
              <a:ext cx="250" cy="51"/>
            </a:xfrm>
            <a:custGeom>
              <a:avLst/>
              <a:gdLst>
                <a:gd name="T0" fmla="*/ 0 w 100"/>
                <a:gd name="T1" fmla="*/ 172 h 19"/>
                <a:gd name="T2" fmla="*/ 1563 w 100"/>
                <a:gd name="T3" fmla="*/ 368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0" h="19">
                  <a:moveTo>
                    <a:pt x="0" y="9"/>
                  </a:moveTo>
                  <a:cubicBezTo>
                    <a:pt x="36" y="0"/>
                    <a:pt x="82" y="11"/>
                    <a:pt x="100" y="19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16" name="Freeform 1295">
              <a:extLst>
                <a:ext uri="{FF2B5EF4-FFF2-40B4-BE49-F238E27FC236}">
                  <a16:creationId xmlns:a16="http://schemas.microsoft.com/office/drawing/2014/main" id="{630B9E25-FDB0-F9EA-63E2-B75F3ED62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896"/>
              <a:ext cx="75" cy="69"/>
            </a:xfrm>
            <a:custGeom>
              <a:avLst/>
              <a:gdLst>
                <a:gd name="T0" fmla="*/ 470 w 30"/>
                <a:gd name="T1" fmla="*/ 451 h 26"/>
                <a:gd name="T2" fmla="*/ 0 w 30"/>
                <a:gd name="T3" fmla="*/ 486 h 26"/>
                <a:gd name="T4" fmla="*/ 175 w 30"/>
                <a:gd name="T5" fmla="*/ 281 h 26"/>
                <a:gd name="T6" fmla="*/ 188 w 30"/>
                <a:gd name="T7" fmla="*/ 0 h 26"/>
                <a:gd name="T8" fmla="*/ 470 w 30"/>
                <a:gd name="T9" fmla="*/ 451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26">
                  <a:moveTo>
                    <a:pt x="30" y="24"/>
                  </a:moveTo>
                  <a:cubicBezTo>
                    <a:pt x="21" y="23"/>
                    <a:pt x="9" y="24"/>
                    <a:pt x="0" y="2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6" y="8"/>
                    <a:pt x="23" y="17"/>
                    <a:pt x="30" y="24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1617" name="Group 1301">
            <a:extLst>
              <a:ext uri="{FF2B5EF4-FFF2-40B4-BE49-F238E27FC236}">
                <a16:creationId xmlns:a16="http://schemas.microsoft.com/office/drawing/2014/main" id="{70ED03D7-BC61-FEF8-F0C3-E84070606D32}"/>
              </a:ext>
            </a:extLst>
          </p:cNvPr>
          <p:cNvGrpSpPr>
            <a:grpSpLocks/>
          </p:cNvGrpSpPr>
          <p:nvPr/>
        </p:nvGrpSpPr>
        <p:grpSpPr bwMode="auto">
          <a:xfrm>
            <a:off x="2112737" y="3443287"/>
            <a:ext cx="171450" cy="469900"/>
            <a:chOff x="1399" y="2253"/>
            <a:chExt cx="108" cy="296"/>
          </a:xfrm>
        </p:grpSpPr>
        <p:sp>
          <p:nvSpPr>
            <p:cNvPr id="1618" name="Freeform 1176">
              <a:extLst>
                <a:ext uri="{FF2B5EF4-FFF2-40B4-BE49-F238E27FC236}">
                  <a16:creationId xmlns:a16="http://schemas.microsoft.com/office/drawing/2014/main" id="{9AFF6D64-E084-1C50-4DBB-117C53408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9" y="2253"/>
              <a:ext cx="108" cy="296"/>
            </a:xfrm>
            <a:custGeom>
              <a:avLst/>
              <a:gdLst>
                <a:gd name="T0" fmla="*/ 347 w 43"/>
                <a:gd name="T1" fmla="*/ 1024 h 111"/>
                <a:gd name="T2" fmla="*/ 367 w 43"/>
                <a:gd name="T3" fmla="*/ 2027 h 111"/>
                <a:gd name="T4" fmla="*/ 188 w 43"/>
                <a:gd name="T5" fmla="*/ 931 h 111"/>
                <a:gd name="T6" fmla="*/ 334 w 43"/>
                <a:gd name="T7" fmla="*/ 56 h 111"/>
                <a:gd name="T8" fmla="*/ 347 w 43"/>
                <a:gd name="T9" fmla="*/ 1024 h 1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111">
                  <a:moveTo>
                    <a:pt x="22" y="54"/>
                  </a:moveTo>
                  <a:cubicBezTo>
                    <a:pt x="22" y="77"/>
                    <a:pt x="43" y="104"/>
                    <a:pt x="23" y="107"/>
                  </a:cubicBezTo>
                  <a:cubicBezTo>
                    <a:pt x="3" y="111"/>
                    <a:pt x="12" y="73"/>
                    <a:pt x="12" y="49"/>
                  </a:cubicBezTo>
                  <a:cubicBezTo>
                    <a:pt x="12" y="26"/>
                    <a:pt x="0" y="0"/>
                    <a:pt x="21" y="3"/>
                  </a:cubicBezTo>
                  <a:cubicBezTo>
                    <a:pt x="42" y="6"/>
                    <a:pt x="22" y="31"/>
                    <a:pt x="22" y="54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9" name="Freeform 1181">
              <a:extLst>
                <a:ext uri="{FF2B5EF4-FFF2-40B4-BE49-F238E27FC236}">
                  <a16:creationId xmlns:a16="http://schemas.microsoft.com/office/drawing/2014/main" id="{C75901C6-B86A-01F9-9718-025BFDCA0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2267"/>
              <a:ext cx="28" cy="152"/>
            </a:xfrm>
            <a:custGeom>
              <a:avLst/>
              <a:gdLst>
                <a:gd name="T0" fmla="*/ 181 w 11"/>
                <a:gd name="T1" fmla="*/ 21 h 57"/>
                <a:gd name="T2" fmla="*/ 20 w 11"/>
                <a:gd name="T3" fmla="*/ 248 h 57"/>
                <a:gd name="T4" fmla="*/ 64 w 11"/>
                <a:gd name="T5" fmla="*/ 1080 h 57"/>
                <a:gd name="T6" fmla="*/ 84 w 11"/>
                <a:gd name="T7" fmla="*/ 320 h 57"/>
                <a:gd name="T8" fmla="*/ 181 w 11"/>
                <a:gd name="T9" fmla="*/ 21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57">
                  <a:moveTo>
                    <a:pt x="11" y="1"/>
                  </a:moveTo>
                  <a:cubicBezTo>
                    <a:pt x="3" y="0"/>
                    <a:pt x="0" y="3"/>
                    <a:pt x="1" y="13"/>
                  </a:cubicBezTo>
                  <a:cubicBezTo>
                    <a:pt x="2" y="24"/>
                    <a:pt x="6" y="41"/>
                    <a:pt x="4" y="57"/>
                  </a:cubicBezTo>
                  <a:cubicBezTo>
                    <a:pt x="6" y="44"/>
                    <a:pt x="6" y="27"/>
                    <a:pt x="5" y="17"/>
                  </a:cubicBezTo>
                  <a:cubicBezTo>
                    <a:pt x="4" y="7"/>
                    <a:pt x="5" y="1"/>
                    <a:pt x="11" y="1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0" name="Freeform 1182">
              <a:extLst>
                <a:ext uri="{FF2B5EF4-FFF2-40B4-BE49-F238E27FC236}">
                  <a16:creationId xmlns:a16="http://schemas.microsoft.com/office/drawing/2014/main" id="{DB0AA100-69AF-F11B-5A94-19F9507B6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7" y="2461"/>
              <a:ext cx="32" cy="78"/>
            </a:xfrm>
            <a:custGeom>
              <a:avLst/>
              <a:gdLst>
                <a:gd name="T0" fmla="*/ 194 w 13"/>
                <a:gd name="T1" fmla="*/ 527 h 29"/>
                <a:gd name="T2" fmla="*/ 30 w 13"/>
                <a:gd name="T3" fmla="*/ 0 h 29"/>
                <a:gd name="T4" fmla="*/ 194 w 13"/>
                <a:gd name="T5" fmla="*/ 527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29">
                  <a:moveTo>
                    <a:pt x="13" y="27"/>
                  </a:moveTo>
                  <a:cubicBezTo>
                    <a:pt x="0" y="29"/>
                    <a:pt x="1" y="14"/>
                    <a:pt x="2" y="0"/>
                  </a:cubicBezTo>
                  <a:cubicBezTo>
                    <a:pt x="2" y="9"/>
                    <a:pt x="5" y="26"/>
                    <a:pt x="13" y="27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1" name="Freeform 1186">
              <a:extLst>
                <a:ext uri="{FF2B5EF4-FFF2-40B4-BE49-F238E27FC236}">
                  <a16:creationId xmlns:a16="http://schemas.microsoft.com/office/drawing/2014/main" id="{ED33F7AD-1688-6F4A-2228-763ACCB96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2" y="2280"/>
              <a:ext cx="37" cy="243"/>
            </a:xfrm>
            <a:custGeom>
              <a:avLst/>
              <a:gdLst>
                <a:gd name="T0" fmla="*/ 153 w 15"/>
                <a:gd name="T1" fmla="*/ 0 h 91"/>
                <a:gd name="T2" fmla="*/ 104 w 15"/>
                <a:gd name="T3" fmla="*/ 401 h 91"/>
                <a:gd name="T4" fmla="*/ 42 w 15"/>
                <a:gd name="T5" fmla="*/ 913 h 91"/>
                <a:gd name="T6" fmla="*/ 183 w 15"/>
                <a:gd name="T7" fmla="*/ 1733 h 91"/>
                <a:gd name="T8" fmla="*/ 30 w 15"/>
                <a:gd name="T9" fmla="*/ 1049 h 91"/>
                <a:gd name="T10" fmla="*/ 74 w 15"/>
                <a:gd name="T11" fmla="*/ 401 h 91"/>
                <a:gd name="T12" fmla="*/ 153 w 15"/>
                <a:gd name="T13" fmla="*/ 0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91">
                  <a:moveTo>
                    <a:pt x="10" y="0"/>
                  </a:moveTo>
                  <a:cubicBezTo>
                    <a:pt x="13" y="3"/>
                    <a:pt x="9" y="13"/>
                    <a:pt x="7" y="21"/>
                  </a:cubicBezTo>
                  <a:cubicBezTo>
                    <a:pt x="5" y="29"/>
                    <a:pt x="2" y="36"/>
                    <a:pt x="3" y="48"/>
                  </a:cubicBezTo>
                  <a:cubicBezTo>
                    <a:pt x="4" y="60"/>
                    <a:pt x="15" y="83"/>
                    <a:pt x="12" y="91"/>
                  </a:cubicBezTo>
                  <a:cubicBezTo>
                    <a:pt x="13" y="83"/>
                    <a:pt x="4" y="67"/>
                    <a:pt x="2" y="55"/>
                  </a:cubicBezTo>
                  <a:cubicBezTo>
                    <a:pt x="0" y="44"/>
                    <a:pt x="0" y="35"/>
                    <a:pt x="5" y="21"/>
                  </a:cubicBezTo>
                  <a:cubicBezTo>
                    <a:pt x="10" y="6"/>
                    <a:pt x="11" y="3"/>
                    <a:pt x="10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2" name="Freeform 1252">
              <a:extLst>
                <a:ext uri="{FF2B5EF4-FFF2-40B4-BE49-F238E27FC236}">
                  <a16:creationId xmlns:a16="http://schemas.microsoft.com/office/drawing/2014/main" id="{C088E417-30D2-187D-BA96-17F5CE79C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9" y="2253"/>
              <a:ext cx="108" cy="296"/>
            </a:xfrm>
            <a:custGeom>
              <a:avLst/>
              <a:gdLst>
                <a:gd name="T0" fmla="*/ 347 w 43"/>
                <a:gd name="T1" fmla="*/ 1024 h 111"/>
                <a:gd name="T2" fmla="*/ 367 w 43"/>
                <a:gd name="T3" fmla="*/ 2027 h 111"/>
                <a:gd name="T4" fmla="*/ 188 w 43"/>
                <a:gd name="T5" fmla="*/ 931 h 111"/>
                <a:gd name="T6" fmla="*/ 334 w 43"/>
                <a:gd name="T7" fmla="*/ 56 h 111"/>
                <a:gd name="T8" fmla="*/ 347 w 43"/>
                <a:gd name="T9" fmla="*/ 1024 h 1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111">
                  <a:moveTo>
                    <a:pt x="22" y="54"/>
                  </a:moveTo>
                  <a:cubicBezTo>
                    <a:pt x="22" y="77"/>
                    <a:pt x="43" y="104"/>
                    <a:pt x="23" y="107"/>
                  </a:cubicBezTo>
                  <a:cubicBezTo>
                    <a:pt x="3" y="111"/>
                    <a:pt x="12" y="73"/>
                    <a:pt x="12" y="49"/>
                  </a:cubicBezTo>
                  <a:cubicBezTo>
                    <a:pt x="12" y="26"/>
                    <a:pt x="0" y="0"/>
                    <a:pt x="21" y="3"/>
                  </a:cubicBezTo>
                  <a:cubicBezTo>
                    <a:pt x="42" y="6"/>
                    <a:pt x="22" y="31"/>
                    <a:pt x="22" y="54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23" name="Group 1302">
            <a:extLst>
              <a:ext uri="{FF2B5EF4-FFF2-40B4-BE49-F238E27FC236}">
                <a16:creationId xmlns:a16="http://schemas.microsoft.com/office/drawing/2014/main" id="{9BBED8B4-5B42-20AB-3E83-3C12EC6A0CF4}"/>
              </a:ext>
            </a:extLst>
          </p:cNvPr>
          <p:cNvGrpSpPr>
            <a:grpSpLocks/>
          </p:cNvGrpSpPr>
          <p:nvPr/>
        </p:nvGrpSpPr>
        <p:grpSpPr bwMode="auto">
          <a:xfrm>
            <a:off x="2341337" y="3138487"/>
            <a:ext cx="153988" cy="352425"/>
            <a:chOff x="1502" y="2181"/>
            <a:chExt cx="97" cy="222"/>
          </a:xfrm>
        </p:grpSpPr>
        <p:sp>
          <p:nvSpPr>
            <p:cNvPr id="1624" name="Freeform 1177">
              <a:extLst>
                <a:ext uri="{FF2B5EF4-FFF2-40B4-BE49-F238E27FC236}">
                  <a16:creationId xmlns:a16="http://schemas.microsoft.com/office/drawing/2014/main" id="{25B92272-99C9-1B79-DF0A-50957F55CE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2" y="2181"/>
              <a:ext cx="97" cy="222"/>
            </a:xfrm>
            <a:custGeom>
              <a:avLst/>
              <a:gdLst>
                <a:gd name="T0" fmla="*/ 371 w 39"/>
                <a:gd name="T1" fmla="*/ 824 h 83"/>
                <a:gd name="T2" fmla="*/ 216 w 39"/>
                <a:gd name="T3" fmla="*/ 1495 h 83"/>
                <a:gd name="T4" fmla="*/ 308 w 39"/>
                <a:gd name="T5" fmla="*/ 687 h 83"/>
                <a:gd name="T6" fmla="*/ 371 w 39"/>
                <a:gd name="T7" fmla="*/ 21 h 83"/>
                <a:gd name="T8" fmla="*/ 371 w 39"/>
                <a:gd name="T9" fmla="*/ 824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83">
                  <a:moveTo>
                    <a:pt x="24" y="43"/>
                  </a:moveTo>
                  <a:cubicBezTo>
                    <a:pt x="22" y="60"/>
                    <a:pt x="28" y="83"/>
                    <a:pt x="14" y="78"/>
                  </a:cubicBezTo>
                  <a:cubicBezTo>
                    <a:pt x="0" y="74"/>
                    <a:pt x="18" y="53"/>
                    <a:pt x="20" y="36"/>
                  </a:cubicBezTo>
                  <a:cubicBezTo>
                    <a:pt x="23" y="20"/>
                    <a:pt x="10" y="3"/>
                    <a:pt x="24" y="1"/>
                  </a:cubicBezTo>
                  <a:cubicBezTo>
                    <a:pt x="39" y="0"/>
                    <a:pt x="27" y="27"/>
                    <a:pt x="24" y="43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" name="Freeform 1179">
              <a:extLst>
                <a:ext uri="{FF2B5EF4-FFF2-40B4-BE49-F238E27FC236}">
                  <a16:creationId xmlns:a16="http://schemas.microsoft.com/office/drawing/2014/main" id="{586AE0EA-E3A4-8C9E-B316-C1A464CB0E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" y="2189"/>
              <a:ext cx="13" cy="86"/>
            </a:xfrm>
            <a:custGeom>
              <a:avLst/>
              <a:gdLst>
                <a:gd name="T0" fmla="*/ 88 w 5"/>
                <a:gd name="T1" fmla="*/ 0 h 32"/>
                <a:gd name="T2" fmla="*/ 21 w 5"/>
                <a:gd name="T3" fmla="*/ 175 h 32"/>
                <a:gd name="T4" fmla="*/ 55 w 5"/>
                <a:gd name="T5" fmla="*/ 621 h 32"/>
                <a:gd name="T6" fmla="*/ 55 w 5"/>
                <a:gd name="T7" fmla="*/ 175 h 32"/>
                <a:gd name="T8" fmla="*/ 88 w 5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2">
                  <a:moveTo>
                    <a:pt x="5" y="0"/>
                  </a:moveTo>
                  <a:cubicBezTo>
                    <a:pt x="1" y="1"/>
                    <a:pt x="0" y="3"/>
                    <a:pt x="1" y="9"/>
                  </a:cubicBezTo>
                  <a:cubicBezTo>
                    <a:pt x="2" y="16"/>
                    <a:pt x="4" y="27"/>
                    <a:pt x="3" y="32"/>
                  </a:cubicBezTo>
                  <a:cubicBezTo>
                    <a:pt x="4" y="25"/>
                    <a:pt x="3" y="13"/>
                    <a:pt x="3" y="9"/>
                  </a:cubicBezTo>
                  <a:cubicBezTo>
                    <a:pt x="3" y="4"/>
                    <a:pt x="3" y="1"/>
                    <a:pt x="5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6" name="Freeform 1180">
              <a:extLst>
                <a:ext uri="{FF2B5EF4-FFF2-40B4-BE49-F238E27FC236}">
                  <a16:creationId xmlns:a16="http://schemas.microsoft.com/office/drawing/2014/main" id="{5ABC8BED-F077-601F-EAD0-2AFB1F0E7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7" y="2309"/>
              <a:ext cx="22" cy="80"/>
            </a:xfrm>
            <a:custGeom>
              <a:avLst/>
              <a:gdLst>
                <a:gd name="T0" fmla="*/ 132 w 9"/>
                <a:gd name="T1" fmla="*/ 0 h 30"/>
                <a:gd name="T2" fmla="*/ 12 w 9"/>
                <a:gd name="T3" fmla="*/ 456 h 30"/>
                <a:gd name="T4" fmla="*/ 120 w 9"/>
                <a:gd name="T5" fmla="*/ 533 h 30"/>
                <a:gd name="T6" fmla="*/ 59 w 9"/>
                <a:gd name="T7" fmla="*/ 307 h 30"/>
                <a:gd name="T8" fmla="*/ 132 w 9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30">
                  <a:moveTo>
                    <a:pt x="9" y="0"/>
                  </a:moveTo>
                  <a:cubicBezTo>
                    <a:pt x="6" y="6"/>
                    <a:pt x="0" y="18"/>
                    <a:pt x="1" y="24"/>
                  </a:cubicBezTo>
                  <a:cubicBezTo>
                    <a:pt x="1" y="30"/>
                    <a:pt x="8" y="28"/>
                    <a:pt x="8" y="28"/>
                  </a:cubicBezTo>
                  <a:cubicBezTo>
                    <a:pt x="4" y="27"/>
                    <a:pt x="3" y="24"/>
                    <a:pt x="4" y="16"/>
                  </a:cubicBezTo>
                  <a:cubicBezTo>
                    <a:pt x="5" y="9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" name="Freeform 1253">
              <a:extLst>
                <a:ext uri="{FF2B5EF4-FFF2-40B4-BE49-F238E27FC236}">
                  <a16:creationId xmlns:a16="http://schemas.microsoft.com/office/drawing/2014/main" id="{E72E7445-5385-5C28-2AE2-D762459E7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2" y="2181"/>
              <a:ext cx="97" cy="222"/>
            </a:xfrm>
            <a:custGeom>
              <a:avLst/>
              <a:gdLst>
                <a:gd name="T0" fmla="*/ 371 w 39"/>
                <a:gd name="T1" fmla="*/ 824 h 83"/>
                <a:gd name="T2" fmla="*/ 216 w 39"/>
                <a:gd name="T3" fmla="*/ 1495 h 83"/>
                <a:gd name="T4" fmla="*/ 308 w 39"/>
                <a:gd name="T5" fmla="*/ 687 h 83"/>
                <a:gd name="T6" fmla="*/ 371 w 39"/>
                <a:gd name="T7" fmla="*/ 21 h 83"/>
                <a:gd name="T8" fmla="*/ 371 w 39"/>
                <a:gd name="T9" fmla="*/ 824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83">
                  <a:moveTo>
                    <a:pt x="24" y="43"/>
                  </a:moveTo>
                  <a:cubicBezTo>
                    <a:pt x="22" y="60"/>
                    <a:pt x="28" y="83"/>
                    <a:pt x="14" y="78"/>
                  </a:cubicBezTo>
                  <a:cubicBezTo>
                    <a:pt x="0" y="74"/>
                    <a:pt x="18" y="53"/>
                    <a:pt x="20" y="36"/>
                  </a:cubicBezTo>
                  <a:cubicBezTo>
                    <a:pt x="23" y="20"/>
                    <a:pt x="10" y="3"/>
                    <a:pt x="24" y="1"/>
                  </a:cubicBezTo>
                  <a:cubicBezTo>
                    <a:pt x="39" y="0"/>
                    <a:pt x="27" y="27"/>
                    <a:pt x="24" y="43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28" name="Group 1303">
            <a:extLst>
              <a:ext uri="{FF2B5EF4-FFF2-40B4-BE49-F238E27FC236}">
                <a16:creationId xmlns:a16="http://schemas.microsoft.com/office/drawing/2014/main" id="{B1A03D78-EAE2-0150-1A07-A4470842F7F6}"/>
              </a:ext>
            </a:extLst>
          </p:cNvPr>
          <p:cNvGrpSpPr>
            <a:grpSpLocks/>
          </p:cNvGrpSpPr>
          <p:nvPr/>
        </p:nvGrpSpPr>
        <p:grpSpPr bwMode="auto">
          <a:xfrm>
            <a:off x="2417537" y="3595687"/>
            <a:ext cx="368300" cy="427038"/>
            <a:chOff x="1487" y="2347"/>
            <a:chExt cx="232" cy="269"/>
          </a:xfrm>
        </p:grpSpPr>
        <p:sp>
          <p:nvSpPr>
            <p:cNvPr id="1629" name="Freeform 1178">
              <a:extLst>
                <a:ext uri="{FF2B5EF4-FFF2-40B4-BE49-F238E27FC236}">
                  <a16:creationId xmlns:a16="http://schemas.microsoft.com/office/drawing/2014/main" id="{800D6D2A-A79F-59C6-2659-BDCB4C7F6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7" y="2347"/>
              <a:ext cx="232" cy="269"/>
            </a:xfrm>
            <a:custGeom>
              <a:avLst/>
              <a:gdLst>
                <a:gd name="T0" fmla="*/ 853 w 93"/>
                <a:gd name="T1" fmla="*/ 874 h 101"/>
                <a:gd name="T2" fmla="*/ 1195 w 93"/>
                <a:gd name="T3" fmla="*/ 77 h 101"/>
                <a:gd name="T4" fmla="*/ 666 w 93"/>
                <a:gd name="T5" fmla="*/ 908 h 101"/>
                <a:gd name="T6" fmla="*/ 230 w 93"/>
                <a:gd name="T7" fmla="*/ 1646 h 101"/>
                <a:gd name="T8" fmla="*/ 853 w 93"/>
                <a:gd name="T9" fmla="*/ 874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101">
                  <a:moveTo>
                    <a:pt x="55" y="46"/>
                  </a:moveTo>
                  <a:cubicBezTo>
                    <a:pt x="70" y="29"/>
                    <a:pt x="93" y="8"/>
                    <a:pt x="77" y="4"/>
                  </a:cubicBezTo>
                  <a:cubicBezTo>
                    <a:pt x="59" y="0"/>
                    <a:pt x="58" y="31"/>
                    <a:pt x="43" y="48"/>
                  </a:cubicBezTo>
                  <a:cubicBezTo>
                    <a:pt x="27" y="64"/>
                    <a:pt x="0" y="73"/>
                    <a:pt x="15" y="87"/>
                  </a:cubicBezTo>
                  <a:cubicBezTo>
                    <a:pt x="30" y="101"/>
                    <a:pt x="39" y="62"/>
                    <a:pt x="55" y="46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" name="Freeform 1183">
              <a:extLst>
                <a:ext uri="{FF2B5EF4-FFF2-40B4-BE49-F238E27FC236}">
                  <a16:creationId xmlns:a16="http://schemas.microsoft.com/office/drawing/2014/main" id="{1608C278-7CEC-9E7E-F2FD-CC72A6133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" y="2357"/>
              <a:ext cx="70" cy="94"/>
            </a:xfrm>
            <a:custGeom>
              <a:avLst/>
              <a:gdLst>
                <a:gd name="T0" fmla="*/ 438 w 28"/>
                <a:gd name="T1" fmla="*/ 56 h 35"/>
                <a:gd name="T2" fmla="*/ 175 w 28"/>
                <a:gd name="T3" fmla="*/ 274 h 35"/>
                <a:gd name="T4" fmla="*/ 0 w 28"/>
                <a:gd name="T5" fmla="*/ 677 h 35"/>
                <a:gd name="T6" fmla="*/ 238 w 28"/>
                <a:gd name="T7" fmla="*/ 252 h 35"/>
                <a:gd name="T8" fmla="*/ 438 w 28"/>
                <a:gd name="T9" fmla="*/ 56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35">
                  <a:moveTo>
                    <a:pt x="28" y="3"/>
                  </a:moveTo>
                  <a:cubicBezTo>
                    <a:pt x="23" y="0"/>
                    <a:pt x="17" y="3"/>
                    <a:pt x="11" y="14"/>
                  </a:cubicBezTo>
                  <a:cubicBezTo>
                    <a:pt x="5" y="26"/>
                    <a:pt x="3" y="31"/>
                    <a:pt x="0" y="35"/>
                  </a:cubicBezTo>
                  <a:cubicBezTo>
                    <a:pt x="6" y="27"/>
                    <a:pt x="12" y="18"/>
                    <a:pt x="15" y="13"/>
                  </a:cubicBezTo>
                  <a:cubicBezTo>
                    <a:pt x="18" y="7"/>
                    <a:pt x="23" y="2"/>
                    <a:pt x="28" y="3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" name="Freeform 1184">
              <a:extLst>
                <a:ext uri="{FF2B5EF4-FFF2-40B4-BE49-F238E27FC236}">
                  <a16:creationId xmlns:a16="http://schemas.microsoft.com/office/drawing/2014/main" id="{1AC26102-6DFE-85CC-7B63-BBDA87395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4" y="2488"/>
              <a:ext cx="73" cy="85"/>
            </a:xfrm>
            <a:custGeom>
              <a:avLst/>
              <a:gdLst>
                <a:gd name="T0" fmla="*/ 96 w 29"/>
                <a:gd name="T1" fmla="*/ 600 h 32"/>
                <a:gd name="T2" fmla="*/ 126 w 29"/>
                <a:gd name="T3" fmla="*/ 319 h 32"/>
                <a:gd name="T4" fmla="*/ 463 w 29"/>
                <a:gd name="T5" fmla="*/ 0 h 32"/>
                <a:gd name="T6" fmla="*/ 176 w 29"/>
                <a:gd name="T7" fmla="*/ 353 h 32"/>
                <a:gd name="T8" fmla="*/ 96 w 29"/>
                <a:gd name="T9" fmla="*/ 60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32">
                  <a:moveTo>
                    <a:pt x="6" y="32"/>
                  </a:moveTo>
                  <a:cubicBezTo>
                    <a:pt x="0" y="27"/>
                    <a:pt x="4" y="22"/>
                    <a:pt x="8" y="17"/>
                  </a:cubicBezTo>
                  <a:cubicBezTo>
                    <a:pt x="13" y="13"/>
                    <a:pt x="24" y="5"/>
                    <a:pt x="29" y="0"/>
                  </a:cubicBezTo>
                  <a:cubicBezTo>
                    <a:pt x="24" y="7"/>
                    <a:pt x="15" y="15"/>
                    <a:pt x="11" y="19"/>
                  </a:cubicBezTo>
                  <a:cubicBezTo>
                    <a:pt x="8" y="23"/>
                    <a:pt x="3" y="27"/>
                    <a:pt x="6" y="32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2" name="Freeform 1185">
              <a:extLst>
                <a:ext uri="{FF2B5EF4-FFF2-40B4-BE49-F238E27FC236}">
                  <a16:creationId xmlns:a16="http://schemas.microsoft.com/office/drawing/2014/main" id="{FBBAD72E-60E9-484E-5F24-229535C46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2" y="2400"/>
              <a:ext cx="132" cy="179"/>
            </a:xfrm>
            <a:custGeom>
              <a:avLst/>
              <a:gdLst>
                <a:gd name="T0" fmla="*/ 819 w 53"/>
                <a:gd name="T1" fmla="*/ 0 h 67"/>
                <a:gd name="T2" fmla="*/ 466 w 53"/>
                <a:gd name="T3" fmla="*/ 513 h 67"/>
                <a:gd name="T4" fmla="*/ 262 w 53"/>
                <a:gd name="T5" fmla="*/ 900 h 67"/>
                <a:gd name="T6" fmla="*/ 0 w 53"/>
                <a:gd name="T7" fmla="*/ 1277 h 67"/>
                <a:gd name="T8" fmla="*/ 262 w 53"/>
                <a:gd name="T9" fmla="*/ 842 h 67"/>
                <a:gd name="T10" fmla="*/ 478 w 53"/>
                <a:gd name="T11" fmla="*/ 422 h 67"/>
                <a:gd name="T12" fmla="*/ 819 w 53"/>
                <a:gd name="T13" fmla="*/ 0 h 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" h="67">
                  <a:moveTo>
                    <a:pt x="53" y="0"/>
                  </a:moveTo>
                  <a:cubicBezTo>
                    <a:pt x="50" y="5"/>
                    <a:pt x="36" y="19"/>
                    <a:pt x="30" y="27"/>
                  </a:cubicBezTo>
                  <a:cubicBezTo>
                    <a:pt x="23" y="34"/>
                    <a:pt x="23" y="37"/>
                    <a:pt x="17" y="47"/>
                  </a:cubicBezTo>
                  <a:cubicBezTo>
                    <a:pt x="10" y="56"/>
                    <a:pt x="6" y="67"/>
                    <a:pt x="0" y="67"/>
                  </a:cubicBezTo>
                  <a:cubicBezTo>
                    <a:pt x="6" y="66"/>
                    <a:pt x="11" y="54"/>
                    <a:pt x="17" y="44"/>
                  </a:cubicBezTo>
                  <a:cubicBezTo>
                    <a:pt x="22" y="33"/>
                    <a:pt x="25" y="28"/>
                    <a:pt x="31" y="22"/>
                  </a:cubicBezTo>
                  <a:cubicBezTo>
                    <a:pt x="36" y="16"/>
                    <a:pt x="49" y="4"/>
                    <a:pt x="53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3" name="Freeform 1254">
              <a:extLst>
                <a:ext uri="{FF2B5EF4-FFF2-40B4-BE49-F238E27FC236}">
                  <a16:creationId xmlns:a16="http://schemas.microsoft.com/office/drawing/2014/main" id="{B479A2F7-A0F2-8DAE-F069-45FF53CC8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7" y="2347"/>
              <a:ext cx="232" cy="269"/>
            </a:xfrm>
            <a:custGeom>
              <a:avLst/>
              <a:gdLst>
                <a:gd name="T0" fmla="*/ 853 w 93"/>
                <a:gd name="T1" fmla="*/ 874 h 101"/>
                <a:gd name="T2" fmla="*/ 1195 w 93"/>
                <a:gd name="T3" fmla="*/ 77 h 101"/>
                <a:gd name="T4" fmla="*/ 666 w 93"/>
                <a:gd name="T5" fmla="*/ 908 h 101"/>
                <a:gd name="T6" fmla="*/ 230 w 93"/>
                <a:gd name="T7" fmla="*/ 1646 h 101"/>
                <a:gd name="T8" fmla="*/ 853 w 93"/>
                <a:gd name="T9" fmla="*/ 874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101">
                  <a:moveTo>
                    <a:pt x="55" y="46"/>
                  </a:moveTo>
                  <a:cubicBezTo>
                    <a:pt x="70" y="29"/>
                    <a:pt x="93" y="8"/>
                    <a:pt x="77" y="4"/>
                  </a:cubicBezTo>
                  <a:cubicBezTo>
                    <a:pt x="59" y="0"/>
                    <a:pt x="58" y="31"/>
                    <a:pt x="43" y="48"/>
                  </a:cubicBezTo>
                  <a:cubicBezTo>
                    <a:pt x="27" y="64"/>
                    <a:pt x="0" y="73"/>
                    <a:pt x="15" y="87"/>
                  </a:cubicBezTo>
                  <a:cubicBezTo>
                    <a:pt x="30" y="101"/>
                    <a:pt x="39" y="62"/>
                    <a:pt x="55" y="4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4" name="Group 1308">
            <a:extLst>
              <a:ext uri="{FF2B5EF4-FFF2-40B4-BE49-F238E27FC236}">
                <a16:creationId xmlns:a16="http://schemas.microsoft.com/office/drawing/2014/main" id="{57B179A2-5860-80EB-955B-D6249ADCA5CF}"/>
              </a:ext>
            </a:extLst>
          </p:cNvPr>
          <p:cNvGrpSpPr>
            <a:grpSpLocks/>
          </p:cNvGrpSpPr>
          <p:nvPr/>
        </p:nvGrpSpPr>
        <p:grpSpPr bwMode="auto">
          <a:xfrm>
            <a:off x="1884137" y="3214687"/>
            <a:ext cx="227013" cy="555625"/>
            <a:chOff x="432" y="1824"/>
            <a:chExt cx="143" cy="350"/>
          </a:xfrm>
        </p:grpSpPr>
        <p:sp>
          <p:nvSpPr>
            <p:cNvPr id="1635" name="Freeform 1173">
              <a:extLst>
                <a:ext uri="{FF2B5EF4-FFF2-40B4-BE49-F238E27FC236}">
                  <a16:creationId xmlns:a16="http://schemas.microsoft.com/office/drawing/2014/main" id="{77D331F8-5325-4C7A-FDC1-D298824BF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" y="1824"/>
              <a:ext cx="143" cy="350"/>
            </a:xfrm>
            <a:custGeom>
              <a:avLst/>
              <a:gdLst>
                <a:gd name="T0" fmla="*/ 472 w 57"/>
                <a:gd name="T1" fmla="*/ 1315 h 131"/>
                <a:gd name="T2" fmla="*/ 366 w 57"/>
                <a:gd name="T3" fmla="*/ 2463 h 131"/>
                <a:gd name="T4" fmla="*/ 396 w 57"/>
                <a:gd name="T5" fmla="*/ 1298 h 131"/>
                <a:gd name="T6" fmla="*/ 522 w 57"/>
                <a:gd name="T7" fmla="*/ 35 h 131"/>
                <a:gd name="T8" fmla="*/ 472 w 57"/>
                <a:gd name="T9" fmla="*/ 1315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" h="131">
                  <a:moveTo>
                    <a:pt x="30" y="69"/>
                  </a:moveTo>
                  <a:cubicBezTo>
                    <a:pt x="28" y="95"/>
                    <a:pt x="45" y="131"/>
                    <a:pt x="23" y="129"/>
                  </a:cubicBezTo>
                  <a:cubicBezTo>
                    <a:pt x="0" y="127"/>
                    <a:pt x="23" y="95"/>
                    <a:pt x="25" y="68"/>
                  </a:cubicBezTo>
                  <a:cubicBezTo>
                    <a:pt x="27" y="42"/>
                    <a:pt x="9" y="0"/>
                    <a:pt x="33" y="2"/>
                  </a:cubicBezTo>
                  <a:cubicBezTo>
                    <a:pt x="57" y="4"/>
                    <a:pt x="33" y="43"/>
                    <a:pt x="30" y="69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6" name="Freeform 1174">
              <a:extLst>
                <a:ext uri="{FF2B5EF4-FFF2-40B4-BE49-F238E27FC236}">
                  <a16:creationId xmlns:a16="http://schemas.microsoft.com/office/drawing/2014/main" id="{EB517AAB-723D-E910-2BF6-E9BE01A6E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" y="1832"/>
              <a:ext cx="47" cy="131"/>
            </a:xfrm>
            <a:custGeom>
              <a:avLst/>
              <a:gdLst>
                <a:gd name="T0" fmla="*/ 183 w 19"/>
                <a:gd name="T1" fmla="*/ 936 h 49"/>
                <a:gd name="T2" fmla="*/ 287 w 19"/>
                <a:gd name="T3" fmla="*/ 35 h 49"/>
                <a:gd name="T4" fmla="*/ 183 w 19"/>
                <a:gd name="T5" fmla="*/ 936 h 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" h="49">
                  <a:moveTo>
                    <a:pt x="12" y="49"/>
                  </a:moveTo>
                  <a:cubicBezTo>
                    <a:pt x="10" y="26"/>
                    <a:pt x="0" y="0"/>
                    <a:pt x="19" y="2"/>
                  </a:cubicBezTo>
                  <a:cubicBezTo>
                    <a:pt x="14" y="4"/>
                    <a:pt x="8" y="7"/>
                    <a:pt x="12" y="49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7" name="Freeform 1175">
              <a:extLst>
                <a:ext uri="{FF2B5EF4-FFF2-40B4-BE49-F238E27FC236}">
                  <a16:creationId xmlns:a16="http://schemas.microsoft.com/office/drawing/2014/main" id="{4C114742-6533-B8C3-95CD-5A48767B8E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" y="2059"/>
              <a:ext cx="32" cy="101"/>
            </a:xfrm>
            <a:custGeom>
              <a:avLst/>
              <a:gdLst>
                <a:gd name="T0" fmla="*/ 162 w 13"/>
                <a:gd name="T1" fmla="*/ 712 h 38"/>
                <a:gd name="T2" fmla="*/ 194 w 13"/>
                <a:gd name="T3" fmla="*/ 0 h 38"/>
                <a:gd name="T4" fmla="*/ 162 w 13"/>
                <a:gd name="T5" fmla="*/ 712 h 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38">
                  <a:moveTo>
                    <a:pt x="11" y="38"/>
                  </a:moveTo>
                  <a:cubicBezTo>
                    <a:pt x="0" y="34"/>
                    <a:pt x="7" y="18"/>
                    <a:pt x="13" y="0"/>
                  </a:cubicBezTo>
                  <a:cubicBezTo>
                    <a:pt x="11" y="8"/>
                    <a:pt x="5" y="34"/>
                    <a:pt x="11" y="38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" name="Freeform 1187">
              <a:extLst>
                <a:ext uri="{FF2B5EF4-FFF2-40B4-BE49-F238E27FC236}">
                  <a16:creationId xmlns:a16="http://schemas.microsoft.com/office/drawing/2014/main" id="{6EC7C57C-2A13-DF1D-B5C9-C36A1E270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" y="2038"/>
              <a:ext cx="23" cy="122"/>
            </a:xfrm>
            <a:custGeom>
              <a:avLst/>
              <a:gdLst>
                <a:gd name="T0" fmla="*/ 0 w 9"/>
                <a:gd name="T1" fmla="*/ 0 h 46"/>
                <a:gd name="T2" fmla="*/ 20 w 9"/>
                <a:gd name="T3" fmla="*/ 859 h 46"/>
                <a:gd name="T4" fmla="*/ 0 w 9"/>
                <a:gd name="T5" fmla="*/ 408 h 46"/>
                <a:gd name="T6" fmla="*/ 0 w 9"/>
                <a:gd name="T7" fmla="*/ 0 h 4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46">
                  <a:moveTo>
                    <a:pt x="0" y="0"/>
                  </a:moveTo>
                  <a:cubicBezTo>
                    <a:pt x="0" y="8"/>
                    <a:pt x="9" y="39"/>
                    <a:pt x="1" y="46"/>
                  </a:cubicBezTo>
                  <a:cubicBezTo>
                    <a:pt x="5" y="40"/>
                    <a:pt x="1" y="34"/>
                    <a:pt x="0" y="22"/>
                  </a:cubicBezTo>
                  <a:cubicBezTo>
                    <a:pt x="0" y="8"/>
                    <a:pt x="0" y="8"/>
                    <a:pt x="0" y="0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" name="Freeform 1251">
              <a:extLst>
                <a:ext uri="{FF2B5EF4-FFF2-40B4-BE49-F238E27FC236}">
                  <a16:creationId xmlns:a16="http://schemas.microsoft.com/office/drawing/2014/main" id="{9F044382-3818-8A68-76A5-E0883BD0D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" y="1824"/>
              <a:ext cx="143" cy="350"/>
            </a:xfrm>
            <a:custGeom>
              <a:avLst/>
              <a:gdLst>
                <a:gd name="T0" fmla="*/ 472 w 57"/>
                <a:gd name="T1" fmla="*/ 1315 h 131"/>
                <a:gd name="T2" fmla="*/ 366 w 57"/>
                <a:gd name="T3" fmla="*/ 2463 h 131"/>
                <a:gd name="T4" fmla="*/ 396 w 57"/>
                <a:gd name="T5" fmla="*/ 1298 h 131"/>
                <a:gd name="T6" fmla="*/ 522 w 57"/>
                <a:gd name="T7" fmla="*/ 35 h 131"/>
                <a:gd name="T8" fmla="*/ 472 w 57"/>
                <a:gd name="T9" fmla="*/ 1315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" h="131">
                  <a:moveTo>
                    <a:pt x="30" y="69"/>
                  </a:moveTo>
                  <a:cubicBezTo>
                    <a:pt x="28" y="95"/>
                    <a:pt x="45" y="131"/>
                    <a:pt x="23" y="129"/>
                  </a:cubicBezTo>
                  <a:cubicBezTo>
                    <a:pt x="0" y="127"/>
                    <a:pt x="23" y="95"/>
                    <a:pt x="25" y="68"/>
                  </a:cubicBezTo>
                  <a:cubicBezTo>
                    <a:pt x="27" y="42"/>
                    <a:pt x="9" y="0"/>
                    <a:pt x="33" y="2"/>
                  </a:cubicBezTo>
                  <a:cubicBezTo>
                    <a:pt x="57" y="4"/>
                    <a:pt x="33" y="43"/>
                    <a:pt x="30" y="69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0" name="Group 1311">
            <a:extLst>
              <a:ext uri="{FF2B5EF4-FFF2-40B4-BE49-F238E27FC236}">
                <a16:creationId xmlns:a16="http://schemas.microsoft.com/office/drawing/2014/main" id="{91372B79-13E9-25C0-F967-206852F9EB7E}"/>
              </a:ext>
            </a:extLst>
          </p:cNvPr>
          <p:cNvGrpSpPr>
            <a:grpSpLocks/>
          </p:cNvGrpSpPr>
          <p:nvPr/>
        </p:nvGrpSpPr>
        <p:grpSpPr bwMode="auto">
          <a:xfrm>
            <a:off x="3380930" y="3213942"/>
            <a:ext cx="341313" cy="525463"/>
            <a:chOff x="1536" y="1152"/>
            <a:chExt cx="215" cy="331"/>
          </a:xfrm>
        </p:grpSpPr>
        <p:sp>
          <p:nvSpPr>
            <p:cNvPr id="1641" name="Freeform 1202">
              <a:extLst>
                <a:ext uri="{FF2B5EF4-FFF2-40B4-BE49-F238E27FC236}">
                  <a16:creationId xmlns:a16="http://schemas.microsoft.com/office/drawing/2014/main" id="{3BB9064E-1C25-BCC7-A9BF-4CF93F692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1152"/>
              <a:ext cx="215" cy="331"/>
            </a:xfrm>
            <a:custGeom>
              <a:avLst/>
              <a:gdLst>
                <a:gd name="T0" fmla="*/ 833 w 86"/>
                <a:gd name="T1" fmla="*/ 1255 h 124"/>
                <a:gd name="T2" fmla="*/ 863 w 86"/>
                <a:gd name="T3" fmla="*/ 1196 h 124"/>
                <a:gd name="T4" fmla="*/ 1300 w 86"/>
                <a:gd name="T5" fmla="*/ 534 h 124"/>
                <a:gd name="T6" fmla="*/ 1333 w 86"/>
                <a:gd name="T7" fmla="*/ 419 h 124"/>
                <a:gd name="T8" fmla="*/ 1300 w 86"/>
                <a:gd name="T9" fmla="*/ 320 h 124"/>
                <a:gd name="T10" fmla="*/ 1208 w 86"/>
                <a:gd name="T11" fmla="*/ 363 h 124"/>
                <a:gd name="T12" fmla="*/ 1175 w 86"/>
                <a:gd name="T13" fmla="*/ 456 h 124"/>
                <a:gd name="T14" fmla="*/ 833 w 86"/>
                <a:gd name="T15" fmla="*/ 990 h 124"/>
                <a:gd name="T16" fmla="*/ 688 w 86"/>
                <a:gd name="T17" fmla="*/ 934 h 124"/>
                <a:gd name="T18" fmla="*/ 750 w 86"/>
                <a:gd name="T19" fmla="*/ 227 h 124"/>
                <a:gd name="T20" fmla="*/ 800 w 86"/>
                <a:gd name="T21" fmla="*/ 136 h 124"/>
                <a:gd name="T22" fmla="*/ 750 w 86"/>
                <a:gd name="T23" fmla="*/ 21 h 124"/>
                <a:gd name="T24" fmla="*/ 675 w 86"/>
                <a:gd name="T25" fmla="*/ 56 h 124"/>
                <a:gd name="T26" fmla="*/ 625 w 86"/>
                <a:gd name="T27" fmla="*/ 171 h 124"/>
                <a:gd name="T28" fmla="*/ 533 w 86"/>
                <a:gd name="T29" fmla="*/ 1025 h 124"/>
                <a:gd name="T30" fmla="*/ 520 w 86"/>
                <a:gd name="T31" fmla="*/ 1105 h 124"/>
                <a:gd name="T32" fmla="*/ 313 w 86"/>
                <a:gd name="T33" fmla="*/ 1276 h 124"/>
                <a:gd name="T34" fmla="*/ 20 w 86"/>
                <a:gd name="T35" fmla="*/ 1925 h 124"/>
                <a:gd name="T36" fmla="*/ 50 w 86"/>
                <a:gd name="T37" fmla="*/ 2053 h 124"/>
                <a:gd name="T38" fmla="*/ 158 w 86"/>
                <a:gd name="T39" fmla="*/ 1994 h 124"/>
                <a:gd name="T40" fmla="*/ 438 w 86"/>
                <a:gd name="T41" fmla="*/ 1412 h 124"/>
                <a:gd name="T42" fmla="*/ 613 w 86"/>
                <a:gd name="T43" fmla="*/ 1276 h 124"/>
                <a:gd name="T44" fmla="*/ 675 w 86"/>
                <a:gd name="T45" fmla="*/ 1311 h 124"/>
                <a:gd name="T46" fmla="*/ 708 w 86"/>
                <a:gd name="T47" fmla="*/ 1540 h 124"/>
                <a:gd name="T48" fmla="*/ 563 w 86"/>
                <a:gd name="T49" fmla="*/ 2210 h 124"/>
                <a:gd name="T50" fmla="*/ 595 w 86"/>
                <a:gd name="T51" fmla="*/ 2322 h 124"/>
                <a:gd name="T52" fmla="*/ 708 w 86"/>
                <a:gd name="T53" fmla="*/ 2280 h 124"/>
                <a:gd name="T54" fmla="*/ 875 w 86"/>
                <a:gd name="T55" fmla="*/ 1562 h 124"/>
                <a:gd name="T56" fmla="*/ 833 w 86"/>
                <a:gd name="T57" fmla="*/ 1255 h 1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6" h="124">
                  <a:moveTo>
                    <a:pt x="53" y="66"/>
                  </a:moveTo>
                  <a:cubicBezTo>
                    <a:pt x="53" y="65"/>
                    <a:pt x="53" y="64"/>
                    <a:pt x="55" y="63"/>
                  </a:cubicBezTo>
                  <a:cubicBezTo>
                    <a:pt x="72" y="57"/>
                    <a:pt x="76" y="44"/>
                    <a:pt x="83" y="28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86" y="20"/>
                    <a:pt x="85" y="18"/>
                    <a:pt x="83" y="17"/>
                  </a:cubicBezTo>
                  <a:cubicBezTo>
                    <a:pt x="81" y="16"/>
                    <a:pt x="78" y="17"/>
                    <a:pt x="77" y="19"/>
                  </a:cubicBezTo>
                  <a:cubicBezTo>
                    <a:pt x="75" y="24"/>
                    <a:pt x="75" y="24"/>
                    <a:pt x="75" y="24"/>
                  </a:cubicBezTo>
                  <a:cubicBezTo>
                    <a:pt x="69" y="40"/>
                    <a:pt x="64" y="48"/>
                    <a:pt x="53" y="52"/>
                  </a:cubicBezTo>
                  <a:cubicBezTo>
                    <a:pt x="51" y="53"/>
                    <a:pt x="46" y="53"/>
                    <a:pt x="44" y="49"/>
                  </a:cubicBezTo>
                  <a:cubicBezTo>
                    <a:pt x="39" y="37"/>
                    <a:pt x="42" y="28"/>
                    <a:pt x="48" y="12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2" y="5"/>
                    <a:pt x="51" y="2"/>
                    <a:pt x="48" y="1"/>
                  </a:cubicBezTo>
                  <a:cubicBezTo>
                    <a:pt x="46" y="0"/>
                    <a:pt x="44" y="1"/>
                    <a:pt x="43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3" y="26"/>
                    <a:pt x="27" y="38"/>
                    <a:pt x="34" y="54"/>
                  </a:cubicBezTo>
                  <a:cubicBezTo>
                    <a:pt x="35" y="55"/>
                    <a:pt x="35" y="57"/>
                    <a:pt x="33" y="58"/>
                  </a:cubicBezTo>
                  <a:cubicBezTo>
                    <a:pt x="28" y="59"/>
                    <a:pt x="24" y="62"/>
                    <a:pt x="20" y="67"/>
                  </a:cubicBezTo>
                  <a:cubicBezTo>
                    <a:pt x="10" y="77"/>
                    <a:pt x="3" y="96"/>
                    <a:pt x="1" y="101"/>
                  </a:cubicBezTo>
                  <a:cubicBezTo>
                    <a:pt x="0" y="104"/>
                    <a:pt x="1" y="107"/>
                    <a:pt x="3" y="108"/>
                  </a:cubicBezTo>
                  <a:cubicBezTo>
                    <a:pt x="6" y="109"/>
                    <a:pt x="9" y="107"/>
                    <a:pt x="10" y="105"/>
                  </a:cubicBezTo>
                  <a:cubicBezTo>
                    <a:pt x="12" y="100"/>
                    <a:pt x="20" y="83"/>
                    <a:pt x="28" y="74"/>
                  </a:cubicBezTo>
                  <a:cubicBezTo>
                    <a:pt x="31" y="70"/>
                    <a:pt x="34" y="69"/>
                    <a:pt x="39" y="67"/>
                  </a:cubicBezTo>
                  <a:cubicBezTo>
                    <a:pt x="41" y="67"/>
                    <a:pt x="42" y="68"/>
                    <a:pt x="43" y="69"/>
                  </a:cubicBezTo>
                  <a:cubicBezTo>
                    <a:pt x="45" y="73"/>
                    <a:pt x="46" y="77"/>
                    <a:pt x="45" y="81"/>
                  </a:cubicBezTo>
                  <a:cubicBezTo>
                    <a:pt x="45" y="94"/>
                    <a:pt x="38" y="111"/>
                    <a:pt x="36" y="116"/>
                  </a:cubicBezTo>
                  <a:cubicBezTo>
                    <a:pt x="35" y="119"/>
                    <a:pt x="36" y="121"/>
                    <a:pt x="38" y="122"/>
                  </a:cubicBezTo>
                  <a:cubicBezTo>
                    <a:pt x="41" y="124"/>
                    <a:pt x="44" y="122"/>
                    <a:pt x="45" y="120"/>
                  </a:cubicBezTo>
                  <a:cubicBezTo>
                    <a:pt x="47" y="114"/>
                    <a:pt x="55" y="96"/>
                    <a:pt x="56" y="82"/>
                  </a:cubicBezTo>
                  <a:cubicBezTo>
                    <a:pt x="57" y="76"/>
                    <a:pt x="56" y="71"/>
                    <a:pt x="53" y="66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2" name="Freeform 1203">
              <a:extLst>
                <a:ext uri="{FF2B5EF4-FFF2-40B4-BE49-F238E27FC236}">
                  <a16:creationId xmlns:a16="http://schemas.microsoft.com/office/drawing/2014/main" id="{63FB4045-24E7-8D72-19C7-9E184BF7B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1" y="1195"/>
              <a:ext cx="40" cy="58"/>
            </a:xfrm>
            <a:custGeom>
              <a:avLst/>
              <a:gdLst>
                <a:gd name="T0" fmla="*/ 208 w 16"/>
                <a:gd name="T1" fmla="*/ 21 h 22"/>
                <a:gd name="T2" fmla="*/ 113 w 16"/>
                <a:gd name="T3" fmla="*/ 55 h 22"/>
                <a:gd name="T4" fmla="*/ 83 w 16"/>
                <a:gd name="T5" fmla="*/ 145 h 22"/>
                <a:gd name="T6" fmla="*/ 33 w 16"/>
                <a:gd name="T7" fmla="*/ 277 h 22"/>
                <a:gd name="T8" fmla="*/ 33 w 16"/>
                <a:gd name="T9" fmla="*/ 277 h 22"/>
                <a:gd name="T10" fmla="*/ 158 w 16"/>
                <a:gd name="T11" fmla="*/ 348 h 22"/>
                <a:gd name="T12" fmla="*/ 208 w 16"/>
                <a:gd name="T13" fmla="*/ 221 h 22"/>
                <a:gd name="T14" fmla="*/ 238 w 16"/>
                <a:gd name="T15" fmla="*/ 111 h 22"/>
                <a:gd name="T16" fmla="*/ 208 w 16"/>
                <a:gd name="T17" fmla="*/ 21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22">
                  <a:moveTo>
                    <a:pt x="13" y="1"/>
                  </a:moveTo>
                  <a:cubicBezTo>
                    <a:pt x="11" y="0"/>
                    <a:pt x="8" y="1"/>
                    <a:pt x="7" y="3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11"/>
                    <a:pt x="3" y="13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21"/>
                    <a:pt x="6" y="22"/>
                    <a:pt x="10" y="19"/>
                  </a:cubicBezTo>
                  <a:cubicBezTo>
                    <a:pt x="11" y="16"/>
                    <a:pt x="12" y="14"/>
                    <a:pt x="13" y="12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6" y="4"/>
                    <a:pt x="15" y="2"/>
                    <a:pt x="13" y="1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" name="Freeform 1204">
              <a:extLst>
                <a:ext uri="{FF2B5EF4-FFF2-40B4-BE49-F238E27FC236}">
                  <a16:creationId xmlns:a16="http://schemas.microsoft.com/office/drawing/2014/main" id="{CEE302D1-E13C-23E2-88F7-CE453BE917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39" y="1157"/>
              <a:ext cx="212" cy="326"/>
            </a:xfrm>
            <a:custGeom>
              <a:avLst/>
              <a:gdLst>
                <a:gd name="T0" fmla="*/ 559 w 85"/>
                <a:gd name="T1" fmla="*/ 1200 h 122"/>
                <a:gd name="T2" fmla="*/ 387 w 85"/>
                <a:gd name="T3" fmla="*/ 1315 h 122"/>
                <a:gd name="T4" fmla="*/ 105 w 85"/>
                <a:gd name="T5" fmla="*/ 1905 h 122"/>
                <a:gd name="T6" fmla="*/ 12 w 85"/>
                <a:gd name="T7" fmla="*/ 1964 h 122"/>
                <a:gd name="T8" fmla="*/ 0 w 85"/>
                <a:gd name="T9" fmla="*/ 1948 h 122"/>
                <a:gd name="T10" fmla="*/ 30 w 85"/>
                <a:gd name="T11" fmla="*/ 2020 h 122"/>
                <a:gd name="T12" fmla="*/ 137 w 85"/>
                <a:gd name="T13" fmla="*/ 1964 h 122"/>
                <a:gd name="T14" fmla="*/ 417 w 85"/>
                <a:gd name="T15" fmla="*/ 1371 h 122"/>
                <a:gd name="T16" fmla="*/ 591 w 85"/>
                <a:gd name="T17" fmla="*/ 1243 h 122"/>
                <a:gd name="T18" fmla="*/ 634 w 85"/>
                <a:gd name="T19" fmla="*/ 1256 h 122"/>
                <a:gd name="T20" fmla="*/ 621 w 85"/>
                <a:gd name="T21" fmla="*/ 1243 h 122"/>
                <a:gd name="T22" fmla="*/ 559 w 85"/>
                <a:gd name="T23" fmla="*/ 1200 h 122"/>
                <a:gd name="T24" fmla="*/ 716 w 85"/>
                <a:gd name="T25" fmla="*/ 150 h 122"/>
                <a:gd name="T26" fmla="*/ 634 w 85"/>
                <a:gd name="T27" fmla="*/ 842 h 122"/>
                <a:gd name="T28" fmla="*/ 653 w 85"/>
                <a:gd name="T29" fmla="*/ 879 h 122"/>
                <a:gd name="T30" fmla="*/ 728 w 85"/>
                <a:gd name="T31" fmla="*/ 192 h 122"/>
                <a:gd name="T32" fmla="*/ 778 w 85"/>
                <a:gd name="T33" fmla="*/ 94 h 122"/>
                <a:gd name="T34" fmla="*/ 746 w 85"/>
                <a:gd name="T35" fmla="*/ 0 h 122"/>
                <a:gd name="T36" fmla="*/ 746 w 85"/>
                <a:gd name="T37" fmla="*/ 35 h 122"/>
                <a:gd name="T38" fmla="*/ 716 w 85"/>
                <a:gd name="T39" fmla="*/ 150 h 122"/>
                <a:gd name="T40" fmla="*/ 853 w 85"/>
                <a:gd name="T41" fmla="*/ 1528 h 122"/>
                <a:gd name="T42" fmla="*/ 808 w 85"/>
                <a:gd name="T43" fmla="*/ 1221 h 122"/>
                <a:gd name="T44" fmla="*/ 841 w 85"/>
                <a:gd name="T45" fmla="*/ 1165 h 122"/>
                <a:gd name="T46" fmla="*/ 1274 w 85"/>
                <a:gd name="T47" fmla="*/ 492 h 122"/>
                <a:gd name="T48" fmla="*/ 1307 w 85"/>
                <a:gd name="T49" fmla="*/ 379 h 122"/>
                <a:gd name="T50" fmla="*/ 1287 w 85"/>
                <a:gd name="T51" fmla="*/ 286 h 122"/>
                <a:gd name="T52" fmla="*/ 1319 w 85"/>
                <a:gd name="T53" fmla="*/ 363 h 122"/>
                <a:gd name="T54" fmla="*/ 1287 w 85"/>
                <a:gd name="T55" fmla="*/ 478 h 122"/>
                <a:gd name="T56" fmla="*/ 821 w 85"/>
                <a:gd name="T57" fmla="*/ 1106 h 122"/>
                <a:gd name="T58" fmla="*/ 791 w 85"/>
                <a:gd name="T59" fmla="*/ 1165 h 122"/>
                <a:gd name="T60" fmla="*/ 841 w 85"/>
                <a:gd name="T61" fmla="*/ 1486 h 122"/>
                <a:gd name="T62" fmla="*/ 653 w 85"/>
                <a:gd name="T63" fmla="*/ 2191 h 122"/>
                <a:gd name="T64" fmla="*/ 559 w 85"/>
                <a:gd name="T65" fmla="*/ 2250 h 122"/>
                <a:gd name="T66" fmla="*/ 529 w 85"/>
                <a:gd name="T67" fmla="*/ 2234 h 122"/>
                <a:gd name="T68" fmla="*/ 571 w 85"/>
                <a:gd name="T69" fmla="*/ 2293 h 122"/>
                <a:gd name="T70" fmla="*/ 683 w 85"/>
                <a:gd name="T71" fmla="*/ 2250 h 122"/>
                <a:gd name="T72" fmla="*/ 853 w 85"/>
                <a:gd name="T73" fmla="*/ 1528 h 12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5" h="122">
                  <a:moveTo>
                    <a:pt x="36" y="63"/>
                  </a:moveTo>
                  <a:cubicBezTo>
                    <a:pt x="31" y="64"/>
                    <a:pt x="28" y="66"/>
                    <a:pt x="25" y="69"/>
                  </a:cubicBezTo>
                  <a:cubicBezTo>
                    <a:pt x="17" y="79"/>
                    <a:pt x="9" y="95"/>
                    <a:pt x="7" y="100"/>
                  </a:cubicBezTo>
                  <a:cubicBezTo>
                    <a:pt x="6" y="103"/>
                    <a:pt x="3" y="104"/>
                    <a:pt x="1" y="103"/>
                  </a:cubicBezTo>
                  <a:cubicBezTo>
                    <a:pt x="0" y="103"/>
                    <a:pt x="0" y="102"/>
                    <a:pt x="0" y="102"/>
                  </a:cubicBezTo>
                  <a:cubicBezTo>
                    <a:pt x="0" y="104"/>
                    <a:pt x="1" y="105"/>
                    <a:pt x="2" y="106"/>
                  </a:cubicBezTo>
                  <a:cubicBezTo>
                    <a:pt x="5" y="107"/>
                    <a:pt x="8" y="105"/>
                    <a:pt x="9" y="103"/>
                  </a:cubicBezTo>
                  <a:cubicBezTo>
                    <a:pt x="11" y="98"/>
                    <a:pt x="19" y="81"/>
                    <a:pt x="27" y="72"/>
                  </a:cubicBezTo>
                  <a:cubicBezTo>
                    <a:pt x="30" y="68"/>
                    <a:pt x="33" y="67"/>
                    <a:pt x="38" y="65"/>
                  </a:cubicBezTo>
                  <a:cubicBezTo>
                    <a:pt x="39" y="65"/>
                    <a:pt x="40" y="66"/>
                    <a:pt x="41" y="66"/>
                  </a:cubicBezTo>
                  <a:cubicBezTo>
                    <a:pt x="41" y="66"/>
                    <a:pt x="40" y="65"/>
                    <a:pt x="40" y="65"/>
                  </a:cubicBezTo>
                  <a:cubicBezTo>
                    <a:pt x="40" y="64"/>
                    <a:pt x="38" y="62"/>
                    <a:pt x="36" y="63"/>
                  </a:cubicBezTo>
                  <a:close/>
                  <a:moveTo>
                    <a:pt x="46" y="8"/>
                  </a:moveTo>
                  <a:cubicBezTo>
                    <a:pt x="39" y="23"/>
                    <a:pt x="36" y="33"/>
                    <a:pt x="41" y="44"/>
                  </a:cubicBezTo>
                  <a:cubicBezTo>
                    <a:pt x="42" y="45"/>
                    <a:pt x="42" y="45"/>
                    <a:pt x="42" y="46"/>
                  </a:cubicBezTo>
                  <a:cubicBezTo>
                    <a:pt x="38" y="35"/>
                    <a:pt x="41" y="25"/>
                    <a:pt x="47" y="10"/>
                  </a:cubicBezTo>
                  <a:cubicBezTo>
                    <a:pt x="50" y="5"/>
                    <a:pt x="50" y="5"/>
                    <a:pt x="50" y="5"/>
                  </a:cubicBezTo>
                  <a:cubicBezTo>
                    <a:pt x="51" y="3"/>
                    <a:pt x="50" y="1"/>
                    <a:pt x="48" y="0"/>
                  </a:cubicBezTo>
                  <a:cubicBezTo>
                    <a:pt x="49" y="1"/>
                    <a:pt x="48" y="1"/>
                    <a:pt x="48" y="2"/>
                  </a:cubicBezTo>
                  <a:lnTo>
                    <a:pt x="46" y="8"/>
                  </a:lnTo>
                  <a:close/>
                  <a:moveTo>
                    <a:pt x="55" y="80"/>
                  </a:moveTo>
                  <a:cubicBezTo>
                    <a:pt x="56" y="74"/>
                    <a:pt x="55" y="69"/>
                    <a:pt x="52" y="64"/>
                  </a:cubicBezTo>
                  <a:cubicBezTo>
                    <a:pt x="52" y="63"/>
                    <a:pt x="52" y="62"/>
                    <a:pt x="54" y="61"/>
                  </a:cubicBezTo>
                  <a:cubicBezTo>
                    <a:pt x="71" y="55"/>
                    <a:pt x="75" y="42"/>
                    <a:pt x="82" y="26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5" y="18"/>
                    <a:pt x="84" y="16"/>
                    <a:pt x="83" y="15"/>
                  </a:cubicBezTo>
                  <a:cubicBezTo>
                    <a:pt x="83" y="16"/>
                    <a:pt x="85" y="18"/>
                    <a:pt x="85" y="19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6" y="42"/>
                    <a:pt x="69" y="52"/>
                    <a:pt x="53" y="58"/>
                  </a:cubicBezTo>
                  <a:cubicBezTo>
                    <a:pt x="50" y="59"/>
                    <a:pt x="50" y="61"/>
                    <a:pt x="51" y="61"/>
                  </a:cubicBezTo>
                  <a:cubicBezTo>
                    <a:pt x="53" y="66"/>
                    <a:pt x="54" y="71"/>
                    <a:pt x="54" y="78"/>
                  </a:cubicBezTo>
                  <a:cubicBezTo>
                    <a:pt x="52" y="92"/>
                    <a:pt x="44" y="110"/>
                    <a:pt x="42" y="115"/>
                  </a:cubicBezTo>
                  <a:cubicBezTo>
                    <a:pt x="41" y="118"/>
                    <a:pt x="38" y="119"/>
                    <a:pt x="36" y="118"/>
                  </a:cubicBezTo>
                  <a:cubicBezTo>
                    <a:pt x="35" y="118"/>
                    <a:pt x="35" y="117"/>
                    <a:pt x="34" y="117"/>
                  </a:cubicBezTo>
                  <a:cubicBezTo>
                    <a:pt x="35" y="119"/>
                    <a:pt x="36" y="120"/>
                    <a:pt x="37" y="120"/>
                  </a:cubicBezTo>
                  <a:cubicBezTo>
                    <a:pt x="40" y="122"/>
                    <a:pt x="43" y="120"/>
                    <a:pt x="44" y="118"/>
                  </a:cubicBezTo>
                  <a:cubicBezTo>
                    <a:pt x="46" y="112"/>
                    <a:pt x="54" y="94"/>
                    <a:pt x="55" y="80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" name="Freeform 1205">
              <a:extLst>
                <a:ext uri="{FF2B5EF4-FFF2-40B4-BE49-F238E27FC236}">
                  <a16:creationId xmlns:a16="http://schemas.microsoft.com/office/drawing/2014/main" id="{DBE01513-9B1B-EE13-062F-DF3F5E6C09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9" y="1339"/>
              <a:ext cx="30" cy="122"/>
            </a:xfrm>
            <a:custGeom>
              <a:avLst/>
              <a:gdLst>
                <a:gd name="T0" fmla="*/ 113 w 12"/>
                <a:gd name="T1" fmla="*/ 0 h 46"/>
                <a:gd name="T2" fmla="*/ 158 w 12"/>
                <a:gd name="T3" fmla="*/ 204 h 46"/>
                <a:gd name="T4" fmla="*/ 0 w 12"/>
                <a:gd name="T5" fmla="*/ 859 h 46"/>
                <a:gd name="T6" fmla="*/ 0 w 12"/>
                <a:gd name="T7" fmla="*/ 859 h 46"/>
                <a:gd name="T8" fmla="*/ 175 w 12"/>
                <a:gd name="T9" fmla="*/ 239 h 46"/>
                <a:gd name="T10" fmla="*/ 113 w 12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6">
                  <a:moveTo>
                    <a:pt x="7" y="0"/>
                  </a:moveTo>
                  <a:cubicBezTo>
                    <a:pt x="9" y="3"/>
                    <a:pt x="10" y="7"/>
                    <a:pt x="10" y="11"/>
                  </a:cubicBezTo>
                  <a:cubicBezTo>
                    <a:pt x="9" y="25"/>
                    <a:pt x="1" y="44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" y="44"/>
                    <a:pt x="10" y="27"/>
                    <a:pt x="11" y="13"/>
                  </a:cubicBezTo>
                  <a:cubicBezTo>
                    <a:pt x="12" y="8"/>
                    <a:pt x="10" y="3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" name="Freeform 1206">
              <a:extLst>
                <a:ext uri="{FF2B5EF4-FFF2-40B4-BE49-F238E27FC236}">
                  <a16:creationId xmlns:a16="http://schemas.microsoft.com/office/drawing/2014/main" id="{86B37DAF-BC5D-6A7B-1523-49B18C97A3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1179"/>
              <a:ext cx="95" cy="240"/>
            </a:xfrm>
            <a:custGeom>
              <a:avLst/>
              <a:gdLst>
                <a:gd name="T0" fmla="*/ 583 w 38"/>
                <a:gd name="T1" fmla="*/ 56 h 90"/>
                <a:gd name="T2" fmla="*/ 520 w 38"/>
                <a:gd name="T3" fmla="*/ 832 h 90"/>
                <a:gd name="T4" fmla="*/ 520 w 38"/>
                <a:gd name="T5" fmla="*/ 888 h 90"/>
                <a:gd name="T6" fmla="*/ 488 w 38"/>
                <a:gd name="T7" fmla="*/ 909 h 90"/>
                <a:gd name="T8" fmla="*/ 270 w 38"/>
                <a:gd name="T9" fmla="*/ 1101 h 90"/>
                <a:gd name="T10" fmla="*/ 0 w 38"/>
                <a:gd name="T11" fmla="*/ 1707 h 90"/>
                <a:gd name="T12" fmla="*/ 0 w 38"/>
                <a:gd name="T13" fmla="*/ 1707 h 90"/>
                <a:gd name="T14" fmla="*/ 300 w 38"/>
                <a:gd name="T15" fmla="*/ 1117 h 90"/>
                <a:gd name="T16" fmla="*/ 500 w 38"/>
                <a:gd name="T17" fmla="*/ 947 h 90"/>
                <a:gd name="T18" fmla="*/ 533 w 38"/>
                <a:gd name="T19" fmla="*/ 888 h 90"/>
                <a:gd name="T20" fmla="*/ 533 w 38"/>
                <a:gd name="T21" fmla="*/ 832 h 90"/>
                <a:gd name="T22" fmla="*/ 500 w 38"/>
                <a:gd name="T23" fmla="*/ 285 h 90"/>
                <a:gd name="T24" fmla="*/ 583 w 38"/>
                <a:gd name="T25" fmla="*/ 35 h 90"/>
                <a:gd name="T26" fmla="*/ 583 w 38"/>
                <a:gd name="T27" fmla="*/ 56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90">
                  <a:moveTo>
                    <a:pt x="37" y="3"/>
                  </a:moveTo>
                  <a:cubicBezTo>
                    <a:pt x="30" y="18"/>
                    <a:pt x="26" y="29"/>
                    <a:pt x="33" y="44"/>
                  </a:cubicBezTo>
                  <a:cubicBezTo>
                    <a:pt x="33" y="45"/>
                    <a:pt x="33" y="46"/>
                    <a:pt x="33" y="47"/>
                  </a:cubicBezTo>
                  <a:cubicBezTo>
                    <a:pt x="33" y="48"/>
                    <a:pt x="32" y="48"/>
                    <a:pt x="31" y="48"/>
                  </a:cubicBezTo>
                  <a:cubicBezTo>
                    <a:pt x="26" y="50"/>
                    <a:pt x="22" y="53"/>
                    <a:pt x="17" y="58"/>
                  </a:cubicBezTo>
                  <a:cubicBezTo>
                    <a:pt x="9" y="68"/>
                    <a:pt x="2" y="83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2" y="83"/>
                    <a:pt x="10" y="69"/>
                    <a:pt x="19" y="59"/>
                  </a:cubicBezTo>
                  <a:cubicBezTo>
                    <a:pt x="23" y="54"/>
                    <a:pt x="27" y="52"/>
                    <a:pt x="32" y="50"/>
                  </a:cubicBezTo>
                  <a:cubicBezTo>
                    <a:pt x="33" y="49"/>
                    <a:pt x="34" y="48"/>
                    <a:pt x="34" y="47"/>
                  </a:cubicBezTo>
                  <a:cubicBezTo>
                    <a:pt x="35" y="46"/>
                    <a:pt x="35" y="44"/>
                    <a:pt x="34" y="44"/>
                  </a:cubicBezTo>
                  <a:cubicBezTo>
                    <a:pt x="29" y="33"/>
                    <a:pt x="30" y="25"/>
                    <a:pt x="32" y="15"/>
                  </a:cubicBezTo>
                  <a:cubicBezTo>
                    <a:pt x="33" y="12"/>
                    <a:pt x="36" y="5"/>
                    <a:pt x="37" y="2"/>
                  </a:cubicBezTo>
                  <a:cubicBezTo>
                    <a:pt x="38" y="0"/>
                    <a:pt x="37" y="3"/>
                    <a:pt x="37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" name="Freeform 1207">
              <a:extLst>
                <a:ext uri="{FF2B5EF4-FFF2-40B4-BE49-F238E27FC236}">
                  <a16:creationId xmlns:a16="http://schemas.microsoft.com/office/drawing/2014/main" id="{F062107C-4604-4146-7E72-653D3F17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1221"/>
              <a:ext cx="55" cy="72"/>
            </a:xfrm>
            <a:custGeom>
              <a:avLst/>
              <a:gdLst>
                <a:gd name="T0" fmla="*/ 345 w 22"/>
                <a:gd name="T1" fmla="*/ 0 h 27"/>
                <a:gd name="T2" fmla="*/ 0 w 22"/>
                <a:gd name="T3" fmla="*/ 512 h 27"/>
                <a:gd name="T4" fmla="*/ 0 w 22"/>
                <a:gd name="T5" fmla="*/ 512 h 27"/>
                <a:gd name="T6" fmla="*/ 238 w 22"/>
                <a:gd name="T7" fmla="*/ 320 h 27"/>
                <a:gd name="T8" fmla="*/ 345 w 22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7">
                  <a:moveTo>
                    <a:pt x="22" y="0"/>
                  </a:moveTo>
                  <a:cubicBezTo>
                    <a:pt x="15" y="15"/>
                    <a:pt x="11" y="23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6" y="25"/>
                    <a:pt x="11" y="22"/>
                    <a:pt x="15" y="17"/>
                  </a:cubicBezTo>
                  <a:cubicBezTo>
                    <a:pt x="18" y="12"/>
                    <a:pt x="19" y="6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" name="Freeform 1249">
              <a:extLst>
                <a:ext uri="{FF2B5EF4-FFF2-40B4-BE49-F238E27FC236}">
                  <a16:creationId xmlns:a16="http://schemas.microsoft.com/office/drawing/2014/main" id="{F5EAFFF2-18D5-2037-B08E-94B02F53F7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1152"/>
              <a:ext cx="215" cy="331"/>
            </a:xfrm>
            <a:custGeom>
              <a:avLst/>
              <a:gdLst>
                <a:gd name="T0" fmla="*/ 833 w 86"/>
                <a:gd name="T1" fmla="*/ 1255 h 124"/>
                <a:gd name="T2" fmla="*/ 863 w 86"/>
                <a:gd name="T3" fmla="*/ 1196 h 124"/>
                <a:gd name="T4" fmla="*/ 1300 w 86"/>
                <a:gd name="T5" fmla="*/ 534 h 124"/>
                <a:gd name="T6" fmla="*/ 1333 w 86"/>
                <a:gd name="T7" fmla="*/ 419 h 124"/>
                <a:gd name="T8" fmla="*/ 1300 w 86"/>
                <a:gd name="T9" fmla="*/ 320 h 124"/>
                <a:gd name="T10" fmla="*/ 1208 w 86"/>
                <a:gd name="T11" fmla="*/ 363 h 124"/>
                <a:gd name="T12" fmla="*/ 1175 w 86"/>
                <a:gd name="T13" fmla="*/ 456 h 124"/>
                <a:gd name="T14" fmla="*/ 833 w 86"/>
                <a:gd name="T15" fmla="*/ 990 h 124"/>
                <a:gd name="T16" fmla="*/ 688 w 86"/>
                <a:gd name="T17" fmla="*/ 934 h 124"/>
                <a:gd name="T18" fmla="*/ 750 w 86"/>
                <a:gd name="T19" fmla="*/ 227 h 124"/>
                <a:gd name="T20" fmla="*/ 800 w 86"/>
                <a:gd name="T21" fmla="*/ 136 h 124"/>
                <a:gd name="T22" fmla="*/ 750 w 86"/>
                <a:gd name="T23" fmla="*/ 21 h 124"/>
                <a:gd name="T24" fmla="*/ 675 w 86"/>
                <a:gd name="T25" fmla="*/ 56 h 124"/>
                <a:gd name="T26" fmla="*/ 625 w 86"/>
                <a:gd name="T27" fmla="*/ 171 h 124"/>
                <a:gd name="T28" fmla="*/ 533 w 86"/>
                <a:gd name="T29" fmla="*/ 1025 h 124"/>
                <a:gd name="T30" fmla="*/ 520 w 86"/>
                <a:gd name="T31" fmla="*/ 1105 h 124"/>
                <a:gd name="T32" fmla="*/ 313 w 86"/>
                <a:gd name="T33" fmla="*/ 1276 h 124"/>
                <a:gd name="T34" fmla="*/ 20 w 86"/>
                <a:gd name="T35" fmla="*/ 1925 h 124"/>
                <a:gd name="T36" fmla="*/ 50 w 86"/>
                <a:gd name="T37" fmla="*/ 2053 h 124"/>
                <a:gd name="T38" fmla="*/ 158 w 86"/>
                <a:gd name="T39" fmla="*/ 1994 h 124"/>
                <a:gd name="T40" fmla="*/ 438 w 86"/>
                <a:gd name="T41" fmla="*/ 1412 h 124"/>
                <a:gd name="T42" fmla="*/ 613 w 86"/>
                <a:gd name="T43" fmla="*/ 1276 h 124"/>
                <a:gd name="T44" fmla="*/ 675 w 86"/>
                <a:gd name="T45" fmla="*/ 1311 h 124"/>
                <a:gd name="T46" fmla="*/ 708 w 86"/>
                <a:gd name="T47" fmla="*/ 1540 h 124"/>
                <a:gd name="T48" fmla="*/ 563 w 86"/>
                <a:gd name="T49" fmla="*/ 2210 h 124"/>
                <a:gd name="T50" fmla="*/ 595 w 86"/>
                <a:gd name="T51" fmla="*/ 2322 h 124"/>
                <a:gd name="T52" fmla="*/ 708 w 86"/>
                <a:gd name="T53" fmla="*/ 2280 h 124"/>
                <a:gd name="T54" fmla="*/ 875 w 86"/>
                <a:gd name="T55" fmla="*/ 1562 h 124"/>
                <a:gd name="T56" fmla="*/ 833 w 86"/>
                <a:gd name="T57" fmla="*/ 1255 h 1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6" h="124">
                  <a:moveTo>
                    <a:pt x="53" y="66"/>
                  </a:moveTo>
                  <a:cubicBezTo>
                    <a:pt x="53" y="65"/>
                    <a:pt x="53" y="64"/>
                    <a:pt x="55" y="63"/>
                  </a:cubicBezTo>
                  <a:cubicBezTo>
                    <a:pt x="72" y="57"/>
                    <a:pt x="76" y="44"/>
                    <a:pt x="83" y="28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86" y="20"/>
                    <a:pt x="85" y="18"/>
                    <a:pt x="83" y="17"/>
                  </a:cubicBezTo>
                  <a:cubicBezTo>
                    <a:pt x="81" y="16"/>
                    <a:pt x="78" y="17"/>
                    <a:pt x="77" y="19"/>
                  </a:cubicBezTo>
                  <a:cubicBezTo>
                    <a:pt x="75" y="24"/>
                    <a:pt x="75" y="24"/>
                    <a:pt x="75" y="24"/>
                  </a:cubicBezTo>
                  <a:cubicBezTo>
                    <a:pt x="69" y="40"/>
                    <a:pt x="64" y="48"/>
                    <a:pt x="53" y="52"/>
                  </a:cubicBezTo>
                  <a:cubicBezTo>
                    <a:pt x="51" y="53"/>
                    <a:pt x="46" y="53"/>
                    <a:pt x="44" y="49"/>
                  </a:cubicBezTo>
                  <a:cubicBezTo>
                    <a:pt x="39" y="37"/>
                    <a:pt x="42" y="28"/>
                    <a:pt x="48" y="12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2" y="5"/>
                    <a:pt x="51" y="2"/>
                    <a:pt x="48" y="1"/>
                  </a:cubicBezTo>
                  <a:cubicBezTo>
                    <a:pt x="46" y="0"/>
                    <a:pt x="44" y="1"/>
                    <a:pt x="43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3" y="26"/>
                    <a:pt x="27" y="38"/>
                    <a:pt x="34" y="54"/>
                  </a:cubicBezTo>
                  <a:cubicBezTo>
                    <a:pt x="35" y="55"/>
                    <a:pt x="35" y="57"/>
                    <a:pt x="33" y="58"/>
                  </a:cubicBezTo>
                  <a:cubicBezTo>
                    <a:pt x="28" y="59"/>
                    <a:pt x="24" y="62"/>
                    <a:pt x="20" y="67"/>
                  </a:cubicBezTo>
                  <a:cubicBezTo>
                    <a:pt x="10" y="77"/>
                    <a:pt x="3" y="96"/>
                    <a:pt x="1" y="101"/>
                  </a:cubicBezTo>
                  <a:cubicBezTo>
                    <a:pt x="0" y="104"/>
                    <a:pt x="1" y="107"/>
                    <a:pt x="3" y="108"/>
                  </a:cubicBezTo>
                  <a:cubicBezTo>
                    <a:pt x="6" y="109"/>
                    <a:pt x="9" y="107"/>
                    <a:pt x="10" y="105"/>
                  </a:cubicBezTo>
                  <a:cubicBezTo>
                    <a:pt x="12" y="100"/>
                    <a:pt x="20" y="83"/>
                    <a:pt x="28" y="74"/>
                  </a:cubicBezTo>
                  <a:cubicBezTo>
                    <a:pt x="31" y="70"/>
                    <a:pt x="34" y="69"/>
                    <a:pt x="39" y="67"/>
                  </a:cubicBezTo>
                  <a:cubicBezTo>
                    <a:pt x="41" y="67"/>
                    <a:pt x="42" y="68"/>
                    <a:pt x="43" y="69"/>
                  </a:cubicBezTo>
                  <a:cubicBezTo>
                    <a:pt x="45" y="73"/>
                    <a:pt x="46" y="77"/>
                    <a:pt x="45" y="81"/>
                  </a:cubicBezTo>
                  <a:cubicBezTo>
                    <a:pt x="45" y="94"/>
                    <a:pt x="38" y="111"/>
                    <a:pt x="36" y="116"/>
                  </a:cubicBezTo>
                  <a:cubicBezTo>
                    <a:pt x="35" y="119"/>
                    <a:pt x="36" y="121"/>
                    <a:pt x="38" y="122"/>
                  </a:cubicBezTo>
                  <a:cubicBezTo>
                    <a:pt x="41" y="124"/>
                    <a:pt x="44" y="122"/>
                    <a:pt x="45" y="120"/>
                  </a:cubicBezTo>
                  <a:cubicBezTo>
                    <a:pt x="47" y="114"/>
                    <a:pt x="55" y="96"/>
                    <a:pt x="56" y="82"/>
                  </a:cubicBezTo>
                  <a:cubicBezTo>
                    <a:pt x="57" y="76"/>
                    <a:pt x="56" y="71"/>
                    <a:pt x="53" y="6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648" name="Group 1312">
            <a:extLst>
              <a:ext uri="{FF2B5EF4-FFF2-40B4-BE49-F238E27FC236}">
                <a16:creationId xmlns:a16="http://schemas.microsoft.com/office/drawing/2014/main" id="{EE067B3E-66C4-F6C7-2C12-2A8E7D86C811}"/>
              </a:ext>
            </a:extLst>
          </p:cNvPr>
          <p:cNvGrpSpPr>
            <a:grpSpLocks/>
          </p:cNvGrpSpPr>
          <p:nvPr/>
        </p:nvGrpSpPr>
        <p:grpSpPr bwMode="auto">
          <a:xfrm>
            <a:off x="3733488" y="3051753"/>
            <a:ext cx="346075" cy="520700"/>
            <a:chOff x="1632" y="1248"/>
            <a:chExt cx="218" cy="328"/>
          </a:xfrm>
        </p:grpSpPr>
        <p:sp>
          <p:nvSpPr>
            <p:cNvPr id="1649" name="Freeform 1208">
              <a:extLst>
                <a:ext uri="{FF2B5EF4-FFF2-40B4-BE49-F238E27FC236}">
                  <a16:creationId xmlns:a16="http://schemas.microsoft.com/office/drawing/2014/main" id="{06539507-2241-EB88-EB56-EA5524DF3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248"/>
              <a:ext cx="218" cy="328"/>
            </a:xfrm>
            <a:custGeom>
              <a:avLst/>
              <a:gdLst>
                <a:gd name="T0" fmla="*/ 847 w 87"/>
                <a:gd name="T1" fmla="*/ 1251 h 123"/>
                <a:gd name="T2" fmla="*/ 880 w 87"/>
                <a:gd name="T3" fmla="*/ 1195 h 123"/>
                <a:gd name="T4" fmla="*/ 1318 w 87"/>
                <a:gd name="T5" fmla="*/ 533 h 123"/>
                <a:gd name="T6" fmla="*/ 1351 w 87"/>
                <a:gd name="T7" fmla="*/ 435 h 123"/>
                <a:gd name="T8" fmla="*/ 1318 w 87"/>
                <a:gd name="T9" fmla="*/ 320 h 123"/>
                <a:gd name="T10" fmla="*/ 1225 w 87"/>
                <a:gd name="T11" fmla="*/ 363 h 123"/>
                <a:gd name="T12" fmla="*/ 1193 w 87"/>
                <a:gd name="T13" fmla="*/ 477 h 123"/>
                <a:gd name="T14" fmla="*/ 847 w 87"/>
                <a:gd name="T15" fmla="*/ 989 h 123"/>
                <a:gd name="T16" fmla="*/ 709 w 87"/>
                <a:gd name="T17" fmla="*/ 931 h 123"/>
                <a:gd name="T18" fmla="*/ 784 w 87"/>
                <a:gd name="T19" fmla="*/ 227 h 123"/>
                <a:gd name="T20" fmla="*/ 817 w 87"/>
                <a:gd name="T21" fmla="*/ 136 h 123"/>
                <a:gd name="T22" fmla="*/ 784 w 87"/>
                <a:gd name="T23" fmla="*/ 21 h 123"/>
                <a:gd name="T24" fmla="*/ 692 w 87"/>
                <a:gd name="T25" fmla="*/ 56 h 123"/>
                <a:gd name="T26" fmla="*/ 659 w 87"/>
                <a:gd name="T27" fmla="*/ 171 h 123"/>
                <a:gd name="T28" fmla="*/ 554 w 87"/>
                <a:gd name="T29" fmla="*/ 1024 h 123"/>
                <a:gd name="T30" fmla="*/ 534 w 87"/>
                <a:gd name="T31" fmla="*/ 1080 h 123"/>
                <a:gd name="T32" fmla="*/ 313 w 87"/>
                <a:gd name="T33" fmla="*/ 1251 h 123"/>
                <a:gd name="T34" fmla="*/ 20 w 87"/>
                <a:gd name="T35" fmla="*/ 1899 h 123"/>
                <a:gd name="T36" fmla="*/ 50 w 87"/>
                <a:gd name="T37" fmla="*/ 2027 h 123"/>
                <a:gd name="T38" fmla="*/ 158 w 87"/>
                <a:gd name="T39" fmla="*/ 1971 h 123"/>
                <a:gd name="T40" fmla="*/ 439 w 87"/>
                <a:gd name="T41" fmla="*/ 1400 h 123"/>
                <a:gd name="T42" fmla="*/ 616 w 87"/>
                <a:gd name="T43" fmla="*/ 1272 h 123"/>
                <a:gd name="T44" fmla="*/ 679 w 87"/>
                <a:gd name="T45" fmla="*/ 1309 h 123"/>
                <a:gd name="T46" fmla="*/ 722 w 87"/>
                <a:gd name="T47" fmla="*/ 1536 h 123"/>
                <a:gd name="T48" fmla="*/ 554 w 87"/>
                <a:gd name="T49" fmla="*/ 2197 h 123"/>
                <a:gd name="T50" fmla="*/ 596 w 87"/>
                <a:gd name="T51" fmla="*/ 2312 h 123"/>
                <a:gd name="T52" fmla="*/ 692 w 87"/>
                <a:gd name="T53" fmla="*/ 2275 h 123"/>
                <a:gd name="T54" fmla="*/ 897 w 87"/>
                <a:gd name="T55" fmla="*/ 1557 h 123"/>
                <a:gd name="T56" fmla="*/ 847 w 87"/>
                <a:gd name="T57" fmla="*/ 1251 h 1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7" h="123">
                  <a:moveTo>
                    <a:pt x="54" y="66"/>
                  </a:moveTo>
                  <a:cubicBezTo>
                    <a:pt x="53" y="65"/>
                    <a:pt x="53" y="64"/>
                    <a:pt x="56" y="63"/>
                  </a:cubicBezTo>
                  <a:cubicBezTo>
                    <a:pt x="73" y="57"/>
                    <a:pt x="77" y="45"/>
                    <a:pt x="84" y="28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1"/>
                    <a:pt x="86" y="18"/>
                    <a:pt x="84" y="17"/>
                  </a:cubicBezTo>
                  <a:cubicBezTo>
                    <a:pt x="82" y="16"/>
                    <a:pt x="79" y="17"/>
                    <a:pt x="78" y="19"/>
                  </a:cubicBezTo>
                  <a:cubicBezTo>
                    <a:pt x="76" y="25"/>
                    <a:pt x="76" y="25"/>
                    <a:pt x="76" y="25"/>
                  </a:cubicBezTo>
                  <a:cubicBezTo>
                    <a:pt x="70" y="40"/>
                    <a:pt x="65" y="48"/>
                    <a:pt x="54" y="52"/>
                  </a:cubicBezTo>
                  <a:cubicBezTo>
                    <a:pt x="52" y="53"/>
                    <a:pt x="47" y="53"/>
                    <a:pt x="45" y="49"/>
                  </a:cubicBezTo>
                  <a:cubicBezTo>
                    <a:pt x="40" y="37"/>
                    <a:pt x="43" y="28"/>
                    <a:pt x="50" y="12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3" y="5"/>
                    <a:pt x="52" y="2"/>
                    <a:pt x="50" y="1"/>
                  </a:cubicBezTo>
                  <a:cubicBezTo>
                    <a:pt x="48" y="0"/>
                    <a:pt x="45" y="1"/>
                    <a:pt x="44" y="3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4" y="25"/>
                    <a:pt x="28" y="38"/>
                    <a:pt x="35" y="54"/>
                  </a:cubicBezTo>
                  <a:cubicBezTo>
                    <a:pt x="35" y="55"/>
                    <a:pt x="36" y="56"/>
                    <a:pt x="34" y="57"/>
                  </a:cubicBezTo>
                  <a:cubicBezTo>
                    <a:pt x="29" y="59"/>
                    <a:pt x="24" y="61"/>
                    <a:pt x="20" y="66"/>
                  </a:cubicBezTo>
                  <a:cubicBezTo>
                    <a:pt x="11" y="77"/>
                    <a:pt x="3" y="95"/>
                    <a:pt x="1" y="100"/>
                  </a:cubicBezTo>
                  <a:cubicBezTo>
                    <a:pt x="0" y="103"/>
                    <a:pt x="1" y="106"/>
                    <a:pt x="3" y="107"/>
                  </a:cubicBezTo>
                  <a:cubicBezTo>
                    <a:pt x="6" y="108"/>
                    <a:pt x="9" y="107"/>
                    <a:pt x="10" y="104"/>
                  </a:cubicBezTo>
                  <a:cubicBezTo>
                    <a:pt x="12" y="99"/>
                    <a:pt x="20" y="83"/>
                    <a:pt x="28" y="74"/>
                  </a:cubicBezTo>
                  <a:cubicBezTo>
                    <a:pt x="31" y="70"/>
                    <a:pt x="35" y="68"/>
                    <a:pt x="39" y="67"/>
                  </a:cubicBezTo>
                  <a:cubicBezTo>
                    <a:pt x="41" y="67"/>
                    <a:pt x="43" y="68"/>
                    <a:pt x="43" y="69"/>
                  </a:cubicBezTo>
                  <a:cubicBezTo>
                    <a:pt x="45" y="73"/>
                    <a:pt x="46" y="76"/>
                    <a:pt x="46" y="81"/>
                  </a:cubicBezTo>
                  <a:cubicBezTo>
                    <a:pt x="45" y="94"/>
                    <a:pt x="38" y="111"/>
                    <a:pt x="35" y="116"/>
                  </a:cubicBezTo>
                  <a:cubicBezTo>
                    <a:pt x="34" y="118"/>
                    <a:pt x="35" y="121"/>
                    <a:pt x="38" y="122"/>
                  </a:cubicBezTo>
                  <a:cubicBezTo>
                    <a:pt x="40" y="123"/>
                    <a:pt x="43" y="122"/>
                    <a:pt x="44" y="120"/>
                  </a:cubicBezTo>
                  <a:cubicBezTo>
                    <a:pt x="47" y="114"/>
                    <a:pt x="55" y="96"/>
                    <a:pt x="57" y="82"/>
                  </a:cubicBezTo>
                  <a:cubicBezTo>
                    <a:pt x="57" y="76"/>
                    <a:pt x="56" y="71"/>
                    <a:pt x="54" y="66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" name="Freeform 1209">
              <a:extLst>
                <a:ext uri="{FF2B5EF4-FFF2-40B4-BE49-F238E27FC236}">
                  <a16:creationId xmlns:a16="http://schemas.microsoft.com/office/drawing/2014/main" id="{2977C933-384E-A771-994B-15AB52CD99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5" y="1253"/>
              <a:ext cx="215" cy="323"/>
            </a:xfrm>
            <a:custGeom>
              <a:avLst/>
              <a:gdLst>
                <a:gd name="T0" fmla="*/ 583 w 86"/>
                <a:gd name="T1" fmla="*/ 1183 h 121"/>
                <a:gd name="T2" fmla="*/ 395 w 86"/>
                <a:gd name="T3" fmla="*/ 1311 h 121"/>
                <a:gd name="T4" fmla="*/ 113 w 86"/>
                <a:gd name="T5" fmla="*/ 1903 h 121"/>
                <a:gd name="T6" fmla="*/ 20 w 86"/>
                <a:gd name="T7" fmla="*/ 1938 h 121"/>
                <a:gd name="T8" fmla="*/ 0 w 86"/>
                <a:gd name="T9" fmla="*/ 1925 h 121"/>
                <a:gd name="T10" fmla="*/ 33 w 86"/>
                <a:gd name="T11" fmla="*/ 1994 h 121"/>
                <a:gd name="T12" fmla="*/ 145 w 86"/>
                <a:gd name="T13" fmla="*/ 1938 h 121"/>
                <a:gd name="T14" fmla="*/ 425 w 86"/>
                <a:gd name="T15" fmla="*/ 1369 h 121"/>
                <a:gd name="T16" fmla="*/ 595 w 86"/>
                <a:gd name="T17" fmla="*/ 1239 h 121"/>
                <a:gd name="T18" fmla="*/ 645 w 86"/>
                <a:gd name="T19" fmla="*/ 1255 h 121"/>
                <a:gd name="T20" fmla="*/ 645 w 86"/>
                <a:gd name="T21" fmla="*/ 1217 h 121"/>
                <a:gd name="T22" fmla="*/ 583 w 86"/>
                <a:gd name="T23" fmla="*/ 1183 h 121"/>
                <a:gd name="T24" fmla="*/ 738 w 86"/>
                <a:gd name="T25" fmla="*/ 149 h 121"/>
                <a:gd name="T26" fmla="*/ 658 w 86"/>
                <a:gd name="T27" fmla="*/ 833 h 121"/>
                <a:gd name="T28" fmla="*/ 675 w 86"/>
                <a:gd name="T29" fmla="*/ 876 h 121"/>
                <a:gd name="T30" fmla="*/ 770 w 86"/>
                <a:gd name="T31" fmla="*/ 192 h 121"/>
                <a:gd name="T32" fmla="*/ 800 w 86"/>
                <a:gd name="T33" fmla="*/ 93 h 121"/>
                <a:gd name="T34" fmla="*/ 783 w 86"/>
                <a:gd name="T35" fmla="*/ 0 h 121"/>
                <a:gd name="T36" fmla="*/ 770 w 86"/>
                <a:gd name="T37" fmla="*/ 35 h 121"/>
                <a:gd name="T38" fmla="*/ 738 w 86"/>
                <a:gd name="T39" fmla="*/ 149 h 121"/>
                <a:gd name="T40" fmla="*/ 875 w 86"/>
                <a:gd name="T41" fmla="*/ 1524 h 121"/>
                <a:gd name="T42" fmla="*/ 833 w 86"/>
                <a:gd name="T43" fmla="*/ 1217 h 121"/>
                <a:gd name="T44" fmla="*/ 863 w 86"/>
                <a:gd name="T45" fmla="*/ 1161 h 121"/>
                <a:gd name="T46" fmla="*/ 1300 w 86"/>
                <a:gd name="T47" fmla="*/ 491 h 121"/>
                <a:gd name="T48" fmla="*/ 1333 w 86"/>
                <a:gd name="T49" fmla="*/ 398 h 121"/>
                <a:gd name="T50" fmla="*/ 1313 w 86"/>
                <a:gd name="T51" fmla="*/ 307 h 121"/>
                <a:gd name="T52" fmla="*/ 1313 w 86"/>
                <a:gd name="T53" fmla="*/ 342 h 121"/>
                <a:gd name="T54" fmla="*/ 1270 w 86"/>
                <a:gd name="T55" fmla="*/ 435 h 121"/>
                <a:gd name="T56" fmla="*/ 833 w 86"/>
                <a:gd name="T57" fmla="*/ 1105 h 121"/>
                <a:gd name="T58" fmla="*/ 800 w 86"/>
                <a:gd name="T59" fmla="*/ 1161 h 121"/>
                <a:gd name="T60" fmla="*/ 845 w 86"/>
                <a:gd name="T61" fmla="*/ 1482 h 121"/>
                <a:gd name="T62" fmla="*/ 658 w 86"/>
                <a:gd name="T63" fmla="*/ 2189 h 121"/>
                <a:gd name="T64" fmla="*/ 550 w 86"/>
                <a:gd name="T65" fmla="*/ 2224 h 121"/>
                <a:gd name="T66" fmla="*/ 533 w 86"/>
                <a:gd name="T67" fmla="*/ 2224 h 121"/>
                <a:gd name="T68" fmla="*/ 583 w 86"/>
                <a:gd name="T69" fmla="*/ 2280 h 121"/>
                <a:gd name="T70" fmla="*/ 675 w 86"/>
                <a:gd name="T71" fmla="*/ 2245 h 121"/>
                <a:gd name="T72" fmla="*/ 875 w 86"/>
                <a:gd name="T73" fmla="*/ 1524 h 12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6" h="121">
                  <a:moveTo>
                    <a:pt x="37" y="62"/>
                  </a:moveTo>
                  <a:cubicBezTo>
                    <a:pt x="32" y="64"/>
                    <a:pt x="29" y="65"/>
                    <a:pt x="25" y="69"/>
                  </a:cubicBezTo>
                  <a:cubicBezTo>
                    <a:pt x="17" y="78"/>
                    <a:pt x="9" y="94"/>
                    <a:pt x="7" y="100"/>
                  </a:cubicBezTo>
                  <a:cubicBezTo>
                    <a:pt x="6" y="102"/>
                    <a:pt x="3" y="103"/>
                    <a:pt x="1" y="102"/>
                  </a:cubicBezTo>
                  <a:cubicBezTo>
                    <a:pt x="0" y="102"/>
                    <a:pt x="0" y="102"/>
                    <a:pt x="0" y="101"/>
                  </a:cubicBezTo>
                  <a:cubicBezTo>
                    <a:pt x="0" y="103"/>
                    <a:pt x="1" y="104"/>
                    <a:pt x="2" y="105"/>
                  </a:cubicBezTo>
                  <a:cubicBezTo>
                    <a:pt x="5" y="106"/>
                    <a:pt x="8" y="105"/>
                    <a:pt x="9" y="102"/>
                  </a:cubicBezTo>
                  <a:cubicBezTo>
                    <a:pt x="11" y="97"/>
                    <a:pt x="19" y="81"/>
                    <a:pt x="27" y="72"/>
                  </a:cubicBezTo>
                  <a:cubicBezTo>
                    <a:pt x="30" y="68"/>
                    <a:pt x="34" y="66"/>
                    <a:pt x="38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1" y="65"/>
                    <a:pt x="41" y="65"/>
                    <a:pt x="41" y="64"/>
                  </a:cubicBezTo>
                  <a:cubicBezTo>
                    <a:pt x="40" y="63"/>
                    <a:pt x="39" y="62"/>
                    <a:pt x="37" y="62"/>
                  </a:cubicBezTo>
                  <a:close/>
                  <a:moveTo>
                    <a:pt x="47" y="8"/>
                  </a:moveTo>
                  <a:cubicBezTo>
                    <a:pt x="40" y="23"/>
                    <a:pt x="37" y="32"/>
                    <a:pt x="42" y="44"/>
                  </a:cubicBezTo>
                  <a:cubicBezTo>
                    <a:pt x="42" y="45"/>
                    <a:pt x="43" y="45"/>
                    <a:pt x="43" y="46"/>
                  </a:cubicBezTo>
                  <a:cubicBezTo>
                    <a:pt x="39" y="34"/>
                    <a:pt x="42" y="25"/>
                    <a:pt x="49" y="10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2" y="3"/>
                    <a:pt x="51" y="1"/>
                    <a:pt x="50" y="0"/>
                  </a:cubicBezTo>
                  <a:cubicBezTo>
                    <a:pt x="50" y="0"/>
                    <a:pt x="50" y="1"/>
                    <a:pt x="49" y="2"/>
                  </a:cubicBezTo>
                  <a:lnTo>
                    <a:pt x="47" y="8"/>
                  </a:lnTo>
                  <a:close/>
                  <a:moveTo>
                    <a:pt x="56" y="80"/>
                  </a:moveTo>
                  <a:cubicBezTo>
                    <a:pt x="56" y="74"/>
                    <a:pt x="55" y="69"/>
                    <a:pt x="53" y="64"/>
                  </a:cubicBezTo>
                  <a:cubicBezTo>
                    <a:pt x="52" y="63"/>
                    <a:pt x="52" y="62"/>
                    <a:pt x="55" y="61"/>
                  </a:cubicBezTo>
                  <a:cubicBezTo>
                    <a:pt x="72" y="55"/>
                    <a:pt x="76" y="43"/>
                    <a:pt x="83" y="26"/>
                  </a:cubicBezTo>
                  <a:cubicBezTo>
                    <a:pt x="85" y="21"/>
                    <a:pt x="85" y="21"/>
                    <a:pt x="85" y="21"/>
                  </a:cubicBezTo>
                  <a:cubicBezTo>
                    <a:pt x="86" y="19"/>
                    <a:pt x="86" y="17"/>
                    <a:pt x="84" y="16"/>
                  </a:cubicBezTo>
                  <a:cubicBezTo>
                    <a:pt x="84" y="16"/>
                    <a:pt x="84" y="17"/>
                    <a:pt x="84" y="18"/>
                  </a:cubicBezTo>
                  <a:cubicBezTo>
                    <a:pt x="81" y="23"/>
                    <a:pt x="81" y="23"/>
                    <a:pt x="81" y="23"/>
                  </a:cubicBezTo>
                  <a:cubicBezTo>
                    <a:pt x="74" y="40"/>
                    <a:pt x="70" y="52"/>
                    <a:pt x="53" y="58"/>
                  </a:cubicBezTo>
                  <a:cubicBezTo>
                    <a:pt x="51" y="59"/>
                    <a:pt x="51" y="61"/>
                    <a:pt x="51" y="61"/>
                  </a:cubicBezTo>
                  <a:cubicBezTo>
                    <a:pt x="53" y="66"/>
                    <a:pt x="54" y="71"/>
                    <a:pt x="54" y="78"/>
                  </a:cubicBezTo>
                  <a:cubicBezTo>
                    <a:pt x="53" y="92"/>
                    <a:pt x="44" y="109"/>
                    <a:pt x="42" y="115"/>
                  </a:cubicBezTo>
                  <a:cubicBezTo>
                    <a:pt x="41" y="117"/>
                    <a:pt x="38" y="119"/>
                    <a:pt x="35" y="117"/>
                  </a:cubicBezTo>
                  <a:cubicBezTo>
                    <a:pt x="35" y="117"/>
                    <a:pt x="35" y="117"/>
                    <a:pt x="34" y="117"/>
                  </a:cubicBezTo>
                  <a:cubicBezTo>
                    <a:pt x="34" y="118"/>
                    <a:pt x="35" y="120"/>
                    <a:pt x="37" y="120"/>
                  </a:cubicBezTo>
                  <a:cubicBezTo>
                    <a:pt x="39" y="121"/>
                    <a:pt x="42" y="120"/>
                    <a:pt x="43" y="118"/>
                  </a:cubicBezTo>
                  <a:cubicBezTo>
                    <a:pt x="46" y="112"/>
                    <a:pt x="54" y="94"/>
                    <a:pt x="56" y="8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1" name="Freeform 1210">
              <a:extLst>
                <a:ext uri="{FF2B5EF4-FFF2-40B4-BE49-F238E27FC236}">
                  <a16:creationId xmlns:a16="http://schemas.microsoft.com/office/drawing/2014/main" id="{CD482ED8-837A-6363-D950-3FF3A95ED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5" y="1432"/>
              <a:ext cx="30" cy="125"/>
            </a:xfrm>
            <a:custGeom>
              <a:avLst/>
              <a:gdLst>
                <a:gd name="T0" fmla="*/ 125 w 12"/>
                <a:gd name="T1" fmla="*/ 0 h 47"/>
                <a:gd name="T2" fmla="*/ 158 w 12"/>
                <a:gd name="T3" fmla="*/ 226 h 47"/>
                <a:gd name="T4" fmla="*/ 0 w 12"/>
                <a:gd name="T5" fmla="*/ 883 h 47"/>
                <a:gd name="T6" fmla="*/ 0 w 12"/>
                <a:gd name="T7" fmla="*/ 883 h 47"/>
                <a:gd name="T8" fmla="*/ 175 w 12"/>
                <a:gd name="T9" fmla="*/ 261 h 47"/>
                <a:gd name="T10" fmla="*/ 125 w 12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7">
                  <a:moveTo>
                    <a:pt x="8" y="0"/>
                  </a:moveTo>
                  <a:cubicBezTo>
                    <a:pt x="10" y="4"/>
                    <a:pt x="11" y="7"/>
                    <a:pt x="10" y="12"/>
                  </a:cubicBezTo>
                  <a:cubicBezTo>
                    <a:pt x="9" y="26"/>
                    <a:pt x="1" y="4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" y="44"/>
                    <a:pt x="10" y="27"/>
                    <a:pt x="11" y="14"/>
                  </a:cubicBezTo>
                  <a:cubicBezTo>
                    <a:pt x="12" y="8"/>
                    <a:pt x="10" y="4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2" name="Freeform 1211">
              <a:extLst>
                <a:ext uri="{FF2B5EF4-FFF2-40B4-BE49-F238E27FC236}">
                  <a16:creationId xmlns:a16="http://schemas.microsoft.com/office/drawing/2014/main" id="{2A234292-02B9-5890-69B3-922517E25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0" y="1317"/>
              <a:ext cx="55" cy="72"/>
            </a:xfrm>
            <a:custGeom>
              <a:avLst/>
              <a:gdLst>
                <a:gd name="T0" fmla="*/ 345 w 22"/>
                <a:gd name="T1" fmla="*/ 0 h 27"/>
                <a:gd name="T2" fmla="*/ 0 w 22"/>
                <a:gd name="T3" fmla="*/ 512 h 27"/>
                <a:gd name="T4" fmla="*/ 0 w 22"/>
                <a:gd name="T5" fmla="*/ 512 h 27"/>
                <a:gd name="T6" fmla="*/ 238 w 22"/>
                <a:gd name="T7" fmla="*/ 320 h 27"/>
                <a:gd name="T8" fmla="*/ 345 w 22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7">
                  <a:moveTo>
                    <a:pt x="22" y="0"/>
                  </a:moveTo>
                  <a:cubicBezTo>
                    <a:pt x="15" y="16"/>
                    <a:pt x="10" y="23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6" y="25"/>
                    <a:pt x="11" y="22"/>
                    <a:pt x="15" y="17"/>
                  </a:cubicBezTo>
                  <a:cubicBezTo>
                    <a:pt x="18" y="13"/>
                    <a:pt x="19" y="6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" name="Freeform 1213">
              <a:extLst>
                <a:ext uri="{FF2B5EF4-FFF2-40B4-BE49-F238E27FC236}">
                  <a16:creationId xmlns:a16="http://schemas.microsoft.com/office/drawing/2014/main" id="{9660D72F-C036-C4D7-621B-DF4DFA4C8B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" y="1275"/>
              <a:ext cx="97" cy="237"/>
            </a:xfrm>
            <a:custGeom>
              <a:avLst/>
              <a:gdLst>
                <a:gd name="T0" fmla="*/ 587 w 39"/>
                <a:gd name="T1" fmla="*/ 35 h 89"/>
                <a:gd name="T2" fmla="*/ 507 w 39"/>
                <a:gd name="T3" fmla="*/ 831 h 89"/>
                <a:gd name="T4" fmla="*/ 507 w 39"/>
                <a:gd name="T5" fmla="*/ 865 h 89"/>
                <a:gd name="T6" fmla="*/ 495 w 39"/>
                <a:gd name="T7" fmla="*/ 908 h 89"/>
                <a:gd name="T8" fmla="*/ 279 w 39"/>
                <a:gd name="T9" fmla="*/ 1078 h 89"/>
                <a:gd name="T10" fmla="*/ 0 w 39"/>
                <a:gd name="T11" fmla="*/ 1680 h 89"/>
                <a:gd name="T12" fmla="*/ 0 w 39"/>
                <a:gd name="T13" fmla="*/ 1680 h 89"/>
                <a:gd name="T14" fmla="*/ 291 w 39"/>
                <a:gd name="T15" fmla="*/ 1092 h 89"/>
                <a:gd name="T16" fmla="*/ 507 w 39"/>
                <a:gd name="T17" fmla="*/ 921 h 89"/>
                <a:gd name="T18" fmla="*/ 537 w 39"/>
                <a:gd name="T19" fmla="*/ 887 h 89"/>
                <a:gd name="T20" fmla="*/ 537 w 39"/>
                <a:gd name="T21" fmla="*/ 815 h 89"/>
                <a:gd name="T22" fmla="*/ 507 w 39"/>
                <a:gd name="T23" fmla="*/ 285 h 89"/>
                <a:gd name="T24" fmla="*/ 599 w 39"/>
                <a:gd name="T25" fmla="*/ 35 h 89"/>
                <a:gd name="T26" fmla="*/ 587 w 39"/>
                <a:gd name="T27" fmla="*/ 35 h 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9" h="89">
                  <a:moveTo>
                    <a:pt x="38" y="2"/>
                  </a:moveTo>
                  <a:cubicBezTo>
                    <a:pt x="31" y="18"/>
                    <a:pt x="26" y="28"/>
                    <a:pt x="33" y="44"/>
                  </a:cubicBezTo>
                  <a:cubicBezTo>
                    <a:pt x="34" y="44"/>
                    <a:pt x="34" y="45"/>
                    <a:pt x="33" y="46"/>
                  </a:cubicBezTo>
                  <a:cubicBezTo>
                    <a:pt x="33" y="47"/>
                    <a:pt x="33" y="48"/>
                    <a:pt x="32" y="48"/>
                  </a:cubicBezTo>
                  <a:cubicBezTo>
                    <a:pt x="27" y="50"/>
                    <a:pt x="22" y="53"/>
                    <a:pt x="18" y="57"/>
                  </a:cubicBezTo>
                  <a:cubicBezTo>
                    <a:pt x="9" y="67"/>
                    <a:pt x="3" y="83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3" y="83"/>
                    <a:pt x="11" y="68"/>
                    <a:pt x="19" y="58"/>
                  </a:cubicBezTo>
                  <a:cubicBezTo>
                    <a:pt x="23" y="54"/>
                    <a:pt x="27" y="51"/>
                    <a:pt x="33" y="49"/>
                  </a:cubicBezTo>
                  <a:cubicBezTo>
                    <a:pt x="34" y="49"/>
                    <a:pt x="35" y="48"/>
                    <a:pt x="35" y="47"/>
                  </a:cubicBezTo>
                  <a:cubicBezTo>
                    <a:pt x="35" y="46"/>
                    <a:pt x="35" y="44"/>
                    <a:pt x="35" y="43"/>
                  </a:cubicBezTo>
                  <a:cubicBezTo>
                    <a:pt x="30" y="33"/>
                    <a:pt x="30" y="24"/>
                    <a:pt x="33" y="15"/>
                  </a:cubicBezTo>
                  <a:cubicBezTo>
                    <a:pt x="34" y="12"/>
                    <a:pt x="37" y="5"/>
                    <a:pt x="39" y="2"/>
                  </a:cubicBezTo>
                  <a:cubicBezTo>
                    <a:pt x="39" y="0"/>
                    <a:pt x="38" y="2"/>
                    <a:pt x="38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" name="Freeform 1250">
              <a:extLst>
                <a:ext uri="{FF2B5EF4-FFF2-40B4-BE49-F238E27FC236}">
                  <a16:creationId xmlns:a16="http://schemas.microsoft.com/office/drawing/2014/main" id="{C48EECD1-D470-1F13-4B1E-DF44313364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248"/>
              <a:ext cx="218" cy="328"/>
            </a:xfrm>
            <a:custGeom>
              <a:avLst/>
              <a:gdLst>
                <a:gd name="T0" fmla="*/ 847 w 87"/>
                <a:gd name="T1" fmla="*/ 1251 h 123"/>
                <a:gd name="T2" fmla="*/ 880 w 87"/>
                <a:gd name="T3" fmla="*/ 1195 h 123"/>
                <a:gd name="T4" fmla="*/ 1318 w 87"/>
                <a:gd name="T5" fmla="*/ 533 h 123"/>
                <a:gd name="T6" fmla="*/ 1351 w 87"/>
                <a:gd name="T7" fmla="*/ 435 h 123"/>
                <a:gd name="T8" fmla="*/ 1318 w 87"/>
                <a:gd name="T9" fmla="*/ 320 h 123"/>
                <a:gd name="T10" fmla="*/ 1225 w 87"/>
                <a:gd name="T11" fmla="*/ 363 h 123"/>
                <a:gd name="T12" fmla="*/ 1193 w 87"/>
                <a:gd name="T13" fmla="*/ 477 h 123"/>
                <a:gd name="T14" fmla="*/ 847 w 87"/>
                <a:gd name="T15" fmla="*/ 989 h 123"/>
                <a:gd name="T16" fmla="*/ 709 w 87"/>
                <a:gd name="T17" fmla="*/ 931 h 123"/>
                <a:gd name="T18" fmla="*/ 784 w 87"/>
                <a:gd name="T19" fmla="*/ 227 h 123"/>
                <a:gd name="T20" fmla="*/ 817 w 87"/>
                <a:gd name="T21" fmla="*/ 136 h 123"/>
                <a:gd name="T22" fmla="*/ 784 w 87"/>
                <a:gd name="T23" fmla="*/ 21 h 123"/>
                <a:gd name="T24" fmla="*/ 692 w 87"/>
                <a:gd name="T25" fmla="*/ 56 h 123"/>
                <a:gd name="T26" fmla="*/ 659 w 87"/>
                <a:gd name="T27" fmla="*/ 171 h 123"/>
                <a:gd name="T28" fmla="*/ 554 w 87"/>
                <a:gd name="T29" fmla="*/ 1024 h 123"/>
                <a:gd name="T30" fmla="*/ 534 w 87"/>
                <a:gd name="T31" fmla="*/ 1080 h 123"/>
                <a:gd name="T32" fmla="*/ 313 w 87"/>
                <a:gd name="T33" fmla="*/ 1251 h 123"/>
                <a:gd name="T34" fmla="*/ 20 w 87"/>
                <a:gd name="T35" fmla="*/ 1899 h 123"/>
                <a:gd name="T36" fmla="*/ 50 w 87"/>
                <a:gd name="T37" fmla="*/ 2027 h 123"/>
                <a:gd name="T38" fmla="*/ 158 w 87"/>
                <a:gd name="T39" fmla="*/ 1971 h 123"/>
                <a:gd name="T40" fmla="*/ 439 w 87"/>
                <a:gd name="T41" fmla="*/ 1400 h 123"/>
                <a:gd name="T42" fmla="*/ 616 w 87"/>
                <a:gd name="T43" fmla="*/ 1272 h 123"/>
                <a:gd name="T44" fmla="*/ 679 w 87"/>
                <a:gd name="T45" fmla="*/ 1309 h 123"/>
                <a:gd name="T46" fmla="*/ 722 w 87"/>
                <a:gd name="T47" fmla="*/ 1536 h 123"/>
                <a:gd name="T48" fmla="*/ 554 w 87"/>
                <a:gd name="T49" fmla="*/ 2197 h 123"/>
                <a:gd name="T50" fmla="*/ 596 w 87"/>
                <a:gd name="T51" fmla="*/ 2312 h 123"/>
                <a:gd name="T52" fmla="*/ 692 w 87"/>
                <a:gd name="T53" fmla="*/ 2275 h 123"/>
                <a:gd name="T54" fmla="*/ 897 w 87"/>
                <a:gd name="T55" fmla="*/ 1557 h 123"/>
                <a:gd name="T56" fmla="*/ 847 w 87"/>
                <a:gd name="T57" fmla="*/ 1251 h 1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7" h="123">
                  <a:moveTo>
                    <a:pt x="54" y="66"/>
                  </a:moveTo>
                  <a:cubicBezTo>
                    <a:pt x="53" y="65"/>
                    <a:pt x="53" y="64"/>
                    <a:pt x="56" y="63"/>
                  </a:cubicBezTo>
                  <a:cubicBezTo>
                    <a:pt x="73" y="57"/>
                    <a:pt x="77" y="45"/>
                    <a:pt x="84" y="28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1"/>
                    <a:pt x="86" y="18"/>
                    <a:pt x="84" y="17"/>
                  </a:cubicBezTo>
                  <a:cubicBezTo>
                    <a:pt x="82" y="16"/>
                    <a:pt x="79" y="17"/>
                    <a:pt x="78" y="19"/>
                  </a:cubicBezTo>
                  <a:cubicBezTo>
                    <a:pt x="76" y="25"/>
                    <a:pt x="76" y="25"/>
                    <a:pt x="76" y="25"/>
                  </a:cubicBezTo>
                  <a:cubicBezTo>
                    <a:pt x="70" y="40"/>
                    <a:pt x="65" y="48"/>
                    <a:pt x="54" y="52"/>
                  </a:cubicBezTo>
                  <a:cubicBezTo>
                    <a:pt x="52" y="53"/>
                    <a:pt x="47" y="53"/>
                    <a:pt x="45" y="49"/>
                  </a:cubicBezTo>
                  <a:cubicBezTo>
                    <a:pt x="40" y="37"/>
                    <a:pt x="43" y="28"/>
                    <a:pt x="50" y="12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3" y="5"/>
                    <a:pt x="52" y="2"/>
                    <a:pt x="50" y="1"/>
                  </a:cubicBezTo>
                  <a:cubicBezTo>
                    <a:pt x="48" y="0"/>
                    <a:pt x="45" y="1"/>
                    <a:pt x="44" y="3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4" y="25"/>
                    <a:pt x="28" y="38"/>
                    <a:pt x="35" y="54"/>
                  </a:cubicBezTo>
                  <a:cubicBezTo>
                    <a:pt x="35" y="55"/>
                    <a:pt x="36" y="56"/>
                    <a:pt x="34" y="57"/>
                  </a:cubicBezTo>
                  <a:cubicBezTo>
                    <a:pt x="29" y="59"/>
                    <a:pt x="24" y="61"/>
                    <a:pt x="20" y="66"/>
                  </a:cubicBezTo>
                  <a:cubicBezTo>
                    <a:pt x="11" y="77"/>
                    <a:pt x="3" y="95"/>
                    <a:pt x="1" y="100"/>
                  </a:cubicBezTo>
                  <a:cubicBezTo>
                    <a:pt x="0" y="103"/>
                    <a:pt x="1" y="106"/>
                    <a:pt x="3" y="107"/>
                  </a:cubicBezTo>
                  <a:cubicBezTo>
                    <a:pt x="6" y="108"/>
                    <a:pt x="9" y="107"/>
                    <a:pt x="10" y="104"/>
                  </a:cubicBezTo>
                  <a:cubicBezTo>
                    <a:pt x="12" y="99"/>
                    <a:pt x="20" y="83"/>
                    <a:pt x="28" y="74"/>
                  </a:cubicBezTo>
                  <a:cubicBezTo>
                    <a:pt x="31" y="70"/>
                    <a:pt x="35" y="68"/>
                    <a:pt x="39" y="67"/>
                  </a:cubicBezTo>
                  <a:cubicBezTo>
                    <a:pt x="41" y="67"/>
                    <a:pt x="43" y="68"/>
                    <a:pt x="43" y="69"/>
                  </a:cubicBezTo>
                  <a:cubicBezTo>
                    <a:pt x="45" y="73"/>
                    <a:pt x="46" y="76"/>
                    <a:pt x="46" y="81"/>
                  </a:cubicBezTo>
                  <a:cubicBezTo>
                    <a:pt x="45" y="94"/>
                    <a:pt x="38" y="111"/>
                    <a:pt x="35" y="116"/>
                  </a:cubicBezTo>
                  <a:cubicBezTo>
                    <a:pt x="34" y="118"/>
                    <a:pt x="35" y="121"/>
                    <a:pt x="38" y="122"/>
                  </a:cubicBezTo>
                  <a:cubicBezTo>
                    <a:pt x="40" y="123"/>
                    <a:pt x="43" y="122"/>
                    <a:pt x="44" y="120"/>
                  </a:cubicBezTo>
                  <a:cubicBezTo>
                    <a:pt x="47" y="114"/>
                    <a:pt x="55" y="96"/>
                    <a:pt x="57" y="82"/>
                  </a:cubicBezTo>
                  <a:cubicBezTo>
                    <a:pt x="57" y="76"/>
                    <a:pt x="56" y="71"/>
                    <a:pt x="54" y="6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72" name="Group 1311">
            <a:extLst>
              <a:ext uri="{FF2B5EF4-FFF2-40B4-BE49-F238E27FC236}">
                <a16:creationId xmlns:a16="http://schemas.microsoft.com/office/drawing/2014/main" id="{78482122-6A82-122D-8447-6EDBAAAB50E0}"/>
              </a:ext>
            </a:extLst>
          </p:cNvPr>
          <p:cNvGrpSpPr>
            <a:grpSpLocks/>
          </p:cNvGrpSpPr>
          <p:nvPr/>
        </p:nvGrpSpPr>
        <p:grpSpPr bwMode="auto">
          <a:xfrm rot="18719797">
            <a:off x="3715060" y="3666080"/>
            <a:ext cx="276225" cy="469900"/>
            <a:chOff x="1536" y="1152"/>
            <a:chExt cx="215" cy="331"/>
          </a:xfrm>
        </p:grpSpPr>
        <p:sp>
          <p:nvSpPr>
            <p:cNvPr id="1673" name="Freeform 1202">
              <a:extLst>
                <a:ext uri="{FF2B5EF4-FFF2-40B4-BE49-F238E27FC236}">
                  <a16:creationId xmlns:a16="http://schemas.microsoft.com/office/drawing/2014/main" id="{88742723-780A-F1E5-1356-CDF84988A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1152"/>
              <a:ext cx="215" cy="331"/>
            </a:xfrm>
            <a:custGeom>
              <a:avLst/>
              <a:gdLst>
                <a:gd name="T0" fmla="*/ 833 w 86"/>
                <a:gd name="T1" fmla="*/ 1255 h 124"/>
                <a:gd name="T2" fmla="*/ 863 w 86"/>
                <a:gd name="T3" fmla="*/ 1196 h 124"/>
                <a:gd name="T4" fmla="*/ 1300 w 86"/>
                <a:gd name="T5" fmla="*/ 534 h 124"/>
                <a:gd name="T6" fmla="*/ 1333 w 86"/>
                <a:gd name="T7" fmla="*/ 419 h 124"/>
                <a:gd name="T8" fmla="*/ 1300 w 86"/>
                <a:gd name="T9" fmla="*/ 320 h 124"/>
                <a:gd name="T10" fmla="*/ 1208 w 86"/>
                <a:gd name="T11" fmla="*/ 363 h 124"/>
                <a:gd name="T12" fmla="*/ 1175 w 86"/>
                <a:gd name="T13" fmla="*/ 456 h 124"/>
                <a:gd name="T14" fmla="*/ 833 w 86"/>
                <a:gd name="T15" fmla="*/ 990 h 124"/>
                <a:gd name="T16" fmla="*/ 688 w 86"/>
                <a:gd name="T17" fmla="*/ 934 h 124"/>
                <a:gd name="T18" fmla="*/ 750 w 86"/>
                <a:gd name="T19" fmla="*/ 227 h 124"/>
                <a:gd name="T20" fmla="*/ 800 w 86"/>
                <a:gd name="T21" fmla="*/ 136 h 124"/>
                <a:gd name="T22" fmla="*/ 750 w 86"/>
                <a:gd name="T23" fmla="*/ 21 h 124"/>
                <a:gd name="T24" fmla="*/ 675 w 86"/>
                <a:gd name="T25" fmla="*/ 56 h 124"/>
                <a:gd name="T26" fmla="*/ 625 w 86"/>
                <a:gd name="T27" fmla="*/ 171 h 124"/>
                <a:gd name="T28" fmla="*/ 533 w 86"/>
                <a:gd name="T29" fmla="*/ 1025 h 124"/>
                <a:gd name="T30" fmla="*/ 520 w 86"/>
                <a:gd name="T31" fmla="*/ 1105 h 124"/>
                <a:gd name="T32" fmla="*/ 313 w 86"/>
                <a:gd name="T33" fmla="*/ 1276 h 124"/>
                <a:gd name="T34" fmla="*/ 20 w 86"/>
                <a:gd name="T35" fmla="*/ 1925 h 124"/>
                <a:gd name="T36" fmla="*/ 50 w 86"/>
                <a:gd name="T37" fmla="*/ 2053 h 124"/>
                <a:gd name="T38" fmla="*/ 158 w 86"/>
                <a:gd name="T39" fmla="*/ 1994 h 124"/>
                <a:gd name="T40" fmla="*/ 438 w 86"/>
                <a:gd name="T41" fmla="*/ 1412 h 124"/>
                <a:gd name="T42" fmla="*/ 613 w 86"/>
                <a:gd name="T43" fmla="*/ 1276 h 124"/>
                <a:gd name="T44" fmla="*/ 675 w 86"/>
                <a:gd name="T45" fmla="*/ 1311 h 124"/>
                <a:gd name="T46" fmla="*/ 708 w 86"/>
                <a:gd name="T47" fmla="*/ 1540 h 124"/>
                <a:gd name="T48" fmla="*/ 563 w 86"/>
                <a:gd name="T49" fmla="*/ 2210 h 124"/>
                <a:gd name="T50" fmla="*/ 595 w 86"/>
                <a:gd name="T51" fmla="*/ 2322 h 124"/>
                <a:gd name="T52" fmla="*/ 708 w 86"/>
                <a:gd name="T53" fmla="*/ 2280 h 124"/>
                <a:gd name="T54" fmla="*/ 875 w 86"/>
                <a:gd name="T55" fmla="*/ 1562 h 124"/>
                <a:gd name="T56" fmla="*/ 833 w 86"/>
                <a:gd name="T57" fmla="*/ 1255 h 1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6" h="124">
                  <a:moveTo>
                    <a:pt x="53" y="66"/>
                  </a:moveTo>
                  <a:cubicBezTo>
                    <a:pt x="53" y="65"/>
                    <a:pt x="53" y="64"/>
                    <a:pt x="55" y="63"/>
                  </a:cubicBezTo>
                  <a:cubicBezTo>
                    <a:pt x="72" y="57"/>
                    <a:pt x="76" y="44"/>
                    <a:pt x="83" y="28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86" y="20"/>
                    <a:pt x="85" y="18"/>
                    <a:pt x="83" y="17"/>
                  </a:cubicBezTo>
                  <a:cubicBezTo>
                    <a:pt x="81" y="16"/>
                    <a:pt x="78" y="17"/>
                    <a:pt x="77" y="19"/>
                  </a:cubicBezTo>
                  <a:cubicBezTo>
                    <a:pt x="75" y="24"/>
                    <a:pt x="75" y="24"/>
                    <a:pt x="75" y="24"/>
                  </a:cubicBezTo>
                  <a:cubicBezTo>
                    <a:pt x="69" y="40"/>
                    <a:pt x="64" y="48"/>
                    <a:pt x="53" y="52"/>
                  </a:cubicBezTo>
                  <a:cubicBezTo>
                    <a:pt x="51" y="53"/>
                    <a:pt x="46" y="53"/>
                    <a:pt x="44" y="49"/>
                  </a:cubicBezTo>
                  <a:cubicBezTo>
                    <a:pt x="39" y="37"/>
                    <a:pt x="42" y="28"/>
                    <a:pt x="48" y="12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2" y="5"/>
                    <a:pt x="51" y="2"/>
                    <a:pt x="48" y="1"/>
                  </a:cubicBezTo>
                  <a:cubicBezTo>
                    <a:pt x="46" y="0"/>
                    <a:pt x="44" y="1"/>
                    <a:pt x="43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3" y="26"/>
                    <a:pt x="27" y="38"/>
                    <a:pt x="34" y="54"/>
                  </a:cubicBezTo>
                  <a:cubicBezTo>
                    <a:pt x="35" y="55"/>
                    <a:pt x="35" y="57"/>
                    <a:pt x="33" y="58"/>
                  </a:cubicBezTo>
                  <a:cubicBezTo>
                    <a:pt x="28" y="59"/>
                    <a:pt x="24" y="62"/>
                    <a:pt x="20" y="67"/>
                  </a:cubicBezTo>
                  <a:cubicBezTo>
                    <a:pt x="10" y="77"/>
                    <a:pt x="3" y="96"/>
                    <a:pt x="1" y="101"/>
                  </a:cubicBezTo>
                  <a:cubicBezTo>
                    <a:pt x="0" y="104"/>
                    <a:pt x="1" y="107"/>
                    <a:pt x="3" y="108"/>
                  </a:cubicBezTo>
                  <a:cubicBezTo>
                    <a:pt x="6" y="109"/>
                    <a:pt x="9" y="107"/>
                    <a:pt x="10" y="105"/>
                  </a:cubicBezTo>
                  <a:cubicBezTo>
                    <a:pt x="12" y="100"/>
                    <a:pt x="20" y="83"/>
                    <a:pt x="28" y="74"/>
                  </a:cubicBezTo>
                  <a:cubicBezTo>
                    <a:pt x="31" y="70"/>
                    <a:pt x="34" y="69"/>
                    <a:pt x="39" y="67"/>
                  </a:cubicBezTo>
                  <a:cubicBezTo>
                    <a:pt x="41" y="67"/>
                    <a:pt x="42" y="68"/>
                    <a:pt x="43" y="69"/>
                  </a:cubicBezTo>
                  <a:cubicBezTo>
                    <a:pt x="45" y="73"/>
                    <a:pt x="46" y="77"/>
                    <a:pt x="45" y="81"/>
                  </a:cubicBezTo>
                  <a:cubicBezTo>
                    <a:pt x="45" y="94"/>
                    <a:pt x="38" y="111"/>
                    <a:pt x="36" y="116"/>
                  </a:cubicBezTo>
                  <a:cubicBezTo>
                    <a:pt x="35" y="119"/>
                    <a:pt x="36" y="121"/>
                    <a:pt x="38" y="122"/>
                  </a:cubicBezTo>
                  <a:cubicBezTo>
                    <a:pt x="41" y="124"/>
                    <a:pt x="44" y="122"/>
                    <a:pt x="45" y="120"/>
                  </a:cubicBezTo>
                  <a:cubicBezTo>
                    <a:pt x="47" y="114"/>
                    <a:pt x="55" y="96"/>
                    <a:pt x="56" y="82"/>
                  </a:cubicBezTo>
                  <a:cubicBezTo>
                    <a:pt x="57" y="76"/>
                    <a:pt x="56" y="71"/>
                    <a:pt x="53" y="66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4" name="Freeform 1203">
              <a:extLst>
                <a:ext uri="{FF2B5EF4-FFF2-40B4-BE49-F238E27FC236}">
                  <a16:creationId xmlns:a16="http://schemas.microsoft.com/office/drawing/2014/main" id="{AA5B1D72-E95E-AEDB-D5B0-DFDB9CF80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1" y="1195"/>
              <a:ext cx="40" cy="58"/>
            </a:xfrm>
            <a:custGeom>
              <a:avLst/>
              <a:gdLst>
                <a:gd name="T0" fmla="*/ 208 w 16"/>
                <a:gd name="T1" fmla="*/ 21 h 22"/>
                <a:gd name="T2" fmla="*/ 113 w 16"/>
                <a:gd name="T3" fmla="*/ 55 h 22"/>
                <a:gd name="T4" fmla="*/ 83 w 16"/>
                <a:gd name="T5" fmla="*/ 145 h 22"/>
                <a:gd name="T6" fmla="*/ 33 w 16"/>
                <a:gd name="T7" fmla="*/ 277 h 22"/>
                <a:gd name="T8" fmla="*/ 33 w 16"/>
                <a:gd name="T9" fmla="*/ 277 h 22"/>
                <a:gd name="T10" fmla="*/ 158 w 16"/>
                <a:gd name="T11" fmla="*/ 348 h 22"/>
                <a:gd name="T12" fmla="*/ 208 w 16"/>
                <a:gd name="T13" fmla="*/ 221 h 22"/>
                <a:gd name="T14" fmla="*/ 238 w 16"/>
                <a:gd name="T15" fmla="*/ 111 h 22"/>
                <a:gd name="T16" fmla="*/ 208 w 16"/>
                <a:gd name="T17" fmla="*/ 21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22">
                  <a:moveTo>
                    <a:pt x="13" y="1"/>
                  </a:moveTo>
                  <a:cubicBezTo>
                    <a:pt x="11" y="0"/>
                    <a:pt x="8" y="1"/>
                    <a:pt x="7" y="3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11"/>
                    <a:pt x="3" y="13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21"/>
                    <a:pt x="6" y="22"/>
                    <a:pt x="10" y="19"/>
                  </a:cubicBezTo>
                  <a:cubicBezTo>
                    <a:pt x="11" y="16"/>
                    <a:pt x="12" y="14"/>
                    <a:pt x="13" y="12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6" y="4"/>
                    <a:pt x="15" y="2"/>
                    <a:pt x="13" y="1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" name="Freeform 1204">
              <a:extLst>
                <a:ext uri="{FF2B5EF4-FFF2-40B4-BE49-F238E27FC236}">
                  <a16:creationId xmlns:a16="http://schemas.microsoft.com/office/drawing/2014/main" id="{47169656-BAD5-451F-B154-20B25476CB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39" y="1157"/>
              <a:ext cx="212" cy="326"/>
            </a:xfrm>
            <a:custGeom>
              <a:avLst/>
              <a:gdLst>
                <a:gd name="T0" fmla="*/ 559 w 85"/>
                <a:gd name="T1" fmla="*/ 1200 h 122"/>
                <a:gd name="T2" fmla="*/ 387 w 85"/>
                <a:gd name="T3" fmla="*/ 1315 h 122"/>
                <a:gd name="T4" fmla="*/ 105 w 85"/>
                <a:gd name="T5" fmla="*/ 1905 h 122"/>
                <a:gd name="T6" fmla="*/ 12 w 85"/>
                <a:gd name="T7" fmla="*/ 1964 h 122"/>
                <a:gd name="T8" fmla="*/ 0 w 85"/>
                <a:gd name="T9" fmla="*/ 1948 h 122"/>
                <a:gd name="T10" fmla="*/ 30 w 85"/>
                <a:gd name="T11" fmla="*/ 2020 h 122"/>
                <a:gd name="T12" fmla="*/ 137 w 85"/>
                <a:gd name="T13" fmla="*/ 1964 h 122"/>
                <a:gd name="T14" fmla="*/ 417 w 85"/>
                <a:gd name="T15" fmla="*/ 1371 h 122"/>
                <a:gd name="T16" fmla="*/ 591 w 85"/>
                <a:gd name="T17" fmla="*/ 1243 h 122"/>
                <a:gd name="T18" fmla="*/ 634 w 85"/>
                <a:gd name="T19" fmla="*/ 1256 h 122"/>
                <a:gd name="T20" fmla="*/ 621 w 85"/>
                <a:gd name="T21" fmla="*/ 1243 h 122"/>
                <a:gd name="T22" fmla="*/ 559 w 85"/>
                <a:gd name="T23" fmla="*/ 1200 h 122"/>
                <a:gd name="T24" fmla="*/ 716 w 85"/>
                <a:gd name="T25" fmla="*/ 150 h 122"/>
                <a:gd name="T26" fmla="*/ 634 w 85"/>
                <a:gd name="T27" fmla="*/ 842 h 122"/>
                <a:gd name="T28" fmla="*/ 653 w 85"/>
                <a:gd name="T29" fmla="*/ 879 h 122"/>
                <a:gd name="T30" fmla="*/ 728 w 85"/>
                <a:gd name="T31" fmla="*/ 192 h 122"/>
                <a:gd name="T32" fmla="*/ 778 w 85"/>
                <a:gd name="T33" fmla="*/ 94 h 122"/>
                <a:gd name="T34" fmla="*/ 746 w 85"/>
                <a:gd name="T35" fmla="*/ 0 h 122"/>
                <a:gd name="T36" fmla="*/ 746 w 85"/>
                <a:gd name="T37" fmla="*/ 35 h 122"/>
                <a:gd name="T38" fmla="*/ 716 w 85"/>
                <a:gd name="T39" fmla="*/ 150 h 122"/>
                <a:gd name="T40" fmla="*/ 853 w 85"/>
                <a:gd name="T41" fmla="*/ 1528 h 122"/>
                <a:gd name="T42" fmla="*/ 808 w 85"/>
                <a:gd name="T43" fmla="*/ 1221 h 122"/>
                <a:gd name="T44" fmla="*/ 841 w 85"/>
                <a:gd name="T45" fmla="*/ 1165 h 122"/>
                <a:gd name="T46" fmla="*/ 1274 w 85"/>
                <a:gd name="T47" fmla="*/ 492 h 122"/>
                <a:gd name="T48" fmla="*/ 1307 w 85"/>
                <a:gd name="T49" fmla="*/ 379 h 122"/>
                <a:gd name="T50" fmla="*/ 1287 w 85"/>
                <a:gd name="T51" fmla="*/ 286 h 122"/>
                <a:gd name="T52" fmla="*/ 1319 w 85"/>
                <a:gd name="T53" fmla="*/ 363 h 122"/>
                <a:gd name="T54" fmla="*/ 1287 w 85"/>
                <a:gd name="T55" fmla="*/ 478 h 122"/>
                <a:gd name="T56" fmla="*/ 821 w 85"/>
                <a:gd name="T57" fmla="*/ 1106 h 122"/>
                <a:gd name="T58" fmla="*/ 791 w 85"/>
                <a:gd name="T59" fmla="*/ 1165 h 122"/>
                <a:gd name="T60" fmla="*/ 841 w 85"/>
                <a:gd name="T61" fmla="*/ 1486 h 122"/>
                <a:gd name="T62" fmla="*/ 653 w 85"/>
                <a:gd name="T63" fmla="*/ 2191 h 122"/>
                <a:gd name="T64" fmla="*/ 559 w 85"/>
                <a:gd name="T65" fmla="*/ 2250 h 122"/>
                <a:gd name="T66" fmla="*/ 529 w 85"/>
                <a:gd name="T67" fmla="*/ 2234 h 122"/>
                <a:gd name="T68" fmla="*/ 571 w 85"/>
                <a:gd name="T69" fmla="*/ 2293 h 122"/>
                <a:gd name="T70" fmla="*/ 683 w 85"/>
                <a:gd name="T71" fmla="*/ 2250 h 122"/>
                <a:gd name="T72" fmla="*/ 853 w 85"/>
                <a:gd name="T73" fmla="*/ 1528 h 12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5" h="122">
                  <a:moveTo>
                    <a:pt x="36" y="63"/>
                  </a:moveTo>
                  <a:cubicBezTo>
                    <a:pt x="31" y="64"/>
                    <a:pt x="28" y="66"/>
                    <a:pt x="25" y="69"/>
                  </a:cubicBezTo>
                  <a:cubicBezTo>
                    <a:pt x="17" y="79"/>
                    <a:pt x="9" y="95"/>
                    <a:pt x="7" y="100"/>
                  </a:cubicBezTo>
                  <a:cubicBezTo>
                    <a:pt x="6" y="103"/>
                    <a:pt x="3" y="104"/>
                    <a:pt x="1" y="103"/>
                  </a:cubicBezTo>
                  <a:cubicBezTo>
                    <a:pt x="0" y="103"/>
                    <a:pt x="0" y="102"/>
                    <a:pt x="0" y="102"/>
                  </a:cubicBezTo>
                  <a:cubicBezTo>
                    <a:pt x="0" y="104"/>
                    <a:pt x="1" y="105"/>
                    <a:pt x="2" y="106"/>
                  </a:cubicBezTo>
                  <a:cubicBezTo>
                    <a:pt x="5" y="107"/>
                    <a:pt x="8" y="105"/>
                    <a:pt x="9" y="103"/>
                  </a:cubicBezTo>
                  <a:cubicBezTo>
                    <a:pt x="11" y="98"/>
                    <a:pt x="19" y="81"/>
                    <a:pt x="27" y="72"/>
                  </a:cubicBezTo>
                  <a:cubicBezTo>
                    <a:pt x="30" y="68"/>
                    <a:pt x="33" y="67"/>
                    <a:pt x="38" y="65"/>
                  </a:cubicBezTo>
                  <a:cubicBezTo>
                    <a:pt x="39" y="65"/>
                    <a:pt x="40" y="66"/>
                    <a:pt x="41" y="66"/>
                  </a:cubicBezTo>
                  <a:cubicBezTo>
                    <a:pt x="41" y="66"/>
                    <a:pt x="40" y="65"/>
                    <a:pt x="40" y="65"/>
                  </a:cubicBezTo>
                  <a:cubicBezTo>
                    <a:pt x="40" y="64"/>
                    <a:pt x="38" y="62"/>
                    <a:pt x="36" y="63"/>
                  </a:cubicBezTo>
                  <a:close/>
                  <a:moveTo>
                    <a:pt x="46" y="8"/>
                  </a:moveTo>
                  <a:cubicBezTo>
                    <a:pt x="39" y="23"/>
                    <a:pt x="36" y="33"/>
                    <a:pt x="41" y="44"/>
                  </a:cubicBezTo>
                  <a:cubicBezTo>
                    <a:pt x="42" y="45"/>
                    <a:pt x="42" y="45"/>
                    <a:pt x="42" y="46"/>
                  </a:cubicBezTo>
                  <a:cubicBezTo>
                    <a:pt x="38" y="35"/>
                    <a:pt x="41" y="25"/>
                    <a:pt x="47" y="10"/>
                  </a:cubicBezTo>
                  <a:cubicBezTo>
                    <a:pt x="50" y="5"/>
                    <a:pt x="50" y="5"/>
                    <a:pt x="50" y="5"/>
                  </a:cubicBezTo>
                  <a:cubicBezTo>
                    <a:pt x="51" y="3"/>
                    <a:pt x="50" y="1"/>
                    <a:pt x="48" y="0"/>
                  </a:cubicBezTo>
                  <a:cubicBezTo>
                    <a:pt x="49" y="1"/>
                    <a:pt x="48" y="1"/>
                    <a:pt x="48" y="2"/>
                  </a:cubicBezTo>
                  <a:lnTo>
                    <a:pt x="46" y="8"/>
                  </a:lnTo>
                  <a:close/>
                  <a:moveTo>
                    <a:pt x="55" y="80"/>
                  </a:moveTo>
                  <a:cubicBezTo>
                    <a:pt x="56" y="74"/>
                    <a:pt x="55" y="69"/>
                    <a:pt x="52" y="64"/>
                  </a:cubicBezTo>
                  <a:cubicBezTo>
                    <a:pt x="52" y="63"/>
                    <a:pt x="52" y="62"/>
                    <a:pt x="54" y="61"/>
                  </a:cubicBezTo>
                  <a:cubicBezTo>
                    <a:pt x="71" y="55"/>
                    <a:pt x="75" y="42"/>
                    <a:pt x="82" y="26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5" y="18"/>
                    <a:pt x="84" y="16"/>
                    <a:pt x="83" y="15"/>
                  </a:cubicBezTo>
                  <a:cubicBezTo>
                    <a:pt x="83" y="16"/>
                    <a:pt x="85" y="18"/>
                    <a:pt x="85" y="19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6" y="42"/>
                    <a:pt x="69" y="52"/>
                    <a:pt x="53" y="58"/>
                  </a:cubicBezTo>
                  <a:cubicBezTo>
                    <a:pt x="50" y="59"/>
                    <a:pt x="50" y="61"/>
                    <a:pt x="51" y="61"/>
                  </a:cubicBezTo>
                  <a:cubicBezTo>
                    <a:pt x="53" y="66"/>
                    <a:pt x="54" y="71"/>
                    <a:pt x="54" y="78"/>
                  </a:cubicBezTo>
                  <a:cubicBezTo>
                    <a:pt x="52" y="92"/>
                    <a:pt x="44" y="110"/>
                    <a:pt x="42" y="115"/>
                  </a:cubicBezTo>
                  <a:cubicBezTo>
                    <a:pt x="41" y="118"/>
                    <a:pt x="38" y="119"/>
                    <a:pt x="36" y="118"/>
                  </a:cubicBezTo>
                  <a:cubicBezTo>
                    <a:pt x="35" y="118"/>
                    <a:pt x="35" y="117"/>
                    <a:pt x="34" y="117"/>
                  </a:cubicBezTo>
                  <a:cubicBezTo>
                    <a:pt x="35" y="119"/>
                    <a:pt x="36" y="120"/>
                    <a:pt x="37" y="120"/>
                  </a:cubicBezTo>
                  <a:cubicBezTo>
                    <a:pt x="40" y="122"/>
                    <a:pt x="43" y="120"/>
                    <a:pt x="44" y="118"/>
                  </a:cubicBezTo>
                  <a:cubicBezTo>
                    <a:pt x="46" y="112"/>
                    <a:pt x="54" y="94"/>
                    <a:pt x="55" y="80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" name="Freeform 1205">
              <a:extLst>
                <a:ext uri="{FF2B5EF4-FFF2-40B4-BE49-F238E27FC236}">
                  <a16:creationId xmlns:a16="http://schemas.microsoft.com/office/drawing/2014/main" id="{7DF024F3-EEAF-D66B-5A38-7788E9D81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9" y="1339"/>
              <a:ext cx="30" cy="122"/>
            </a:xfrm>
            <a:custGeom>
              <a:avLst/>
              <a:gdLst>
                <a:gd name="T0" fmla="*/ 113 w 12"/>
                <a:gd name="T1" fmla="*/ 0 h 46"/>
                <a:gd name="T2" fmla="*/ 158 w 12"/>
                <a:gd name="T3" fmla="*/ 204 h 46"/>
                <a:gd name="T4" fmla="*/ 0 w 12"/>
                <a:gd name="T5" fmla="*/ 859 h 46"/>
                <a:gd name="T6" fmla="*/ 0 w 12"/>
                <a:gd name="T7" fmla="*/ 859 h 46"/>
                <a:gd name="T8" fmla="*/ 175 w 12"/>
                <a:gd name="T9" fmla="*/ 239 h 46"/>
                <a:gd name="T10" fmla="*/ 113 w 12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6">
                  <a:moveTo>
                    <a:pt x="7" y="0"/>
                  </a:moveTo>
                  <a:cubicBezTo>
                    <a:pt x="9" y="3"/>
                    <a:pt x="10" y="7"/>
                    <a:pt x="10" y="11"/>
                  </a:cubicBezTo>
                  <a:cubicBezTo>
                    <a:pt x="9" y="25"/>
                    <a:pt x="1" y="44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" y="44"/>
                    <a:pt x="10" y="27"/>
                    <a:pt x="11" y="13"/>
                  </a:cubicBezTo>
                  <a:cubicBezTo>
                    <a:pt x="12" y="8"/>
                    <a:pt x="10" y="3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" name="Freeform 1206">
              <a:extLst>
                <a:ext uri="{FF2B5EF4-FFF2-40B4-BE49-F238E27FC236}">
                  <a16:creationId xmlns:a16="http://schemas.microsoft.com/office/drawing/2014/main" id="{8453BC1D-8C91-03AD-3531-2B31E32C7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1179"/>
              <a:ext cx="95" cy="240"/>
            </a:xfrm>
            <a:custGeom>
              <a:avLst/>
              <a:gdLst>
                <a:gd name="T0" fmla="*/ 583 w 38"/>
                <a:gd name="T1" fmla="*/ 56 h 90"/>
                <a:gd name="T2" fmla="*/ 520 w 38"/>
                <a:gd name="T3" fmla="*/ 832 h 90"/>
                <a:gd name="T4" fmla="*/ 520 w 38"/>
                <a:gd name="T5" fmla="*/ 888 h 90"/>
                <a:gd name="T6" fmla="*/ 488 w 38"/>
                <a:gd name="T7" fmla="*/ 909 h 90"/>
                <a:gd name="T8" fmla="*/ 270 w 38"/>
                <a:gd name="T9" fmla="*/ 1101 h 90"/>
                <a:gd name="T10" fmla="*/ 0 w 38"/>
                <a:gd name="T11" fmla="*/ 1707 h 90"/>
                <a:gd name="T12" fmla="*/ 0 w 38"/>
                <a:gd name="T13" fmla="*/ 1707 h 90"/>
                <a:gd name="T14" fmla="*/ 300 w 38"/>
                <a:gd name="T15" fmla="*/ 1117 h 90"/>
                <a:gd name="T16" fmla="*/ 500 w 38"/>
                <a:gd name="T17" fmla="*/ 947 h 90"/>
                <a:gd name="T18" fmla="*/ 533 w 38"/>
                <a:gd name="T19" fmla="*/ 888 h 90"/>
                <a:gd name="T20" fmla="*/ 533 w 38"/>
                <a:gd name="T21" fmla="*/ 832 h 90"/>
                <a:gd name="T22" fmla="*/ 500 w 38"/>
                <a:gd name="T23" fmla="*/ 285 h 90"/>
                <a:gd name="T24" fmla="*/ 583 w 38"/>
                <a:gd name="T25" fmla="*/ 35 h 90"/>
                <a:gd name="T26" fmla="*/ 583 w 38"/>
                <a:gd name="T27" fmla="*/ 56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90">
                  <a:moveTo>
                    <a:pt x="37" y="3"/>
                  </a:moveTo>
                  <a:cubicBezTo>
                    <a:pt x="30" y="18"/>
                    <a:pt x="26" y="29"/>
                    <a:pt x="33" y="44"/>
                  </a:cubicBezTo>
                  <a:cubicBezTo>
                    <a:pt x="33" y="45"/>
                    <a:pt x="33" y="46"/>
                    <a:pt x="33" y="47"/>
                  </a:cubicBezTo>
                  <a:cubicBezTo>
                    <a:pt x="33" y="48"/>
                    <a:pt x="32" y="48"/>
                    <a:pt x="31" y="48"/>
                  </a:cubicBezTo>
                  <a:cubicBezTo>
                    <a:pt x="26" y="50"/>
                    <a:pt x="22" y="53"/>
                    <a:pt x="17" y="58"/>
                  </a:cubicBezTo>
                  <a:cubicBezTo>
                    <a:pt x="9" y="68"/>
                    <a:pt x="2" y="83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2" y="83"/>
                    <a:pt x="10" y="69"/>
                    <a:pt x="19" y="59"/>
                  </a:cubicBezTo>
                  <a:cubicBezTo>
                    <a:pt x="23" y="54"/>
                    <a:pt x="27" y="52"/>
                    <a:pt x="32" y="50"/>
                  </a:cubicBezTo>
                  <a:cubicBezTo>
                    <a:pt x="33" y="49"/>
                    <a:pt x="34" y="48"/>
                    <a:pt x="34" y="47"/>
                  </a:cubicBezTo>
                  <a:cubicBezTo>
                    <a:pt x="35" y="46"/>
                    <a:pt x="35" y="44"/>
                    <a:pt x="34" y="44"/>
                  </a:cubicBezTo>
                  <a:cubicBezTo>
                    <a:pt x="29" y="33"/>
                    <a:pt x="30" y="25"/>
                    <a:pt x="32" y="15"/>
                  </a:cubicBezTo>
                  <a:cubicBezTo>
                    <a:pt x="33" y="12"/>
                    <a:pt x="36" y="5"/>
                    <a:pt x="37" y="2"/>
                  </a:cubicBezTo>
                  <a:cubicBezTo>
                    <a:pt x="38" y="0"/>
                    <a:pt x="37" y="3"/>
                    <a:pt x="37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" name="Freeform 1207">
              <a:extLst>
                <a:ext uri="{FF2B5EF4-FFF2-40B4-BE49-F238E27FC236}">
                  <a16:creationId xmlns:a16="http://schemas.microsoft.com/office/drawing/2014/main" id="{8EF9D562-3FC0-4BC6-47CD-640CC0433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1221"/>
              <a:ext cx="55" cy="72"/>
            </a:xfrm>
            <a:custGeom>
              <a:avLst/>
              <a:gdLst>
                <a:gd name="T0" fmla="*/ 345 w 22"/>
                <a:gd name="T1" fmla="*/ 0 h 27"/>
                <a:gd name="T2" fmla="*/ 0 w 22"/>
                <a:gd name="T3" fmla="*/ 512 h 27"/>
                <a:gd name="T4" fmla="*/ 0 w 22"/>
                <a:gd name="T5" fmla="*/ 512 h 27"/>
                <a:gd name="T6" fmla="*/ 238 w 22"/>
                <a:gd name="T7" fmla="*/ 320 h 27"/>
                <a:gd name="T8" fmla="*/ 345 w 22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7">
                  <a:moveTo>
                    <a:pt x="22" y="0"/>
                  </a:moveTo>
                  <a:cubicBezTo>
                    <a:pt x="15" y="15"/>
                    <a:pt x="11" y="23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6" y="25"/>
                    <a:pt x="11" y="22"/>
                    <a:pt x="15" y="17"/>
                  </a:cubicBezTo>
                  <a:cubicBezTo>
                    <a:pt x="18" y="12"/>
                    <a:pt x="19" y="6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" name="Freeform 1249">
              <a:extLst>
                <a:ext uri="{FF2B5EF4-FFF2-40B4-BE49-F238E27FC236}">
                  <a16:creationId xmlns:a16="http://schemas.microsoft.com/office/drawing/2014/main" id="{F588A3F5-C178-B916-58EC-C45B3F934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1152"/>
              <a:ext cx="215" cy="331"/>
            </a:xfrm>
            <a:custGeom>
              <a:avLst/>
              <a:gdLst>
                <a:gd name="T0" fmla="*/ 833 w 86"/>
                <a:gd name="T1" fmla="*/ 1255 h 124"/>
                <a:gd name="T2" fmla="*/ 863 w 86"/>
                <a:gd name="T3" fmla="*/ 1196 h 124"/>
                <a:gd name="T4" fmla="*/ 1300 w 86"/>
                <a:gd name="T5" fmla="*/ 534 h 124"/>
                <a:gd name="T6" fmla="*/ 1333 w 86"/>
                <a:gd name="T7" fmla="*/ 419 h 124"/>
                <a:gd name="T8" fmla="*/ 1300 w 86"/>
                <a:gd name="T9" fmla="*/ 320 h 124"/>
                <a:gd name="T10" fmla="*/ 1208 w 86"/>
                <a:gd name="T11" fmla="*/ 363 h 124"/>
                <a:gd name="T12" fmla="*/ 1175 w 86"/>
                <a:gd name="T13" fmla="*/ 456 h 124"/>
                <a:gd name="T14" fmla="*/ 833 w 86"/>
                <a:gd name="T15" fmla="*/ 990 h 124"/>
                <a:gd name="T16" fmla="*/ 688 w 86"/>
                <a:gd name="T17" fmla="*/ 934 h 124"/>
                <a:gd name="T18" fmla="*/ 750 w 86"/>
                <a:gd name="T19" fmla="*/ 227 h 124"/>
                <a:gd name="T20" fmla="*/ 800 w 86"/>
                <a:gd name="T21" fmla="*/ 136 h 124"/>
                <a:gd name="T22" fmla="*/ 750 w 86"/>
                <a:gd name="T23" fmla="*/ 21 h 124"/>
                <a:gd name="T24" fmla="*/ 675 w 86"/>
                <a:gd name="T25" fmla="*/ 56 h 124"/>
                <a:gd name="T26" fmla="*/ 625 w 86"/>
                <a:gd name="T27" fmla="*/ 171 h 124"/>
                <a:gd name="T28" fmla="*/ 533 w 86"/>
                <a:gd name="T29" fmla="*/ 1025 h 124"/>
                <a:gd name="T30" fmla="*/ 520 w 86"/>
                <a:gd name="T31" fmla="*/ 1105 h 124"/>
                <a:gd name="T32" fmla="*/ 313 w 86"/>
                <a:gd name="T33" fmla="*/ 1276 h 124"/>
                <a:gd name="T34" fmla="*/ 20 w 86"/>
                <a:gd name="T35" fmla="*/ 1925 h 124"/>
                <a:gd name="T36" fmla="*/ 50 w 86"/>
                <a:gd name="T37" fmla="*/ 2053 h 124"/>
                <a:gd name="T38" fmla="*/ 158 w 86"/>
                <a:gd name="T39" fmla="*/ 1994 h 124"/>
                <a:gd name="T40" fmla="*/ 438 w 86"/>
                <a:gd name="T41" fmla="*/ 1412 h 124"/>
                <a:gd name="T42" fmla="*/ 613 w 86"/>
                <a:gd name="T43" fmla="*/ 1276 h 124"/>
                <a:gd name="T44" fmla="*/ 675 w 86"/>
                <a:gd name="T45" fmla="*/ 1311 h 124"/>
                <a:gd name="T46" fmla="*/ 708 w 86"/>
                <a:gd name="T47" fmla="*/ 1540 h 124"/>
                <a:gd name="T48" fmla="*/ 563 w 86"/>
                <a:gd name="T49" fmla="*/ 2210 h 124"/>
                <a:gd name="T50" fmla="*/ 595 w 86"/>
                <a:gd name="T51" fmla="*/ 2322 h 124"/>
                <a:gd name="T52" fmla="*/ 708 w 86"/>
                <a:gd name="T53" fmla="*/ 2280 h 124"/>
                <a:gd name="T54" fmla="*/ 875 w 86"/>
                <a:gd name="T55" fmla="*/ 1562 h 124"/>
                <a:gd name="T56" fmla="*/ 833 w 86"/>
                <a:gd name="T57" fmla="*/ 1255 h 1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6" h="124">
                  <a:moveTo>
                    <a:pt x="53" y="66"/>
                  </a:moveTo>
                  <a:cubicBezTo>
                    <a:pt x="53" y="65"/>
                    <a:pt x="53" y="64"/>
                    <a:pt x="55" y="63"/>
                  </a:cubicBezTo>
                  <a:cubicBezTo>
                    <a:pt x="72" y="57"/>
                    <a:pt x="76" y="44"/>
                    <a:pt x="83" y="28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86" y="20"/>
                    <a:pt x="85" y="18"/>
                    <a:pt x="83" y="17"/>
                  </a:cubicBezTo>
                  <a:cubicBezTo>
                    <a:pt x="81" y="16"/>
                    <a:pt x="78" y="17"/>
                    <a:pt x="77" y="19"/>
                  </a:cubicBezTo>
                  <a:cubicBezTo>
                    <a:pt x="75" y="24"/>
                    <a:pt x="75" y="24"/>
                    <a:pt x="75" y="24"/>
                  </a:cubicBezTo>
                  <a:cubicBezTo>
                    <a:pt x="69" y="40"/>
                    <a:pt x="64" y="48"/>
                    <a:pt x="53" y="52"/>
                  </a:cubicBezTo>
                  <a:cubicBezTo>
                    <a:pt x="51" y="53"/>
                    <a:pt x="46" y="53"/>
                    <a:pt x="44" y="49"/>
                  </a:cubicBezTo>
                  <a:cubicBezTo>
                    <a:pt x="39" y="37"/>
                    <a:pt x="42" y="28"/>
                    <a:pt x="48" y="12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2" y="5"/>
                    <a:pt x="51" y="2"/>
                    <a:pt x="48" y="1"/>
                  </a:cubicBezTo>
                  <a:cubicBezTo>
                    <a:pt x="46" y="0"/>
                    <a:pt x="44" y="1"/>
                    <a:pt x="43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3" y="26"/>
                    <a:pt x="27" y="38"/>
                    <a:pt x="34" y="54"/>
                  </a:cubicBezTo>
                  <a:cubicBezTo>
                    <a:pt x="35" y="55"/>
                    <a:pt x="35" y="57"/>
                    <a:pt x="33" y="58"/>
                  </a:cubicBezTo>
                  <a:cubicBezTo>
                    <a:pt x="28" y="59"/>
                    <a:pt x="24" y="62"/>
                    <a:pt x="20" y="67"/>
                  </a:cubicBezTo>
                  <a:cubicBezTo>
                    <a:pt x="10" y="77"/>
                    <a:pt x="3" y="96"/>
                    <a:pt x="1" y="101"/>
                  </a:cubicBezTo>
                  <a:cubicBezTo>
                    <a:pt x="0" y="104"/>
                    <a:pt x="1" y="107"/>
                    <a:pt x="3" y="108"/>
                  </a:cubicBezTo>
                  <a:cubicBezTo>
                    <a:pt x="6" y="109"/>
                    <a:pt x="9" y="107"/>
                    <a:pt x="10" y="105"/>
                  </a:cubicBezTo>
                  <a:cubicBezTo>
                    <a:pt x="12" y="100"/>
                    <a:pt x="20" y="83"/>
                    <a:pt x="28" y="74"/>
                  </a:cubicBezTo>
                  <a:cubicBezTo>
                    <a:pt x="31" y="70"/>
                    <a:pt x="34" y="69"/>
                    <a:pt x="39" y="67"/>
                  </a:cubicBezTo>
                  <a:cubicBezTo>
                    <a:pt x="41" y="67"/>
                    <a:pt x="42" y="68"/>
                    <a:pt x="43" y="69"/>
                  </a:cubicBezTo>
                  <a:cubicBezTo>
                    <a:pt x="45" y="73"/>
                    <a:pt x="46" y="77"/>
                    <a:pt x="45" y="81"/>
                  </a:cubicBezTo>
                  <a:cubicBezTo>
                    <a:pt x="45" y="94"/>
                    <a:pt x="38" y="111"/>
                    <a:pt x="36" y="116"/>
                  </a:cubicBezTo>
                  <a:cubicBezTo>
                    <a:pt x="35" y="119"/>
                    <a:pt x="36" y="121"/>
                    <a:pt x="38" y="122"/>
                  </a:cubicBezTo>
                  <a:cubicBezTo>
                    <a:pt x="41" y="124"/>
                    <a:pt x="44" y="122"/>
                    <a:pt x="45" y="120"/>
                  </a:cubicBezTo>
                  <a:cubicBezTo>
                    <a:pt x="47" y="114"/>
                    <a:pt x="55" y="96"/>
                    <a:pt x="56" y="82"/>
                  </a:cubicBezTo>
                  <a:cubicBezTo>
                    <a:pt x="57" y="76"/>
                    <a:pt x="56" y="71"/>
                    <a:pt x="53" y="6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680" name="Group 1312">
            <a:extLst>
              <a:ext uri="{FF2B5EF4-FFF2-40B4-BE49-F238E27FC236}">
                <a16:creationId xmlns:a16="http://schemas.microsoft.com/office/drawing/2014/main" id="{49835B00-262F-AB5B-B4C2-188C41E46549}"/>
              </a:ext>
            </a:extLst>
          </p:cNvPr>
          <p:cNvGrpSpPr>
            <a:grpSpLocks/>
          </p:cNvGrpSpPr>
          <p:nvPr/>
        </p:nvGrpSpPr>
        <p:grpSpPr bwMode="auto">
          <a:xfrm rot="19941782">
            <a:off x="4008213" y="3322120"/>
            <a:ext cx="288925" cy="469901"/>
            <a:chOff x="1632" y="1248"/>
            <a:chExt cx="218" cy="328"/>
          </a:xfrm>
        </p:grpSpPr>
        <p:sp>
          <p:nvSpPr>
            <p:cNvPr id="1681" name="Freeform 1208">
              <a:extLst>
                <a:ext uri="{FF2B5EF4-FFF2-40B4-BE49-F238E27FC236}">
                  <a16:creationId xmlns:a16="http://schemas.microsoft.com/office/drawing/2014/main" id="{6728B059-0503-6E6C-8AC1-180BE5AA2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248"/>
              <a:ext cx="218" cy="328"/>
            </a:xfrm>
            <a:custGeom>
              <a:avLst/>
              <a:gdLst>
                <a:gd name="T0" fmla="*/ 847 w 87"/>
                <a:gd name="T1" fmla="*/ 1251 h 123"/>
                <a:gd name="T2" fmla="*/ 880 w 87"/>
                <a:gd name="T3" fmla="*/ 1195 h 123"/>
                <a:gd name="T4" fmla="*/ 1318 w 87"/>
                <a:gd name="T5" fmla="*/ 533 h 123"/>
                <a:gd name="T6" fmla="*/ 1351 w 87"/>
                <a:gd name="T7" fmla="*/ 435 h 123"/>
                <a:gd name="T8" fmla="*/ 1318 w 87"/>
                <a:gd name="T9" fmla="*/ 320 h 123"/>
                <a:gd name="T10" fmla="*/ 1225 w 87"/>
                <a:gd name="T11" fmla="*/ 363 h 123"/>
                <a:gd name="T12" fmla="*/ 1193 w 87"/>
                <a:gd name="T13" fmla="*/ 477 h 123"/>
                <a:gd name="T14" fmla="*/ 847 w 87"/>
                <a:gd name="T15" fmla="*/ 989 h 123"/>
                <a:gd name="T16" fmla="*/ 709 w 87"/>
                <a:gd name="T17" fmla="*/ 931 h 123"/>
                <a:gd name="T18" fmla="*/ 784 w 87"/>
                <a:gd name="T19" fmla="*/ 227 h 123"/>
                <a:gd name="T20" fmla="*/ 817 w 87"/>
                <a:gd name="T21" fmla="*/ 136 h 123"/>
                <a:gd name="T22" fmla="*/ 784 w 87"/>
                <a:gd name="T23" fmla="*/ 21 h 123"/>
                <a:gd name="T24" fmla="*/ 692 w 87"/>
                <a:gd name="T25" fmla="*/ 56 h 123"/>
                <a:gd name="T26" fmla="*/ 659 w 87"/>
                <a:gd name="T27" fmla="*/ 171 h 123"/>
                <a:gd name="T28" fmla="*/ 554 w 87"/>
                <a:gd name="T29" fmla="*/ 1024 h 123"/>
                <a:gd name="T30" fmla="*/ 534 w 87"/>
                <a:gd name="T31" fmla="*/ 1080 h 123"/>
                <a:gd name="T32" fmla="*/ 313 w 87"/>
                <a:gd name="T33" fmla="*/ 1251 h 123"/>
                <a:gd name="T34" fmla="*/ 20 w 87"/>
                <a:gd name="T35" fmla="*/ 1899 h 123"/>
                <a:gd name="T36" fmla="*/ 50 w 87"/>
                <a:gd name="T37" fmla="*/ 2027 h 123"/>
                <a:gd name="T38" fmla="*/ 158 w 87"/>
                <a:gd name="T39" fmla="*/ 1971 h 123"/>
                <a:gd name="T40" fmla="*/ 439 w 87"/>
                <a:gd name="T41" fmla="*/ 1400 h 123"/>
                <a:gd name="T42" fmla="*/ 616 w 87"/>
                <a:gd name="T43" fmla="*/ 1272 h 123"/>
                <a:gd name="T44" fmla="*/ 679 w 87"/>
                <a:gd name="T45" fmla="*/ 1309 h 123"/>
                <a:gd name="T46" fmla="*/ 722 w 87"/>
                <a:gd name="T47" fmla="*/ 1536 h 123"/>
                <a:gd name="T48" fmla="*/ 554 w 87"/>
                <a:gd name="T49" fmla="*/ 2197 h 123"/>
                <a:gd name="T50" fmla="*/ 596 w 87"/>
                <a:gd name="T51" fmla="*/ 2312 h 123"/>
                <a:gd name="T52" fmla="*/ 692 w 87"/>
                <a:gd name="T53" fmla="*/ 2275 h 123"/>
                <a:gd name="T54" fmla="*/ 897 w 87"/>
                <a:gd name="T55" fmla="*/ 1557 h 123"/>
                <a:gd name="T56" fmla="*/ 847 w 87"/>
                <a:gd name="T57" fmla="*/ 1251 h 1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7" h="123">
                  <a:moveTo>
                    <a:pt x="54" y="66"/>
                  </a:moveTo>
                  <a:cubicBezTo>
                    <a:pt x="53" y="65"/>
                    <a:pt x="53" y="64"/>
                    <a:pt x="56" y="63"/>
                  </a:cubicBezTo>
                  <a:cubicBezTo>
                    <a:pt x="73" y="57"/>
                    <a:pt x="77" y="45"/>
                    <a:pt x="84" y="28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1"/>
                    <a:pt x="86" y="18"/>
                    <a:pt x="84" y="17"/>
                  </a:cubicBezTo>
                  <a:cubicBezTo>
                    <a:pt x="82" y="16"/>
                    <a:pt x="79" y="17"/>
                    <a:pt x="78" y="19"/>
                  </a:cubicBezTo>
                  <a:cubicBezTo>
                    <a:pt x="76" y="25"/>
                    <a:pt x="76" y="25"/>
                    <a:pt x="76" y="25"/>
                  </a:cubicBezTo>
                  <a:cubicBezTo>
                    <a:pt x="70" y="40"/>
                    <a:pt x="65" y="48"/>
                    <a:pt x="54" y="52"/>
                  </a:cubicBezTo>
                  <a:cubicBezTo>
                    <a:pt x="52" y="53"/>
                    <a:pt x="47" y="53"/>
                    <a:pt x="45" y="49"/>
                  </a:cubicBezTo>
                  <a:cubicBezTo>
                    <a:pt x="40" y="37"/>
                    <a:pt x="43" y="28"/>
                    <a:pt x="50" y="12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3" y="5"/>
                    <a:pt x="52" y="2"/>
                    <a:pt x="50" y="1"/>
                  </a:cubicBezTo>
                  <a:cubicBezTo>
                    <a:pt x="48" y="0"/>
                    <a:pt x="45" y="1"/>
                    <a:pt x="44" y="3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4" y="25"/>
                    <a:pt x="28" y="38"/>
                    <a:pt x="35" y="54"/>
                  </a:cubicBezTo>
                  <a:cubicBezTo>
                    <a:pt x="35" y="55"/>
                    <a:pt x="36" y="56"/>
                    <a:pt x="34" y="57"/>
                  </a:cubicBezTo>
                  <a:cubicBezTo>
                    <a:pt x="29" y="59"/>
                    <a:pt x="24" y="61"/>
                    <a:pt x="20" y="66"/>
                  </a:cubicBezTo>
                  <a:cubicBezTo>
                    <a:pt x="11" y="77"/>
                    <a:pt x="3" y="95"/>
                    <a:pt x="1" y="100"/>
                  </a:cubicBezTo>
                  <a:cubicBezTo>
                    <a:pt x="0" y="103"/>
                    <a:pt x="1" y="106"/>
                    <a:pt x="3" y="107"/>
                  </a:cubicBezTo>
                  <a:cubicBezTo>
                    <a:pt x="6" y="108"/>
                    <a:pt x="9" y="107"/>
                    <a:pt x="10" y="104"/>
                  </a:cubicBezTo>
                  <a:cubicBezTo>
                    <a:pt x="12" y="99"/>
                    <a:pt x="20" y="83"/>
                    <a:pt x="28" y="74"/>
                  </a:cubicBezTo>
                  <a:cubicBezTo>
                    <a:pt x="31" y="70"/>
                    <a:pt x="35" y="68"/>
                    <a:pt x="39" y="67"/>
                  </a:cubicBezTo>
                  <a:cubicBezTo>
                    <a:pt x="41" y="67"/>
                    <a:pt x="43" y="68"/>
                    <a:pt x="43" y="69"/>
                  </a:cubicBezTo>
                  <a:cubicBezTo>
                    <a:pt x="45" y="73"/>
                    <a:pt x="46" y="76"/>
                    <a:pt x="46" y="81"/>
                  </a:cubicBezTo>
                  <a:cubicBezTo>
                    <a:pt x="45" y="94"/>
                    <a:pt x="38" y="111"/>
                    <a:pt x="35" y="116"/>
                  </a:cubicBezTo>
                  <a:cubicBezTo>
                    <a:pt x="34" y="118"/>
                    <a:pt x="35" y="121"/>
                    <a:pt x="38" y="122"/>
                  </a:cubicBezTo>
                  <a:cubicBezTo>
                    <a:pt x="40" y="123"/>
                    <a:pt x="43" y="122"/>
                    <a:pt x="44" y="120"/>
                  </a:cubicBezTo>
                  <a:cubicBezTo>
                    <a:pt x="47" y="114"/>
                    <a:pt x="55" y="96"/>
                    <a:pt x="57" y="82"/>
                  </a:cubicBezTo>
                  <a:cubicBezTo>
                    <a:pt x="57" y="76"/>
                    <a:pt x="56" y="71"/>
                    <a:pt x="54" y="66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" name="Freeform 1209">
              <a:extLst>
                <a:ext uri="{FF2B5EF4-FFF2-40B4-BE49-F238E27FC236}">
                  <a16:creationId xmlns:a16="http://schemas.microsoft.com/office/drawing/2014/main" id="{4A12E640-D165-03A8-079C-41157261E4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5" y="1253"/>
              <a:ext cx="215" cy="323"/>
            </a:xfrm>
            <a:custGeom>
              <a:avLst/>
              <a:gdLst>
                <a:gd name="T0" fmla="*/ 583 w 86"/>
                <a:gd name="T1" fmla="*/ 1183 h 121"/>
                <a:gd name="T2" fmla="*/ 395 w 86"/>
                <a:gd name="T3" fmla="*/ 1311 h 121"/>
                <a:gd name="T4" fmla="*/ 113 w 86"/>
                <a:gd name="T5" fmla="*/ 1903 h 121"/>
                <a:gd name="T6" fmla="*/ 20 w 86"/>
                <a:gd name="T7" fmla="*/ 1938 h 121"/>
                <a:gd name="T8" fmla="*/ 0 w 86"/>
                <a:gd name="T9" fmla="*/ 1925 h 121"/>
                <a:gd name="T10" fmla="*/ 33 w 86"/>
                <a:gd name="T11" fmla="*/ 1994 h 121"/>
                <a:gd name="T12" fmla="*/ 145 w 86"/>
                <a:gd name="T13" fmla="*/ 1938 h 121"/>
                <a:gd name="T14" fmla="*/ 425 w 86"/>
                <a:gd name="T15" fmla="*/ 1369 h 121"/>
                <a:gd name="T16" fmla="*/ 595 w 86"/>
                <a:gd name="T17" fmla="*/ 1239 h 121"/>
                <a:gd name="T18" fmla="*/ 645 w 86"/>
                <a:gd name="T19" fmla="*/ 1255 h 121"/>
                <a:gd name="T20" fmla="*/ 645 w 86"/>
                <a:gd name="T21" fmla="*/ 1217 h 121"/>
                <a:gd name="T22" fmla="*/ 583 w 86"/>
                <a:gd name="T23" fmla="*/ 1183 h 121"/>
                <a:gd name="T24" fmla="*/ 738 w 86"/>
                <a:gd name="T25" fmla="*/ 149 h 121"/>
                <a:gd name="T26" fmla="*/ 658 w 86"/>
                <a:gd name="T27" fmla="*/ 833 h 121"/>
                <a:gd name="T28" fmla="*/ 675 w 86"/>
                <a:gd name="T29" fmla="*/ 876 h 121"/>
                <a:gd name="T30" fmla="*/ 770 w 86"/>
                <a:gd name="T31" fmla="*/ 192 h 121"/>
                <a:gd name="T32" fmla="*/ 800 w 86"/>
                <a:gd name="T33" fmla="*/ 93 h 121"/>
                <a:gd name="T34" fmla="*/ 783 w 86"/>
                <a:gd name="T35" fmla="*/ 0 h 121"/>
                <a:gd name="T36" fmla="*/ 770 w 86"/>
                <a:gd name="T37" fmla="*/ 35 h 121"/>
                <a:gd name="T38" fmla="*/ 738 w 86"/>
                <a:gd name="T39" fmla="*/ 149 h 121"/>
                <a:gd name="T40" fmla="*/ 875 w 86"/>
                <a:gd name="T41" fmla="*/ 1524 h 121"/>
                <a:gd name="T42" fmla="*/ 833 w 86"/>
                <a:gd name="T43" fmla="*/ 1217 h 121"/>
                <a:gd name="T44" fmla="*/ 863 w 86"/>
                <a:gd name="T45" fmla="*/ 1161 h 121"/>
                <a:gd name="T46" fmla="*/ 1300 w 86"/>
                <a:gd name="T47" fmla="*/ 491 h 121"/>
                <a:gd name="T48" fmla="*/ 1333 w 86"/>
                <a:gd name="T49" fmla="*/ 398 h 121"/>
                <a:gd name="T50" fmla="*/ 1313 w 86"/>
                <a:gd name="T51" fmla="*/ 307 h 121"/>
                <a:gd name="T52" fmla="*/ 1313 w 86"/>
                <a:gd name="T53" fmla="*/ 342 h 121"/>
                <a:gd name="T54" fmla="*/ 1270 w 86"/>
                <a:gd name="T55" fmla="*/ 435 h 121"/>
                <a:gd name="T56" fmla="*/ 833 w 86"/>
                <a:gd name="T57" fmla="*/ 1105 h 121"/>
                <a:gd name="T58" fmla="*/ 800 w 86"/>
                <a:gd name="T59" fmla="*/ 1161 h 121"/>
                <a:gd name="T60" fmla="*/ 845 w 86"/>
                <a:gd name="T61" fmla="*/ 1482 h 121"/>
                <a:gd name="T62" fmla="*/ 658 w 86"/>
                <a:gd name="T63" fmla="*/ 2189 h 121"/>
                <a:gd name="T64" fmla="*/ 550 w 86"/>
                <a:gd name="T65" fmla="*/ 2224 h 121"/>
                <a:gd name="T66" fmla="*/ 533 w 86"/>
                <a:gd name="T67" fmla="*/ 2224 h 121"/>
                <a:gd name="T68" fmla="*/ 583 w 86"/>
                <a:gd name="T69" fmla="*/ 2280 h 121"/>
                <a:gd name="T70" fmla="*/ 675 w 86"/>
                <a:gd name="T71" fmla="*/ 2245 h 121"/>
                <a:gd name="T72" fmla="*/ 875 w 86"/>
                <a:gd name="T73" fmla="*/ 1524 h 12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6" h="121">
                  <a:moveTo>
                    <a:pt x="37" y="62"/>
                  </a:moveTo>
                  <a:cubicBezTo>
                    <a:pt x="32" y="64"/>
                    <a:pt x="29" y="65"/>
                    <a:pt x="25" y="69"/>
                  </a:cubicBezTo>
                  <a:cubicBezTo>
                    <a:pt x="17" y="78"/>
                    <a:pt x="9" y="94"/>
                    <a:pt x="7" y="100"/>
                  </a:cubicBezTo>
                  <a:cubicBezTo>
                    <a:pt x="6" y="102"/>
                    <a:pt x="3" y="103"/>
                    <a:pt x="1" y="102"/>
                  </a:cubicBezTo>
                  <a:cubicBezTo>
                    <a:pt x="0" y="102"/>
                    <a:pt x="0" y="102"/>
                    <a:pt x="0" y="101"/>
                  </a:cubicBezTo>
                  <a:cubicBezTo>
                    <a:pt x="0" y="103"/>
                    <a:pt x="1" y="104"/>
                    <a:pt x="2" y="105"/>
                  </a:cubicBezTo>
                  <a:cubicBezTo>
                    <a:pt x="5" y="106"/>
                    <a:pt x="8" y="105"/>
                    <a:pt x="9" y="102"/>
                  </a:cubicBezTo>
                  <a:cubicBezTo>
                    <a:pt x="11" y="97"/>
                    <a:pt x="19" y="81"/>
                    <a:pt x="27" y="72"/>
                  </a:cubicBezTo>
                  <a:cubicBezTo>
                    <a:pt x="30" y="68"/>
                    <a:pt x="34" y="66"/>
                    <a:pt x="38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1" y="65"/>
                    <a:pt x="41" y="65"/>
                    <a:pt x="41" y="64"/>
                  </a:cubicBezTo>
                  <a:cubicBezTo>
                    <a:pt x="40" y="63"/>
                    <a:pt x="39" y="62"/>
                    <a:pt x="37" y="62"/>
                  </a:cubicBezTo>
                  <a:close/>
                  <a:moveTo>
                    <a:pt x="47" y="8"/>
                  </a:moveTo>
                  <a:cubicBezTo>
                    <a:pt x="40" y="23"/>
                    <a:pt x="37" y="32"/>
                    <a:pt x="42" y="44"/>
                  </a:cubicBezTo>
                  <a:cubicBezTo>
                    <a:pt x="42" y="45"/>
                    <a:pt x="43" y="45"/>
                    <a:pt x="43" y="46"/>
                  </a:cubicBezTo>
                  <a:cubicBezTo>
                    <a:pt x="39" y="34"/>
                    <a:pt x="42" y="25"/>
                    <a:pt x="49" y="10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2" y="3"/>
                    <a:pt x="51" y="1"/>
                    <a:pt x="50" y="0"/>
                  </a:cubicBezTo>
                  <a:cubicBezTo>
                    <a:pt x="50" y="0"/>
                    <a:pt x="50" y="1"/>
                    <a:pt x="49" y="2"/>
                  </a:cubicBezTo>
                  <a:lnTo>
                    <a:pt x="47" y="8"/>
                  </a:lnTo>
                  <a:close/>
                  <a:moveTo>
                    <a:pt x="56" y="80"/>
                  </a:moveTo>
                  <a:cubicBezTo>
                    <a:pt x="56" y="74"/>
                    <a:pt x="55" y="69"/>
                    <a:pt x="53" y="64"/>
                  </a:cubicBezTo>
                  <a:cubicBezTo>
                    <a:pt x="52" y="63"/>
                    <a:pt x="52" y="62"/>
                    <a:pt x="55" y="61"/>
                  </a:cubicBezTo>
                  <a:cubicBezTo>
                    <a:pt x="72" y="55"/>
                    <a:pt x="76" y="43"/>
                    <a:pt x="83" y="26"/>
                  </a:cubicBezTo>
                  <a:cubicBezTo>
                    <a:pt x="85" y="21"/>
                    <a:pt x="85" y="21"/>
                    <a:pt x="85" y="21"/>
                  </a:cubicBezTo>
                  <a:cubicBezTo>
                    <a:pt x="86" y="19"/>
                    <a:pt x="86" y="17"/>
                    <a:pt x="84" y="16"/>
                  </a:cubicBezTo>
                  <a:cubicBezTo>
                    <a:pt x="84" y="16"/>
                    <a:pt x="84" y="17"/>
                    <a:pt x="84" y="18"/>
                  </a:cubicBezTo>
                  <a:cubicBezTo>
                    <a:pt x="81" y="23"/>
                    <a:pt x="81" y="23"/>
                    <a:pt x="81" y="23"/>
                  </a:cubicBezTo>
                  <a:cubicBezTo>
                    <a:pt x="74" y="40"/>
                    <a:pt x="70" y="52"/>
                    <a:pt x="53" y="58"/>
                  </a:cubicBezTo>
                  <a:cubicBezTo>
                    <a:pt x="51" y="59"/>
                    <a:pt x="51" y="61"/>
                    <a:pt x="51" y="61"/>
                  </a:cubicBezTo>
                  <a:cubicBezTo>
                    <a:pt x="53" y="66"/>
                    <a:pt x="54" y="71"/>
                    <a:pt x="54" y="78"/>
                  </a:cubicBezTo>
                  <a:cubicBezTo>
                    <a:pt x="53" y="92"/>
                    <a:pt x="44" y="109"/>
                    <a:pt x="42" y="115"/>
                  </a:cubicBezTo>
                  <a:cubicBezTo>
                    <a:pt x="41" y="117"/>
                    <a:pt x="38" y="119"/>
                    <a:pt x="35" y="117"/>
                  </a:cubicBezTo>
                  <a:cubicBezTo>
                    <a:pt x="35" y="117"/>
                    <a:pt x="35" y="117"/>
                    <a:pt x="34" y="117"/>
                  </a:cubicBezTo>
                  <a:cubicBezTo>
                    <a:pt x="34" y="118"/>
                    <a:pt x="35" y="120"/>
                    <a:pt x="37" y="120"/>
                  </a:cubicBezTo>
                  <a:cubicBezTo>
                    <a:pt x="39" y="121"/>
                    <a:pt x="42" y="120"/>
                    <a:pt x="43" y="118"/>
                  </a:cubicBezTo>
                  <a:cubicBezTo>
                    <a:pt x="46" y="112"/>
                    <a:pt x="54" y="94"/>
                    <a:pt x="56" y="8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" name="Freeform 1210">
              <a:extLst>
                <a:ext uri="{FF2B5EF4-FFF2-40B4-BE49-F238E27FC236}">
                  <a16:creationId xmlns:a16="http://schemas.microsoft.com/office/drawing/2014/main" id="{44D13D68-4C57-B29D-3F45-2A764B4B8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5" y="1432"/>
              <a:ext cx="30" cy="125"/>
            </a:xfrm>
            <a:custGeom>
              <a:avLst/>
              <a:gdLst>
                <a:gd name="T0" fmla="*/ 125 w 12"/>
                <a:gd name="T1" fmla="*/ 0 h 47"/>
                <a:gd name="T2" fmla="*/ 158 w 12"/>
                <a:gd name="T3" fmla="*/ 226 h 47"/>
                <a:gd name="T4" fmla="*/ 0 w 12"/>
                <a:gd name="T5" fmla="*/ 883 h 47"/>
                <a:gd name="T6" fmla="*/ 0 w 12"/>
                <a:gd name="T7" fmla="*/ 883 h 47"/>
                <a:gd name="T8" fmla="*/ 175 w 12"/>
                <a:gd name="T9" fmla="*/ 261 h 47"/>
                <a:gd name="T10" fmla="*/ 125 w 12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7">
                  <a:moveTo>
                    <a:pt x="8" y="0"/>
                  </a:moveTo>
                  <a:cubicBezTo>
                    <a:pt x="10" y="4"/>
                    <a:pt x="11" y="7"/>
                    <a:pt x="10" y="12"/>
                  </a:cubicBezTo>
                  <a:cubicBezTo>
                    <a:pt x="9" y="26"/>
                    <a:pt x="1" y="4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" y="44"/>
                    <a:pt x="10" y="27"/>
                    <a:pt x="11" y="14"/>
                  </a:cubicBezTo>
                  <a:cubicBezTo>
                    <a:pt x="12" y="8"/>
                    <a:pt x="10" y="4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4" name="Freeform 1211">
              <a:extLst>
                <a:ext uri="{FF2B5EF4-FFF2-40B4-BE49-F238E27FC236}">
                  <a16:creationId xmlns:a16="http://schemas.microsoft.com/office/drawing/2014/main" id="{4562A722-844A-B939-DA1E-BD590221D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0" y="1317"/>
              <a:ext cx="55" cy="72"/>
            </a:xfrm>
            <a:custGeom>
              <a:avLst/>
              <a:gdLst>
                <a:gd name="T0" fmla="*/ 345 w 22"/>
                <a:gd name="T1" fmla="*/ 0 h 27"/>
                <a:gd name="T2" fmla="*/ 0 w 22"/>
                <a:gd name="T3" fmla="*/ 512 h 27"/>
                <a:gd name="T4" fmla="*/ 0 w 22"/>
                <a:gd name="T5" fmla="*/ 512 h 27"/>
                <a:gd name="T6" fmla="*/ 238 w 22"/>
                <a:gd name="T7" fmla="*/ 320 h 27"/>
                <a:gd name="T8" fmla="*/ 345 w 22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7">
                  <a:moveTo>
                    <a:pt x="22" y="0"/>
                  </a:moveTo>
                  <a:cubicBezTo>
                    <a:pt x="15" y="16"/>
                    <a:pt x="10" y="23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6" y="25"/>
                    <a:pt x="11" y="22"/>
                    <a:pt x="15" y="17"/>
                  </a:cubicBezTo>
                  <a:cubicBezTo>
                    <a:pt x="18" y="13"/>
                    <a:pt x="19" y="6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5" name="Freeform 1213">
              <a:extLst>
                <a:ext uri="{FF2B5EF4-FFF2-40B4-BE49-F238E27FC236}">
                  <a16:creationId xmlns:a16="http://schemas.microsoft.com/office/drawing/2014/main" id="{6C8E305D-6101-A161-CF20-5133B521A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" y="1275"/>
              <a:ext cx="97" cy="237"/>
            </a:xfrm>
            <a:custGeom>
              <a:avLst/>
              <a:gdLst>
                <a:gd name="T0" fmla="*/ 587 w 39"/>
                <a:gd name="T1" fmla="*/ 35 h 89"/>
                <a:gd name="T2" fmla="*/ 507 w 39"/>
                <a:gd name="T3" fmla="*/ 831 h 89"/>
                <a:gd name="T4" fmla="*/ 507 w 39"/>
                <a:gd name="T5" fmla="*/ 865 h 89"/>
                <a:gd name="T6" fmla="*/ 495 w 39"/>
                <a:gd name="T7" fmla="*/ 908 h 89"/>
                <a:gd name="T8" fmla="*/ 279 w 39"/>
                <a:gd name="T9" fmla="*/ 1078 h 89"/>
                <a:gd name="T10" fmla="*/ 0 w 39"/>
                <a:gd name="T11" fmla="*/ 1680 h 89"/>
                <a:gd name="T12" fmla="*/ 0 w 39"/>
                <a:gd name="T13" fmla="*/ 1680 h 89"/>
                <a:gd name="T14" fmla="*/ 291 w 39"/>
                <a:gd name="T15" fmla="*/ 1092 h 89"/>
                <a:gd name="T16" fmla="*/ 507 w 39"/>
                <a:gd name="T17" fmla="*/ 921 h 89"/>
                <a:gd name="T18" fmla="*/ 537 w 39"/>
                <a:gd name="T19" fmla="*/ 887 h 89"/>
                <a:gd name="T20" fmla="*/ 537 w 39"/>
                <a:gd name="T21" fmla="*/ 815 h 89"/>
                <a:gd name="T22" fmla="*/ 507 w 39"/>
                <a:gd name="T23" fmla="*/ 285 h 89"/>
                <a:gd name="T24" fmla="*/ 599 w 39"/>
                <a:gd name="T25" fmla="*/ 35 h 89"/>
                <a:gd name="T26" fmla="*/ 587 w 39"/>
                <a:gd name="T27" fmla="*/ 35 h 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9" h="89">
                  <a:moveTo>
                    <a:pt x="38" y="2"/>
                  </a:moveTo>
                  <a:cubicBezTo>
                    <a:pt x="31" y="18"/>
                    <a:pt x="26" y="28"/>
                    <a:pt x="33" y="44"/>
                  </a:cubicBezTo>
                  <a:cubicBezTo>
                    <a:pt x="34" y="44"/>
                    <a:pt x="34" y="45"/>
                    <a:pt x="33" y="46"/>
                  </a:cubicBezTo>
                  <a:cubicBezTo>
                    <a:pt x="33" y="47"/>
                    <a:pt x="33" y="48"/>
                    <a:pt x="32" y="48"/>
                  </a:cubicBezTo>
                  <a:cubicBezTo>
                    <a:pt x="27" y="50"/>
                    <a:pt x="22" y="53"/>
                    <a:pt x="18" y="57"/>
                  </a:cubicBezTo>
                  <a:cubicBezTo>
                    <a:pt x="9" y="67"/>
                    <a:pt x="3" y="83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3" y="83"/>
                    <a:pt x="11" y="68"/>
                    <a:pt x="19" y="58"/>
                  </a:cubicBezTo>
                  <a:cubicBezTo>
                    <a:pt x="23" y="54"/>
                    <a:pt x="27" y="51"/>
                    <a:pt x="33" y="49"/>
                  </a:cubicBezTo>
                  <a:cubicBezTo>
                    <a:pt x="34" y="49"/>
                    <a:pt x="35" y="48"/>
                    <a:pt x="35" y="47"/>
                  </a:cubicBezTo>
                  <a:cubicBezTo>
                    <a:pt x="35" y="46"/>
                    <a:pt x="35" y="44"/>
                    <a:pt x="35" y="43"/>
                  </a:cubicBezTo>
                  <a:cubicBezTo>
                    <a:pt x="30" y="33"/>
                    <a:pt x="30" y="24"/>
                    <a:pt x="33" y="15"/>
                  </a:cubicBezTo>
                  <a:cubicBezTo>
                    <a:pt x="34" y="12"/>
                    <a:pt x="37" y="5"/>
                    <a:pt x="39" y="2"/>
                  </a:cubicBezTo>
                  <a:cubicBezTo>
                    <a:pt x="39" y="0"/>
                    <a:pt x="38" y="2"/>
                    <a:pt x="38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6" name="Freeform 1250">
              <a:extLst>
                <a:ext uri="{FF2B5EF4-FFF2-40B4-BE49-F238E27FC236}">
                  <a16:creationId xmlns:a16="http://schemas.microsoft.com/office/drawing/2014/main" id="{E652ED03-2F41-80D9-299B-7B396149D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248"/>
              <a:ext cx="218" cy="328"/>
            </a:xfrm>
            <a:custGeom>
              <a:avLst/>
              <a:gdLst>
                <a:gd name="T0" fmla="*/ 847 w 87"/>
                <a:gd name="T1" fmla="*/ 1251 h 123"/>
                <a:gd name="T2" fmla="*/ 880 w 87"/>
                <a:gd name="T3" fmla="*/ 1195 h 123"/>
                <a:gd name="T4" fmla="*/ 1318 w 87"/>
                <a:gd name="T5" fmla="*/ 533 h 123"/>
                <a:gd name="T6" fmla="*/ 1351 w 87"/>
                <a:gd name="T7" fmla="*/ 435 h 123"/>
                <a:gd name="T8" fmla="*/ 1318 w 87"/>
                <a:gd name="T9" fmla="*/ 320 h 123"/>
                <a:gd name="T10" fmla="*/ 1225 w 87"/>
                <a:gd name="T11" fmla="*/ 363 h 123"/>
                <a:gd name="T12" fmla="*/ 1193 w 87"/>
                <a:gd name="T13" fmla="*/ 477 h 123"/>
                <a:gd name="T14" fmla="*/ 847 w 87"/>
                <a:gd name="T15" fmla="*/ 989 h 123"/>
                <a:gd name="T16" fmla="*/ 709 w 87"/>
                <a:gd name="T17" fmla="*/ 931 h 123"/>
                <a:gd name="T18" fmla="*/ 784 w 87"/>
                <a:gd name="T19" fmla="*/ 227 h 123"/>
                <a:gd name="T20" fmla="*/ 817 w 87"/>
                <a:gd name="T21" fmla="*/ 136 h 123"/>
                <a:gd name="T22" fmla="*/ 784 w 87"/>
                <a:gd name="T23" fmla="*/ 21 h 123"/>
                <a:gd name="T24" fmla="*/ 692 w 87"/>
                <a:gd name="T25" fmla="*/ 56 h 123"/>
                <a:gd name="T26" fmla="*/ 659 w 87"/>
                <a:gd name="T27" fmla="*/ 171 h 123"/>
                <a:gd name="T28" fmla="*/ 554 w 87"/>
                <a:gd name="T29" fmla="*/ 1024 h 123"/>
                <a:gd name="T30" fmla="*/ 534 w 87"/>
                <a:gd name="T31" fmla="*/ 1080 h 123"/>
                <a:gd name="T32" fmla="*/ 313 w 87"/>
                <a:gd name="T33" fmla="*/ 1251 h 123"/>
                <a:gd name="T34" fmla="*/ 20 w 87"/>
                <a:gd name="T35" fmla="*/ 1899 h 123"/>
                <a:gd name="T36" fmla="*/ 50 w 87"/>
                <a:gd name="T37" fmla="*/ 2027 h 123"/>
                <a:gd name="T38" fmla="*/ 158 w 87"/>
                <a:gd name="T39" fmla="*/ 1971 h 123"/>
                <a:gd name="T40" fmla="*/ 439 w 87"/>
                <a:gd name="T41" fmla="*/ 1400 h 123"/>
                <a:gd name="T42" fmla="*/ 616 w 87"/>
                <a:gd name="T43" fmla="*/ 1272 h 123"/>
                <a:gd name="T44" fmla="*/ 679 w 87"/>
                <a:gd name="T45" fmla="*/ 1309 h 123"/>
                <a:gd name="T46" fmla="*/ 722 w 87"/>
                <a:gd name="T47" fmla="*/ 1536 h 123"/>
                <a:gd name="T48" fmla="*/ 554 w 87"/>
                <a:gd name="T49" fmla="*/ 2197 h 123"/>
                <a:gd name="T50" fmla="*/ 596 w 87"/>
                <a:gd name="T51" fmla="*/ 2312 h 123"/>
                <a:gd name="T52" fmla="*/ 692 w 87"/>
                <a:gd name="T53" fmla="*/ 2275 h 123"/>
                <a:gd name="T54" fmla="*/ 897 w 87"/>
                <a:gd name="T55" fmla="*/ 1557 h 123"/>
                <a:gd name="T56" fmla="*/ 847 w 87"/>
                <a:gd name="T57" fmla="*/ 1251 h 1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7" h="123">
                  <a:moveTo>
                    <a:pt x="54" y="66"/>
                  </a:moveTo>
                  <a:cubicBezTo>
                    <a:pt x="53" y="65"/>
                    <a:pt x="53" y="64"/>
                    <a:pt x="56" y="63"/>
                  </a:cubicBezTo>
                  <a:cubicBezTo>
                    <a:pt x="73" y="57"/>
                    <a:pt x="77" y="45"/>
                    <a:pt x="84" y="28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1"/>
                    <a:pt x="86" y="18"/>
                    <a:pt x="84" y="17"/>
                  </a:cubicBezTo>
                  <a:cubicBezTo>
                    <a:pt x="82" y="16"/>
                    <a:pt x="79" y="17"/>
                    <a:pt x="78" y="19"/>
                  </a:cubicBezTo>
                  <a:cubicBezTo>
                    <a:pt x="76" y="25"/>
                    <a:pt x="76" y="25"/>
                    <a:pt x="76" y="25"/>
                  </a:cubicBezTo>
                  <a:cubicBezTo>
                    <a:pt x="70" y="40"/>
                    <a:pt x="65" y="48"/>
                    <a:pt x="54" y="52"/>
                  </a:cubicBezTo>
                  <a:cubicBezTo>
                    <a:pt x="52" y="53"/>
                    <a:pt x="47" y="53"/>
                    <a:pt x="45" y="49"/>
                  </a:cubicBezTo>
                  <a:cubicBezTo>
                    <a:pt x="40" y="37"/>
                    <a:pt x="43" y="28"/>
                    <a:pt x="50" y="12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3" y="5"/>
                    <a:pt x="52" y="2"/>
                    <a:pt x="50" y="1"/>
                  </a:cubicBezTo>
                  <a:cubicBezTo>
                    <a:pt x="48" y="0"/>
                    <a:pt x="45" y="1"/>
                    <a:pt x="44" y="3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4" y="25"/>
                    <a:pt x="28" y="38"/>
                    <a:pt x="35" y="54"/>
                  </a:cubicBezTo>
                  <a:cubicBezTo>
                    <a:pt x="35" y="55"/>
                    <a:pt x="36" y="56"/>
                    <a:pt x="34" y="57"/>
                  </a:cubicBezTo>
                  <a:cubicBezTo>
                    <a:pt x="29" y="59"/>
                    <a:pt x="24" y="61"/>
                    <a:pt x="20" y="66"/>
                  </a:cubicBezTo>
                  <a:cubicBezTo>
                    <a:pt x="11" y="77"/>
                    <a:pt x="3" y="95"/>
                    <a:pt x="1" y="100"/>
                  </a:cubicBezTo>
                  <a:cubicBezTo>
                    <a:pt x="0" y="103"/>
                    <a:pt x="1" y="106"/>
                    <a:pt x="3" y="107"/>
                  </a:cubicBezTo>
                  <a:cubicBezTo>
                    <a:pt x="6" y="108"/>
                    <a:pt x="9" y="107"/>
                    <a:pt x="10" y="104"/>
                  </a:cubicBezTo>
                  <a:cubicBezTo>
                    <a:pt x="12" y="99"/>
                    <a:pt x="20" y="83"/>
                    <a:pt x="28" y="74"/>
                  </a:cubicBezTo>
                  <a:cubicBezTo>
                    <a:pt x="31" y="70"/>
                    <a:pt x="35" y="68"/>
                    <a:pt x="39" y="67"/>
                  </a:cubicBezTo>
                  <a:cubicBezTo>
                    <a:pt x="41" y="67"/>
                    <a:pt x="43" y="68"/>
                    <a:pt x="43" y="69"/>
                  </a:cubicBezTo>
                  <a:cubicBezTo>
                    <a:pt x="45" y="73"/>
                    <a:pt x="46" y="76"/>
                    <a:pt x="46" y="81"/>
                  </a:cubicBezTo>
                  <a:cubicBezTo>
                    <a:pt x="45" y="94"/>
                    <a:pt x="38" y="111"/>
                    <a:pt x="35" y="116"/>
                  </a:cubicBezTo>
                  <a:cubicBezTo>
                    <a:pt x="34" y="118"/>
                    <a:pt x="35" y="121"/>
                    <a:pt x="38" y="122"/>
                  </a:cubicBezTo>
                  <a:cubicBezTo>
                    <a:pt x="40" y="123"/>
                    <a:pt x="43" y="122"/>
                    <a:pt x="44" y="120"/>
                  </a:cubicBezTo>
                  <a:cubicBezTo>
                    <a:pt x="47" y="114"/>
                    <a:pt x="55" y="96"/>
                    <a:pt x="57" y="82"/>
                  </a:cubicBezTo>
                  <a:cubicBezTo>
                    <a:pt x="57" y="76"/>
                    <a:pt x="56" y="71"/>
                    <a:pt x="54" y="6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88" name="Groupe 1687">
            <a:extLst>
              <a:ext uri="{FF2B5EF4-FFF2-40B4-BE49-F238E27FC236}">
                <a16:creationId xmlns:a16="http://schemas.microsoft.com/office/drawing/2014/main" id="{B54D92A2-1146-EA10-5DB5-8BD2C07ECF5E}"/>
              </a:ext>
            </a:extLst>
          </p:cNvPr>
          <p:cNvGrpSpPr/>
          <p:nvPr/>
        </p:nvGrpSpPr>
        <p:grpSpPr>
          <a:xfrm>
            <a:off x="2295612" y="4200507"/>
            <a:ext cx="1298393" cy="763606"/>
            <a:chOff x="2415950" y="4749800"/>
            <a:chExt cx="1433656" cy="763606"/>
          </a:xfrm>
        </p:grpSpPr>
        <p:sp>
          <p:nvSpPr>
            <p:cNvPr id="11" name="Nuage 10">
              <a:extLst>
                <a:ext uri="{FF2B5EF4-FFF2-40B4-BE49-F238E27FC236}">
                  <a16:creationId xmlns:a16="http://schemas.microsoft.com/office/drawing/2014/main" id="{AE0B64A9-1EF2-D179-74C3-030A3D2958AE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87" name="ZoneTexte 1686">
              <a:extLst>
                <a:ext uri="{FF2B5EF4-FFF2-40B4-BE49-F238E27FC236}">
                  <a16:creationId xmlns:a16="http://schemas.microsoft.com/office/drawing/2014/main" id="{C3F217DB-5AEE-24AD-E972-7B95C7B58E39}"/>
                </a:ext>
              </a:extLst>
            </p:cNvPr>
            <p:cNvSpPr txBox="1"/>
            <p:nvPr/>
          </p:nvSpPr>
          <p:spPr>
            <a:xfrm>
              <a:off x="2511767" y="4975729"/>
              <a:ext cx="12459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INTERPHASE</a:t>
              </a:r>
              <a:endParaRPr lang="fr-FR" dirty="0"/>
            </a:p>
          </p:txBody>
        </p:sp>
      </p:grpSp>
      <p:grpSp>
        <p:nvGrpSpPr>
          <p:cNvPr id="1689" name="Groupe 1688">
            <a:extLst>
              <a:ext uri="{FF2B5EF4-FFF2-40B4-BE49-F238E27FC236}">
                <a16:creationId xmlns:a16="http://schemas.microsoft.com/office/drawing/2014/main" id="{44CBE6FB-D9D3-37E7-3577-6A1BDCE47511}"/>
              </a:ext>
            </a:extLst>
          </p:cNvPr>
          <p:cNvGrpSpPr/>
          <p:nvPr/>
        </p:nvGrpSpPr>
        <p:grpSpPr>
          <a:xfrm>
            <a:off x="3845010" y="4728873"/>
            <a:ext cx="1298393" cy="763606"/>
            <a:chOff x="2415950" y="4749800"/>
            <a:chExt cx="1433656" cy="763606"/>
          </a:xfrm>
        </p:grpSpPr>
        <p:sp>
          <p:nvSpPr>
            <p:cNvPr id="1690" name="Nuage 1689">
              <a:extLst>
                <a:ext uri="{FF2B5EF4-FFF2-40B4-BE49-F238E27FC236}">
                  <a16:creationId xmlns:a16="http://schemas.microsoft.com/office/drawing/2014/main" id="{997C5E49-EEB1-6162-4B0C-205E754241A3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91" name="ZoneTexte 1690">
              <a:extLst>
                <a:ext uri="{FF2B5EF4-FFF2-40B4-BE49-F238E27FC236}">
                  <a16:creationId xmlns:a16="http://schemas.microsoft.com/office/drawing/2014/main" id="{71B970A2-6319-8EE4-5FFB-EEF87A55CE94}"/>
                </a:ext>
              </a:extLst>
            </p:cNvPr>
            <p:cNvSpPr txBox="1"/>
            <p:nvPr/>
          </p:nvSpPr>
          <p:spPr>
            <a:xfrm>
              <a:off x="2511767" y="4975729"/>
              <a:ext cx="12459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MEIOSIS I</a:t>
              </a:r>
              <a:endParaRPr lang="fr-FR" dirty="0"/>
            </a:p>
          </p:txBody>
        </p:sp>
      </p:grpSp>
      <p:grpSp>
        <p:nvGrpSpPr>
          <p:cNvPr id="1692" name="Groupe 1691">
            <a:extLst>
              <a:ext uri="{FF2B5EF4-FFF2-40B4-BE49-F238E27FC236}">
                <a16:creationId xmlns:a16="http://schemas.microsoft.com/office/drawing/2014/main" id="{7689B7D9-D3BB-0F3E-F92D-623B1672C51E}"/>
              </a:ext>
            </a:extLst>
          </p:cNvPr>
          <p:cNvGrpSpPr/>
          <p:nvPr/>
        </p:nvGrpSpPr>
        <p:grpSpPr>
          <a:xfrm>
            <a:off x="5345863" y="5243512"/>
            <a:ext cx="1298393" cy="763606"/>
            <a:chOff x="2415950" y="4749800"/>
            <a:chExt cx="1433656" cy="763606"/>
          </a:xfrm>
        </p:grpSpPr>
        <p:sp>
          <p:nvSpPr>
            <p:cNvPr id="1693" name="Nuage 1692">
              <a:extLst>
                <a:ext uri="{FF2B5EF4-FFF2-40B4-BE49-F238E27FC236}">
                  <a16:creationId xmlns:a16="http://schemas.microsoft.com/office/drawing/2014/main" id="{9CBD4904-7000-DB51-91E1-A259F417D0C7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94" name="ZoneTexte 1693">
              <a:extLst>
                <a:ext uri="{FF2B5EF4-FFF2-40B4-BE49-F238E27FC236}">
                  <a16:creationId xmlns:a16="http://schemas.microsoft.com/office/drawing/2014/main" id="{C1AB8F72-EE99-DA1E-24C6-DB0520A12E4B}"/>
                </a:ext>
              </a:extLst>
            </p:cNvPr>
            <p:cNvSpPr txBox="1"/>
            <p:nvPr/>
          </p:nvSpPr>
          <p:spPr>
            <a:xfrm>
              <a:off x="2511767" y="4975729"/>
              <a:ext cx="12459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MEIOSIS II</a:t>
              </a:r>
              <a:endParaRPr lang="fr-FR" dirty="0"/>
            </a:p>
          </p:txBody>
        </p:sp>
      </p:grpSp>
      <p:grpSp>
        <p:nvGrpSpPr>
          <p:cNvPr id="1695" name="Groupe 1694">
            <a:extLst>
              <a:ext uri="{FF2B5EF4-FFF2-40B4-BE49-F238E27FC236}">
                <a16:creationId xmlns:a16="http://schemas.microsoft.com/office/drawing/2014/main" id="{F5D8F3BF-2B3E-6245-D201-564CB559FE0E}"/>
              </a:ext>
            </a:extLst>
          </p:cNvPr>
          <p:cNvGrpSpPr/>
          <p:nvPr/>
        </p:nvGrpSpPr>
        <p:grpSpPr>
          <a:xfrm>
            <a:off x="4752556" y="1936755"/>
            <a:ext cx="1183346" cy="520691"/>
            <a:chOff x="2415950" y="4749800"/>
            <a:chExt cx="1433656" cy="763606"/>
          </a:xfrm>
        </p:grpSpPr>
        <p:sp>
          <p:nvSpPr>
            <p:cNvPr id="1696" name="Nuage 1695">
              <a:extLst>
                <a:ext uri="{FF2B5EF4-FFF2-40B4-BE49-F238E27FC236}">
                  <a16:creationId xmlns:a16="http://schemas.microsoft.com/office/drawing/2014/main" id="{6448E5B1-3DAB-57F2-52AC-535786919F09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697" name="ZoneTexte 1696">
              <a:extLst>
                <a:ext uri="{FF2B5EF4-FFF2-40B4-BE49-F238E27FC236}">
                  <a16:creationId xmlns:a16="http://schemas.microsoft.com/office/drawing/2014/main" id="{5A22788E-1E18-6D3C-2ED4-3340D8D13D11}"/>
                </a:ext>
              </a:extLst>
            </p:cNvPr>
            <p:cNvSpPr txBox="1"/>
            <p:nvPr/>
          </p:nvSpPr>
          <p:spPr>
            <a:xfrm>
              <a:off x="2541187" y="4850578"/>
              <a:ext cx="1245967" cy="631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DAUGHTER NUCLEI</a:t>
              </a:r>
              <a:endParaRPr lang="fr-FR" sz="1050" dirty="0"/>
            </a:p>
          </p:txBody>
        </p:sp>
      </p:grpSp>
      <p:grpSp>
        <p:nvGrpSpPr>
          <p:cNvPr id="1698" name="Groupe 1697">
            <a:extLst>
              <a:ext uri="{FF2B5EF4-FFF2-40B4-BE49-F238E27FC236}">
                <a16:creationId xmlns:a16="http://schemas.microsoft.com/office/drawing/2014/main" id="{E9A6282E-AB54-262C-3592-F702B9FADB8D}"/>
              </a:ext>
            </a:extLst>
          </p:cNvPr>
          <p:cNvGrpSpPr/>
          <p:nvPr/>
        </p:nvGrpSpPr>
        <p:grpSpPr>
          <a:xfrm>
            <a:off x="6247052" y="1366330"/>
            <a:ext cx="1183346" cy="520691"/>
            <a:chOff x="2415950" y="4749800"/>
            <a:chExt cx="1433656" cy="763606"/>
          </a:xfrm>
        </p:grpSpPr>
        <p:sp>
          <p:nvSpPr>
            <p:cNvPr id="1699" name="Nuage 1698">
              <a:extLst>
                <a:ext uri="{FF2B5EF4-FFF2-40B4-BE49-F238E27FC236}">
                  <a16:creationId xmlns:a16="http://schemas.microsoft.com/office/drawing/2014/main" id="{048BC340-13EC-32B1-2E88-F19562AC848B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1700" name="ZoneTexte 1699">
              <a:extLst>
                <a:ext uri="{FF2B5EF4-FFF2-40B4-BE49-F238E27FC236}">
                  <a16:creationId xmlns:a16="http://schemas.microsoft.com/office/drawing/2014/main" id="{D066C2D5-8575-DFA3-C256-E6348D435065}"/>
                </a:ext>
              </a:extLst>
            </p:cNvPr>
            <p:cNvSpPr txBox="1"/>
            <p:nvPr/>
          </p:nvSpPr>
          <p:spPr>
            <a:xfrm>
              <a:off x="2541187" y="4850578"/>
              <a:ext cx="1245967" cy="631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DAUGHTER NUCLEI II</a:t>
              </a:r>
              <a:endParaRPr lang="fr-FR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286065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313</TotalTime>
  <Words>42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Black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ROTA HUGO SI</cp:lastModifiedBy>
  <cp:revision>4</cp:revision>
  <dcterms:created xsi:type="dcterms:W3CDTF">2024-05-16T14:55:27Z</dcterms:created>
  <dcterms:modified xsi:type="dcterms:W3CDTF">2024-07-16T13:06:19Z</dcterms:modified>
</cp:coreProperties>
</file>