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77B039-2E40-4680-89D1-A4AB000EF4CD}" v="707" dt="2024-07-16T12:35:34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B877B039-2E40-4680-89D1-A4AB000EF4CD}"/>
    <pc:docChg chg="undo redo custSel modSld">
      <pc:chgData name="ROTA HUGO SI" userId="f084d78e-b525-4b91-8087-634c06aecf4c" providerId="ADAL" clId="{B877B039-2E40-4680-89D1-A4AB000EF4CD}" dt="2024-07-16T12:39:11.294" v="1267" actId="108"/>
      <pc:docMkLst>
        <pc:docMk/>
      </pc:docMkLst>
      <pc:sldChg chg="addSp delSp modSp mod">
        <pc:chgData name="ROTA HUGO SI" userId="f084d78e-b525-4b91-8087-634c06aecf4c" providerId="ADAL" clId="{B877B039-2E40-4680-89D1-A4AB000EF4CD}" dt="2024-07-16T12:39:11.294" v="1267" actId="108"/>
        <pc:sldMkLst>
          <pc:docMk/>
          <pc:sldMk cId="286065243" sldId="256"/>
        </pc:sldMkLst>
        <pc:spChg chg="mod">
          <ac:chgData name="ROTA HUGO SI" userId="f084d78e-b525-4b91-8087-634c06aecf4c" providerId="ADAL" clId="{B877B039-2E40-4680-89D1-A4AB000EF4CD}" dt="2024-07-16T12:38:05.796" v="1253" actId="208"/>
          <ac:spMkLst>
            <pc:docMk/>
            <pc:sldMk cId="286065243" sldId="256"/>
            <ac:spMk id="2" creationId="{BCAE99AB-8BC6-A7BC-F49B-163ECB0E0E09}"/>
          </ac:spMkLst>
        </pc:spChg>
        <pc:spChg chg="mod">
          <ac:chgData name="ROTA HUGO SI" userId="f084d78e-b525-4b91-8087-634c06aecf4c" providerId="ADAL" clId="{B877B039-2E40-4680-89D1-A4AB000EF4CD}" dt="2024-07-16T12:37:50.754" v="1250" actId="207"/>
          <ac:spMkLst>
            <pc:docMk/>
            <pc:sldMk cId="286065243" sldId="256"/>
            <ac:spMk id="3" creationId="{751F5B97-E044-84FF-217B-2F45B82AA0AE}"/>
          </ac:spMkLst>
        </pc:spChg>
        <pc:spChg chg="mod">
          <ac:chgData name="ROTA HUGO SI" userId="f084d78e-b525-4b91-8087-634c06aecf4c" providerId="ADAL" clId="{B877B039-2E40-4680-89D1-A4AB000EF4CD}" dt="2024-07-16T12:19:11.919" v="1088" actId="1076"/>
          <ac:spMkLst>
            <pc:docMk/>
            <pc:sldMk cId="286065243" sldId="256"/>
            <ac:spMk id="4" creationId="{AC2D8B7B-B225-B95A-AB51-286C0A377A4F}"/>
          </ac:spMkLst>
        </pc:spChg>
        <pc:spChg chg="del">
          <ac:chgData name="ROTA HUGO SI" userId="f084d78e-b525-4b91-8087-634c06aecf4c" providerId="ADAL" clId="{B877B039-2E40-4680-89D1-A4AB000EF4CD}" dt="2024-07-16T09:32:14.254" v="16" actId="478"/>
          <ac:spMkLst>
            <pc:docMk/>
            <pc:sldMk cId="286065243" sldId="256"/>
            <ac:spMk id="5" creationId="{D800AA9D-18C8-7BC1-7E0E-EE3D104DA785}"/>
          </ac:spMkLst>
        </pc:spChg>
        <pc:spChg chg="add del">
          <ac:chgData name="ROTA HUGO SI" userId="f084d78e-b525-4b91-8087-634c06aecf4c" providerId="ADAL" clId="{B877B039-2E40-4680-89D1-A4AB000EF4CD}" dt="2024-07-16T09:32:14.254" v="16" actId="478"/>
          <ac:spMkLst>
            <pc:docMk/>
            <pc:sldMk cId="286065243" sldId="256"/>
            <ac:spMk id="6" creationId="{5FEA839D-B140-B561-A5B5-AC8089C87B80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8" creationId="{6085D62A-AB93-21F7-D8F1-1658FC14BF51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9" creationId="{797EEEA7-C4A1-7B67-7A5B-22BC84776C99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10" creationId="{BC9A92A0-E3EB-816F-B578-542DDE4106A3}"/>
          </ac:spMkLst>
        </pc:spChg>
        <pc:spChg chg="mod">
          <ac:chgData name="ROTA HUGO SI" userId="f084d78e-b525-4b91-8087-634c06aecf4c" providerId="ADAL" clId="{B877B039-2E40-4680-89D1-A4AB000EF4CD}" dt="2024-07-16T12:38:34.173" v="1261" actId="108"/>
          <ac:spMkLst>
            <pc:docMk/>
            <pc:sldMk cId="286065243" sldId="256"/>
            <ac:spMk id="11" creationId="{AE0B64A9-1EF2-D179-74C3-030A3D2958AE}"/>
          </ac:spMkLst>
        </pc:spChg>
        <pc:spChg chg="add del mod">
          <ac:chgData name="ROTA HUGO SI" userId="f084d78e-b525-4b91-8087-634c06aecf4c" providerId="ADAL" clId="{B877B039-2E40-4680-89D1-A4AB000EF4CD}" dt="2024-07-16T09:41:16.273" v="139" actId="478"/>
          <ac:spMkLst>
            <pc:docMk/>
            <pc:sldMk cId="286065243" sldId="256"/>
            <ac:spMk id="12" creationId="{FC7C29BB-646D-DCF7-BF60-E802994D65A0}"/>
          </ac:spMkLst>
        </pc:spChg>
        <pc:spChg chg="del">
          <ac:chgData name="ROTA HUGO SI" userId="f084d78e-b525-4b91-8087-634c06aecf4c" providerId="ADAL" clId="{B877B039-2E40-4680-89D1-A4AB000EF4CD}" dt="2024-07-16T09:32:14.254" v="16" actId="478"/>
          <ac:spMkLst>
            <pc:docMk/>
            <pc:sldMk cId="286065243" sldId="256"/>
            <ac:spMk id="13" creationId="{82E3BB63-B212-8A2D-B37F-24197FE0DDD4}"/>
          </ac:spMkLst>
        </pc:spChg>
        <pc:spChg chg="add del">
          <ac:chgData name="ROTA HUGO SI" userId="f084d78e-b525-4b91-8087-634c06aecf4c" providerId="ADAL" clId="{B877B039-2E40-4680-89D1-A4AB000EF4CD}" dt="2024-07-16T09:32:14.254" v="16" actId="478"/>
          <ac:spMkLst>
            <pc:docMk/>
            <pc:sldMk cId="286065243" sldId="256"/>
            <ac:spMk id="14" creationId="{32293FB6-2DF0-65E7-CA5F-620F9F3DB27F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15" creationId="{071E3A6E-D0EE-36A0-6A8B-02F14C46F16E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16" creationId="{768E54FF-DBEB-60F0-801B-22EEC6B6F18B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17" creationId="{30D38243-7BD9-6FAF-233F-8A027579BF4D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18" creationId="{D9756561-552E-9215-4480-3D9C2F5D97CE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19" creationId="{08EF11FF-288E-1B95-8654-3257C3D5C22E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20" creationId="{C684C767-D0DE-2A2F-94E8-80B7B5AD0A90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21" creationId="{F45F56D8-1533-7580-EA98-FB90E5535974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22" creationId="{0A51F626-2540-7C5B-DA1B-F7BF26117A94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23" creationId="{590B505F-2A90-9C53-9C6C-DA9DD49AB09D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24" creationId="{84651672-0F9A-CA10-162C-98B2450306D2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25" creationId="{BC3D7E67-09AD-15DC-A384-471BD8E6729A}"/>
          </ac:spMkLst>
        </pc:spChg>
        <pc:spChg chg="add del">
          <ac:chgData name="ROTA HUGO SI" userId="f084d78e-b525-4b91-8087-634c06aecf4c" providerId="ADAL" clId="{B877B039-2E40-4680-89D1-A4AB000EF4CD}" dt="2024-07-16T09:32:11.617" v="15" actId="478"/>
          <ac:spMkLst>
            <pc:docMk/>
            <pc:sldMk cId="286065243" sldId="256"/>
            <ac:spMk id="26" creationId="{0D7F9B8D-A30D-EE52-E2B8-674451853766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27" creationId="{618EB013-95AE-F900-68F6-73D9D210BED9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28" creationId="{6FACC32B-B0CE-3E51-72AE-BB251026F6E5}"/>
          </ac:spMkLst>
        </pc:spChg>
        <pc:spChg chg="mod">
          <ac:chgData name="ROTA HUGO SI" userId="f084d78e-b525-4b91-8087-634c06aecf4c" providerId="ADAL" clId="{B877B039-2E40-4680-89D1-A4AB000EF4CD}" dt="2024-07-16T12:21:23.831" v="1117" actId="1076"/>
          <ac:spMkLst>
            <pc:docMk/>
            <pc:sldMk cId="286065243" sldId="256"/>
            <ac:spMk id="29" creationId="{FF7AD83D-26D8-117E-92F8-93E805F563B6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31" creationId="{3270A364-4599-FED6-D390-41A1B4559B13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24" creationId="{72984071-5E01-836A-4B2D-B36FC86C4EAF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25" creationId="{58B4472C-6908-F2F4-2786-3643C52AAF7F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26" creationId="{920AA673-EF7A-2BFC-75F0-EB7D484783FD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27" creationId="{B3C3E4F8-96C6-51C2-A826-2F7403F6E243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29" creationId="{F5F1A93A-6C49-13A8-0D74-82F680BD20A4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030" creationId="{97BD34E4-2449-4CF2-264A-F7033D4C7ACB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2" creationId="{41806436-D10C-3FD7-758B-4A6032173E61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3" creationId="{7E8D420F-CAE3-D371-208C-15289B1959A3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4" creationId="{D0B65C81-0F40-285F-F7FB-56DF73263D38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5" creationId="{7C871172-F476-FDFD-71DE-42F06EF04912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6" creationId="{7B13CA2E-9DE3-F2D7-2D99-5554A83E87F8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7" creationId="{A6794604-DFD4-A6CA-9C5C-06DA1F405226}"/>
          </ac:spMkLst>
        </pc:spChg>
        <pc:spChg chg="mod">
          <ac:chgData name="ROTA HUGO SI" userId="f084d78e-b525-4b91-8087-634c06aecf4c" providerId="ADAL" clId="{B877B039-2E40-4680-89D1-A4AB000EF4CD}" dt="2024-07-16T09:41:05.041" v="137" actId="1076"/>
          <ac:spMkLst>
            <pc:docMk/>
            <pc:sldMk cId="286065243" sldId="256"/>
            <ac:spMk id="1038" creationId="{2D8A0ECB-4175-2F5D-C3DB-33E7AF0BC530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0" creationId="{570F40E8-E92A-0084-9EA2-EC2664D93760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1" creationId="{17895BED-5427-161B-0FDB-A90C9F4AA423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2" creationId="{667EC163-0667-F8D9-A6AE-D3A9100A3AAF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3" creationId="{60EB4B33-C5AF-FA11-0A75-1A5C9094B3E8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4" creationId="{55DDAA08-5598-3781-F508-E25DBF3583A2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5" creationId="{256F5C6D-8E43-421D-FA20-2DA3F594EBA9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046" creationId="{1E6F448D-9727-0CE0-43EF-3857CFF262E7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48" creationId="{1DBD2616-E930-AD1A-61F2-BCEBCFA19A9B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49" creationId="{16A7196F-1FE6-0CFB-CBB6-F329D5E0923B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50" creationId="{DEFB1365-06C4-C5A7-94C7-DA2AABDF8246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51" creationId="{498E3CE1-AAF8-31F9-7425-30A168EED40E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52" creationId="{DF6409C7-B2C0-0837-F7C3-BAF519D3E062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53" creationId="{D7B91B32-F5DB-D9BA-99F7-0DB90C43C76B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054" creationId="{E5970D5D-BF6C-2D0C-507C-8CF369FBF77C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56" creationId="{D83670D9-DCD6-2C81-C175-A6B7A4DF4FA3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57" creationId="{B886FC4C-4BFE-1DE3-5215-36649BB3B58F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58" creationId="{BD7C1C94-FD3C-5D36-977B-EA9CE21FC5A9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59" creationId="{B517B44B-76CE-7DFD-C0C5-45952434CF2D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60" creationId="{CABFBC7E-41C0-5DFF-04B2-AA36E94E7BF1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61" creationId="{730C3E75-41A2-E824-EC95-359317F4244C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062" creationId="{537DBD6D-E289-E88C-4A13-428D70A54230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4" creationId="{BE2E85C6-E0BA-8843-968F-446246DF671A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5" creationId="{4898EDD5-CF6B-FEE4-BB35-8A65AD102C94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6" creationId="{F28F61B0-4D8E-2E32-7761-570CC24E80CD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7" creationId="{8B46E21F-485D-58E2-798F-71D00C73EA72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8" creationId="{7A876D0B-32CA-5260-E33B-11CC6CD1990A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69" creationId="{ADC8EE31-EFCC-E0FF-8CF6-D459ADFA9F7B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0" creationId="{2EC2AD14-5F7E-8B3C-BC53-ADB728C5D2C7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1" creationId="{826E608F-AD61-9DF7-7644-3E7DBAEFAA61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2" creationId="{043460EA-0C61-F70C-F93A-2A799652581E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3" creationId="{A493D3EC-1BE3-B6F9-ADEA-E3F33CEBA194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4" creationId="{4B4E1598-1B15-3D73-AD08-1FA6186B7B1E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5" creationId="{E6B6FA94-FF9A-D38E-61EE-AE7A84F100C7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6" creationId="{3A630827-6B18-5487-4114-2D9D869F5896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7" creationId="{23F832DB-78E8-9B24-0B8D-FE514518E5E4}"/>
          </ac:spMkLst>
        </pc:spChg>
        <pc:spChg chg="mod">
          <ac:chgData name="ROTA HUGO SI" userId="f084d78e-b525-4b91-8087-634c06aecf4c" providerId="ADAL" clId="{B877B039-2E40-4680-89D1-A4AB000EF4CD}" dt="2024-07-16T09:49:14.311" v="232" actId="1076"/>
          <ac:spMkLst>
            <pc:docMk/>
            <pc:sldMk cId="286065243" sldId="256"/>
            <ac:spMk id="1078" creationId="{B9F31977-D3BF-3E25-3B29-7305F6428F53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0" creationId="{C7029E3F-1F90-1A13-5982-BD168F96C2D3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1" creationId="{C32B0F41-8440-5165-4395-D648122186D7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2" creationId="{8A21F851-6911-C109-C330-BCECD7F9CFBC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3" creationId="{4472FFF7-A90B-EFD2-6070-DC5A5BA3DA7F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4" creationId="{119FE2AE-DD02-EB2A-93B9-BEC25DE516F3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5" creationId="{EA5BBE31-EFD1-F06A-4DF5-8A18A154B26B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6" creationId="{ED4CFBAF-4EC7-4314-F890-E7CC592D0CB4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7" creationId="{8B7623AD-9F5C-B50D-220B-95B35ED7E7F0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8" creationId="{3A5756C4-6A18-7266-5BD5-CEA3F2F703FA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89" creationId="{014A34AF-6BD4-00B1-4394-2EE2A056A474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90" creationId="{6F7D55A5-383C-6D08-EECB-ACCD0295A861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91" creationId="{4050209E-E784-F407-A1C2-9E77934C023F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92" creationId="{F0D2E897-891C-1E31-305C-4D68DD1F03CC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93" creationId="{5600474C-076B-BD0C-AE3D-292A161E1CC4}"/>
          </ac:spMkLst>
        </pc:spChg>
        <pc:spChg chg="mod">
          <ac:chgData name="ROTA HUGO SI" userId="f084d78e-b525-4b91-8087-634c06aecf4c" providerId="ADAL" clId="{B877B039-2E40-4680-89D1-A4AB000EF4CD}" dt="2024-07-16T09:48:41.114" v="212" actId="1076"/>
          <ac:spMkLst>
            <pc:docMk/>
            <pc:sldMk cId="286065243" sldId="256"/>
            <ac:spMk id="1094" creationId="{B624F420-9B64-AEB4-7164-31ACC9B711D1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096" creationId="{744318C8-A0B0-0B57-696D-62455BADD17C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097" creationId="{B86A13F5-942F-E794-9AAE-488BA4BABEDF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099" creationId="{68764C93-1512-25E7-C992-7FEB59CE6BD4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100" creationId="{FB683098-AD32-B0DF-2901-814AB41E4F07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02" creationId="{8D8CCB5D-96B7-9FC1-7C75-A738FBD116C9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03" creationId="{65DD0E19-DB13-37CD-4247-0625148AA1E6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05" creationId="{1930C274-D9EE-8897-1C56-885405F22EEC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06" creationId="{0A56E79B-4351-524C-EC62-7E96069D34F0}"/>
          </ac:spMkLst>
        </pc:spChg>
        <pc:spChg chg="mod">
          <ac:chgData name="ROTA HUGO SI" userId="f084d78e-b525-4b91-8087-634c06aecf4c" providerId="ADAL" clId="{B877B039-2E40-4680-89D1-A4AB000EF4CD}" dt="2024-07-16T09:34:11.884" v="97" actId="1076"/>
          <ac:spMkLst>
            <pc:docMk/>
            <pc:sldMk cId="286065243" sldId="256"/>
            <ac:spMk id="1108" creationId="{368DB414-BC53-B427-0F51-D4843D71FD2E}"/>
          </ac:spMkLst>
        </pc:spChg>
        <pc:spChg chg="mod">
          <ac:chgData name="ROTA HUGO SI" userId="f084d78e-b525-4b91-8087-634c06aecf4c" providerId="ADAL" clId="{B877B039-2E40-4680-89D1-A4AB000EF4CD}" dt="2024-07-16T09:34:11.884" v="97" actId="1076"/>
          <ac:spMkLst>
            <pc:docMk/>
            <pc:sldMk cId="286065243" sldId="256"/>
            <ac:spMk id="1109" creationId="{B22EDEA2-3E5A-AC35-FE2A-6C8CB9A7719B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11" creationId="{787B7EBC-D626-3CCC-D26A-DCFEAB5E9CE4}"/>
          </ac:spMkLst>
        </pc:spChg>
        <pc:spChg chg="mod">
          <ac:chgData name="ROTA HUGO SI" userId="f084d78e-b525-4b91-8087-634c06aecf4c" providerId="ADAL" clId="{B877B039-2E40-4680-89D1-A4AB000EF4CD}" dt="2024-07-16T09:32:24.828" v="20"/>
          <ac:spMkLst>
            <pc:docMk/>
            <pc:sldMk cId="286065243" sldId="256"/>
            <ac:spMk id="1112" creationId="{C6A4C682-BA06-1EA0-C010-D8C31BA1324E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4" creationId="{7496DD63-305F-B634-2D3B-39570F1345F1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5" creationId="{8825A14A-A0B7-E755-0697-D124A9A7BE45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6" creationId="{E393BDC8-C442-84E9-E833-ABF752B73B62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7" creationId="{11000872-1CC2-9D3A-C45E-00A9C7D25926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8" creationId="{3F6810EE-A1F4-1785-87B4-BE48369714AB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19" creationId="{230AF0F6-4760-9F95-E362-D8F02D2046D1}"/>
          </ac:spMkLst>
        </pc:spChg>
        <pc:spChg chg="mod">
          <ac:chgData name="ROTA HUGO SI" userId="f084d78e-b525-4b91-8087-634c06aecf4c" providerId="ADAL" clId="{B877B039-2E40-4680-89D1-A4AB000EF4CD}" dt="2024-07-16T12:20:18.583" v="1099" actId="1076"/>
          <ac:spMkLst>
            <pc:docMk/>
            <pc:sldMk cId="286065243" sldId="256"/>
            <ac:spMk id="1120" creationId="{F18C5D22-EA96-0D44-5F4A-10798BC0AA01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122" creationId="{8E9DBEE0-A12A-3C0B-4381-6234AEE6E7A5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123" creationId="{1CD9C8EF-54CC-B52C-B297-5880B061BFC9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124" creationId="{C466617D-1F89-A55E-86F8-A897A9DBEDCE}"/>
          </ac:spMkLst>
        </pc:spChg>
        <pc:spChg chg="mod">
          <ac:chgData name="ROTA HUGO SI" userId="f084d78e-b525-4b91-8087-634c06aecf4c" providerId="ADAL" clId="{B877B039-2E40-4680-89D1-A4AB000EF4CD}" dt="2024-07-16T12:10:18.940" v="921" actId="1036"/>
          <ac:spMkLst>
            <pc:docMk/>
            <pc:sldMk cId="286065243" sldId="256"/>
            <ac:spMk id="1125" creationId="{678AA21C-DC3F-335F-B3E5-880CBF9CFA9A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127" creationId="{E6BF525B-963A-4009-4294-6B385C9F58AA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128" creationId="{626F0612-B38E-EBBA-E907-F7E89CCEA23B}"/>
          </ac:spMkLst>
        </pc:spChg>
        <pc:spChg chg="mod">
          <ac:chgData name="ROTA HUGO SI" userId="f084d78e-b525-4b91-8087-634c06aecf4c" providerId="ADAL" clId="{B877B039-2E40-4680-89D1-A4AB000EF4CD}" dt="2024-07-16T09:33:56.288" v="96" actId="1037"/>
          <ac:spMkLst>
            <pc:docMk/>
            <pc:sldMk cId="286065243" sldId="256"/>
            <ac:spMk id="1129" creationId="{C980C938-B8C9-3897-9F70-26A10B8BE739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1" creationId="{DB667F11-9EA5-5BF5-AE5B-6B9D8EFF2DF6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2" creationId="{CE26B1EC-08AF-99A4-7A1D-80D57C351045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3" creationId="{D48B8D06-6377-D002-823C-067539E4C0C2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4" creationId="{94EBB0EC-CE42-65E1-0E5E-CB43E0392A9F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5" creationId="{F00FB210-01D3-4A0D-5700-B8D8B56F70C9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6" creationId="{F441E0D6-5114-9BC9-CAAA-55B70788C96A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7" creationId="{C6DF2069-B8F6-964D-B0DC-78CA8CCA0D21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39" creationId="{21195922-912A-028E-0E48-E4DF36D6C340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0" creationId="{D4D7AB80-0B24-EE35-AB7A-3B87F6103CFE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1" creationId="{F5782210-9897-6443-AFAF-44543C5A85A7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2" creationId="{714BFBA0-DBC8-6EE1-C62F-0AFD104C87E4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3" creationId="{EAB08AE8-D549-3358-FFA2-A5403C919E9C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4" creationId="{CE7D9CBE-C155-4E72-BC84-8D38F5E46A1E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5" creationId="{6678A900-4DAE-16F7-B50D-5E16F7FF744D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7" creationId="{28901403-C00C-11BC-EF36-1BA18A70396E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8" creationId="{2DF4EFF9-8D3E-B644-74D6-37C061352910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49" creationId="{056D784E-C2F2-697E-BFCD-F689DF6C9509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0" creationId="{D1E6F7D0-6257-93D7-A1C9-5428A13BD3CA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1" creationId="{1323DBE2-E50F-1C49-0DA0-D51EDE8BF46D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2" creationId="{D140C499-7846-AB70-BEE2-AA436701D39A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3" creationId="{22772A5D-0063-F6B1-5CC6-37D860819BC7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4" creationId="{EB578C8F-3237-AD84-95F7-8C2E5D25AA0C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5" creationId="{B04102C3-9D77-1A11-8956-6C2EB441A642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6" creationId="{8B40A253-7E53-9BFF-6FEB-8A958BBABBC3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7" creationId="{F74687D4-07C5-8A9C-5226-26923464015E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8" creationId="{1DE1E820-2F42-B6AE-4E0A-86DE846BE1EF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59" creationId="{0A9EFB3A-4FD9-BBBD-EC66-E1C8388CA6EC}"/>
          </ac:spMkLst>
        </pc:spChg>
        <pc:spChg chg="mod">
          <ac:chgData name="ROTA HUGO SI" userId="f084d78e-b525-4b91-8087-634c06aecf4c" providerId="ADAL" clId="{B877B039-2E40-4680-89D1-A4AB000EF4CD}" dt="2024-07-16T12:10:55.904" v="932" actId="1076"/>
          <ac:spMkLst>
            <pc:docMk/>
            <pc:sldMk cId="286065243" sldId="256"/>
            <ac:spMk id="1160" creationId="{9877859E-B171-FAFA-2462-481EC0616B00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2" creationId="{B1EA3261-B368-A666-C7AB-C3E9F12414B9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3" creationId="{1CA084F6-D34C-49FB-C902-6418566B6B46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4" creationId="{0D3B7B5C-2513-DF46-361E-8C2ED1A7CDF0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5" creationId="{FFD29E57-157C-9DC4-EB8B-85754F2DFD68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6" creationId="{9F4B7ED2-B1C7-450E-665F-7C1A677C6A6D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67" creationId="{92F72037-EF38-8475-DC10-511973FC46E8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69" creationId="{36A3930A-8BF6-F507-1352-7F70CFCA9A2E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0" creationId="{6BCA3499-430B-ADD5-CF79-03832AE202B1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1" creationId="{DFA14677-95AF-9D8D-ADE5-06A81BF82B80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2" creationId="{920928E6-FB48-4EDF-24E7-FE2C7E34A071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3" creationId="{1B0211DB-B486-81E7-5D85-8403F7401676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4" creationId="{96FADBD4-39FA-953B-48BE-5F98D22311E8}"/>
          </ac:spMkLst>
        </pc:spChg>
        <pc:spChg chg="mod">
          <ac:chgData name="ROTA HUGO SI" userId="f084d78e-b525-4b91-8087-634c06aecf4c" providerId="ADAL" clId="{B877B039-2E40-4680-89D1-A4AB000EF4CD}" dt="2024-07-16T09:41:14.326" v="138" actId="1076"/>
          <ac:spMkLst>
            <pc:docMk/>
            <pc:sldMk cId="286065243" sldId="256"/>
            <ac:spMk id="1175" creationId="{352E7043-64F4-92D3-F54C-30D0AF0418B4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77" creationId="{6F36DC08-0C29-86FB-EFBA-D65F1EE77455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78" creationId="{51CD836A-E1FD-8DAB-B106-11B15B211BF4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79" creationId="{DCA3D2CA-86AA-BABF-7E0F-37F2B0B6709E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0" creationId="{39C56A31-81F7-3F10-8B6F-DA988D047EC7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1" creationId="{24F09C56-7382-44F1-B5EB-F324412E6C05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2" creationId="{FDDB5172-27AC-D3DB-515B-908C57C8D779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3" creationId="{002BDC3A-2ADC-1563-A82A-781E5996D6A9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5" creationId="{8F615FA1-B1E3-A5E0-6697-2BFB4D4E086C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6" creationId="{15828883-E6A2-0AB7-3EAA-A47BA1F317D4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7" creationId="{A7AE8F7F-1ECD-300C-A0A6-A3B343F07CC7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8" creationId="{57D00A86-1BD3-E39D-3FD7-52FEEE98A354}"/>
          </ac:spMkLst>
        </pc:spChg>
        <pc:spChg chg="mod">
          <ac:chgData name="ROTA HUGO SI" userId="f084d78e-b525-4b91-8087-634c06aecf4c" providerId="ADAL" clId="{B877B039-2E40-4680-89D1-A4AB000EF4CD}" dt="2024-07-16T12:10:12.063" v="913" actId="1036"/>
          <ac:spMkLst>
            <pc:docMk/>
            <pc:sldMk cId="286065243" sldId="256"/>
            <ac:spMk id="1189" creationId="{DF031B28-7AF6-59D2-919F-7EDC2CA07B1C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1" creationId="{A6A02EE0-E20A-8CC5-5D9C-C4FE503BBA90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2" creationId="{24CA4103-5DBF-8D51-FD14-27C1CB5742E1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3" creationId="{70D5B477-31F3-28A8-B33F-C7C0266FA2EF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4" creationId="{E7CA74C2-9155-2078-5973-058CF14E1E68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5" creationId="{9630FE8B-40A0-8B97-FE70-15058246138F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6" creationId="{4FC15542-E849-6175-5FAF-86E1C20C959D}"/>
          </ac:spMkLst>
        </pc:spChg>
        <pc:spChg chg="mod">
          <ac:chgData name="ROTA HUGO SI" userId="f084d78e-b525-4b91-8087-634c06aecf4c" providerId="ADAL" clId="{B877B039-2E40-4680-89D1-A4AB000EF4CD}" dt="2024-07-16T12:11:06.153" v="933" actId="14100"/>
          <ac:spMkLst>
            <pc:docMk/>
            <pc:sldMk cId="286065243" sldId="256"/>
            <ac:spMk id="1197" creationId="{54F0889C-EC9F-1C1F-61B9-92B44F3642C3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199" creationId="{0D4E3135-22F0-72F3-64A2-35697BD3A7EA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0" creationId="{EFE5C287-2158-D586-6C9E-5DED6935DA29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1" creationId="{E164AEF6-8AF4-B18F-363B-7290B0E21F94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2" creationId="{240E7FA8-ECC7-0B96-CF76-231EE8EFD3EF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3" creationId="{823C45CC-39B0-C99E-C698-AD99BCA71ABE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4" creationId="{CF8EDC2D-743F-594F-67F4-E59529CBB07C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5" creationId="{897CAB84-A7A7-BBBA-E9EC-4369A148E0E1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6" creationId="{F28C7EFC-B487-85D7-ACEA-2ACD8C72832A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7" creationId="{BA23666E-5A9A-13CF-6B84-B18EA282F2B8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8" creationId="{09DE1D76-FC48-078B-DA4F-A7BC4BED3AF8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09" creationId="{E3F44CD6-7031-CA58-486D-116334FBED0B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0" creationId="{7584A101-A893-4E19-BE92-A4FB9C1C5EE2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1" creationId="{546FEE66-4EB6-20CE-92D2-8BC3D51C9DAF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2" creationId="{433B2D3F-F0DD-D244-0F09-775194279674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3" creationId="{5748E553-028C-BC31-63F1-00AD793BD118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4" creationId="{D9109B22-B030-236E-1634-F27FF6F25C18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5" creationId="{07D0BCF2-F26B-630D-EA76-096BA9196985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6" creationId="{E82910C2-28A2-56B5-EEA4-DE84142AAB3A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7" creationId="{EBE60E77-7F80-1A62-D407-D8F54A3788DE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8" creationId="{CD370FB3-F308-F02E-0C22-5A7168A4F7BD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19" creationId="{7FDF0AE5-7EBA-DC04-190A-81E00313E710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20" creationId="{E3C86C64-7FC6-4700-E697-64E7069045F9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21" creationId="{8A84C4E3-2027-4546-2747-47A6AF2B28B9}"/>
          </ac:spMkLst>
        </pc:spChg>
        <pc:spChg chg="mod">
          <ac:chgData name="ROTA HUGO SI" userId="f084d78e-b525-4b91-8087-634c06aecf4c" providerId="ADAL" clId="{B877B039-2E40-4680-89D1-A4AB000EF4CD}" dt="2024-07-16T12:22:23.862" v="1133" actId="1076"/>
          <ac:spMkLst>
            <pc:docMk/>
            <pc:sldMk cId="286065243" sldId="256"/>
            <ac:spMk id="1222" creationId="{422F44FA-01B3-05F0-26D4-A6E4A0DFE379}"/>
          </ac:spMkLst>
        </pc:spChg>
        <pc:spChg chg="add mod ord">
          <ac:chgData name="ROTA HUGO SI" userId="f084d78e-b525-4b91-8087-634c06aecf4c" providerId="ADAL" clId="{B877B039-2E40-4680-89D1-A4AB000EF4CD}" dt="2024-07-16T12:38:29.614" v="1259" actId="108"/>
          <ac:spMkLst>
            <pc:docMk/>
            <pc:sldMk cId="286065243" sldId="256"/>
            <ac:spMk id="1223" creationId="{348189D5-3027-1CA5-8A7C-1F734A192717}"/>
          </ac:spMkLst>
        </pc:spChg>
        <pc:spChg chg="add mod">
          <ac:chgData name="ROTA HUGO SI" userId="f084d78e-b525-4b91-8087-634c06aecf4c" providerId="ADAL" clId="{B877B039-2E40-4680-89D1-A4AB000EF4CD}" dt="2024-07-16T12:38:31.983" v="1260" actId="108"/>
          <ac:spMkLst>
            <pc:docMk/>
            <pc:sldMk cId="286065243" sldId="256"/>
            <ac:spMk id="1224" creationId="{D1C8E996-4E14-92F6-DA41-9F4A60341C55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26" creationId="{EC1C4C14-A259-BE81-66FD-0826D8505A07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27" creationId="{3BA1E0E9-FE69-8565-BA06-427734155137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28" creationId="{A88992BA-0429-B3A1-D8EC-5E74302826D0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29" creationId="{77382D9E-CB23-2EA4-B4EC-9B8D26046B82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0" creationId="{C692AC38-FF99-B22B-2C37-949E1A5BCF59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1" creationId="{88E7FC8D-AD5D-5C39-2508-1D5057FB4DAD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2" creationId="{6BB32DB0-FDDC-6E43-282E-FC17D406A3EB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3" creationId="{E17B17FA-0DEB-9F43-787B-62CCBB155171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5" creationId="{C34011C0-78D5-83C5-200F-6ACB9C4D476F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6" creationId="{4E752568-A8B1-0DAA-1F7C-8FD6E3B822C6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7" creationId="{1E621E6D-0469-D424-21D4-954A95187573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8" creationId="{CAF3978A-06FD-769F-A574-22488060A8F6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39" creationId="{648DCF7C-383F-BE1C-5D1A-1E9D05560153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0" creationId="{D5512B75-DC03-B562-DB1B-5ED7D8C6B96F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1" creationId="{DBAAD2B9-BFA1-A9B1-D01A-1F4B5705C384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2" creationId="{75DEE81E-A101-F82C-D9B3-DDC0AB1B361E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3" creationId="{8ECB692F-03F4-0AA6-5AC4-59BABEFC92EA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4" creationId="{F33D42F2-3F19-5250-AD3C-AE2E149D7040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5" creationId="{EBF6CFC5-7255-7581-0E3B-244AC15CF67F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6" creationId="{A9329D0D-2B91-8F13-735C-BF30F2384F70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7" creationId="{7EE54D0E-6586-3D46-5F8B-71FF9BBB7623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8" creationId="{529AB8CB-B11E-A065-2198-F6AB20F349C0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49" creationId="{91796BE9-0E30-10C6-43C0-61C501942EFE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1" creationId="{F0195837-5E93-D539-DCFC-C0EE86D3D4F2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2" creationId="{60E981DD-7E71-56DA-A0D5-67F524E118D7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3" creationId="{A14CD0D5-1532-8F1C-7BAA-6B6A68F7D2A2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4" creationId="{64C290C6-D35D-E0BC-BACE-EF42994A2E56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5" creationId="{74E53C07-945D-A65D-4FB4-3B8E49E28BB9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6" creationId="{062E89E4-AD63-A6AF-DD78-0D5620385391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7" creationId="{F55F9C4C-7970-2E11-7247-58616B1F1860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8" creationId="{E73FEAA0-0379-F1BF-4EA5-34706B093D56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59" creationId="{BFE255D2-583E-C87C-D098-2BE63F480C88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0" creationId="{60A5FA87-9EF5-B6D0-51BC-D2CF8258B0AB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1" creationId="{3BBDB06D-E449-CA1A-AAC5-670A5EC50B46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2" creationId="{C94BC2C7-8010-AF0D-BFA2-1C612F0E81C1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3" creationId="{BD1C61C2-485A-7664-A315-679BAB160F45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4" creationId="{DE6DAB1D-3337-3A08-6A2F-2CA71ED71325}"/>
          </ac:spMkLst>
        </pc:spChg>
        <pc:spChg chg="mod">
          <ac:chgData name="ROTA HUGO SI" userId="f084d78e-b525-4b91-8087-634c06aecf4c" providerId="ADAL" clId="{B877B039-2E40-4680-89D1-A4AB000EF4CD}" dt="2024-07-16T09:47:27.410" v="197" actId="1076"/>
          <ac:spMkLst>
            <pc:docMk/>
            <pc:sldMk cId="286065243" sldId="256"/>
            <ac:spMk id="1265" creationId="{00294183-8F86-47A8-4A87-EEB67B0157C5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67" creationId="{15664CAE-FF10-9403-C75E-97CCE2849A83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68" creationId="{1A7FA308-922D-A669-472C-719B310C7478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69" creationId="{1E56AE01-4AE2-8B7B-C67D-AC4A71F2C807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0" creationId="{ED606A20-9E55-F3FB-AAE1-AC08C2513145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1" creationId="{60B5C112-DF13-9CEC-7C54-2409B84F23CD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2" creationId="{4C34D83E-66C3-FA0A-D584-49FEDA55683F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3" creationId="{C0A88683-388C-5822-B7F1-D49885AA4270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4" creationId="{855B5607-BF56-2C1C-CA8E-2A009C0CBA49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6" creationId="{174AC24B-FDF0-F914-6B19-E97F073E58AC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7" creationId="{43CB2AEC-868F-28F9-7BEB-F30433EBD356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8" creationId="{D45039F4-DC78-2A03-2B7D-337026FEE16A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79" creationId="{47CC3159-99F2-617D-471A-553395BF5AFD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0" creationId="{603247CA-D024-790E-0192-3BFC439D38CE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1" creationId="{BFBC1ABB-7BAA-1F51-6C58-E1FF62BFB741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2" creationId="{CACDEFBA-7648-8711-10A8-850C6D263363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3" creationId="{C6AA97E5-7F2A-2824-4454-85A992FC6AB5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4" creationId="{9B517A90-260B-9F4B-9835-21BB0EAAF2C2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5" creationId="{CF63BE3D-188F-D30D-F1F3-4EE3D8176475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6" creationId="{C0CEF279-3948-FAB1-B616-DEB95B9DE6A4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7" creationId="{723F71D0-5E3F-568B-4881-2A42DEBA9D84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8" creationId="{487DDED5-B177-4810-6381-C9F0F0A8C127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89" creationId="{8FEE97EA-CBB6-11DB-66AF-3F1391860B6B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0" creationId="{E0D26B5E-1DF2-1E9B-3A3C-DA0B5008C37D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2" creationId="{5FD8B797-F55B-05F9-12E3-A8AB5493EF70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3" creationId="{8AA28949-3758-D282-A6C7-A1E3C9D4E628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4" creationId="{52F1B941-D235-8B1B-8239-A30B4908213F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5" creationId="{F7CEFB54-BD82-1C13-2E90-95EA8111EFD1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6" creationId="{16908823-B8CA-866C-1566-4FCC7DFBBBAC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7" creationId="{59116F2B-0389-6B57-0966-36697AC93431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8" creationId="{66393033-0D8C-74CE-A293-57075BF970D2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299" creationId="{BC33E490-83E6-0794-5BBE-FB80CDE7E2A1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0" creationId="{F82846D1-9698-8861-8B96-CCD847A28A2B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1" creationId="{D6599BA4-8AEB-C3BF-9A25-51FBDCE5EB7D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2" creationId="{59B34435-5958-9B0B-BA5D-AB5BC53C3CB3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3" creationId="{E827014F-FE67-5065-3532-525732DBF277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4" creationId="{D3DAE1D7-2AAB-D933-E6CE-270A1D66E7C2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5" creationId="{0F0CB330-B768-6203-EEA4-BBBC98FD4CA3}"/>
          </ac:spMkLst>
        </pc:spChg>
        <pc:spChg chg="mod">
          <ac:chgData name="ROTA HUGO SI" userId="f084d78e-b525-4b91-8087-634c06aecf4c" providerId="ADAL" clId="{B877B039-2E40-4680-89D1-A4AB000EF4CD}" dt="2024-07-16T12:10:43.817" v="931" actId="1076"/>
          <ac:spMkLst>
            <pc:docMk/>
            <pc:sldMk cId="286065243" sldId="256"/>
            <ac:spMk id="1306" creationId="{870E9C78-145A-4F81-4AD0-966C826DD2BF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08" creationId="{28478E66-4BE6-3824-B374-6F62BAD42766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09" creationId="{65BBB080-C96B-60D8-01BB-6DA2F8BB4A2C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0" creationId="{FFDA4C13-4DCD-E32A-BF09-18BFC7E54BB8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1" creationId="{7BB573B8-F897-6EB5-8BCE-0D2AC667CE6C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2" creationId="{C95E66C3-0FDE-743A-5843-BBC060ECEDF5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3" creationId="{C94DDE6F-ECEA-5E26-D104-FAB01395F1C9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4" creationId="{E89396EF-8FC7-A584-1C38-8D2E09B532EC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6" creationId="{1F760544-64E1-AADF-B2D3-FC5CE23B9CBC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7" creationId="{D991C35A-6C22-29CE-D2B1-F567C0547A3C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8" creationId="{4747CE03-4E8B-053C-448E-7137A3167697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19" creationId="{BFC2A884-A8FD-CC26-331C-3B470D1136D4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0" creationId="{2F9C7F30-C7D2-65A4-F448-64FB16963C7E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1" creationId="{39EB4DED-C3E1-CDC0-327E-3F61E46F5DEE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2" creationId="{9DC10DD1-C8BE-08F0-39D7-A1F18D62D05E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4" creationId="{2D5F7DE5-4EA5-A826-2111-7B05DB2ECD28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5" creationId="{0D8F4F1C-455D-4F20-5C98-F218BF1B4501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6" creationId="{615FF136-662B-3A6C-A0A9-8B515EB6D839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7" creationId="{8EC53FBD-6CDC-27B0-EFF3-405C9C11AA17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8" creationId="{08B574EB-AE2C-1EB6-927B-5C5291D92DD3}"/>
          </ac:spMkLst>
        </pc:spChg>
        <pc:spChg chg="mod">
          <ac:chgData name="ROTA HUGO SI" userId="f084d78e-b525-4b91-8087-634c06aecf4c" providerId="ADAL" clId="{B877B039-2E40-4680-89D1-A4AB000EF4CD}" dt="2024-07-16T12:21:31.502" v="1118" actId="1076"/>
          <ac:spMkLst>
            <pc:docMk/>
            <pc:sldMk cId="286065243" sldId="256"/>
            <ac:spMk id="1329" creationId="{DFA05E34-589D-FF16-D8AC-67CCBC6B52E4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1" creationId="{5EA0E763-8F19-67B8-D3F2-1A045C45AB31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2" creationId="{4B093817-D50E-D5B9-1924-7A0FC1640E52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3" creationId="{893FE59A-120E-4832-F8DB-BE75BF9E3CC8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4" creationId="{E4EBA026-02CA-41CA-36FB-8C2C4D5D4F51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5" creationId="{6494201A-BC17-2010-69DE-CE8521832576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6" creationId="{C89033ED-FC4B-68FE-3646-7A78CD2D92C9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7" creationId="{AD4FCDD9-71EA-D1B9-75E4-8BCF823206E0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39" creationId="{BDB18D50-203C-9CC3-489D-8B903D9E4820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0" creationId="{1E1B872E-4757-C417-012E-2DCDF6B9DD45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1" creationId="{3CC51C35-8312-212F-F09F-D0AAFAA8EA06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2" creationId="{0E3F724B-5478-A326-1D16-8204BEF96D46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3" creationId="{50C61722-203A-3BA6-648E-988E84172BCC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4" creationId="{3203177A-7073-5271-5EF9-06BD86023D56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5" creationId="{1851FA4E-6951-2C21-4187-662EB6DA7FCC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7" creationId="{3C3FF10C-A89E-FDD2-8C75-A9E5C0B152DD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8" creationId="{05288E8F-97FA-0303-53D0-34759C8B6F03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49" creationId="{06F8A3B9-97D7-0E3B-3E24-D9FB962BD725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50" creationId="{22E21C5C-6787-8A4F-BF2C-169A8CBBA610}"/>
          </ac:spMkLst>
        </pc:spChg>
        <pc:spChg chg="mod">
          <ac:chgData name="ROTA HUGO SI" userId="f084d78e-b525-4b91-8087-634c06aecf4c" providerId="ADAL" clId="{B877B039-2E40-4680-89D1-A4AB000EF4CD}" dt="2024-07-16T12:21:40.094" v="1119" actId="1076"/>
          <ac:spMkLst>
            <pc:docMk/>
            <pc:sldMk cId="286065243" sldId="256"/>
            <ac:spMk id="1351" creationId="{7C568A26-1D96-96F1-9503-E9CF4E412A1C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3" creationId="{2B0DBEC4-5D33-F133-7615-1C00EE246B09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4" creationId="{85B5F2AF-8DE6-FE36-652A-C665AE3D8040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5" creationId="{7D561D7F-EBD5-6F57-E689-544DEC2DA080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6" creationId="{3B8775D9-97D3-DEA5-1A32-5343F20CC7B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7" creationId="{68B85793-84D7-9FB0-7688-1BF5606784A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8" creationId="{8E2D1527-1400-B4EE-B421-F9DA66EFAD56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59" creationId="{88EA8F5E-075A-229D-6856-87B49024E3AF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1" creationId="{07A1C0A8-1D81-096F-6EAF-90AE696C8FB0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2" creationId="{95A12D0A-8275-9FF2-E6F1-F5AFDE76A54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3" creationId="{9D52D4D0-2A95-C876-783A-1874028B137A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4" creationId="{3228A2FD-F59F-DADA-125E-E8D5691F6051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5" creationId="{E36D0D9F-F15B-6987-44E4-12023040E39C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6" creationId="{0CEE3027-C933-9ED9-263F-A6AA87F46BBE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7" creationId="{EE830ED9-662C-62E7-DC50-671BAFF69958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69" creationId="{0E54A16B-72B0-97AF-0E6B-3FA6FF92A5B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0" creationId="{D2DF2EFB-3652-A413-C853-0488FF3A7AB5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1" creationId="{CF9C7D81-3D8D-5B50-F710-E0807AEB119C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2" creationId="{4310D6F7-8DC3-B63D-F3F1-BCADE62EB68C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3" creationId="{648E37EE-9AFB-5BC4-79A9-D1FD39F86A6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4" creationId="{7553FEA5-2EA7-A384-DBDD-5DECA688B747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6" creationId="{C235FA75-2267-5172-50F9-045693D0FDC0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7" creationId="{B9FE4A1C-ED62-4842-EC7B-7E6810C06560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8" creationId="{04B677A1-8301-0E3F-DA64-181F462A2287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79" creationId="{15FBA2EE-1916-9955-216F-1BC0E300F692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0" creationId="{CCF5182E-0DA0-D3FE-6E87-BDD4C4F08DAD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1" creationId="{6C60A0F2-48EC-5A01-B398-A934DA412574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2" creationId="{AE951C46-58AA-0652-DDF9-38197E7E7F7B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4" creationId="{968C4EEE-BECB-8ADD-9F2C-CBA589117A6F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5" creationId="{DB76D38F-CBEC-E9C9-D52F-F26DBDCF674D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6" creationId="{247FB878-9ECB-5790-8615-70CC4B6CE083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7" creationId="{A7E1F97A-2626-7F99-28B2-2F6BE151748F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8" creationId="{648273B4-B2F3-C7C6-8D68-62C3D57B0EF8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89" creationId="{801ADE06-1197-5E41-F882-87CAF009911A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0" creationId="{7AEB7577-C4A6-62BA-47B7-843C258D8A49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2" creationId="{586FC3CA-1AD2-ADA1-725B-F3D41AF36DA7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3" creationId="{27ACC611-DC1D-49F4-E2CB-E5D08C21C3CB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4" creationId="{8D763A67-111B-9A81-FD5B-B2D1F66AC91F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5" creationId="{0B86E03D-CB1D-6BB0-BD27-1E2B8D91D492}"/>
          </ac:spMkLst>
        </pc:spChg>
        <pc:spChg chg="mod">
          <ac:chgData name="ROTA HUGO SI" userId="f084d78e-b525-4b91-8087-634c06aecf4c" providerId="ADAL" clId="{B877B039-2E40-4680-89D1-A4AB000EF4CD}" dt="2024-07-16T09:50:58.120" v="256"/>
          <ac:spMkLst>
            <pc:docMk/>
            <pc:sldMk cId="286065243" sldId="256"/>
            <ac:spMk id="1396" creationId="{1563318B-CA8D-CAF6-137A-716BF6575DF8}"/>
          </ac:spMkLst>
        </pc:spChg>
        <pc:spChg chg="add mod">
          <ac:chgData name="ROTA HUGO SI" userId="f084d78e-b525-4b91-8087-634c06aecf4c" providerId="ADAL" clId="{B877B039-2E40-4680-89D1-A4AB000EF4CD}" dt="2024-07-16T12:38:20.787" v="1257" actId="108"/>
          <ac:spMkLst>
            <pc:docMk/>
            <pc:sldMk cId="286065243" sldId="256"/>
            <ac:spMk id="1397" creationId="{39E418CF-6C44-1716-9AF7-B76E3D64C420}"/>
          </ac:spMkLst>
        </pc:spChg>
        <pc:spChg chg="add mod">
          <ac:chgData name="ROTA HUGO SI" userId="f084d78e-b525-4b91-8087-634c06aecf4c" providerId="ADAL" clId="{B877B039-2E40-4680-89D1-A4AB000EF4CD}" dt="2024-07-16T12:38:18.347" v="1256" actId="108"/>
          <ac:spMkLst>
            <pc:docMk/>
            <pc:sldMk cId="286065243" sldId="256"/>
            <ac:spMk id="1398" creationId="{62383531-9DCC-5DAD-791B-6F2987AA712F}"/>
          </ac:spMkLst>
        </pc:spChg>
        <pc:spChg chg="add mod">
          <ac:chgData name="ROTA HUGO SI" userId="f084d78e-b525-4b91-8087-634c06aecf4c" providerId="ADAL" clId="{B877B039-2E40-4680-89D1-A4AB000EF4CD}" dt="2024-07-16T12:38:14.698" v="1255" actId="208"/>
          <ac:spMkLst>
            <pc:docMk/>
            <pc:sldMk cId="286065243" sldId="256"/>
            <ac:spMk id="1399" creationId="{55411693-A220-FD93-861A-343923B3BCC7}"/>
          </ac:spMkLst>
        </pc:spChg>
        <pc:spChg chg="add del mod">
          <ac:chgData name="ROTA HUGO SI" userId="f084d78e-b525-4b91-8087-634c06aecf4c" providerId="ADAL" clId="{B877B039-2E40-4680-89D1-A4AB000EF4CD}" dt="2024-07-16T12:00:58.365" v="634" actId="478"/>
          <ac:spMkLst>
            <pc:docMk/>
            <pc:sldMk cId="286065243" sldId="256"/>
            <ac:spMk id="1400" creationId="{7102E829-321E-49BB-9F14-E7E077C72FEF}"/>
          </ac:spMkLst>
        </pc:spChg>
        <pc:spChg chg="add mod">
          <ac:chgData name="ROTA HUGO SI" userId="f084d78e-b525-4b91-8087-634c06aecf4c" providerId="ADAL" clId="{B877B039-2E40-4680-89D1-A4AB000EF4CD}" dt="2024-07-16T12:01:09.255" v="635"/>
          <ac:spMkLst>
            <pc:docMk/>
            <pc:sldMk cId="286065243" sldId="256"/>
            <ac:spMk id="1401" creationId="{63867FDE-1D45-6794-31D4-72493BD8AE24}"/>
          </ac:spMkLst>
        </pc:spChg>
        <pc:spChg chg="add mod">
          <ac:chgData name="ROTA HUGO SI" userId="f084d78e-b525-4b91-8087-634c06aecf4c" providerId="ADAL" clId="{B877B039-2E40-4680-89D1-A4AB000EF4CD}" dt="2024-07-16T12:01:15.290" v="636"/>
          <ac:spMkLst>
            <pc:docMk/>
            <pc:sldMk cId="286065243" sldId="256"/>
            <ac:spMk id="1402" creationId="{A6BF4B8A-B5A4-BE9D-6141-1F48438C3630}"/>
          </ac:spMkLst>
        </pc:spChg>
        <pc:spChg chg="add mod">
          <ac:chgData name="ROTA HUGO SI" userId="f084d78e-b525-4b91-8087-634c06aecf4c" providerId="ADAL" clId="{B877B039-2E40-4680-89D1-A4AB000EF4CD}" dt="2024-07-16T12:01:26.838" v="637"/>
          <ac:spMkLst>
            <pc:docMk/>
            <pc:sldMk cId="286065243" sldId="256"/>
            <ac:spMk id="1403" creationId="{C04682AE-A5E1-E39D-8A45-CC78233A82CC}"/>
          </ac:spMkLst>
        </pc:spChg>
        <pc:spChg chg="mod">
          <ac:chgData name="ROTA HUGO SI" userId="f084d78e-b525-4b91-8087-634c06aecf4c" providerId="ADAL" clId="{B877B039-2E40-4680-89D1-A4AB000EF4CD}" dt="2024-07-16T12:02:38.908" v="649" actId="108"/>
          <ac:spMkLst>
            <pc:docMk/>
            <pc:sldMk cId="286065243" sldId="256"/>
            <ac:spMk id="1405" creationId="{E77CAE2F-5513-691E-FE7B-121DEACF0BCB}"/>
          </ac:spMkLst>
        </pc:spChg>
        <pc:spChg chg="mod">
          <ac:chgData name="ROTA HUGO SI" userId="f084d78e-b525-4b91-8087-634c06aecf4c" providerId="ADAL" clId="{B877B039-2E40-4680-89D1-A4AB000EF4CD}" dt="2024-07-16T12:02:38.908" v="649" actId="108"/>
          <ac:spMkLst>
            <pc:docMk/>
            <pc:sldMk cId="286065243" sldId="256"/>
            <ac:spMk id="1406" creationId="{4FF7C18F-DB63-859D-2168-EE0C6DDF5333}"/>
          </ac:spMkLst>
        </pc:spChg>
        <pc:spChg chg="mod">
          <ac:chgData name="ROTA HUGO SI" userId="f084d78e-b525-4b91-8087-634c06aecf4c" providerId="ADAL" clId="{B877B039-2E40-4680-89D1-A4AB000EF4CD}" dt="2024-07-16T12:03:00.759" v="655"/>
          <ac:spMkLst>
            <pc:docMk/>
            <pc:sldMk cId="286065243" sldId="256"/>
            <ac:spMk id="1408" creationId="{FE2C98A8-D33A-A8F4-0FA0-F42F2A21A114}"/>
          </ac:spMkLst>
        </pc:spChg>
        <pc:spChg chg="mod">
          <ac:chgData name="ROTA HUGO SI" userId="f084d78e-b525-4b91-8087-634c06aecf4c" providerId="ADAL" clId="{B877B039-2E40-4680-89D1-A4AB000EF4CD}" dt="2024-07-16T12:03:00.759" v="655"/>
          <ac:spMkLst>
            <pc:docMk/>
            <pc:sldMk cId="286065243" sldId="256"/>
            <ac:spMk id="1409" creationId="{00053FAE-AE73-CBAD-CEA6-8F8FCBDEBFBC}"/>
          </ac:spMkLst>
        </pc:spChg>
        <pc:spChg chg="mod">
          <ac:chgData name="ROTA HUGO SI" userId="f084d78e-b525-4b91-8087-634c06aecf4c" providerId="ADAL" clId="{B877B039-2E40-4680-89D1-A4AB000EF4CD}" dt="2024-07-16T12:03:04.647" v="656"/>
          <ac:spMkLst>
            <pc:docMk/>
            <pc:sldMk cId="286065243" sldId="256"/>
            <ac:spMk id="1411" creationId="{2F4D70D7-362A-5419-FD2B-7E9299263562}"/>
          </ac:spMkLst>
        </pc:spChg>
        <pc:spChg chg="mod">
          <ac:chgData name="ROTA HUGO SI" userId="f084d78e-b525-4b91-8087-634c06aecf4c" providerId="ADAL" clId="{B877B039-2E40-4680-89D1-A4AB000EF4CD}" dt="2024-07-16T12:03:04.647" v="656"/>
          <ac:spMkLst>
            <pc:docMk/>
            <pc:sldMk cId="286065243" sldId="256"/>
            <ac:spMk id="1412" creationId="{EB77CA8D-3FB0-8680-2B98-6111BCEB0603}"/>
          </ac:spMkLst>
        </pc:spChg>
        <pc:spChg chg="mod">
          <ac:chgData name="ROTA HUGO SI" userId="f084d78e-b525-4b91-8087-634c06aecf4c" providerId="ADAL" clId="{B877B039-2E40-4680-89D1-A4AB000EF4CD}" dt="2024-07-16T12:03:28.332" v="663"/>
          <ac:spMkLst>
            <pc:docMk/>
            <pc:sldMk cId="286065243" sldId="256"/>
            <ac:spMk id="1414" creationId="{03DB0A93-8D8B-8541-70B7-0EE261B2313E}"/>
          </ac:spMkLst>
        </pc:spChg>
        <pc:spChg chg="mod">
          <ac:chgData name="ROTA HUGO SI" userId="f084d78e-b525-4b91-8087-634c06aecf4c" providerId="ADAL" clId="{B877B039-2E40-4680-89D1-A4AB000EF4CD}" dt="2024-07-16T12:03:28.332" v="663"/>
          <ac:spMkLst>
            <pc:docMk/>
            <pc:sldMk cId="286065243" sldId="256"/>
            <ac:spMk id="1415" creationId="{8FE08037-4F3B-5DD1-D4E8-DF4C47F0729E}"/>
          </ac:spMkLst>
        </pc:spChg>
        <pc:spChg chg="mod">
          <ac:chgData name="ROTA HUGO SI" userId="f084d78e-b525-4b91-8087-634c06aecf4c" providerId="ADAL" clId="{B877B039-2E40-4680-89D1-A4AB000EF4CD}" dt="2024-07-16T12:03:47.758" v="667"/>
          <ac:spMkLst>
            <pc:docMk/>
            <pc:sldMk cId="286065243" sldId="256"/>
            <ac:spMk id="1417" creationId="{9A5928F4-5034-C6F8-36E3-1507E4704444}"/>
          </ac:spMkLst>
        </pc:spChg>
        <pc:spChg chg="mod">
          <ac:chgData name="ROTA HUGO SI" userId="f084d78e-b525-4b91-8087-634c06aecf4c" providerId="ADAL" clId="{B877B039-2E40-4680-89D1-A4AB000EF4CD}" dt="2024-07-16T12:03:47.758" v="667"/>
          <ac:spMkLst>
            <pc:docMk/>
            <pc:sldMk cId="286065243" sldId="256"/>
            <ac:spMk id="1418" creationId="{9BC1DD31-CC0C-1F92-FE2D-33EACDFF1ED7}"/>
          </ac:spMkLst>
        </pc:spChg>
        <pc:spChg chg="mod">
          <ac:chgData name="ROTA HUGO SI" userId="f084d78e-b525-4b91-8087-634c06aecf4c" providerId="ADAL" clId="{B877B039-2E40-4680-89D1-A4AB000EF4CD}" dt="2024-07-16T12:04:28.989" v="675"/>
          <ac:spMkLst>
            <pc:docMk/>
            <pc:sldMk cId="286065243" sldId="256"/>
            <ac:spMk id="1420" creationId="{087F34DB-0157-BE76-9E56-293BA48344FA}"/>
          </ac:spMkLst>
        </pc:spChg>
        <pc:spChg chg="mod">
          <ac:chgData name="ROTA HUGO SI" userId="f084d78e-b525-4b91-8087-634c06aecf4c" providerId="ADAL" clId="{B877B039-2E40-4680-89D1-A4AB000EF4CD}" dt="2024-07-16T12:04:28.989" v="675"/>
          <ac:spMkLst>
            <pc:docMk/>
            <pc:sldMk cId="286065243" sldId="256"/>
            <ac:spMk id="1421" creationId="{5E9CFED8-4F95-F8DF-B305-5E966144342C}"/>
          </ac:spMkLst>
        </pc:spChg>
        <pc:spChg chg="mod">
          <ac:chgData name="ROTA HUGO SI" userId="f084d78e-b525-4b91-8087-634c06aecf4c" providerId="ADAL" clId="{B877B039-2E40-4680-89D1-A4AB000EF4CD}" dt="2024-07-16T12:05:07.502" v="680"/>
          <ac:spMkLst>
            <pc:docMk/>
            <pc:sldMk cId="286065243" sldId="256"/>
            <ac:spMk id="1423" creationId="{D3ACEB98-103D-DC9B-83EA-6CBA1D7E0FA2}"/>
          </ac:spMkLst>
        </pc:spChg>
        <pc:spChg chg="mod">
          <ac:chgData name="ROTA HUGO SI" userId="f084d78e-b525-4b91-8087-634c06aecf4c" providerId="ADAL" clId="{B877B039-2E40-4680-89D1-A4AB000EF4CD}" dt="2024-07-16T12:05:07.502" v="680"/>
          <ac:spMkLst>
            <pc:docMk/>
            <pc:sldMk cId="286065243" sldId="256"/>
            <ac:spMk id="1424" creationId="{DE7E2445-C7D3-DF95-2264-C725ABE1CE6D}"/>
          </ac:spMkLst>
        </pc:spChg>
        <pc:spChg chg="mod">
          <ac:chgData name="ROTA HUGO SI" userId="f084d78e-b525-4b91-8087-634c06aecf4c" providerId="ADAL" clId="{B877B039-2E40-4680-89D1-A4AB000EF4CD}" dt="2024-07-16T12:19:37.564" v="1089"/>
          <ac:spMkLst>
            <pc:docMk/>
            <pc:sldMk cId="286065243" sldId="256"/>
            <ac:spMk id="1426" creationId="{0A8A92E1-1F79-BE1B-33B6-58DEBCD7A7E8}"/>
          </ac:spMkLst>
        </pc:spChg>
        <pc:spChg chg="mod">
          <ac:chgData name="ROTA HUGO SI" userId="f084d78e-b525-4b91-8087-634c06aecf4c" providerId="ADAL" clId="{B877B039-2E40-4680-89D1-A4AB000EF4CD}" dt="2024-07-16T12:20:11.442" v="1096" actId="14100"/>
          <ac:spMkLst>
            <pc:docMk/>
            <pc:sldMk cId="286065243" sldId="256"/>
            <ac:spMk id="1427" creationId="{58101420-6E63-85E4-1B6B-447D6CB37356}"/>
          </ac:spMkLst>
        </pc:spChg>
        <pc:spChg chg="mod">
          <ac:chgData name="ROTA HUGO SI" userId="f084d78e-b525-4b91-8087-634c06aecf4c" providerId="ADAL" clId="{B877B039-2E40-4680-89D1-A4AB000EF4CD}" dt="2024-07-16T12:21:10.367" v="1111"/>
          <ac:spMkLst>
            <pc:docMk/>
            <pc:sldMk cId="286065243" sldId="256"/>
            <ac:spMk id="1429" creationId="{4D1D58A2-EBD2-8ABE-8943-6FFFC50928DF}"/>
          </ac:spMkLst>
        </pc:spChg>
        <pc:spChg chg="mod">
          <ac:chgData name="ROTA HUGO SI" userId="f084d78e-b525-4b91-8087-634c06aecf4c" providerId="ADAL" clId="{B877B039-2E40-4680-89D1-A4AB000EF4CD}" dt="2024-07-16T12:21:10.367" v="1111"/>
          <ac:spMkLst>
            <pc:docMk/>
            <pc:sldMk cId="286065243" sldId="256"/>
            <ac:spMk id="1430" creationId="{49627261-9605-00D7-3B8E-6137E2B3306E}"/>
          </ac:spMkLst>
        </pc:spChg>
        <pc:spChg chg="mod">
          <ac:chgData name="ROTA HUGO SI" userId="f084d78e-b525-4b91-8087-634c06aecf4c" providerId="ADAL" clId="{B877B039-2E40-4680-89D1-A4AB000EF4CD}" dt="2024-07-16T12:38:53.227" v="1263" actId="108"/>
          <ac:spMkLst>
            <pc:docMk/>
            <pc:sldMk cId="286065243" sldId="256"/>
            <ac:spMk id="1432" creationId="{6EAA0640-C75C-2505-347E-1F0A4029833D}"/>
          </ac:spMkLst>
        </pc:spChg>
        <pc:spChg chg="mod">
          <ac:chgData name="ROTA HUGO SI" userId="f084d78e-b525-4b91-8087-634c06aecf4c" providerId="ADAL" clId="{B877B039-2E40-4680-89D1-A4AB000EF4CD}" dt="2024-07-16T12:38:53.227" v="1263" actId="108"/>
          <ac:spMkLst>
            <pc:docMk/>
            <pc:sldMk cId="286065243" sldId="256"/>
            <ac:spMk id="1433" creationId="{08832F28-B5E2-9BB1-C88D-9A4431DE4336}"/>
          </ac:spMkLst>
        </pc:spChg>
        <pc:spChg chg="mod">
          <ac:chgData name="ROTA HUGO SI" userId="f084d78e-b525-4b91-8087-634c06aecf4c" providerId="ADAL" clId="{B877B039-2E40-4680-89D1-A4AB000EF4CD}" dt="2024-07-16T12:38:58.915" v="1264" actId="108"/>
          <ac:spMkLst>
            <pc:docMk/>
            <pc:sldMk cId="286065243" sldId="256"/>
            <ac:spMk id="1435" creationId="{6DC11159-7329-CA53-5869-F4BFB0B4E23F}"/>
          </ac:spMkLst>
        </pc:spChg>
        <pc:spChg chg="mod">
          <ac:chgData name="ROTA HUGO SI" userId="f084d78e-b525-4b91-8087-634c06aecf4c" providerId="ADAL" clId="{B877B039-2E40-4680-89D1-A4AB000EF4CD}" dt="2024-07-16T12:38:58.915" v="1264" actId="108"/>
          <ac:spMkLst>
            <pc:docMk/>
            <pc:sldMk cId="286065243" sldId="256"/>
            <ac:spMk id="1436" creationId="{B08A9D45-E9C7-401A-1C6A-7E698547F288}"/>
          </ac:spMkLst>
        </pc:spChg>
        <pc:spChg chg="mod">
          <ac:chgData name="ROTA HUGO SI" userId="f084d78e-b525-4b91-8087-634c06aecf4c" providerId="ADAL" clId="{B877B039-2E40-4680-89D1-A4AB000EF4CD}" dt="2024-07-16T12:39:03.907" v="1265" actId="108"/>
          <ac:spMkLst>
            <pc:docMk/>
            <pc:sldMk cId="286065243" sldId="256"/>
            <ac:spMk id="1438" creationId="{227EF729-C542-A06A-4493-65D61F76B661}"/>
          </ac:spMkLst>
        </pc:spChg>
        <pc:spChg chg="mod">
          <ac:chgData name="ROTA HUGO SI" userId="f084d78e-b525-4b91-8087-634c06aecf4c" providerId="ADAL" clId="{B877B039-2E40-4680-89D1-A4AB000EF4CD}" dt="2024-07-16T12:39:03.907" v="1265" actId="108"/>
          <ac:spMkLst>
            <pc:docMk/>
            <pc:sldMk cId="286065243" sldId="256"/>
            <ac:spMk id="1439" creationId="{541C8B53-BA0D-C095-B65D-04C0248DEB08}"/>
          </ac:spMkLst>
        </pc:spChg>
        <pc:spChg chg="mod">
          <ac:chgData name="ROTA HUGO SI" userId="f084d78e-b525-4b91-8087-634c06aecf4c" providerId="ADAL" clId="{B877B039-2E40-4680-89D1-A4AB000EF4CD}" dt="2024-07-16T12:39:07.685" v="1266" actId="108"/>
          <ac:spMkLst>
            <pc:docMk/>
            <pc:sldMk cId="286065243" sldId="256"/>
            <ac:spMk id="1441" creationId="{88B8896C-6894-6C5B-A422-B8E20D3EE58F}"/>
          </ac:spMkLst>
        </pc:spChg>
        <pc:spChg chg="mod">
          <ac:chgData name="ROTA HUGO SI" userId="f084d78e-b525-4b91-8087-634c06aecf4c" providerId="ADAL" clId="{B877B039-2E40-4680-89D1-A4AB000EF4CD}" dt="2024-07-16T12:39:07.685" v="1266" actId="108"/>
          <ac:spMkLst>
            <pc:docMk/>
            <pc:sldMk cId="286065243" sldId="256"/>
            <ac:spMk id="1442" creationId="{55C851C9-6213-D776-59A9-61ED1388A6F4}"/>
          </ac:spMkLst>
        </pc:spChg>
        <pc:spChg chg="mod">
          <ac:chgData name="ROTA HUGO SI" userId="f084d78e-b525-4b91-8087-634c06aecf4c" providerId="ADAL" clId="{B877B039-2E40-4680-89D1-A4AB000EF4CD}" dt="2024-07-16T12:39:11.294" v="1267" actId="108"/>
          <ac:spMkLst>
            <pc:docMk/>
            <pc:sldMk cId="286065243" sldId="256"/>
            <ac:spMk id="1444" creationId="{1CA87C8C-8824-AA2B-BD28-A4FC6C6F2B36}"/>
          </ac:spMkLst>
        </pc:spChg>
        <pc:spChg chg="mod">
          <ac:chgData name="ROTA HUGO SI" userId="f084d78e-b525-4b91-8087-634c06aecf4c" providerId="ADAL" clId="{B877B039-2E40-4680-89D1-A4AB000EF4CD}" dt="2024-07-16T12:39:11.294" v="1267" actId="108"/>
          <ac:spMkLst>
            <pc:docMk/>
            <pc:sldMk cId="286065243" sldId="256"/>
            <ac:spMk id="1445" creationId="{879D8C8C-7D07-FDEB-2996-5C28CD391BF9}"/>
          </ac:spMkLst>
        </pc:spChg>
        <pc:spChg chg="add del mod">
          <ac:chgData name="ROTA HUGO SI" userId="f084d78e-b525-4b91-8087-634c06aecf4c" providerId="ADAL" clId="{B877B039-2E40-4680-89D1-A4AB000EF4CD}" dt="2024-07-16T12:26:01.901" v="1181" actId="478"/>
          <ac:spMkLst>
            <pc:docMk/>
            <pc:sldMk cId="286065243" sldId="256"/>
            <ac:spMk id="1446" creationId="{83B51745-2468-195A-230C-359A932B4560}"/>
          </ac:spMkLst>
        </pc:spChg>
        <pc:spChg chg="add mod">
          <ac:chgData name="ROTA HUGO SI" userId="f084d78e-b525-4b91-8087-634c06aecf4c" providerId="ADAL" clId="{B877B039-2E40-4680-89D1-A4AB000EF4CD}" dt="2024-07-16T12:38:42.023" v="1262" actId="108"/>
          <ac:spMkLst>
            <pc:docMk/>
            <pc:sldMk cId="286065243" sldId="256"/>
            <ac:spMk id="1451" creationId="{14A09572-4088-6066-5386-0E3F37C2CA6E}"/>
          </ac:spMkLst>
        </pc:spChg>
        <pc:spChg chg="add mod">
          <ac:chgData name="ROTA HUGO SI" userId="f084d78e-b525-4b91-8087-634c06aecf4c" providerId="ADAL" clId="{B877B039-2E40-4680-89D1-A4AB000EF4CD}" dt="2024-07-16T12:38:42.023" v="1262" actId="108"/>
          <ac:spMkLst>
            <pc:docMk/>
            <pc:sldMk cId="286065243" sldId="256"/>
            <ac:spMk id="1452" creationId="{1F4157E2-D343-94D8-8128-2B838885B614}"/>
          </ac:spMkLst>
        </pc:spChg>
        <pc:spChg chg="add del mod">
          <ac:chgData name="ROTA HUGO SI" userId="f084d78e-b525-4b91-8087-634c06aecf4c" providerId="ADAL" clId="{B877B039-2E40-4680-89D1-A4AB000EF4CD}" dt="2024-07-16T12:28:48.267" v="1212" actId="478"/>
          <ac:spMkLst>
            <pc:docMk/>
            <pc:sldMk cId="286065243" sldId="256"/>
            <ac:spMk id="1453" creationId="{79666853-6FFE-36CC-BD87-4A291E7EE3F9}"/>
          </ac:spMkLst>
        </pc:spChg>
        <pc:spChg chg="add mod">
          <ac:chgData name="ROTA HUGO SI" userId="f084d78e-b525-4b91-8087-634c06aecf4c" providerId="ADAL" clId="{B877B039-2E40-4680-89D1-A4AB000EF4CD}" dt="2024-07-16T12:38:42.023" v="1262" actId="108"/>
          <ac:spMkLst>
            <pc:docMk/>
            <pc:sldMk cId="286065243" sldId="256"/>
            <ac:spMk id="1454" creationId="{1019135A-2899-8332-DC9D-D4EE2E173350}"/>
          </ac:spMkLst>
        </pc:spChg>
        <pc:grpChg chg="add mod">
          <ac:chgData name="ROTA HUGO SI" userId="f084d78e-b525-4b91-8087-634c06aecf4c" providerId="ADAL" clId="{B877B039-2E40-4680-89D1-A4AB000EF4CD}" dt="2024-07-16T12:21:23.831" v="1117" actId="1076"/>
          <ac:grpSpMkLst>
            <pc:docMk/>
            <pc:sldMk cId="286065243" sldId="256"/>
            <ac:grpSpMk id="7" creationId="{54F24E0A-44CC-14AA-B307-A3B72A8E2FAE}"/>
          </ac:grpSpMkLst>
        </pc:grpChg>
        <pc:grpChg chg="add del mod">
          <ac:chgData name="ROTA HUGO SI" userId="f084d78e-b525-4b91-8087-634c06aecf4c" providerId="ADAL" clId="{B877B039-2E40-4680-89D1-A4AB000EF4CD}" dt="2024-07-16T09:50:33.603" v="255" actId="478"/>
          <ac:grpSpMkLst>
            <pc:docMk/>
            <pc:sldMk cId="286065243" sldId="256"/>
            <ac:grpSpMk id="30" creationId="{209644CD-1966-5209-23FE-76FDCFDF7F02}"/>
          </ac:grpSpMkLst>
        </pc:grpChg>
        <pc:grpChg chg="add del mod">
          <ac:chgData name="ROTA HUGO SI" userId="f084d78e-b525-4b91-8087-634c06aecf4c" providerId="ADAL" clId="{B877B039-2E40-4680-89D1-A4AB000EF4CD}" dt="2024-07-16T09:46:54.973" v="187" actId="478"/>
          <ac:grpSpMkLst>
            <pc:docMk/>
            <pc:sldMk cId="286065243" sldId="256"/>
            <ac:grpSpMk id="1031" creationId="{5D35F4AD-5788-734B-62B0-2CD64BE7A1B1}"/>
          </ac:grpSpMkLst>
        </pc:grpChg>
        <pc:grpChg chg="add mod">
          <ac:chgData name="ROTA HUGO SI" userId="f084d78e-b525-4b91-8087-634c06aecf4c" providerId="ADAL" clId="{B877B039-2E40-4680-89D1-A4AB000EF4CD}" dt="2024-07-16T12:10:18.940" v="921" actId="1036"/>
          <ac:grpSpMkLst>
            <pc:docMk/>
            <pc:sldMk cId="286065243" sldId="256"/>
            <ac:grpSpMk id="1039" creationId="{9EE75657-1332-8DC3-B478-CD03DB54EC7F}"/>
          </ac:grpSpMkLst>
        </pc:grpChg>
        <pc:grpChg chg="add del mod">
          <ac:chgData name="ROTA HUGO SI" userId="f084d78e-b525-4b91-8087-634c06aecf4c" providerId="ADAL" clId="{B877B039-2E40-4680-89D1-A4AB000EF4CD}" dt="2024-07-16T09:46:53.484" v="186" actId="478"/>
          <ac:grpSpMkLst>
            <pc:docMk/>
            <pc:sldMk cId="286065243" sldId="256"/>
            <ac:grpSpMk id="1047" creationId="{9C458ADE-0064-02E4-7F7D-B33AE67DF97C}"/>
          </ac:grpSpMkLst>
        </pc:grpChg>
        <pc:grpChg chg="add mod">
          <ac:chgData name="ROTA HUGO SI" userId="f084d78e-b525-4b91-8087-634c06aecf4c" providerId="ADAL" clId="{B877B039-2E40-4680-89D1-A4AB000EF4CD}" dt="2024-07-16T12:10:12.063" v="913" actId="1036"/>
          <ac:grpSpMkLst>
            <pc:docMk/>
            <pc:sldMk cId="286065243" sldId="256"/>
            <ac:grpSpMk id="1055" creationId="{22244ACD-A137-2DCE-2AFA-F27C38681909}"/>
          </ac:grpSpMkLst>
        </pc:grpChg>
        <pc:grpChg chg="add del mod">
          <ac:chgData name="ROTA HUGO SI" userId="f084d78e-b525-4b91-8087-634c06aecf4c" providerId="ADAL" clId="{B877B039-2E40-4680-89D1-A4AB000EF4CD}" dt="2024-07-16T09:49:14.812" v="233" actId="478"/>
          <ac:grpSpMkLst>
            <pc:docMk/>
            <pc:sldMk cId="286065243" sldId="256"/>
            <ac:grpSpMk id="1063" creationId="{149605B5-919F-D453-57D8-F405FEC5B485}"/>
          </ac:grpSpMkLst>
        </pc:grpChg>
        <pc:grpChg chg="add del mod">
          <ac:chgData name="ROTA HUGO SI" userId="f084d78e-b525-4b91-8087-634c06aecf4c" providerId="ADAL" clId="{B877B039-2E40-4680-89D1-A4AB000EF4CD}" dt="2024-07-16T09:49:10.746" v="231" actId="478"/>
          <ac:grpSpMkLst>
            <pc:docMk/>
            <pc:sldMk cId="286065243" sldId="256"/>
            <ac:grpSpMk id="1079" creationId="{F528012E-8341-C42B-0C72-5F5655AD1A79}"/>
          </ac:grpSpMkLst>
        </pc:grpChg>
        <pc:grpChg chg="add del mod">
          <ac:chgData name="ROTA HUGO SI" userId="f084d78e-b525-4b91-8087-634c06aecf4c" providerId="ADAL" clId="{B877B039-2E40-4680-89D1-A4AB000EF4CD}" dt="2024-07-16T12:10:55.904" v="932" actId="1076"/>
          <ac:grpSpMkLst>
            <pc:docMk/>
            <pc:sldMk cId="286065243" sldId="256"/>
            <ac:grpSpMk id="1095" creationId="{DF867780-1779-AA71-5BB8-2511E297E521}"/>
          </ac:grpSpMkLst>
        </pc:grpChg>
        <pc:grpChg chg="add mod">
          <ac:chgData name="ROTA HUGO SI" userId="f084d78e-b525-4b91-8087-634c06aecf4c" providerId="ADAL" clId="{B877B039-2E40-4680-89D1-A4AB000EF4CD}" dt="2024-07-16T12:10:43.817" v="931" actId="1076"/>
          <ac:grpSpMkLst>
            <pc:docMk/>
            <pc:sldMk cId="286065243" sldId="256"/>
            <ac:grpSpMk id="1098" creationId="{87A84504-337B-D1D2-7FE8-9BE0FCF9F4E9}"/>
          </ac:grpSpMkLst>
        </pc:grpChg>
        <pc:grpChg chg="add del mod">
          <ac:chgData name="ROTA HUGO SI" userId="f084d78e-b525-4b91-8087-634c06aecf4c" providerId="ADAL" clId="{B877B039-2E40-4680-89D1-A4AB000EF4CD}" dt="2024-07-16T09:36:07.892" v="118" actId="478"/>
          <ac:grpSpMkLst>
            <pc:docMk/>
            <pc:sldMk cId="286065243" sldId="256"/>
            <ac:grpSpMk id="1101" creationId="{8F386E1C-63ED-B4C5-23D2-7621652D5F5A}"/>
          </ac:grpSpMkLst>
        </pc:grpChg>
        <pc:grpChg chg="add del mod">
          <ac:chgData name="ROTA HUGO SI" userId="f084d78e-b525-4b91-8087-634c06aecf4c" providerId="ADAL" clId="{B877B039-2E40-4680-89D1-A4AB000EF4CD}" dt="2024-07-16T09:34:23.246" v="99" actId="478"/>
          <ac:grpSpMkLst>
            <pc:docMk/>
            <pc:sldMk cId="286065243" sldId="256"/>
            <ac:grpSpMk id="1104" creationId="{1F42AA1A-E549-6FDC-0D92-DCF5654C83FC}"/>
          </ac:grpSpMkLst>
        </pc:grpChg>
        <pc:grpChg chg="add del mod">
          <ac:chgData name="ROTA HUGO SI" userId="f084d78e-b525-4b91-8087-634c06aecf4c" providerId="ADAL" clId="{B877B039-2E40-4680-89D1-A4AB000EF4CD}" dt="2024-07-16T09:34:13.497" v="98" actId="478"/>
          <ac:grpSpMkLst>
            <pc:docMk/>
            <pc:sldMk cId="286065243" sldId="256"/>
            <ac:grpSpMk id="1107" creationId="{5CB89566-AE19-381D-4A12-E44484CAE8A9}"/>
          </ac:grpSpMkLst>
        </pc:grpChg>
        <pc:grpChg chg="add del mod">
          <ac:chgData name="ROTA HUGO SI" userId="f084d78e-b525-4b91-8087-634c06aecf4c" providerId="ADAL" clId="{B877B039-2E40-4680-89D1-A4AB000EF4CD}" dt="2024-07-16T09:53:39.453" v="311" actId="478"/>
          <ac:grpSpMkLst>
            <pc:docMk/>
            <pc:sldMk cId="286065243" sldId="256"/>
            <ac:grpSpMk id="1110" creationId="{1D3AEAC1-B3A7-505A-21DC-9F2BC6488EA5}"/>
          </ac:grpSpMkLst>
        </pc:grpChg>
        <pc:grpChg chg="add mod">
          <ac:chgData name="ROTA HUGO SI" userId="f084d78e-b525-4b91-8087-634c06aecf4c" providerId="ADAL" clId="{B877B039-2E40-4680-89D1-A4AB000EF4CD}" dt="2024-07-16T12:20:18.583" v="1099" actId="1076"/>
          <ac:grpSpMkLst>
            <pc:docMk/>
            <pc:sldMk cId="286065243" sldId="256"/>
            <ac:grpSpMk id="1113" creationId="{8308BDE0-FA23-BE23-11CA-647E2C294B9A}"/>
          </ac:grpSpMkLst>
        </pc:grpChg>
        <pc:grpChg chg="add mod">
          <ac:chgData name="ROTA HUGO SI" userId="f084d78e-b525-4b91-8087-634c06aecf4c" providerId="ADAL" clId="{B877B039-2E40-4680-89D1-A4AB000EF4CD}" dt="2024-07-16T12:10:18.940" v="921" actId="1036"/>
          <ac:grpSpMkLst>
            <pc:docMk/>
            <pc:sldMk cId="286065243" sldId="256"/>
            <ac:grpSpMk id="1121" creationId="{8CEA6B6D-0D54-BAFB-ABB0-A5954D6C7C59}"/>
          </ac:grpSpMkLst>
        </pc:grpChg>
        <pc:grpChg chg="add del mod">
          <ac:chgData name="ROTA HUGO SI" userId="f084d78e-b525-4b91-8087-634c06aecf4c" providerId="ADAL" clId="{B877B039-2E40-4680-89D1-A4AB000EF4CD}" dt="2024-07-16T09:46:53.484" v="186" actId="478"/>
          <ac:grpSpMkLst>
            <pc:docMk/>
            <pc:sldMk cId="286065243" sldId="256"/>
            <ac:grpSpMk id="1126" creationId="{C1A68A60-7810-B754-B1F1-934E4C2F1BDC}"/>
          </ac:grpSpMkLst>
        </pc:grpChg>
        <pc:grpChg chg="add del mod">
          <ac:chgData name="ROTA HUGO SI" userId="f084d78e-b525-4b91-8087-634c06aecf4c" providerId="ADAL" clId="{B877B039-2E40-4680-89D1-A4AB000EF4CD}" dt="2024-07-16T12:10:55.904" v="932" actId="1076"/>
          <ac:grpSpMkLst>
            <pc:docMk/>
            <pc:sldMk cId="286065243" sldId="256"/>
            <ac:grpSpMk id="1130" creationId="{6C32FC4C-E62E-AD14-C58E-03ECD9E95637}"/>
          </ac:grpSpMkLst>
        </pc:grpChg>
        <pc:grpChg chg="add del mod">
          <ac:chgData name="ROTA HUGO SI" userId="f084d78e-b525-4b91-8087-634c06aecf4c" providerId="ADAL" clId="{B877B039-2E40-4680-89D1-A4AB000EF4CD}" dt="2024-07-16T12:10:55.904" v="932" actId="1076"/>
          <ac:grpSpMkLst>
            <pc:docMk/>
            <pc:sldMk cId="286065243" sldId="256"/>
            <ac:grpSpMk id="1138" creationId="{6528D2F8-E114-46FB-0348-27FE2F552AEF}"/>
          </ac:grpSpMkLst>
        </pc:grpChg>
        <pc:grpChg chg="add del mod">
          <ac:chgData name="ROTA HUGO SI" userId="f084d78e-b525-4b91-8087-634c06aecf4c" providerId="ADAL" clId="{B877B039-2E40-4680-89D1-A4AB000EF4CD}" dt="2024-07-16T12:10:55.904" v="932" actId="1076"/>
          <ac:grpSpMkLst>
            <pc:docMk/>
            <pc:sldMk cId="286065243" sldId="256"/>
            <ac:grpSpMk id="1146" creationId="{6E24A6A1-F438-3F25-3438-C2BC19702F1E}"/>
          </ac:grpSpMkLst>
        </pc:grpChg>
        <pc:grpChg chg="add mod">
          <ac:chgData name="ROTA HUGO SI" userId="f084d78e-b525-4b91-8087-634c06aecf4c" providerId="ADAL" clId="{B877B039-2E40-4680-89D1-A4AB000EF4CD}" dt="2024-07-16T12:10:12.063" v="913" actId="1036"/>
          <ac:grpSpMkLst>
            <pc:docMk/>
            <pc:sldMk cId="286065243" sldId="256"/>
            <ac:grpSpMk id="1161" creationId="{EDBD8354-E5DA-A143-E4CA-06E8ADA4B375}"/>
          </ac:grpSpMkLst>
        </pc:grpChg>
        <pc:grpChg chg="add del mod">
          <ac:chgData name="ROTA HUGO SI" userId="f084d78e-b525-4b91-8087-634c06aecf4c" providerId="ADAL" clId="{B877B039-2E40-4680-89D1-A4AB000EF4CD}" dt="2024-07-16T09:50:33.603" v="255" actId="478"/>
          <ac:grpSpMkLst>
            <pc:docMk/>
            <pc:sldMk cId="286065243" sldId="256"/>
            <ac:grpSpMk id="1168" creationId="{A5D6DC8E-161A-77BD-70C2-6F549DE0900D}"/>
          </ac:grpSpMkLst>
        </pc:grpChg>
        <pc:grpChg chg="add mod">
          <ac:chgData name="ROTA HUGO SI" userId="f084d78e-b525-4b91-8087-634c06aecf4c" providerId="ADAL" clId="{B877B039-2E40-4680-89D1-A4AB000EF4CD}" dt="2024-07-16T12:10:12.063" v="913" actId="1036"/>
          <ac:grpSpMkLst>
            <pc:docMk/>
            <pc:sldMk cId="286065243" sldId="256"/>
            <ac:grpSpMk id="1176" creationId="{CEAE783C-127A-EEBA-2B3D-C60B2BDA170E}"/>
          </ac:grpSpMkLst>
        </pc:grpChg>
        <pc:grpChg chg="add mod">
          <ac:chgData name="ROTA HUGO SI" userId="f084d78e-b525-4b91-8087-634c06aecf4c" providerId="ADAL" clId="{B877B039-2E40-4680-89D1-A4AB000EF4CD}" dt="2024-07-16T12:10:12.063" v="913" actId="1036"/>
          <ac:grpSpMkLst>
            <pc:docMk/>
            <pc:sldMk cId="286065243" sldId="256"/>
            <ac:grpSpMk id="1184" creationId="{76064860-8566-30C9-06D8-E5BF84C0B744}"/>
          </ac:grpSpMkLst>
        </pc:grpChg>
        <pc:grpChg chg="add mod">
          <ac:chgData name="ROTA HUGO SI" userId="f084d78e-b525-4b91-8087-634c06aecf4c" providerId="ADAL" clId="{B877B039-2E40-4680-89D1-A4AB000EF4CD}" dt="2024-07-16T12:11:06.153" v="933" actId="14100"/>
          <ac:grpSpMkLst>
            <pc:docMk/>
            <pc:sldMk cId="286065243" sldId="256"/>
            <ac:grpSpMk id="1190" creationId="{A99E3D43-0CA1-A5B3-7ECD-232832405C2F}"/>
          </ac:grpSpMkLst>
        </pc:grpChg>
        <pc:grpChg chg="add mod">
          <ac:chgData name="ROTA HUGO SI" userId="f084d78e-b525-4b91-8087-634c06aecf4c" providerId="ADAL" clId="{B877B039-2E40-4680-89D1-A4AB000EF4CD}" dt="2024-07-16T12:22:23.862" v="1133" actId="1076"/>
          <ac:grpSpMkLst>
            <pc:docMk/>
            <pc:sldMk cId="286065243" sldId="256"/>
            <ac:grpSpMk id="1198" creationId="{99764434-63D6-02CE-EE32-3C81CEBD38E3}"/>
          </ac:grpSpMkLst>
        </pc:grpChg>
        <pc:grpChg chg="add del mod">
          <ac:chgData name="ROTA HUGO SI" userId="f084d78e-b525-4b91-8087-634c06aecf4c" providerId="ADAL" clId="{B877B039-2E40-4680-89D1-A4AB000EF4CD}" dt="2024-07-16T09:48:33.657" v="210" actId="478"/>
          <ac:grpSpMkLst>
            <pc:docMk/>
            <pc:sldMk cId="286065243" sldId="256"/>
            <ac:grpSpMk id="1225" creationId="{EBCDE1BC-35E8-C74C-A56C-33D3CC29A89E}"/>
          </ac:grpSpMkLst>
        </pc:grpChg>
        <pc:grpChg chg="add del mod">
          <ac:chgData name="ROTA HUGO SI" userId="f084d78e-b525-4b91-8087-634c06aecf4c" providerId="ADAL" clId="{B877B039-2E40-4680-89D1-A4AB000EF4CD}" dt="2024-07-16T09:48:33.657" v="210" actId="478"/>
          <ac:grpSpMkLst>
            <pc:docMk/>
            <pc:sldMk cId="286065243" sldId="256"/>
            <ac:grpSpMk id="1234" creationId="{F6FB7F3E-3432-3893-FA30-4F0F8C6A561D}"/>
          </ac:grpSpMkLst>
        </pc:grpChg>
        <pc:grpChg chg="add del mod">
          <ac:chgData name="ROTA HUGO SI" userId="f084d78e-b525-4b91-8087-634c06aecf4c" providerId="ADAL" clId="{B877B039-2E40-4680-89D1-A4AB000EF4CD}" dt="2024-07-16T09:48:33.657" v="210" actId="478"/>
          <ac:grpSpMkLst>
            <pc:docMk/>
            <pc:sldMk cId="286065243" sldId="256"/>
            <ac:grpSpMk id="1250" creationId="{BCE60CB4-2DA5-FEBC-28A8-3955188B7C29}"/>
          </ac:grpSpMkLst>
        </pc:grpChg>
        <pc:grpChg chg="add mod">
          <ac:chgData name="ROTA HUGO SI" userId="f084d78e-b525-4b91-8087-634c06aecf4c" providerId="ADAL" clId="{B877B039-2E40-4680-89D1-A4AB000EF4CD}" dt="2024-07-16T12:10:43.817" v="931" actId="1076"/>
          <ac:grpSpMkLst>
            <pc:docMk/>
            <pc:sldMk cId="286065243" sldId="256"/>
            <ac:grpSpMk id="1266" creationId="{567EF5DE-966A-28EB-87B7-F8A32D58C640}"/>
          </ac:grpSpMkLst>
        </pc:grpChg>
        <pc:grpChg chg="add mod">
          <ac:chgData name="ROTA HUGO SI" userId="f084d78e-b525-4b91-8087-634c06aecf4c" providerId="ADAL" clId="{B877B039-2E40-4680-89D1-A4AB000EF4CD}" dt="2024-07-16T12:10:43.817" v="931" actId="1076"/>
          <ac:grpSpMkLst>
            <pc:docMk/>
            <pc:sldMk cId="286065243" sldId="256"/>
            <ac:grpSpMk id="1275" creationId="{8E310B77-C0F6-148B-76D6-636643A616F6}"/>
          </ac:grpSpMkLst>
        </pc:grpChg>
        <pc:grpChg chg="add mod">
          <ac:chgData name="ROTA HUGO SI" userId="f084d78e-b525-4b91-8087-634c06aecf4c" providerId="ADAL" clId="{B877B039-2E40-4680-89D1-A4AB000EF4CD}" dt="2024-07-16T12:10:43.817" v="931" actId="1076"/>
          <ac:grpSpMkLst>
            <pc:docMk/>
            <pc:sldMk cId="286065243" sldId="256"/>
            <ac:grpSpMk id="1291" creationId="{B729410F-CDA5-713F-0C67-3A5DC085FBCE}"/>
          </ac:grpSpMkLst>
        </pc:grpChg>
        <pc:grpChg chg="add mod">
          <ac:chgData name="ROTA HUGO SI" userId="f084d78e-b525-4b91-8087-634c06aecf4c" providerId="ADAL" clId="{B877B039-2E40-4680-89D1-A4AB000EF4CD}" dt="2024-07-16T12:21:31.502" v="1118" actId="1076"/>
          <ac:grpSpMkLst>
            <pc:docMk/>
            <pc:sldMk cId="286065243" sldId="256"/>
            <ac:grpSpMk id="1307" creationId="{7D582EA3-0092-B773-5805-E02D5D72BF72}"/>
          </ac:grpSpMkLst>
        </pc:grpChg>
        <pc:grpChg chg="add mod">
          <ac:chgData name="ROTA HUGO SI" userId="f084d78e-b525-4b91-8087-634c06aecf4c" providerId="ADAL" clId="{B877B039-2E40-4680-89D1-A4AB000EF4CD}" dt="2024-07-16T12:21:31.502" v="1118" actId="1076"/>
          <ac:grpSpMkLst>
            <pc:docMk/>
            <pc:sldMk cId="286065243" sldId="256"/>
            <ac:grpSpMk id="1315" creationId="{2D410F4C-AC34-E83C-0F07-E1C4D335187C}"/>
          </ac:grpSpMkLst>
        </pc:grpChg>
        <pc:grpChg chg="add mod">
          <ac:chgData name="ROTA HUGO SI" userId="f084d78e-b525-4b91-8087-634c06aecf4c" providerId="ADAL" clId="{B877B039-2E40-4680-89D1-A4AB000EF4CD}" dt="2024-07-16T12:21:31.502" v="1118" actId="1076"/>
          <ac:grpSpMkLst>
            <pc:docMk/>
            <pc:sldMk cId="286065243" sldId="256"/>
            <ac:grpSpMk id="1323" creationId="{39F05103-6B27-443B-F4DC-067683AE68B7}"/>
          </ac:grpSpMkLst>
        </pc:grpChg>
        <pc:grpChg chg="add mod">
          <ac:chgData name="ROTA HUGO SI" userId="f084d78e-b525-4b91-8087-634c06aecf4c" providerId="ADAL" clId="{B877B039-2E40-4680-89D1-A4AB000EF4CD}" dt="2024-07-16T12:21:40.094" v="1119" actId="1076"/>
          <ac:grpSpMkLst>
            <pc:docMk/>
            <pc:sldMk cId="286065243" sldId="256"/>
            <ac:grpSpMk id="1330" creationId="{61DE599D-BA47-45F9-B7BF-EDAEF93776A5}"/>
          </ac:grpSpMkLst>
        </pc:grpChg>
        <pc:grpChg chg="add mod">
          <ac:chgData name="ROTA HUGO SI" userId="f084d78e-b525-4b91-8087-634c06aecf4c" providerId="ADAL" clId="{B877B039-2E40-4680-89D1-A4AB000EF4CD}" dt="2024-07-16T12:21:40.094" v="1119" actId="1076"/>
          <ac:grpSpMkLst>
            <pc:docMk/>
            <pc:sldMk cId="286065243" sldId="256"/>
            <ac:grpSpMk id="1338" creationId="{80481A8C-2B17-CACF-5F26-D2874E860F0B}"/>
          </ac:grpSpMkLst>
        </pc:grpChg>
        <pc:grpChg chg="add mod">
          <ac:chgData name="ROTA HUGO SI" userId="f084d78e-b525-4b91-8087-634c06aecf4c" providerId="ADAL" clId="{B877B039-2E40-4680-89D1-A4AB000EF4CD}" dt="2024-07-16T12:21:40.094" v="1119" actId="1076"/>
          <ac:grpSpMkLst>
            <pc:docMk/>
            <pc:sldMk cId="286065243" sldId="256"/>
            <ac:grpSpMk id="1346" creationId="{44FF5FB9-C4A8-EB44-7B18-8F60EEE44E8B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52" creationId="{3CE0D878-8DBB-7EB2-C26D-31CEF1D711D8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60" creationId="{6DFCE743-7E32-55F2-E3B7-C9E5F5B24421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68" creationId="{E9D9EE87-6A6D-531D-5575-34E1E97FB312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75" creationId="{F97A5FFB-923F-9AAE-1A3F-EA5115C782BB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83" creationId="{AB592479-3484-3D83-F28C-832BCC347203}"/>
          </ac:grpSpMkLst>
        </pc:grpChg>
        <pc:grpChg chg="add mod">
          <ac:chgData name="ROTA HUGO SI" userId="f084d78e-b525-4b91-8087-634c06aecf4c" providerId="ADAL" clId="{B877B039-2E40-4680-89D1-A4AB000EF4CD}" dt="2024-07-16T09:50:58.120" v="256"/>
          <ac:grpSpMkLst>
            <pc:docMk/>
            <pc:sldMk cId="286065243" sldId="256"/>
            <ac:grpSpMk id="1391" creationId="{0B85E82D-7D3E-7988-118A-281211DCABAF}"/>
          </ac:grpSpMkLst>
        </pc:grpChg>
        <pc:grpChg chg="add del mod">
          <ac:chgData name="ROTA HUGO SI" userId="f084d78e-b525-4b91-8087-634c06aecf4c" providerId="ADAL" clId="{B877B039-2E40-4680-89D1-A4AB000EF4CD}" dt="2024-07-16T12:24:06.480" v="1152" actId="478"/>
          <ac:grpSpMkLst>
            <pc:docMk/>
            <pc:sldMk cId="286065243" sldId="256"/>
            <ac:grpSpMk id="1404" creationId="{D7F0E1CA-6480-78A2-B36B-D1D83AAA9B2A}"/>
          </ac:grpSpMkLst>
        </pc:grpChg>
        <pc:grpChg chg="add mod">
          <ac:chgData name="ROTA HUGO SI" userId="f084d78e-b525-4b91-8087-634c06aecf4c" providerId="ADAL" clId="{B877B039-2E40-4680-89D1-A4AB000EF4CD}" dt="2024-07-16T12:03:00.759" v="655"/>
          <ac:grpSpMkLst>
            <pc:docMk/>
            <pc:sldMk cId="286065243" sldId="256"/>
            <ac:grpSpMk id="1407" creationId="{8B1A873C-2764-94E7-4405-AE86AFF034FD}"/>
          </ac:grpSpMkLst>
        </pc:grpChg>
        <pc:grpChg chg="add del mod">
          <ac:chgData name="ROTA HUGO SI" userId="f084d78e-b525-4b91-8087-634c06aecf4c" providerId="ADAL" clId="{B877B039-2E40-4680-89D1-A4AB000EF4CD}" dt="2024-07-16T12:27:08.562" v="1198" actId="478"/>
          <ac:grpSpMkLst>
            <pc:docMk/>
            <pc:sldMk cId="286065243" sldId="256"/>
            <ac:grpSpMk id="1410" creationId="{CFC2CDEF-F919-186A-F95E-1D4E4E220930}"/>
          </ac:grpSpMkLst>
        </pc:grpChg>
        <pc:grpChg chg="add del mod">
          <ac:chgData name="ROTA HUGO SI" userId="f084d78e-b525-4b91-8087-634c06aecf4c" providerId="ADAL" clId="{B877B039-2E40-4680-89D1-A4AB000EF4CD}" dt="2024-07-16T12:27:07.605" v="1197" actId="478"/>
          <ac:grpSpMkLst>
            <pc:docMk/>
            <pc:sldMk cId="286065243" sldId="256"/>
            <ac:grpSpMk id="1413" creationId="{DE3D4B2A-C9B8-BFC9-E7A6-54C8D5CA0DAE}"/>
          </ac:grpSpMkLst>
        </pc:grpChg>
        <pc:grpChg chg="add del mod">
          <ac:chgData name="ROTA HUGO SI" userId="f084d78e-b525-4b91-8087-634c06aecf4c" providerId="ADAL" clId="{B877B039-2E40-4680-89D1-A4AB000EF4CD}" dt="2024-07-16T12:27:06.616" v="1196" actId="478"/>
          <ac:grpSpMkLst>
            <pc:docMk/>
            <pc:sldMk cId="286065243" sldId="256"/>
            <ac:grpSpMk id="1416" creationId="{E41F0E84-4EFB-C862-1CEB-AE3AEBE3E4F5}"/>
          </ac:grpSpMkLst>
        </pc:grpChg>
        <pc:grpChg chg="add del mod">
          <ac:chgData name="ROTA HUGO SI" userId="f084d78e-b525-4b91-8087-634c06aecf4c" providerId="ADAL" clId="{B877B039-2E40-4680-89D1-A4AB000EF4CD}" dt="2024-07-16T12:27:05.436" v="1195" actId="478"/>
          <ac:grpSpMkLst>
            <pc:docMk/>
            <pc:sldMk cId="286065243" sldId="256"/>
            <ac:grpSpMk id="1419" creationId="{A2710E45-388B-A1F7-6861-E964CD0914D5}"/>
          </ac:grpSpMkLst>
        </pc:grpChg>
        <pc:grpChg chg="add del mod">
          <ac:chgData name="ROTA HUGO SI" userId="f084d78e-b525-4b91-8087-634c06aecf4c" providerId="ADAL" clId="{B877B039-2E40-4680-89D1-A4AB000EF4CD}" dt="2024-07-16T12:27:04.363" v="1194" actId="478"/>
          <ac:grpSpMkLst>
            <pc:docMk/>
            <pc:sldMk cId="286065243" sldId="256"/>
            <ac:grpSpMk id="1422" creationId="{04EAD291-2F50-EFB1-9CE6-D14417AFA0F8}"/>
          </ac:grpSpMkLst>
        </pc:grpChg>
        <pc:grpChg chg="add del mod">
          <ac:chgData name="ROTA HUGO SI" userId="f084d78e-b525-4b91-8087-634c06aecf4c" providerId="ADAL" clId="{B877B039-2E40-4680-89D1-A4AB000EF4CD}" dt="2024-07-16T12:24:07.567" v="1153" actId="478"/>
          <ac:grpSpMkLst>
            <pc:docMk/>
            <pc:sldMk cId="286065243" sldId="256"/>
            <ac:grpSpMk id="1425" creationId="{9EF73429-590C-089C-61AE-98D24240CF72}"/>
          </ac:grpSpMkLst>
        </pc:grpChg>
        <pc:grpChg chg="add mod">
          <ac:chgData name="ROTA HUGO SI" userId="f084d78e-b525-4b91-8087-634c06aecf4c" providerId="ADAL" clId="{B877B039-2E40-4680-89D1-A4AB000EF4CD}" dt="2024-07-16T12:21:10.367" v="1111"/>
          <ac:grpSpMkLst>
            <pc:docMk/>
            <pc:sldMk cId="286065243" sldId="256"/>
            <ac:grpSpMk id="1428" creationId="{3B3E8F4F-9DAC-C0FB-D087-919FA9C587BA}"/>
          </ac:grpSpMkLst>
        </pc:grpChg>
        <pc:grpChg chg="add mod">
          <ac:chgData name="ROTA HUGO SI" userId="f084d78e-b525-4b91-8087-634c06aecf4c" providerId="ADAL" clId="{B877B039-2E40-4680-89D1-A4AB000EF4CD}" dt="2024-07-16T12:22:07.590" v="1127" actId="1076"/>
          <ac:grpSpMkLst>
            <pc:docMk/>
            <pc:sldMk cId="286065243" sldId="256"/>
            <ac:grpSpMk id="1431" creationId="{28A740D6-F9F3-5721-A4C9-C81022269F23}"/>
          </ac:grpSpMkLst>
        </pc:grpChg>
        <pc:grpChg chg="add mod">
          <ac:chgData name="ROTA HUGO SI" userId="f084d78e-b525-4b91-8087-634c06aecf4c" providerId="ADAL" clId="{B877B039-2E40-4680-89D1-A4AB000EF4CD}" dt="2024-07-16T12:22:32.317" v="1135" actId="1076"/>
          <ac:grpSpMkLst>
            <pc:docMk/>
            <pc:sldMk cId="286065243" sldId="256"/>
            <ac:grpSpMk id="1434" creationId="{7A35479C-F5C0-446C-99D0-789D6E47D962}"/>
          </ac:grpSpMkLst>
        </pc:grpChg>
        <pc:grpChg chg="add mod">
          <ac:chgData name="ROTA HUGO SI" userId="f084d78e-b525-4b91-8087-634c06aecf4c" providerId="ADAL" clId="{B877B039-2E40-4680-89D1-A4AB000EF4CD}" dt="2024-07-16T12:22:56.412" v="1141" actId="1076"/>
          <ac:grpSpMkLst>
            <pc:docMk/>
            <pc:sldMk cId="286065243" sldId="256"/>
            <ac:grpSpMk id="1437" creationId="{DA59DAE1-1841-234D-0E9F-736FAB5D4146}"/>
          </ac:grpSpMkLst>
        </pc:grpChg>
        <pc:grpChg chg="add mod">
          <ac:chgData name="ROTA HUGO SI" userId="f084d78e-b525-4b91-8087-634c06aecf4c" providerId="ADAL" clId="{B877B039-2E40-4680-89D1-A4AB000EF4CD}" dt="2024-07-16T12:23:31.828" v="1145" actId="1076"/>
          <ac:grpSpMkLst>
            <pc:docMk/>
            <pc:sldMk cId="286065243" sldId="256"/>
            <ac:grpSpMk id="1440" creationId="{283EE013-14AB-7358-C6C2-AC044BF39504}"/>
          </ac:grpSpMkLst>
        </pc:grpChg>
        <pc:grpChg chg="add mod">
          <ac:chgData name="ROTA HUGO SI" userId="f084d78e-b525-4b91-8087-634c06aecf4c" providerId="ADAL" clId="{B877B039-2E40-4680-89D1-A4AB000EF4CD}" dt="2024-07-16T12:23:58.204" v="1150" actId="1076"/>
          <ac:grpSpMkLst>
            <pc:docMk/>
            <pc:sldMk cId="286065243" sldId="256"/>
            <ac:grpSpMk id="1443" creationId="{64566B21-261A-2A0A-1523-2215D8805A3F}"/>
          </ac:grpSpMkLst>
        </pc:grpChg>
        <pc:grpChg chg="add mod">
          <ac:chgData name="ROTA HUGO SI" userId="f084d78e-b525-4b91-8087-634c06aecf4c" providerId="ADAL" clId="{B877B039-2E40-4680-89D1-A4AB000EF4CD}" dt="2024-07-16T12:35:50.787" v="1249" actId="688"/>
          <ac:grpSpMkLst>
            <pc:docMk/>
            <pc:sldMk cId="286065243" sldId="256"/>
            <ac:grpSpMk id="1455" creationId="{CA090B9E-7C30-73CB-99EB-02BFA063910E}"/>
          </ac:grpSpMkLst>
        </pc:grpChg>
        <pc:picChg chg="add del">
          <ac:chgData name="ROTA HUGO SI" userId="f084d78e-b525-4b91-8087-634c06aecf4c" providerId="ADAL" clId="{B877B039-2E40-4680-89D1-A4AB000EF4CD}" dt="2024-07-16T09:32:11.617" v="15" actId="478"/>
          <ac:picMkLst>
            <pc:docMk/>
            <pc:sldMk cId="286065243" sldId="256"/>
            <ac:picMk id="1028" creationId="{6C9AF91A-3C3B-F14F-30F7-254BFD8CCE1D}"/>
          </ac:picMkLst>
        </pc:picChg>
        <pc:picChg chg="add del mod">
          <ac:chgData name="ROTA HUGO SI" userId="f084d78e-b525-4b91-8087-634c06aecf4c" providerId="ADAL" clId="{B877B039-2E40-4680-89D1-A4AB000EF4CD}" dt="2024-07-16T12:27:17.958" v="1200" actId="478"/>
          <ac:picMkLst>
            <pc:docMk/>
            <pc:sldMk cId="286065243" sldId="256"/>
            <ac:picMk id="1448" creationId="{15692B1F-4450-7A77-C4F8-A125CD600F11}"/>
          </ac:picMkLst>
        </pc:picChg>
        <pc:picChg chg="add del mod modCrop">
          <ac:chgData name="ROTA HUGO SI" userId="f084d78e-b525-4b91-8087-634c06aecf4c" providerId="ADAL" clId="{B877B039-2E40-4680-89D1-A4AB000EF4CD}" dt="2024-07-16T12:35:23.135" v="1244" actId="478"/>
          <ac:picMkLst>
            <pc:docMk/>
            <pc:sldMk cId="286065243" sldId="256"/>
            <ac:picMk id="1450" creationId="{8E33F711-E2B8-85DF-2549-FF0CE9F5C4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2228670" y="-12695"/>
            <a:ext cx="46866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MITOSIS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2248379" y="763928"/>
            <a:ext cx="46055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cell mitosis system allows a cell to divide into two identical daughter cells, ensuring growth, repair, and replacement of cells in an organism.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Nuage 10">
            <a:extLst>
              <a:ext uri="{FF2B5EF4-FFF2-40B4-BE49-F238E27FC236}">
                <a16:creationId xmlns:a16="http://schemas.microsoft.com/office/drawing/2014/main" id="{AE0B64A9-1EF2-D179-74C3-030A3D2958AE}"/>
              </a:ext>
            </a:extLst>
          </p:cNvPr>
          <p:cNvSpPr/>
          <p:nvPr/>
        </p:nvSpPr>
        <p:spPr>
          <a:xfrm>
            <a:off x="5769111" y="1595420"/>
            <a:ext cx="1580546" cy="763606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PROPHASE</a:t>
            </a:r>
          </a:p>
        </p:txBody>
      </p:sp>
      <p:grpSp>
        <p:nvGrpSpPr>
          <p:cNvPr id="7" name="Group 232">
            <a:extLst>
              <a:ext uri="{FF2B5EF4-FFF2-40B4-BE49-F238E27FC236}">
                <a16:creationId xmlns:a16="http://schemas.microsoft.com/office/drawing/2014/main" id="{54F24E0A-44CC-14AA-B307-A3B72A8E2FAE}"/>
              </a:ext>
            </a:extLst>
          </p:cNvPr>
          <p:cNvGrpSpPr>
            <a:grpSpLocks/>
          </p:cNvGrpSpPr>
          <p:nvPr/>
        </p:nvGrpSpPr>
        <p:grpSpPr bwMode="auto">
          <a:xfrm>
            <a:off x="2625027" y="4433881"/>
            <a:ext cx="1625865" cy="908251"/>
            <a:chOff x="2508" y="3304"/>
            <a:chExt cx="685" cy="462"/>
          </a:xfrm>
        </p:grpSpPr>
        <p:sp>
          <p:nvSpPr>
            <p:cNvPr id="8" name="Freeform 77">
              <a:extLst>
                <a:ext uri="{FF2B5EF4-FFF2-40B4-BE49-F238E27FC236}">
                  <a16:creationId xmlns:a16="http://schemas.microsoft.com/office/drawing/2014/main" id="{6085D62A-AB93-21F7-D8F1-1658FC14B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78">
              <a:extLst>
                <a:ext uri="{FF2B5EF4-FFF2-40B4-BE49-F238E27FC236}">
                  <a16:creationId xmlns:a16="http://schemas.microsoft.com/office/drawing/2014/main" id="{797EEEA7-C4A1-7B67-7A5B-22BC84776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3615"/>
              <a:ext cx="360" cy="120"/>
            </a:xfrm>
            <a:custGeom>
              <a:avLst/>
              <a:gdLst>
                <a:gd name="T0" fmla="*/ 1472 w 178"/>
                <a:gd name="T1" fmla="*/ 109 h 56"/>
                <a:gd name="T2" fmla="*/ 605 w 178"/>
                <a:gd name="T3" fmla="*/ 482 h 56"/>
                <a:gd name="T4" fmla="*/ 324 w 178"/>
                <a:gd name="T5" fmla="*/ 422 h 56"/>
                <a:gd name="T6" fmla="*/ 0 w 178"/>
                <a:gd name="T7" fmla="*/ 501 h 56"/>
                <a:gd name="T8" fmla="*/ 307 w 178"/>
                <a:gd name="T9" fmla="*/ 334 h 56"/>
                <a:gd name="T10" fmla="*/ 647 w 178"/>
                <a:gd name="T11" fmla="*/ 386 h 56"/>
                <a:gd name="T12" fmla="*/ 1408 w 17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8" h="56">
                  <a:moveTo>
                    <a:pt x="178" y="11"/>
                  </a:moveTo>
                  <a:cubicBezTo>
                    <a:pt x="146" y="52"/>
                    <a:pt x="92" y="56"/>
                    <a:pt x="73" y="49"/>
                  </a:cubicBezTo>
                  <a:cubicBezTo>
                    <a:pt x="60" y="45"/>
                    <a:pt x="53" y="40"/>
                    <a:pt x="39" y="43"/>
                  </a:cubicBezTo>
                  <a:cubicBezTo>
                    <a:pt x="25" y="45"/>
                    <a:pt x="19" y="50"/>
                    <a:pt x="0" y="51"/>
                  </a:cubicBezTo>
                  <a:cubicBezTo>
                    <a:pt x="17" y="49"/>
                    <a:pt x="21" y="41"/>
                    <a:pt x="37" y="34"/>
                  </a:cubicBezTo>
                  <a:cubicBezTo>
                    <a:pt x="53" y="27"/>
                    <a:pt x="62" y="33"/>
                    <a:pt x="78" y="39"/>
                  </a:cubicBezTo>
                  <a:cubicBezTo>
                    <a:pt x="94" y="46"/>
                    <a:pt x="148" y="35"/>
                    <a:pt x="170" y="0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9">
              <a:extLst>
                <a:ext uri="{FF2B5EF4-FFF2-40B4-BE49-F238E27FC236}">
                  <a16:creationId xmlns:a16="http://schemas.microsoft.com/office/drawing/2014/main" id="{BC9A92A0-E3EB-816F-B578-542DDE410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" y="3384"/>
              <a:ext cx="204" cy="341"/>
            </a:xfrm>
            <a:custGeom>
              <a:avLst/>
              <a:gdLst>
                <a:gd name="T0" fmla="*/ 0 w 101"/>
                <a:gd name="T1" fmla="*/ 1580 h 158"/>
                <a:gd name="T2" fmla="*/ 832 w 101"/>
                <a:gd name="T3" fmla="*/ 676 h 158"/>
                <a:gd name="T4" fmla="*/ 469 w 101"/>
                <a:gd name="T5" fmla="*/ 0 h 158"/>
                <a:gd name="T6" fmla="*/ 685 w 101"/>
                <a:gd name="T7" fmla="*/ 624 h 158"/>
                <a:gd name="T8" fmla="*/ 0 w 101"/>
                <a:gd name="T9" fmla="*/ 1588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58">
                  <a:moveTo>
                    <a:pt x="0" y="157"/>
                  </a:moveTo>
                  <a:cubicBezTo>
                    <a:pt x="59" y="144"/>
                    <a:pt x="101" y="108"/>
                    <a:pt x="101" y="67"/>
                  </a:cubicBezTo>
                  <a:cubicBezTo>
                    <a:pt x="101" y="41"/>
                    <a:pt x="84" y="18"/>
                    <a:pt x="57" y="0"/>
                  </a:cubicBezTo>
                  <a:cubicBezTo>
                    <a:pt x="69" y="16"/>
                    <a:pt x="83" y="32"/>
                    <a:pt x="83" y="62"/>
                  </a:cubicBezTo>
                  <a:cubicBezTo>
                    <a:pt x="83" y="99"/>
                    <a:pt x="52" y="143"/>
                    <a:pt x="0" y="158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0A51F626-2540-7C5B-DA1B-F7BF26117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3342"/>
              <a:ext cx="208" cy="302"/>
            </a:xfrm>
            <a:custGeom>
              <a:avLst/>
              <a:gdLst>
                <a:gd name="T0" fmla="*/ 701 w 103"/>
                <a:gd name="T1" fmla="*/ 80 h 140"/>
                <a:gd name="T2" fmla="*/ 436 w 103"/>
                <a:gd name="T3" fmla="*/ 270 h 140"/>
                <a:gd name="T4" fmla="*/ 196 w 103"/>
                <a:gd name="T5" fmla="*/ 1404 h 140"/>
                <a:gd name="T6" fmla="*/ 0 w 103"/>
                <a:gd name="T7" fmla="*/ 893 h 140"/>
                <a:gd name="T8" fmla="*/ 685 w 103"/>
                <a:gd name="T9" fmla="*/ 41 h 140"/>
                <a:gd name="T10" fmla="*/ 848 w 103"/>
                <a:gd name="T11" fmla="*/ 9 h 140"/>
                <a:gd name="T12" fmla="*/ 701 w 103"/>
                <a:gd name="T13" fmla="*/ 8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3" h="140">
                  <a:moveTo>
                    <a:pt x="85" y="8"/>
                  </a:moveTo>
                  <a:cubicBezTo>
                    <a:pt x="74" y="13"/>
                    <a:pt x="61" y="21"/>
                    <a:pt x="53" y="27"/>
                  </a:cubicBezTo>
                  <a:cubicBezTo>
                    <a:pt x="32" y="44"/>
                    <a:pt x="0" y="90"/>
                    <a:pt x="24" y="140"/>
                  </a:cubicBezTo>
                  <a:cubicBezTo>
                    <a:pt x="9" y="125"/>
                    <a:pt x="0" y="108"/>
                    <a:pt x="0" y="89"/>
                  </a:cubicBezTo>
                  <a:cubicBezTo>
                    <a:pt x="0" y="52"/>
                    <a:pt x="34" y="20"/>
                    <a:pt x="83" y="4"/>
                  </a:cubicBezTo>
                  <a:cubicBezTo>
                    <a:pt x="93" y="0"/>
                    <a:pt x="103" y="1"/>
                    <a:pt x="103" y="1"/>
                  </a:cubicBezTo>
                  <a:cubicBezTo>
                    <a:pt x="97" y="3"/>
                    <a:pt x="85" y="8"/>
                    <a:pt x="85" y="8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590B505F-2A90-9C53-9C6C-DA9DD49AB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Oval 157">
              <a:extLst>
                <a:ext uri="{FF2B5EF4-FFF2-40B4-BE49-F238E27FC236}">
                  <a16:creationId xmlns:a16="http://schemas.microsoft.com/office/drawing/2014/main" id="{618EB013-95AE-F900-68F6-73D9D210B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" y="3402"/>
              <a:ext cx="45" cy="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" name="Oval 158">
              <a:extLst>
                <a:ext uri="{FF2B5EF4-FFF2-40B4-BE49-F238E27FC236}">
                  <a16:creationId xmlns:a16="http://schemas.microsoft.com/office/drawing/2014/main" id="{6FACC32B-B0CE-3E51-72AE-BB251026F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3381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" name="Oval 159">
              <a:extLst>
                <a:ext uri="{FF2B5EF4-FFF2-40B4-BE49-F238E27FC236}">
                  <a16:creationId xmlns:a16="http://schemas.microsoft.com/office/drawing/2014/main" id="{FF7AD83D-26D8-117E-92F8-93E805F56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3447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039" name="Group 194">
            <a:extLst>
              <a:ext uri="{FF2B5EF4-FFF2-40B4-BE49-F238E27FC236}">
                <a16:creationId xmlns:a16="http://schemas.microsoft.com/office/drawing/2014/main" id="{9EE75657-1332-8DC3-B478-CD03DB54EC7F}"/>
              </a:ext>
            </a:extLst>
          </p:cNvPr>
          <p:cNvGrpSpPr>
            <a:grpSpLocks/>
          </p:cNvGrpSpPr>
          <p:nvPr/>
        </p:nvGrpSpPr>
        <p:grpSpPr bwMode="auto">
          <a:xfrm>
            <a:off x="2623565" y="2285940"/>
            <a:ext cx="1514472" cy="902494"/>
            <a:chOff x="2508" y="1104"/>
            <a:chExt cx="685" cy="451"/>
          </a:xfrm>
        </p:grpSpPr>
        <p:sp>
          <p:nvSpPr>
            <p:cNvPr id="1040" name="Oval 5">
              <a:extLst>
                <a:ext uri="{FF2B5EF4-FFF2-40B4-BE49-F238E27FC236}">
                  <a16:creationId xmlns:a16="http://schemas.microsoft.com/office/drawing/2014/main" id="{570F40E8-E92A-0084-9EA2-EC2664D93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" y="1104"/>
              <a:ext cx="685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41" name="Freeform 13">
              <a:extLst>
                <a:ext uri="{FF2B5EF4-FFF2-40B4-BE49-F238E27FC236}">
                  <a16:creationId xmlns:a16="http://schemas.microsoft.com/office/drawing/2014/main" id="{17895BED-5427-161B-0FDB-A90C9F4AA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186"/>
              <a:ext cx="518" cy="352"/>
            </a:xfrm>
            <a:custGeom>
              <a:avLst/>
              <a:gdLst>
                <a:gd name="T0" fmla="*/ 1973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73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8" y="61"/>
                  </a:moveTo>
                  <a:cubicBezTo>
                    <a:pt x="238" y="114"/>
                    <a:pt x="165" y="154"/>
                    <a:pt x="78" y="154"/>
                  </a:cubicBezTo>
                  <a:cubicBezTo>
                    <a:pt x="52" y="154"/>
                    <a:pt x="21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8" y="31"/>
                    <a:pt x="238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4">
              <a:extLst>
                <a:ext uri="{FF2B5EF4-FFF2-40B4-BE49-F238E27FC236}">
                  <a16:creationId xmlns:a16="http://schemas.microsoft.com/office/drawing/2014/main" id="{667EC163-0667-F8D9-A6AE-D3A9100A3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1121"/>
              <a:ext cx="518" cy="319"/>
            </a:xfrm>
            <a:custGeom>
              <a:avLst/>
              <a:gdLst>
                <a:gd name="T0" fmla="*/ 471 w 256"/>
                <a:gd name="T1" fmla="*/ 450 h 148"/>
                <a:gd name="T2" fmla="*/ 1516 w 256"/>
                <a:gd name="T3" fmla="*/ 112 h 148"/>
                <a:gd name="T4" fmla="*/ 2121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0 w 256"/>
                <a:gd name="T11" fmla="*/ 1483 h 148"/>
                <a:gd name="T12" fmla="*/ 471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09" y="11"/>
                    <a:pt x="234" y="15"/>
                    <a:pt x="256" y="22"/>
                  </a:cubicBezTo>
                  <a:cubicBezTo>
                    <a:pt x="229" y="8"/>
                    <a:pt x="194" y="0"/>
                    <a:pt x="156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4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Oval 15">
              <a:extLst>
                <a:ext uri="{FF2B5EF4-FFF2-40B4-BE49-F238E27FC236}">
                  <a16:creationId xmlns:a16="http://schemas.microsoft.com/office/drawing/2014/main" id="{60EB4B33-C5AF-FA11-0A75-1A5C9094B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9" y="1197"/>
              <a:ext cx="45" cy="4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44" name="Oval 16">
              <a:extLst>
                <a:ext uri="{FF2B5EF4-FFF2-40B4-BE49-F238E27FC236}">
                  <a16:creationId xmlns:a16="http://schemas.microsoft.com/office/drawing/2014/main" id="{55DDAA08-5598-3781-F508-E25DBF358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176"/>
              <a:ext cx="26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45" name="Oval 17">
              <a:extLst>
                <a:ext uri="{FF2B5EF4-FFF2-40B4-BE49-F238E27FC236}">
                  <a16:creationId xmlns:a16="http://schemas.microsoft.com/office/drawing/2014/main" id="{256F5C6D-8E43-421D-FA20-2DA3F594E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1242"/>
              <a:ext cx="24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46" name="Oval 54">
              <a:extLst>
                <a:ext uri="{FF2B5EF4-FFF2-40B4-BE49-F238E27FC236}">
                  <a16:creationId xmlns:a16="http://schemas.microsoft.com/office/drawing/2014/main" id="{1E6F448D-9727-0CE0-43EF-3857CFF26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" y="1104"/>
              <a:ext cx="685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055" name="Group 204">
            <a:extLst>
              <a:ext uri="{FF2B5EF4-FFF2-40B4-BE49-F238E27FC236}">
                <a16:creationId xmlns:a16="http://schemas.microsoft.com/office/drawing/2014/main" id="{22244ACD-A137-2DCE-2AFA-F27C38681909}"/>
              </a:ext>
            </a:extLst>
          </p:cNvPr>
          <p:cNvGrpSpPr>
            <a:grpSpLocks/>
          </p:cNvGrpSpPr>
          <p:nvPr/>
        </p:nvGrpSpPr>
        <p:grpSpPr bwMode="auto">
          <a:xfrm>
            <a:off x="2860467" y="4679230"/>
            <a:ext cx="450006" cy="430213"/>
            <a:chOff x="1488" y="2304"/>
            <a:chExt cx="255" cy="271"/>
          </a:xfrm>
        </p:grpSpPr>
        <p:sp>
          <p:nvSpPr>
            <p:cNvPr id="1056" name="Oval 105">
              <a:extLst>
                <a:ext uri="{FF2B5EF4-FFF2-40B4-BE49-F238E27FC236}">
                  <a16:creationId xmlns:a16="http://schemas.microsoft.com/office/drawing/2014/main" id="{D83670D9-DCD6-2C81-C175-A6B7A4DF4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57" name="Freeform 106">
              <a:extLst>
                <a:ext uri="{FF2B5EF4-FFF2-40B4-BE49-F238E27FC236}">
                  <a16:creationId xmlns:a16="http://schemas.microsoft.com/office/drawing/2014/main" id="{B886FC4C-4BFE-1DE3-5215-36649BB3B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07">
              <a:extLst>
                <a:ext uri="{FF2B5EF4-FFF2-40B4-BE49-F238E27FC236}">
                  <a16:creationId xmlns:a16="http://schemas.microsoft.com/office/drawing/2014/main" id="{BD7C1C94-FD3C-5D36-977B-EA9CE21FC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Oval 108">
              <a:extLst>
                <a:ext uri="{FF2B5EF4-FFF2-40B4-BE49-F238E27FC236}">
                  <a16:creationId xmlns:a16="http://schemas.microsoft.com/office/drawing/2014/main" id="{B517B44B-76CE-7DFD-C0C5-45952434C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60" name="Oval 115">
              <a:extLst>
                <a:ext uri="{FF2B5EF4-FFF2-40B4-BE49-F238E27FC236}">
                  <a16:creationId xmlns:a16="http://schemas.microsoft.com/office/drawing/2014/main" id="{CABFBC7E-41C0-5DFF-04B2-AA36E94E7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61" name="Oval 116">
              <a:extLst>
                <a:ext uri="{FF2B5EF4-FFF2-40B4-BE49-F238E27FC236}">
                  <a16:creationId xmlns:a16="http://schemas.microsoft.com/office/drawing/2014/main" id="{730C3E75-41A2-E824-EC95-359317F42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62" name="Oval 117">
              <a:extLst>
                <a:ext uri="{FF2B5EF4-FFF2-40B4-BE49-F238E27FC236}">
                  <a16:creationId xmlns:a16="http://schemas.microsoft.com/office/drawing/2014/main" id="{537DBD6D-E289-E88C-4A13-428D70A54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095" name="Group 190">
            <a:extLst>
              <a:ext uri="{FF2B5EF4-FFF2-40B4-BE49-F238E27FC236}">
                <a16:creationId xmlns:a16="http://schemas.microsoft.com/office/drawing/2014/main" id="{DF867780-1779-AA71-5BB8-2511E297E521}"/>
              </a:ext>
            </a:extLst>
          </p:cNvPr>
          <p:cNvGrpSpPr>
            <a:grpSpLocks/>
          </p:cNvGrpSpPr>
          <p:nvPr/>
        </p:nvGrpSpPr>
        <p:grpSpPr bwMode="auto">
          <a:xfrm>
            <a:off x="5138178" y="2697155"/>
            <a:ext cx="138112" cy="320675"/>
            <a:chOff x="2071" y="2336"/>
            <a:chExt cx="87" cy="202"/>
          </a:xfrm>
        </p:grpSpPr>
        <p:sp>
          <p:nvSpPr>
            <p:cNvPr id="1096" name="Freeform 176">
              <a:extLst>
                <a:ext uri="{FF2B5EF4-FFF2-40B4-BE49-F238E27FC236}">
                  <a16:creationId xmlns:a16="http://schemas.microsoft.com/office/drawing/2014/main" id="{744318C8-A0B0-0B57-696D-62455BA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2396"/>
              <a:ext cx="2" cy="142"/>
            </a:xfrm>
            <a:custGeom>
              <a:avLst/>
              <a:gdLst>
                <a:gd name="T0" fmla="*/ 8 w 1"/>
                <a:gd name="T1" fmla="*/ 658 h 66"/>
                <a:gd name="T2" fmla="*/ 0 w 1"/>
                <a:gd name="T3" fmla="*/ 157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66">
                  <a:moveTo>
                    <a:pt x="1" y="66"/>
                  </a:moveTo>
                  <a:cubicBezTo>
                    <a:pt x="0" y="49"/>
                    <a:pt x="0" y="33"/>
                    <a:pt x="0" y="16"/>
                  </a:cubicBezTo>
                  <a:cubicBezTo>
                    <a:pt x="0" y="11"/>
                    <a:pt x="0" y="5"/>
                    <a:pt x="0" y="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Freeform 177">
              <a:extLst>
                <a:ext uri="{FF2B5EF4-FFF2-40B4-BE49-F238E27FC236}">
                  <a16:creationId xmlns:a16="http://schemas.microsoft.com/office/drawing/2014/main" id="{B86A13F5-942F-E794-9AAE-488BA4BAB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2336"/>
              <a:ext cx="87" cy="84"/>
            </a:xfrm>
            <a:custGeom>
              <a:avLst/>
              <a:gdLst>
                <a:gd name="T0" fmla="*/ 192 w 43"/>
                <a:gd name="T1" fmla="*/ 0 h 39"/>
                <a:gd name="T2" fmla="*/ 356 w 43"/>
                <a:gd name="T3" fmla="*/ 390 h 39"/>
                <a:gd name="T4" fmla="*/ 184 w 43"/>
                <a:gd name="T5" fmla="*/ 310 h 39"/>
                <a:gd name="T6" fmla="*/ 0 w 43"/>
                <a:gd name="T7" fmla="*/ 381 h 39"/>
                <a:gd name="T8" fmla="*/ 192 w 43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39">
                  <a:moveTo>
                    <a:pt x="23" y="0"/>
                  </a:moveTo>
                  <a:cubicBezTo>
                    <a:pt x="27" y="13"/>
                    <a:pt x="35" y="29"/>
                    <a:pt x="43" y="39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9" y="29"/>
                    <a:pt x="18" y="1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8" name="Group 191">
            <a:extLst>
              <a:ext uri="{FF2B5EF4-FFF2-40B4-BE49-F238E27FC236}">
                <a16:creationId xmlns:a16="http://schemas.microsoft.com/office/drawing/2014/main" id="{87A84504-337B-D1D2-7FE8-9BE0FCF9F4E9}"/>
              </a:ext>
            </a:extLst>
          </p:cNvPr>
          <p:cNvGrpSpPr>
            <a:grpSpLocks/>
          </p:cNvGrpSpPr>
          <p:nvPr/>
        </p:nvGrpSpPr>
        <p:grpSpPr bwMode="auto">
          <a:xfrm>
            <a:off x="4842910" y="4599821"/>
            <a:ext cx="279400" cy="379412"/>
            <a:chOff x="2273" y="3121"/>
            <a:chExt cx="176" cy="239"/>
          </a:xfrm>
        </p:grpSpPr>
        <p:sp>
          <p:nvSpPr>
            <p:cNvPr id="1099" name="Freeform 178">
              <a:extLst>
                <a:ext uri="{FF2B5EF4-FFF2-40B4-BE49-F238E27FC236}">
                  <a16:creationId xmlns:a16="http://schemas.microsoft.com/office/drawing/2014/main" id="{68764C93-1512-25E7-C992-7FEB59CE6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Freeform 179">
              <a:extLst>
                <a:ext uri="{FF2B5EF4-FFF2-40B4-BE49-F238E27FC236}">
                  <a16:creationId xmlns:a16="http://schemas.microsoft.com/office/drawing/2014/main" id="{FB683098-AD32-B0DF-2901-814AB41E4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3" name="Group 195">
            <a:extLst>
              <a:ext uri="{FF2B5EF4-FFF2-40B4-BE49-F238E27FC236}">
                <a16:creationId xmlns:a16="http://schemas.microsoft.com/office/drawing/2014/main" id="{8308BDE0-FA23-BE23-11CA-647E2C294B9A}"/>
              </a:ext>
            </a:extLst>
          </p:cNvPr>
          <p:cNvGrpSpPr>
            <a:grpSpLocks/>
          </p:cNvGrpSpPr>
          <p:nvPr/>
        </p:nvGrpSpPr>
        <p:grpSpPr bwMode="auto">
          <a:xfrm>
            <a:off x="3021755" y="2423834"/>
            <a:ext cx="705281" cy="676370"/>
            <a:chOff x="3510" y="1162"/>
            <a:chExt cx="319" cy="338"/>
          </a:xfrm>
        </p:grpSpPr>
        <p:sp>
          <p:nvSpPr>
            <p:cNvPr id="1114" name="Oval 6">
              <a:extLst>
                <a:ext uri="{FF2B5EF4-FFF2-40B4-BE49-F238E27FC236}">
                  <a16:creationId xmlns:a16="http://schemas.microsoft.com/office/drawing/2014/main" id="{7496DD63-305F-B634-2D3B-39570F134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1162"/>
              <a:ext cx="319" cy="338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15" name="Freeform 7">
              <a:extLst>
                <a:ext uri="{FF2B5EF4-FFF2-40B4-BE49-F238E27FC236}">
                  <a16:creationId xmlns:a16="http://schemas.microsoft.com/office/drawing/2014/main" id="{8825A14A-A0B7-E755-0697-D124A9A7B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222"/>
              <a:ext cx="240" cy="265"/>
            </a:xfrm>
            <a:custGeom>
              <a:avLst/>
              <a:gdLst>
                <a:gd name="T0" fmla="*/ 879 w 119"/>
                <a:gd name="T1" fmla="*/ 418 h 123"/>
                <a:gd name="T2" fmla="*/ 280 w 119"/>
                <a:gd name="T3" fmla="*/ 1150 h 123"/>
                <a:gd name="T4" fmla="*/ 0 w 119"/>
                <a:gd name="T5" fmla="*/ 1073 h 123"/>
                <a:gd name="T6" fmla="*/ 163 w 119"/>
                <a:gd name="T7" fmla="*/ 1189 h 123"/>
                <a:gd name="T8" fmla="*/ 379 w 119"/>
                <a:gd name="T9" fmla="*/ 1230 h 123"/>
                <a:gd name="T10" fmla="*/ 976 w 119"/>
                <a:gd name="T11" fmla="*/ 511 h 123"/>
                <a:gd name="T12" fmla="*/ 805 w 119"/>
                <a:gd name="T13" fmla="*/ 0 h 123"/>
                <a:gd name="T14" fmla="*/ 879 w 119"/>
                <a:gd name="T15" fmla="*/ 418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" h="123">
                  <a:moveTo>
                    <a:pt x="107" y="42"/>
                  </a:moveTo>
                  <a:cubicBezTo>
                    <a:pt x="107" y="83"/>
                    <a:pt x="74" y="115"/>
                    <a:pt x="34" y="115"/>
                  </a:cubicBezTo>
                  <a:cubicBezTo>
                    <a:pt x="21" y="115"/>
                    <a:pt x="10" y="112"/>
                    <a:pt x="0" y="107"/>
                  </a:cubicBezTo>
                  <a:cubicBezTo>
                    <a:pt x="6" y="112"/>
                    <a:pt x="13" y="116"/>
                    <a:pt x="20" y="119"/>
                  </a:cubicBezTo>
                  <a:cubicBezTo>
                    <a:pt x="28" y="122"/>
                    <a:pt x="37" y="123"/>
                    <a:pt x="46" y="123"/>
                  </a:cubicBezTo>
                  <a:cubicBezTo>
                    <a:pt x="86" y="123"/>
                    <a:pt x="119" y="91"/>
                    <a:pt x="119" y="51"/>
                  </a:cubicBezTo>
                  <a:cubicBezTo>
                    <a:pt x="119" y="31"/>
                    <a:pt x="111" y="13"/>
                    <a:pt x="98" y="0"/>
                  </a:cubicBezTo>
                  <a:cubicBezTo>
                    <a:pt x="104" y="12"/>
                    <a:pt x="107" y="20"/>
                    <a:pt x="107" y="42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8">
              <a:extLst>
                <a:ext uri="{FF2B5EF4-FFF2-40B4-BE49-F238E27FC236}">
                  <a16:creationId xmlns:a16="http://schemas.microsoft.com/office/drawing/2014/main" id="{E393BDC8-C442-84E9-E833-ABF752B73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172"/>
              <a:ext cx="241" cy="242"/>
            </a:xfrm>
            <a:custGeom>
              <a:avLst/>
              <a:gdLst>
                <a:gd name="T0" fmla="*/ 225 w 119"/>
                <a:gd name="T1" fmla="*/ 354 h 112"/>
                <a:gd name="T2" fmla="*/ 705 w 119"/>
                <a:gd name="T3" fmla="*/ 89 h 112"/>
                <a:gd name="T4" fmla="*/ 988 w 119"/>
                <a:gd name="T5" fmla="*/ 173 h 112"/>
                <a:gd name="T6" fmla="*/ 608 w 119"/>
                <a:gd name="T7" fmla="*/ 0 h 112"/>
                <a:gd name="T8" fmla="*/ 0 w 119"/>
                <a:gd name="T9" fmla="*/ 737 h 112"/>
                <a:gd name="T10" fmla="*/ 91 w 119"/>
                <a:gd name="T11" fmla="*/ 1130 h 112"/>
                <a:gd name="T12" fmla="*/ 225 w 119"/>
                <a:gd name="T13" fmla="*/ 354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112">
                  <a:moveTo>
                    <a:pt x="27" y="35"/>
                  </a:moveTo>
                  <a:cubicBezTo>
                    <a:pt x="40" y="18"/>
                    <a:pt x="62" y="9"/>
                    <a:pt x="85" y="9"/>
                  </a:cubicBezTo>
                  <a:cubicBezTo>
                    <a:pt x="97" y="9"/>
                    <a:pt x="109" y="12"/>
                    <a:pt x="119" y="17"/>
                  </a:cubicBezTo>
                  <a:cubicBezTo>
                    <a:pt x="106" y="7"/>
                    <a:pt x="90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87"/>
                    <a:pt x="4" y="101"/>
                    <a:pt x="11" y="112"/>
                  </a:cubicBezTo>
                  <a:cubicBezTo>
                    <a:pt x="0" y="74"/>
                    <a:pt x="17" y="47"/>
                    <a:pt x="27" y="35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Oval 9">
              <a:extLst>
                <a:ext uri="{FF2B5EF4-FFF2-40B4-BE49-F238E27FC236}">
                  <a16:creationId xmlns:a16="http://schemas.microsoft.com/office/drawing/2014/main" id="{11000872-1CC2-9D3A-C45E-00A9C7D25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1162"/>
              <a:ext cx="319" cy="338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18" name="Oval 10">
              <a:extLst>
                <a:ext uri="{FF2B5EF4-FFF2-40B4-BE49-F238E27FC236}">
                  <a16:creationId xmlns:a16="http://schemas.microsoft.com/office/drawing/2014/main" id="{3F6810EE-A1F4-1785-87B4-BE4836971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" y="1218"/>
              <a:ext cx="28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19" name="Oval 11">
              <a:extLst>
                <a:ext uri="{FF2B5EF4-FFF2-40B4-BE49-F238E27FC236}">
                  <a16:creationId xmlns:a16="http://schemas.microsoft.com/office/drawing/2014/main" id="{230AF0F6-4760-9F95-E362-D8F02D204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1209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0" name="Oval 12">
              <a:extLst>
                <a:ext uri="{FF2B5EF4-FFF2-40B4-BE49-F238E27FC236}">
                  <a16:creationId xmlns:a16="http://schemas.microsoft.com/office/drawing/2014/main" id="{F18C5D22-EA96-0D44-5F4A-10798BC0A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" y="1248"/>
              <a:ext cx="17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21" name="Group 196">
            <a:extLst>
              <a:ext uri="{FF2B5EF4-FFF2-40B4-BE49-F238E27FC236}">
                <a16:creationId xmlns:a16="http://schemas.microsoft.com/office/drawing/2014/main" id="{8CEA6B6D-0D54-BAFB-ABB0-A5954D6C7C59}"/>
              </a:ext>
            </a:extLst>
          </p:cNvPr>
          <p:cNvGrpSpPr>
            <a:grpSpLocks/>
          </p:cNvGrpSpPr>
          <p:nvPr/>
        </p:nvGrpSpPr>
        <p:grpSpPr bwMode="auto">
          <a:xfrm>
            <a:off x="3119954" y="2466872"/>
            <a:ext cx="519564" cy="560306"/>
            <a:chOff x="3947" y="1151"/>
            <a:chExt cx="235" cy="280"/>
          </a:xfrm>
        </p:grpSpPr>
        <p:sp>
          <p:nvSpPr>
            <p:cNvPr id="1122" name="Freeform 72">
              <a:extLst>
                <a:ext uri="{FF2B5EF4-FFF2-40B4-BE49-F238E27FC236}">
                  <a16:creationId xmlns:a16="http://schemas.microsoft.com/office/drawing/2014/main" id="{8E9DBEE0-A12A-3C0B-4381-6234AEE6E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" y="1222"/>
              <a:ext cx="97" cy="168"/>
            </a:xfrm>
            <a:custGeom>
              <a:avLst/>
              <a:gdLst>
                <a:gd name="T0" fmla="*/ 0 w 48"/>
                <a:gd name="T1" fmla="*/ 780 h 78"/>
                <a:gd name="T2" fmla="*/ 24 w 48"/>
                <a:gd name="T3" fmla="*/ 650 h 78"/>
                <a:gd name="T4" fmla="*/ 172 w 48"/>
                <a:gd name="T5" fmla="*/ 659 h 78"/>
                <a:gd name="T6" fmla="*/ 340 w 48"/>
                <a:gd name="T7" fmla="*/ 640 h 78"/>
                <a:gd name="T8" fmla="*/ 249 w 48"/>
                <a:gd name="T9" fmla="*/ 409 h 78"/>
                <a:gd name="T10" fmla="*/ 299 w 48"/>
                <a:gd name="T11" fmla="*/ 269 h 78"/>
                <a:gd name="T12" fmla="*/ 315 w 48"/>
                <a:gd name="T13" fmla="*/ 88 h 78"/>
                <a:gd name="T14" fmla="*/ 99 w 48"/>
                <a:gd name="T15" fmla="*/ 121 h 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78">
                  <a:moveTo>
                    <a:pt x="0" y="78"/>
                  </a:moveTo>
                  <a:cubicBezTo>
                    <a:pt x="3" y="76"/>
                    <a:pt x="1" y="68"/>
                    <a:pt x="3" y="65"/>
                  </a:cubicBezTo>
                  <a:cubicBezTo>
                    <a:pt x="7" y="57"/>
                    <a:pt x="16" y="63"/>
                    <a:pt x="21" y="66"/>
                  </a:cubicBezTo>
                  <a:cubicBezTo>
                    <a:pt x="27" y="69"/>
                    <a:pt x="36" y="70"/>
                    <a:pt x="41" y="64"/>
                  </a:cubicBezTo>
                  <a:cubicBezTo>
                    <a:pt x="48" y="55"/>
                    <a:pt x="34" y="47"/>
                    <a:pt x="30" y="41"/>
                  </a:cubicBezTo>
                  <a:cubicBezTo>
                    <a:pt x="26" y="34"/>
                    <a:pt x="33" y="32"/>
                    <a:pt x="36" y="27"/>
                  </a:cubicBezTo>
                  <a:cubicBezTo>
                    <a:pt x="39" y="23"/>
                    <a:pt x="40" y="14"/>
                    <a:pt x="38" y="9"/>
                  </a:cubicBezTo>
                  <a:cubicBezTo>
                    <a:pt x="35" y="0"/>
                    <a:pt x="19" y="14"/>
                    <a:pt x="12" y="12"/>
                  </a:cubicBezTo>
                </a:path>
              </a:pathLst>
            </a:custGeom>
            <a:noFill/>
            <a:ln w="11113" cap="rnd">
              <a:solidFill>
                <a:srgbClr val="9C68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73">
              <a:extLst>
                <a:ext uri="{FF2B5EF4-FFF2-40B4-BE49-F238E27FC236}">
                  <a16:creationId xmlns:a16="http://schemas.microsoft.com/office/drawing/2014/main" id="{1CD9C8EF-54CC-B52C-B297-5880B061B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1222"/>
              <a:ext cx="126" cy="175"/>
            </a:xfrm>
            <a:custGeom>
              <a:avLst/>
              <a:gdLst>
                <a:gd name="T0" fmla="*/ 8 w 62"/>
                <a:gd name="T1" fmla="*/ 817 h 81"/>
                <a:gd name="T2" fmla="*/ 57 w 62"/>
                <a:gd name="T3" fmla="*/ 652 h 81"/>
                <a:gd name="T4" fmla="*/ 169 w 62"/>
                <a:gd name="T5" fmla="*/ 676 h 81"/>
                <a:gd name="T6" fmla="*/ 285 w 62"/>
                <a:gd name="T7" fmla="*/ 374 h 81"/>
                <a:gd name="T8" fmla="*/ 404 w 62"/>
                <a:gd name="T9" fmla="*/ 607 h 81"/>
                <a:gd name="T10" fmla="*/ 293 w 62"/>
                <a:gd name="T11" fmla="*/ 536 h 81"/>
                <a:gd name="T12" fmla="*/ 463 w 62"/>
                <a:gd name="T13" fmla="*/ 382 h 81"/>
                <a:gd name="T14" fmla="*/ 360 w 62"/>
                <a:gd name="T15" fmla="*/ 225 h 81"/>
                <a:gd name="T16" fmla="*/ 471 w 62"/>
                <a:gd name="T17" fmla="*/ 443 h 81"/>
                <a:gd name="T18" fmla="*/ 360 w 62"/>
                <a:gd name="T19" fmla="*/ 415 h 81"/>
                <a:gd name="T20" fmla="*/ 512 w 62"/>
                <a:gd name="T21" fmla="*/ 164 h 81"/>
                <a:gd name="T22" fmla="*/ 368 w 62"/>
                <a:gd name="T23" fmla="*/ 112 h 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" h="81">
                  <a:moveTo>
                    <a:pt x="1" y="81"/>
                  </a:moveTo>
                  <a:cubicBezTo>
                    <a:pt x="1" y="75"/>
                    <a:pt x="0" y="66"/>
                    <a:pt x="7" y="65"/>
                  </a:cubicBezTo>
                  <a:cubicBezTo>
                    <a:pt x="13" y="64"/>
                    <a:pt x="13" y="71"/>
                    <a:pt x="20" y="67"/>
                  </a:cubicBezTo>
                  <a:cubicBezTo>
                    <a:pt x="33" y="61"/>
                    <a:pt x="24" y="40"/>
                    <a:pt x="34" y="37"/>
                  </a:cubicBezTo>
                  <a:cubicBezTo>
                    <a:pt x="43" y="34"/>
                    <a:pt x="49" y="53"/>
                    <a:pt x="48" y="60"/>
                  </a:cubicBezTo>
                  <a:cubicBezTo>
                    <a:pt x="46" y="71"/>
                    <a:pt x="34" y="60"/>
                    <a:pt x="35" y="53"/>
                  </a:cubicBezTo>
                  <a:cubicBezTo>
                    <a:pt x="37" y="43"/>
                    <a:pt x="50" y="46"/>
                    <a:pt x="55" y="38"/>
                  </a:cubicBezTo>
                  <a:cubicBezTo>
                    <a:pt x="58" y="31"/>
                    <a:pt x="51" y="14"/>
                    <a:pt x="43" y="22"/>
                  </a:cubicBezTo>
                  <a:cubicBezTo>
                    <a:pt x="37" y="28"/>
                    <a:pt x="55" y="38"/>
                    <a:pt x="56" y="44"/>
                  </a:cubicBezTo>
                  <a:cubicBezTo>
                    <a:pt x="60" y="59"/>
                    <a:pt x="43" y="53"/>
                    <a:pt x="43" y="41"/>
                  </a:cubicBezTo>
                  <a:cubicBezTo>
                    <a:pt x="44" y="29"/>
                    <a:pt x="61" y="27"/>
                    <a:pt x="61" y="16"/>
                  </a:cubicBezTo>
                  <a:cubicBezTo>
                    <a:pt x="62" y="7"/>
                    <a:pt x="46" y="0"/>
                    <a:pt x="44" y="1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75">
              <a:extLst>
                <a:ext uri="{FF2B5EF4-FFF2-40B4-BE49-F238E27FC236}">
                  <a16:creationId xmlns:a16="http://schemas.microsoft.com/office/drawing/2014/main" id="{C466617D-1F89-A55E-86F8-A897A9DBE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200"/>
              <a:ext cx="198" cy="194"/>
            </a:xfrm>
            <a:custGeom>
              <a:avLst/>
              <a:gdLst>
                <a:gd name="T0" fmla="*/ 265 w 98"/>
                <a:gd name="T1" fmla="*/ 60 h 90"/>
                <a:gd name="T2" fmla="*/ 131 w 98"/>
                <a:gd name="T3" fmla="*/ 233 h 90"/>
                <a:gd name="T4" fmla="*/ 123 w 98"/>
                <a:gd name="T5" fmla="*/ 422 h 90"/>
                <a:gd name="T6" fmla="*/ 8 w 98"/>
                <a:gd name="T7" fmla="*/ 539 h 90"/>
                <a:gd name="T8" fmla="*/ 139 w 98"/>
                <a:gd name="T9" fmla="*/ 608 h 90"/>
                <a:gd name="T10" fmla="*/ 123 w 98"/>
                <a:gd name="T11" fmla="*/ 744 h 90"/>
                <a:gd name="T12" fmla="*/ 188 w 98"/>
                <a:gd name="T13" fmla="*/ 892 h 90"/>
                <a:gd name="T14" fmla="*/ 364 w 98"/>
                <a:gd name="T15" fmla="*/ 752 h 90"/>
                <a:gd name="T16" fmla="*/ 503 w 98"/>
                <a:gd name="T17" fmla="*/ 683 h 90"/>
                <a:gd name="T18" fmla="*/ 511 w 98"/>
                <a:gd name="T19" fmla="*/ 422 h 90"/>
                <a:gd name="T20" fmla="*/ 677 w 98"/>
                <a:gd name="T21" fmla="*/ 668 h 90"/>
                <a:gd name="T22" fmla="*/ 584 w 98"/>
                <a:gd name="T23" fmla="*/ 321 h 90"/>
                <a:gd name="T24" fmla="*/ 543 w 98"/>
                <a:gd name="T25" fmla="*/ 60 h 90"/>
                <a:gd name="T26" fmla="*/ 444 w 98"/>
                <a:gd name="T27" fmla="*/ 28 h 90"/>
                <a:gd name="T28" fmla="*/ 444 w 98"/>
                <a:gd name="T29" fmla="*/ 181 h 90"/>
                <a:gd name="T30" fmla="*/ 364 w 98"/>
                <a:gd name="T31" fmla="*/ 310 h 90"/>
                <a:gd name="T32" fmla="*/ 372 w 98"/>
                <a:gd name="T33" fmla="*/ 519 h 90"/>
                <a:gd name="T34" fmla="*/ 156 w 98"/>
                <a:gd name="T35" fmla="*/ 580 h 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8" h="90">
                  <a:moveTo>
                    <a:pt x="32" y="6"/>
                  </a:moveTo>
                  <a:cubicBezTo>
                    <a:pt x="26" y="12"/>
                    <a:pt x="12" y="11"/>
                    <a:pt x="16" y="23"/>
                  </a:cubicBezTo>
                  <a:cubicBezTo>
                    <a:pt x="19" y="35"/>
                    <a:pt x="30" y="32"/>
                    <a:pt x="15" y="42"/>
                  </a:cubicBezTo>
                  <a:cubicBezTo>
                    <a:pt x="11" y="44"/>
                    <a:pt x="1" y="47"/>
                    <a:pt x="1" y="54"/>
                  </a:cubicBezTo>
                  <a:cubicBezTo>
                    <a:pt x="0" y="65"/>
                    <a:pt x="12" y="58"/>
                    <a:pt x="17" y="61"/>
                  </a:cubicBezTo>
                  <a:cubicBezTo>
                    <a:pt x="27" y="65"/>
                    <a:pt x="18" y="68"/>
                    <a:pt x="15" y="74"/>
                  </a:cubicBezTo>
                  <a:cubicBezTo>
                    <a:pt x="12" y="81"/>
                    <a:pt x="11" y="90"/>
                    <a:pt x="23" y="89"/>
                  </a:cubicBezTo>
                  <a:cubicBezTo>
                    <a:pt x="31" y="88"/>
                    <a:pt x="37" y="78"/>
                    <a:pt x="44" y="75"/>
                  </a:cubicBezTo>
                  <a:cubicBezTo>
                    <a:pt x="49" y="72"/>
                    <a:pt x="57" y="78"/>
                    <a:pt x="61" y="68"/>
                  </a:cubicBezTo>
                  <a:cubicBezTo>
                    <a:pt x="65" y="57"/>
                    <a:pt x="47" y="36"/>
                    <a:pt x="62" y="42"/>
                  </a:cubicBezTo>
                  <a:cubicBezTo>
                    <a:pt x="72" y="45"/>
                    <a:pt x="68" y="75"/>
                    <a:pt x="82" y="67"/>
                  </a:cubicBezTo>
                  <a:cubicBezTo>
                    <a:pt x="98" y="58"/>
                    <a:pt x="74" y="38"/>
                    <a:pt x="71" y="32"/>
                  </a:cubicBezTo>
                  <a:cubicBezTo>
                    <a:pt x="67" y="22"/>
                    <a:pt x="78" y="15"/>
                    <a:pt x="66" y="6"/>
                  </a:cubicBezTo>
                  <a:cubicBezTo>
                    <a:pt x="62" y="2"/>
                    <a:pt x="58" y="0"/>
                    <a:pt x="54" y="3"/>
                  </a:cubicBezTo>
                  <a:cubicBezTo>
                    <a:pt x="46" y="8"/>
                    <a:pt x="52" y="12"/>
                    <a:pt x="54" y="18"/>
                  </a:cubicBezTo>
                  <a:cubicBezTo>
                    <a:pt x="61" y="34"/>
                    <a:pt x="56" y="27"/>
                    <a:pt x="44" y="31"/>
                  </a:cubicBezTo>
                  <a:cubicBezTo>
                    <a:pt x="27" y="38"/>
                    <a:pt x="47" y="44"/>
                    <a:pt x="45" y="52"/>
                  </a:cubicBezTo>
                  <a:cubicBezTo>
                    <a:pt x="42" y="61"/>
                    <a:pt x="25" y="48"/>
                    <a:pt x="19" y="5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76">
              <a:extLst>
                <a:ext uri="{FF2B5EF4-FFF2-40B4-BE49-F238E27FC236}">
                  <a16:creationId xmlns:a16="http://schemas.microsoft.com/office/drawing/2014/main" id="{678AA21C-DC3F-335F-B3E5-880CBF9CF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1151"/>
              <a:ext cx="202" cy="280"/>
            </a:xfrm>
            <a:custGeom>
              <a:avLst/>
              <a:gdLst>
                <a:gd name="T0" fmla="*/ 180 w 100"/>
                <a:gd name="T1" fmla="*/ 459 h 130"/>
                <a:gd name="T2" fmla="*/ 24 w 100"/>
                <a:gd name="T3" fmla="*/ 510 h 130"/>
                <a:gd name="T4" fmla="*/ 40 w 100"/>
                <a:gd name="T5" fmla="*/ 728 h 130"/>
                <a:gd name="T6" fmla="*/ 232 w 100"/>
                <a:gd name="T7" fmla="*/ 797 h 130"/>
                <a:gd name="T8" fmla="*/ 139 w 100"/>
                <a:gd name="T9" fmla="*/ 1098 h 130"/>
                <a:gd name="T10" fmla="*/ 388 w 100"/>
                <a:gd name="T11" fmla="*/ 1170 h 130"/>
                <a:gd name="T12" fmla="*/ 493 w 100"/>
                <a:gd name="T13" fmla="*/ 1198 h 130"/>
                <a:gd name="T14" fmla="*/ 501 w 100"/>
                <a:gd name="T15" fmla="*/ 1030 h 130"/>
                <a:gd name="T16" fmla="*/ 380 w 100"/>
                <a:gd name="T17" fmla="*/ 868 h 130"/>
                <a:gd name="T18" fmla="*/ 461 w 100"/>
                <a:gd name="T19" fmla="*/ 780 h 130"/>
                <a:gd name="T20" fmla="*/ 628 w 100"/>
                <a:gd name="T21" fmla="*/ 900 h 130"/>
                <a:gd name="T22" fmla="*/ 444 w 100"/>
                <a:gd name="T23" fmla="*/ 700 h 130"/>
                <a:gd name="T24" fmla="*/ 493 w 100"/>
                <a:gd name="T25" fmla="*/ 599 h 130"/>
                <a:gd name="T26" fmla="*/ 620 w 100"/>
                <a:gd name="T27" fmla="*/ 691 h 130"/>
                <a:gd name="T28" fmla="*/ 735 w 100"/>
                <a:gd name="T29" fmla="*/ 519 h 130"/>
                <a:gd name="T30" fmla="*/ 501 w 100"/>
                <a:gd name="T31" fmla="*/ 530 h 130"/>
                <a:gd name="T32" fmla="*/ 420 w 100"/>
                <a:gd name="T33" fmla="*/ 418 h 130"/>
                <a:gd name="T34" fmla="*/ 527 w 100"/>
                <a:gd name="T35" fmla="*/ 349 h 130"/>
                <a:gd name="T36" fmla="*/ 347 w 100"/>
                <a:gd name="T37" fmla="*/ 209 h 130"/>
                <a:gd name="T38" fmla="*/ 323 w 100"/>
                <a:gd name="T39" fmla="*/ 381 h 130"/>
                <a:gd name="T40" fmla="*/ 156 w 100"/>
                <a:gd name="T41" fmla="*/ 278 h 1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130">
                  <a:moveTo>
                    <a:pt x="22" y="46"/>
                  </a:moveTo>
                  <a:cubicBezTo>
                    <a:pt x="16" y="40"/>
                    <a:pt x="4" y="43"/>
                    <a:pt x="3" y="51"/>
                  </a:cubicBezTo>
                  <a:cubicBezTo>
                    <a:pt x="26" y="54"/>
                    <a:pt x="7" y="63"/>
                    <a:pt x="5" y="73"/>
                  </a:cubicBezTo>
                  <a:cubicBezTo>
                    <a:pt x="0" y="93"/>
                    <a:pt x="21" y="75"/>
                    <a:pt x="28" y="80"/>
                  </a:cubicBezTo>
                  <a:cubicBezTo>
                    <a:pt x="37" y="86"/>
                    <a:pt x="16" y="101"/>
                    <a:pt x="17" y="110"/>
                  </a:cubicBezTo>
                  <a:cubicBezTo>
                    <a:pt x="19" y="130"/>
                    <a:pt x="36" y="117"/>
                    <a:pt x="47" y="117"/>
                  </a:cubicBezTo>
                  <a:cubicBezTo>
                    <a:pt x="51" y="117"/>
                    <a:pt x="57" y="122"/>
                    <a:pt x="60" y="120"/>
                  </a:cubicBezTo>
                  <a:cubicBezTo>
                    <a:pt x="65" y="116"/>
                    <a:pt x="63" y="107"/>
                    <a:pt x="61" y="103"/>
                  </a:cubicBezTo>
                  <a:cubicBezTo>
                    <a:pt x="58" y="96"/>
                    <a:pt x="47" y="94"/>
                    <a:pt x="46" y="87"/>
                  </a:cubicBezTo>
                  <a:cubicBezTo>
                    <a:pt x="45" y="82"/>
                    <a:pt x="50" y="75"/>
                    <a:pt x="56" y="78"/>
                  </a:cubicBezTo>
                  <a:cubicBezTo>
                    <a:pt x="59" y="79"/>
                    <a:pt x="72" y="115"/>
                    <a:pt x="76" y="90"/>
                  </a:cubicBezTo>
                  <a:cubicBezTo>
                    <a:pt x="79" y="75"/>
                    <a:pt x="54" y="76"/>
                    <a:pt x="54" y="70"/>
                  </a:cubicBezTo>
                  <a:cubicBezTo>
                    <a:pt x="55" y="66"/>
                    <a:pt x="56" y="61"/>
                    <a:pt x="60" y="60"/>
                  </a:cubicBezTo>
                  <a:cubicBezTo>
                    <a:pt x="71" y="56"/>
                    <a:pt x="69" y="64"/>
                    <a:pt x="75" y="69"/>
                  </a:cubicBezTo>
                  <a:cubicBezTo>
                    <a:pt x="84" y="76"/>
                    <a:pt x="94" y="61"/>
                    <a:pt x="89" y="52"/>
                  </a:cubicBezTo>
                  <a:cubicBezTo>
                    <a:pt x="83" y="42"/>
                    <a:pt x="69" y="55"/>
                    <a:pt x="61" y="53"/>
                  </a:cubicBezTo>
                  <a:cubicBezTo>
                    <a:pt x="56" y="52"/>
                    <a:pt x="51" y="48"/>
                    <a:pt x="51" y="42"/>
                  </a:cubicBezTo>
                  <a:cubicBezTo>
                    <a:pt x="50" y="31"/>
                    <a:pt x="57" y="35"/>
                    <a:pt x="64" y="35"/>
                  </a:cubicBezTo>
                  <a:cubicBezTo>
                    <a:pt x="100" y="33"/>
                    <a:pt x="51" y="0"/>
                    <a:pt x="42" y="21"/>
                  </a:cubicBezTo>
                  <a:cubicBezTo>
                    <a:pt x="39" y="26"/>
                    <a:pt x="53" y="37"/>
                    <a:pt x="39" y="38"/>
                  </a:cubicBezTo>
                  <a:cubicBezTo>
                    <a:pt x="33" y="38"/>
                    <a:pt x="26" y="28"/>
                    <a:pt x="19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" name="Group 200">
            <a:extLst>
              <a:ext uri="{FF2B5EF4-FFF2-40B4-BE49-F238E27FC236}">
                <a16:creationId xmlns:a16="http://schemas.microsoft.com/office/drawing/2014/main" id="{6C32FC4C-E62E-AD14-C58E-03ECD9E95637}"/>
              </a:ext>
            </a:extLst>
          </p:cNvPr>
          <p:cNvGrpSpPr>
            <a:grpSpLocks/>
          </p:cNvGrpSpPr>
          <p:nvPr/>
        </p:nvGrpSpPr>
        <p:grpSpPr bwMode="auto">
          <a:xfrm>
            <a:off x="4731964" y="2275712"/>
            <a:ext cx="1514471" cy="916894"/>
            <a:chOff x="3195" y="1837"/>
            <a:chExt cx="686" cy="451"/>
          </a:xfrm>
        </p:grpSpPr>
        <p:sp>
          <p:nvSpPr>
            <p:cNvPr id="1131" name="Oval 18">
              <a:extLst>
                <a:ext uri="{FF2B5EF4-FFF2-40B4-BE49-F238E27FC236}">
                  <a16:creationId xmlns:a16="http://schemas.microsoft.com/office/drawing/2014/main" id="{DB667F11-9EA5-5BF5-AE5B-6B9D8EFF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" name="Freeform 26">
              <a:extLst>
                <a:ext uri="{FF2B5EF4-FFF2-40B4-BE49-F238E27FC236}">
                  <a16:creationId xmlns:a16="http://schemas.microsoft.com/office/drawing/2014/main" id="{CE26B1EC-08AF-99A4-7A1D-80D57C351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1919"/>
              <a:ext cx="518" cy="352"/>
            </a:xfrm>
            <a:custGeom>
              <a:avLst/>
              <a:gdLst>
                <a:gd name="T0" fmla="*/ 1981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81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9" y="61"/>
                  </a:moveTo>
                  <a:cubicBezTo>
                    <a:pt x="239" y="115"/>
                    <a:pt x="165" y="154"/>
                    <a:pt x="78" y="154"/>
                  </a:cubicBezTo>
                  <a:cubicBezTo>
                    <a:pt x="52" y="154"/>
                    <a:pt x="22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9" y="32"/>
                    <a:pt x="239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27">
              <a:extLst>
                <a:ext uri="{FF2B5EF4-FFF2-40B4-BE49-F238E27FC236}">
                  <a16:creationId xmlns:a16="http://schemas.microsoft.com/office/drawing/2014/main" id="{D48B8D06-6377-D002-823C-067539E4C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855"/>
              <a:ext cx="517" cy="319"/>
            </a:xfrm>
            <a:custGeom>
              <a:avLst/>
              <a:gdLst>
                <a:gd name="T0" fmla="*/ 469 w 256"/>
                <a:gd name="T1" fmla="*/ 450 h 148"/>
                <a:gd name="T2" fmla="*/ 1509 w 256"/>
                <a:gd name="T3" fmla="*/ 112 h 148"/>
                <a:gd name="T4" fmla="*/ 2108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4 w 256"/>
                <a:gd name="T11" fmla="*/ 1483 h 148"/>
                <a:gd name="T12" fmla="*/ 469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10" y="11"/>
                    <a:pt x="234" y="15"/>
                    <a:pt x="256" y="22"/>
                  </a:cubicBezTo>
                  <a:cubicBezTo>
                    <a:pt x="229" y="8"/>
                    <a:pt x="194" y="0"/>
                    <a:pt x="157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5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Oval 28">
              <a:extLst>
                <a:ext uri="{FF2B5EF4-FFF2-40B4-BE49-F238E27FC236}">
                  <a16:creationId xmlns:a16="http://schemas.microsoft.com/office/drawing/2014/main" id="{94EBB0EC-CE42-65E1-0E5E-CB43E0392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1930"/>
              <a:ext cx="44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5" name="Oval 29">
              <a:extLst>
                <a:ext uri="{FF2B5EF4-FFF2-40B4-BE49-F238E27FC236}">
                  <a16:creationId xmlns:a16="http://schemas.microsoft.com/office/drawing/2014/main" id="{F00FB210-01D3-4A0D-5700-B8D8B56F7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" y="1915"/>
              <a:ext cx="25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6" name="Oval 30">
              <a:extLst>
                <a:ext uri="{FF2B5EF4-FFF2-40B4-BE49-F238E27FC236}">
                  <a16:creationId xmlns:a16="http://schemas.microsoft.com/office/drawing/2014/main" id="{F441E0D6-5114-9BC9-CAAA-55B70788C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978"/>
              <a:ext cx="2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7" name="Oval 55">
              <a:extLst>
                <a:ext uri="{FF2B5EF4-FFF2-40B4-BE49-F238E27FC236}">
                  <a16:creationId xmlns:a16="http://schemas.microsoft.com/office/drawing/2014/main" id="{C6DF2069-B8F6-964D-B0DC-78CA8CCA0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38" name="Group 201">
            <a:extLst>
              <a:ext uri="{FF2B5EF4-FFF2-40B4-BE49-F238E27FC236}">
                <a16:creationId xmlns:a16="http://schemas.microsoft.com/office/drawing/2014/main" id="{6528D2F8-E114-46FB-0348-27FE2F552AEF}"/>
              </a:ext>
            </a:extLst>
          </p:cNvPr>
          <p:cNvGrpSpPr>
            <a:grpSpLocks/>
          </p:cNvGrpSpPr>
          <p:nvPr/>
        </p:nvGrpSpPr>
        <p:grpSpPr bwMode="auto">
          <a:xfrm>
            <a:off x="5129687" y="2386229"/>
            <a:ext cx="706458" cy="687163"/>
            <a:chOff x="4001" y="1936"/>
            <a:chExt cx="320" cy="338"/>
          </a:xfrm>
        </p:grpSpPr>
        <p:sp>
          <p:nvSpPr>
            <p:cNvPr id="1139" name="Oval 19">
              <a:extLst>
                <a:ext uri="{FF2B5EF4-FFF2-40B4-BE49-F238E27FC236}">
                  <a16:creationId xmlns:a16="http://schemas.microsoft.com/office/drawing/2014/main" id="{21195922-912A-028E-0E48-E4DF36D6C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936"/>
              <a:ext cx="320" cy="338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40" name="Freeform 20">
              <a:extLst>
                <a:ext uri="{FF2B5EF4-FFF2-40B4-BE49-F238E27FC236}">
                  <a16:creationId xmlns:a16="http://schemas.microsoft.com/office/drawing/2014/main" id="{D4D7AB80-0B24-EE35-AB7A-3B87F6103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6" y="1996"/>
              <a:ext cx="241" cy="268"/>
            </a:xfrm>
            <a:custGeom>
              <a:avLst/>
              <a:gdLst>
                <a:gd name="T0" fmla="*/ 889 w 119"/>
                <a:gd name="T1" fmla="*/ 434 h 124"/>
                <a:gd name="T2" fmla="*/ 284 w 119"/>
                <a:gd name="T3" fmla="*/ 1163 h 124"/>
                <a:gd name="T4" fmla="*/ 0 w 119"/>
                <a:gd name="T5" fmla="*/ 1078 h 124"/>
                <a:gd name="T6" fmla="*/ 168 w 119"/>
                <a:gd name="T7" fmla="*/ 1200 h 124"/>
                <a:gd name="T8" fmla="*/ 381 w 119"/>
                <a:gd name="T9" fmla="*/ 1251 h 124"/>
                <a:gd name="T10" fmla="*/ 988 w 119"/>
                <a:gd name="T11" fmla="*/ 514 h 124"/>
                <a:gd name="T12" fmla="*/ 820 w 119"/>
                <a:gd name="T13" fmla="*/ 0 h 124"/>
                <a:gd name="T14" fmla="*/ 889 w 119"/>
                <a:gd name="T15" fmla="*/ 434 h 1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" h="124">
                  <a:moveTo>
                    <a:pt x="107" y="43"/>
                  </a:moveTo>
                  <a:cubicBezTo>
                    <a:pt x="107" y="83"/>
                    <a:pt x="74" y="115"/>
                    <a:pt x="34" y="115"/>
                  </a:cubicBezTo>
                  <a:cubicBezTo>
                    <a:pt x="22" y="115"/>
                    <a:pt x="10" y="112"/>
                    <a:pt x="0" y="107"/>
                  </a:cubicBezTo>
                  <a:cubicBezTo>
                    <a:pt x="6" y="112"/>
                    <a:pt x="13" y="116"/>
                    <a:pt x="20" y="119"/>
                  </a:cubicBezTo>
                  <a:cubicBezTo>
                    <a:pt x="28" y="122"/>
                    <a:pt x="37" y="124"/>
                    <a:pt x="46" y="124"/>
                  </a:cubicBezTo>
                  <a:cubicBezTo>
                    <a:pt x="86" y="124"/>
                    <a:pt x="119" y="91"/>
                    <a:pt x="119" y="51"/>
                  </a:cubicBezTo>
                  <a:cubicBezTo>
                    <a:pt x="119" y="31"/>
                    <a:pt x="111" y="13"/>
                    <a:pt x="99" y="0"/>
                  </a:cubicBezTo>
                  <a:cubicBezTo>
                    <a:pt x="104" y="12"/>
                    <a:pt x="107" y="20"/>
                    <a:pt x="107" y="4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21">
              <a:extLst>
                <a:ext uri="{FF2B5EF4-FFF2-40B4-BE49-F238E27FC236}">
                  <a16:creationId xmlns:a16="http://schemas.microsoft.com/office/drawing/2014/main" id="{F5782210-9897-6443-AFAF-44543C5A8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" y="1947"/>
              <a:ext cx="240" cy="241"/>
            </a:xfrm>
            <a:custGeom>
              <a:avLst/>
              <a:gdLst>
                <a:gd name="T0" fmla="*/ 220 w 119"/>
                <a:gd name="T1" fmla="*/ 346 h 112"/>
                <a:gd name="T2" fmla="*/ 696 w 119"/>
                <a:gd name="T3" fmla="*/ 88 h 112"/>
                <a:gd name="T4" fmla="*/ 976 w 119"/>
                <a:gd name="T5" fmla="*/ 172 h 112"/>
                <a:gd name="T6" fmla="*/ 597 w 119"/>
                <a:gd name="T7" fmla="*/ 0 h 112"/>
                <a:gd name="T8" fmla="*/ 0 w 119"/>
                <a:gd name="T9" fmla="*/ 727 h 112"/>
                <a:gd name="T10" fmla="*/ 89 w 119"/>
                <a:gd name="T11" fmla="*/ 1117 h 112"/>
                <a:gd name="T12" fmla="*/ 220 w 119"/>
                <a:gd name="T13" fmla="*/ 346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112">
                  <a:moveTo>
                    <a:pt x="27" y="35"/>
                  </a:moveTo>
                  <a:cubicBezTo>
                    <a:pt x="40" y="18"/>
                    <a:pt x="62" y="9"/>
                    <a:pt x="85" y="9"/>
                  </a:cubicBezTo>
                  <a:cubicBezTo>
                    <a:pt x="98" y="9"/>
                    <a:pt x="109" y="12"/>
                    <a:pt x="119" y="17"/>
                  </a:cubicBezTo>
                  <a:cubicBezTo>
                    <a:pt x="107" y="7"/>
                    <a:pt x="91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88"/>
                    <a:pt x="4" y="101"/>
                    <a:pt x="11" y="112"/>
                  </a:cubicBezTo>
                  <a:cubicBezTo>
                    <a:pt x="0" y="74"/>
                    <a:pt x="17" y="47"/>
                    <a:pt x="27" y="35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Oval 22">
              <a:extLst>
                <a:ext uri="{FF2B5EF4-FFF2-40B4-BE49-F238E27FC236}">
                  <a16:creationId xmlns:a16="http://schemas.microsoft.com/office/drawing/2014/main" id="{714BFBA0-DBC8-6EE1-C62F-0AFD104C8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936"/>
              <a:ext cx="320" cy="338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43" name="Oval 23">
              <a:extLst>
                <a:ext uri="{FF2B5EF4-FFF2-40B4-BE49-F238E27FC236}">
                  <a16:creationId xmlns:a16="http://schemas.microsoft.com/office/drawing/2014/main" id="{EAB08AE8-D549-3358-FFA2-A5403C919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" y="1983"/>
              <a:ext cx="29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44" name="Oval 24">
              <a:extLst>
                <a:ext uri="{FF2B5EF4-FFF2-40B4-BE49-F238E27FC236}">
                  <a16:creationId xmlns:a16="http://schemas.microsoft.com/office/drawing/2014/main" id="{CE7D9CBE-C155-4E72-BC84-8D38F5E46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" y="1975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45" name="Oval 25">
              <a:extLst>
                <a:ext uri="{FF2B5EF4-FFF2-40B4-BE49-F238E27FC236}">
                  <a16:creationId xmlns:a16="http://schemas.microsoft.com/office/drawing/2014/main" id="{6678A900-4DAE-16F7-B50D-5E16F7FF7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2013"/>
              <a:ext cx="16" cy="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46" name="Group 202">
            <a:extLst>
              <a:ext uri="{FF2B5EF4-FFF2-40B4-BE49-F238E27FC236}">
                <a16:creationId xmlns:a16="http://schemas.microsoft.com/office/drawing/2014/main" id="{6E24A6A1-F438-3F25-3438-C2BC19702F1E}"/>
              </a:ext>
            </a:extLst>
          </p:cNvPr>
          <p:cNvGrpSpPr>
            <a:grpSpLocks/>
          </p:cNvGrpSpPr>
          <p:nvPr/>
        </p:nvGrpSpPr>
        <p:grpSpPr bwMode="auto">
          <a:xfrm>
            <a:off x="5219805" y="2447360"/>
            <a:ext cx="532052" cy="603808"/>
            <a:chOff x="3948" y="1626"/>
            <a:chExt cx="241" cy="297"/>
          </a:xfrm>
        </p:grpSpPr>
        <p:sp>
          <p:nvSpPr>
            <p:cNvPr id="1147" name="Freeform 82">
              <a:extLst>
                <a:ext uri="{FF2B5EF4-FFF2-40B4-BE49-F238E27FC236}">
                  <a16:creationId xmlns:a16="http://schemas.microsoft.com/office/drawing/2014/main" id="{28901403-C00C-11BC-EF36-1BA18A703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1669"/>
              <a:ext cx="20" cy="90"/>
            </a:xfrm>
            <a:custGeom>
              <a:avLst/>
              <a:gdLst>
                <a:gd name="T0" fmla="*/ 32 w 10"/>
                <a:gd name="T1" fmla="*/ 0 h 42"/>
                <a:gd name="T2" fmla="*/ 80 w 10"/>
                <a:gd name="T3" fmla="*/ 414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2">
                  <a:moveTo>
                    <a:pt x="4" y="0"/>
                  </a:moveTo>
                  <a:cubicBezTo>
                    <a:pt x="0" y="13"/>
                    <a:pt x="0" y="31"/>
                    <a:pt x="10" y="4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83">
              <a:extLst>
                <a:ext uri="{FF2B5EF4-FFF2-40B4-BE49-F238E27FC236}">
                  <a16:creationId xmlns:a16="http://schemas.microsoft.com/office/drawing/2014/main" id="{2DF4EFF9-8D3E-B644-74D6-37C061352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680"/>
              <a:ext cx="73" cy="71"/>
            </a:xfrm>
            <a:custGeom>
              <a:avLst/>
              <a:gdLst>
                <a:gd name="T0" fmla="*/ 0 w 36"/>
                <a:gd name="T1" fmla="*/ 0 h 33"/>
                <a:gd name="T2" fmla="*/ 300 w 36"/>
                <a:gd name="T3" fmla="*/ 329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3">
                  <a:moveTo>
                    <a:pt x="0" y="0"/>
                  </a:moveTo>
                  <a:cubicBezTo>
                    <a:pt x="14" y="10"/>
                    <a:pt x="16" y="30"/>
                    <a:pt x="36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84">
              <a:extLst>
                <a:ext uri="{FF2B5EF4-FFF2-40B4-BE49-F238E27FC236}">
                  <a16:creationId xmlns:a16="http://schemas.microsoft.com/office/drawing/2014/main" id="{056D784E-C2F2-697E-BFCD-F689DF6C9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" y="1770"/>
              <a:ext cx="83" cy="76"/>
            </a:xfrm>
            <a:custGeom>
              <a:avLst/>
              <a:gdLst>
                <a:gd name="T0" fmla="*/ 0 w 41"/>
                <a:gd name="T1" fmla="*/ 0 h 35"/>
                <a:gd name="T2" fmla="*/ 340 w 41"/>
                <a:gd name="T3" fmla="*/ 358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35">
                  <a:moveTo>
                    <a:pt x="0" y="0"/>
                  </a:moveTo>
                  <a:cubicBezTo>
                    <a:pt x="9" y="16"/>
                    <a:pt x="26" y="26"/>
                    <a:pt x="41" y="3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85">
              <a:extLst>
                <a:ext uri="{FF2B5EF4-FFF2-40B4-BE49-F238E27FC236}">
                  <a16:creationId xmlns:a16="http://schemas.microsoft.com/office/drawing/2014/main" id="{D1E6F7D0-6257-93D7-A1C9-5428A13BD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" y="1811"/>
              <a:ext cx="93" cy="20"/>
            </a:xfrm>
            <a:custGeom>
              <a:avLst/>
              <a:gdLst>
                <a:gd name="T0" fmla="*/ 0 w 46"/>
                <a:gd name="T1" fmla="*/ 0 h 9"/>
                <a:gd name="T2" fmla="*/ 200 w 46"/>
                <a:gd name="T3" fmla="*/ 20 h 9"/>
                <a:gd name="T4" fmla="*/ 380 w 46"/>
                <a:gd name="T5" fmla="*/ 9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9">
                  <a:moveTo>
                    <a:pt x="0" y="0"/>
                  </a:moveTo>
                  <a:cubicBezTo>
                    <a:pt x="8" y="2"/>
                    <a:pt x="17" y="0"/>
                    <a:pt x="24" y="2"/>
                  </a:cubicBezTo>
                  <a:cubicBezTo>
                    <a:pt x="32" y="3"/>
                    <a:pt x="39" y="7"/>
                    <a:pt x="46" y="9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86">
              <a:extLst>
                <a:ext uri="{FF2B5EF4-FFF2-40B4-BE49-F238E27FC236}">
                  <a16:creationId xmlns:a16="http://schemas.microsoft.com/office/drawing/2014/main" id="{1323DBE2-E50F-1C49-0DA0-D51EDE8BF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826"/>
              <a:ext cx="83" cy="67"/>
            </a:xfrm>
            <a:custGeom>
              <a:avLst/>
              <a:gdLst>
                <a:gd name="T0" fmla="*/ 340 w 41"/>
                <a:gd name="T1" fmla="*/ 0 h 31"/>
                <a:gd name="T2" fmla="*/ 0 w 41"/>
                <a:gd name="T3" fmla="*/ 313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31">
                  <a:moveTo>
                    <a:pt x="41" y="0"/>
                  </a:moveTo>
                  <a:cubicBezTo>
                    <a:pt x="36" y="19"/>
                    <a:pt x="17" y="26"/>
                    <a:pt x="0" y="31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87">
              <a:extLst>
                <a:ext uri="{FF2B5EF4-FFF2-40B4-BE49-F238E27FC236}">
                  <a16:creationId xmlns:a16="http://schemas.microsoft.com/office/drawing/2014/main" id="{D140C499-7846-AB70-BEE2-AA436701D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859"/>
              <a:ext cx="91" cy="17"/>
            </a:xfrm>
            <a:custGeom>
              <a:avLst/>
              <a:gdLst>
                <a:gd name="T0" fmla="*/ 0 w 45"/>
                <a:gd name="T1" fmla="*/ 28 h 8"/>
                <a:gd name="T2" fmla="*/ 372 w 4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8">
                  <a:moveTo>
                    <a:pt x="0" y="3"/>
                  </a:moveTo>
                  <a:cubicBezTo>
                    <a:pt x="14" y="7"/>
                    <a:pt x="32" y="8"/>
                    <a:pt x="45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88">
              <a:extLst>
                <a:ext uri="{FF2B5EF4-FFF2-40B4-BE49-F238E27FC236}">
                  <a16:creationId xmlns:a16="http://schemas.microsoft.com/office/drawing/2014/main" id="{22772A5D-0063-F6B1-5CC6-37D860819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" y="1665"/>
              <a:ext cx="36" cy="116"/>
            </a:xfrm>
            <a:custGeom>
              <a:avLst/>
              <a:gdLst>
                <a:gd name="T0" fmla="*/ 0 w 18"/>
                <a:gd name="T1" fmla="*/ 0 h 54"/>
                <a:gd name="T2" fmla="*/ 80 w 18"/>
                <a:gd name="T3" fmla="*/ 535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54">
                  <a:moveTo>
                    <a:pt x="0" y="0"/>
                  </a:moveTo>
                  <a:cubicBezTo>
                    <a:pt x="18" y="15"/>
                    <a:pt x="12" y="33"/>
                    <a:pt x="10" y="5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89">
              <a:extLst>
                <a:ext uri="{FF2B5EF4-FFF2-40B4-BE49-F238E27FC236}">
                  <a16:creationId xmlns:a16="http://schemas.microsoft.com/office/drawing/2014/main" id="{EB578C8F-3237-AD84-95F7-8C2E5D25A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1682"/>
              <a:ext cx="65" cy="71"/>
            </a:xfrm>
            <a:custGeom>
              <a:avLst/>
              <a:gdLst>
                <a:gd name="T0" fmla="*/ 0 w 32"/>
                <a:gd name="T1" fmla="*/ 0 h 33"/>
                <a:gd name="T2" fmla="*/ 160 w 32"/>
                <a:gd name="T3" fmla="*/ 112 h 33"/>
                <a:gd name="T4" fmla="*/ 268 w 32"/>
                <a:gd name="T5" fmla="*/ 329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33">
                  <a:moveTo>
                    <a:pt x="0" y="0"/>
                  </a:moveTo>
                  <a:cubicBezTo>
                    <a:pt x="6" y="4"/>
                    <a:pt x="14" y="6"/>
                    <a:pt x="19" y="11"/>
                  </a:cubicBezTo>
                  <a:cubicBezTo>
                    <a:pt x="28" y="18"/>
                    <a:pt x="28" y="24"/>
                    <a:pt x="32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90">
              <a:extLst>
                <a:ext uri="{FF2B5EF4-FFF2-40B4-BE49-F238E27FC236}">
                  <a16:creationId xmlns:a16="http://schemas.microsoft.com/office/drawing/2014/main" id="{B04102C3-9D77-1A11-8956-6C2EB441A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5" y="1725"/>
              <a:ext cx="59" cy="112"/>
            </a:xfrm>
            <a:custGeom>
              <a:avLst/>
              <a:gdLst>
                <a:gd name="T0" fmla="*/ 220 w 29"/>
                <a:gd name="T1" fmla="*/ 0 h 52"/>
                <a:gd name="T2" fmla="*/ 0 w 29"/>
                <a:gd name="T3" fmla="*/ 519 h 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52">
                  <a:moveTo>
                    <a:pt x="26" y="0"/>
                  </a:moveTo>
                  <a:cubicBezTo>
                    <a:pt x="29" y="18"/>
                    <a:pt x="16" y="43"/>
                    <a:pt x="0" y="5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91">
              <a:extLst>
                <a:ext uri="{FF2B5EF4-FFF2-40B4-BE49-F238E27FC236}">
                  <a16:creationId xmlns:a16="http://schemas.microsoft.com/office/drawing/2014/main" id="{8B40A253-7E53-9BFF-6FEB-8A958BBAB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5" y="1757"/>
              <a:ext cx="77" cy="50"/>
            </a:xfrm>
            <a:custGeom>
              <a:avLst/>
              <a:gdLst>
                <a:gd name="T0" fmla="*/ 0 w 38"/>
                <a:gd name="T1" fmla="*/ 237 h 23"/>
                <a:gd name="T2" fmla="*/ 316 w 38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23">
                  <a:moveTo>
                    <a:pt x="0" y="23"/>
                  </a:moveTo>
                  <a:cubicBezTo>
                    <a:pt x="16" y="20"/>
                    <a:pt x="30" y="15"/>
                    <a:pt x="38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92">
              <a:extLst>
                <a:ext uri="{FF2B5EF4-FFF2-40B4-BE49-F238E27FC236}">
                  <a16:creationId xmlns:a16="http://schemas.microsoft.com/office/drawing/2014/main" id="{F74687D4-07C5-8A9C-5226-269234640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1878"/>
              <a:ext cx="97" cy="22"/>
            </a:xfrm>
            <a:custGeom>
              <a:avLst/>
              <a:gdLst>
                <a:gd name="T0" fmla="*/ 0 w 48"/>
                <a:gd name="T1" fmla="*/ 0 h 10"/>
                <a:gd name="T2" fmla="*/ 396 w 48"/>
                <a:gd name="T3" fmla="*/ 73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10">
                  <a:moveTo>
                    <a:pt x="0" y="0"/>
                  </a:moveTo>
                  <a:cubicBezTo>
                    <a:pt x="15" y="10"/>
                    <a:pt x="31" y="9"/>
                    <a:pt x="48" y="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93">
              <a:extLst>
                <a:ext uri="{FF2B5EF4-FFF2-40B4-BE49-F238E27FC236}">
                  <a16:creationId xmlns:a16="http://schemas.microsoft.com/office/drawing/2014/main" id="{1DE1E820-2F42-B6AE-4E0A-86DE846BE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8" y="1872"/>
              <a:ext cx="71" cy="51"/>
            </a:xfrm>
            <a:custGeom>
              <a:avLst/>
              <a:gdLst>
                <a:gd name="T0" fmla="*/ 0 w 35"/>
                <a:gd name="T1" fmla="*/ 0 h 24"/>
                <a:gd name="T2" fmla="*/ 292 w 35"/>
                <a:gd name="T3" fmla="*/ 23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24">
                  <a:moveTo>
                    <a:pt x="0" y="0"/>
                  </a:moveTo>
                  <a:cubicBezTo>
                    <a:pt x="7" y="13"/>
                    <a:pt x="22" y="20"/>
                    <a:pt x="35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94">
              <a:extLst>
                <a:ext uri="{FF2B5EF4-FFF2-40B4-BE49-F238E27FC236}">
                  <a16:creationId xmlns:a16="http://schemas.microsoft.com/office/drawing/2014/main" id="{0A9EFB3A-4FD9-BBBD-EC66-E1C8388CA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1639"/>
              <a:ext cx="23" cy="75"/>
            </a:xfrm>
            <a:custGeom>
              <a:avLst/>
              <a:gdLst>
                <a:gd name="T0" fmla="*/ 0 w 11"/>
                <a:gd name="T1" fmla="*/ 0 h 35"/>
                <a:gd name="T2" fmla="*/ 17 w 11"/>
                <a:gd name="T3" fmla="*/ 345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5">
                  <a:moveTo>
                    <a:pt x="0" y="0"/>
                  </a:moveTo>
                  <a:cubicBezTo>
                    <a:pt x="11" y="9"/>
                    <a:pt x="7" y="24"/>
                    <a:pt x="2" y="3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95">
              <a:extLst>
                <a:ext uri="{FF2B5EF4-FFF2-40B4-BE49-F238E27FC236}">
                  <a16:creationId xmlns:a16="http://schemas.microsoft.com/office/drawing/2014/main" id="{9877859E-B171-FAFA-2462-481EC0616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1626"/>
              <a:ext cx="45" cy="86"/>
            </a:xfrm>
            <a:custGeom>
              <a:avLst/>
              <a:gdLst>
                <a:gd name="T0" fmla="*/ 0 w 22"/>
                <a:gd name="T1" fmla="*/ 398 h 40"/>
                <a:gd name="T2" fmla="*/ 188 w 2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40">
                  <a:moveTo>
                    <a:pt x="0" y="40"/>
                  </a:moveTo>
                  <a:cubicBezTo>
                    <a:pt x="9" y="27"/>
                    <a:pt x="21" y="15"/>
                    <a:pt x="22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1" name="Group 205">
            <a:extLst>
              <a:ext uri="{FF2B5EF4-FFF2-40B4-BE49-F238E27FC236}">
                <a16:creationId xmlns:a16="http://schemas.microsoft.com/office/drawing/2014/main" id="{EDBD8354-E5DA-A143-E4CA-06E8ADA4B375}"/>
              </a:ext>
            </a:extLst>
          </p:cNvPr>
          <p:cNvGrpSpPr>
            <a:grpSpLocks/>
          </p:cNvGrpSpPr>
          <p:nvPr/>
        </p:nvGrpSpPr>
        <p:grpSpPr bwMode="auto">
          <a:xfrm>
            <a:off x="2923227" y="4750668"/>
            <a:ext cx="314121" cy="312737"/>
            <a:chOff x="1449" y="2053"/>
            <a:chExt cx="178" cy="197"/>
          </a:xfrm>
        </p:grpSpPr>
        <p:sp>
          <p:nvSpPr>
            <p:cNvPr id="1162" name="Freeform 137">
              <a:extLst>
                <a:ext uri="{FF2B5EF4-FFF2-40B4-BE49-F238E27FC236}">
                  <a16:creationId xmlns:a16="http://schemas.microsoft.com/office/drawing/2014/main" id="{B1EA3261-B368-A666-C7AB-C3E9F1241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" y="2196"/>
              <a:ext cx="87" cy="17"/>
            </a:xfrm>
            <a:custGeom>
              <a:avLst/>
              <a:gdLst>
                <a:gd name="T0" fmla="*/ 0 w 43"/>
                <a:gd name="T1" fmla="*/ 19 h 8"/>
                <a:gd name="T2" fmla="*/ 99 w 43"/>
                <a:gd name="T3" fmla="*/ 28 h 8"/>
                <a:gd name="T4" fmla="*/ 225 w 43"/>
                <a:gd name="T5" fmla="*/ 0 h 8"/>
                <a:gd name="T6" fmla="*/ 356 w 43"/>
                <a:gd name="T7" fmla="*/ 6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8">
                  <a:moveTo>
                    <a:pt x="0" y="2"/>
                  </a:moveTo>
                  <a:cubicBezTo>
                    <a:pt x="4" y="2"/>
                    <a:pt x="8" y="3"/>
                    <a:pt x="12" y="3"/>
                  </a:cubicBezTo>
                  <a:cubicBezTo>
                    <a:pt x="16" y="3"/>
                    <a:pt x="22" y="0"/>
                    <a:pt x="27" y="0"/>
                  </a:cubicBezTo>
                  <a:cubicBezTo>
                    <a:pt x="33" y="2"/>
                    <a:pt x="35" y="8"/>
                    <a:pt x="43" y="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138">
              <a:extLst>
                <a:ext uri="{FF2B5EF4-FFF2-40B4-BE49-F238E27FC236}">
                  <a16:creationId xmlns:a16="http://schemas.microsoft.com/office/drawing/2014/main" id="{1CA084F6-D34C-49FB-C902-6418566B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2064"/>
              <a:ext cx="20" cy="97"/>
            </a:xfrm>
            <a:custGeom>
              <a:avLst/>
              <a:gdLst>
                <a:gd name="T0" fmla="*/ 0 w 10"/>
                <a:gd name="T1" fmla="*/ 0 h 45"/>
                <a:gd name="T2" fmla="*/ 64 w 10"/>
                <a:gd name="T3" fmla="*/ 218 h 45"/>
                <a:gd name="T4" fmla="*/ 56 w 10"/>
                <a:gd name="T5" fmla="*/ 451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45">
                  <a:moveTo>
                    <a:pt x="0" y="0"/>
                  </a:moveTo>
                  <a:cubicBezTo>
                    <a:pt x="2" y="8"/>
                    <a:pt x="5" y="14"/>
                    <a:pt x="8" y="22"/>
                  </a:cubicBezTo>
                  <a:cubicBezTo>
                    <a:pt x="10" y="30"/>
                    <a:pt x="6" y="36"/>
                    <a:pt x="7" y="4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139">
              <a:extLst>
                <a:ext uri="{FF2B5EF4-FFF2-40B4-BE49-F238E27FC236}">
                  <a16:creationId xmlns:a16="http://schemas.microsoft.com/office/drawing/2014/main" id="{0D3B7B5C-2513-DF46-361E-8C2ED1A7C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" y="2112"/>
              <a:ext cx="28" cy="62"/>
            </a:xfrm>
            <a:custGeom>
              <a:avLst/>
              <a:gdLst>
                <a:gd name="T0" fmla="*/ 112 w 14"/>
                <a:gd name="T1" fmla="*/ 0 h 29"/>
                <a:gd name="T2" fmla="*/ 0 w 14"/>
                <a:gd name="T3" fmla="*/ 120 h 29"/>
                <a:gd name="T4" fmla="*/ 0 w 14"/>
                <a:gd name="T5" fmla="*/ 284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9">
                  <a:moveTo>
                    <a:pt x="14" y="0"/>
                  </a:moveTo>
                  <a:cubicBezTo>
                    <a:pt x="12" y="5"/>
                    <a:pt x="5" y="8"/>
                    <a:pt x="0" y="12"/>
                  </a:cubicBezTo>
                  <a:cubicBezTo>
                    <a:pt x="1" y="18"/>
                    <a:pt x="1" y="23"/>
                    <a:pt x="0" y="29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140">
              <a:extLst>
                <a:ext uri="{FF2B5EF4-FFF2-40B4-BE49-F238E27FC236}">
                  <a16:creationId xmlns:a16="http://schemas.microsoft.com/office/drawing/2014/main" id="{FFD29E57-157C-9DC4-EB8B-85754F2DF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2112"/>
              <a:ext cx="69" cy="49"/>
            </a:xfrm>
            <a:custGeom>
              <a:avLst/>
              <a:gdLst>
                <a:gd name="T0" fmla="*/ 0 w 34"/>
                <a:gd name="T1" fmla="*/ 222 h 23"/>
                <a:gd name="T2" fmla="*/ 108 w 34"/>
                <a:gd name="T3" fmla="*/ 173 h 23"/>
                <a:gd name="T4" fmla="*/ 227 w 34"/>
                <a:gd name="T5" fmla="*/ 153 h 23"/>
                <a:gd name="T6" fmla="*/ 284 w 34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23">
                  <a:moveTo>
                    <a:pt x="0" y="23"/>
                  </a:moveTo>
                  <a:cubicBezTo>
                    <a:pt x="4" y="21"/>
                    <a:pt x="8" y="20"/>
                    <a:pt x="13" y="18"/>
                  </a:cubicBezTo>
                  <a:cubicBezTo>
                    <a:pt x="15" y="18"/>
                    <a:pt x="25" y="18"/>
                    <a:pt x="27" y="16"/>
                  </a:cubicBezTo>
                  <a:cubicBezTo>
                    <a:pt x="30" y="13"/>
                    <a:pt x="30" y="5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141">
              <a:extLst>
                <a:ext uri="{FF2B5EF4-FFF2-40B4-BE49-F238E27FC236}">
                  <a16:creationId xmlns:a16="http://schemas.microsoft.com/office/drawing/2014/main" id="{9F4B7ED2-B1C7-450E-665F-7C1A677C6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053"/>
              <a:ext cx="53" cy="39"/>
            </a:xfrm>
            <a:custGeom>
              <a:avLst/>
              <a:gdLst>
                <a:gd name="T0" fmla="*/ 0 w 26"/>
                <a:gd name="T1" fmla="*/ 0 h 18"/>
                <a:gd name="T2" fmla="*/ 100 w 26"/>
                <a:gd name="T3" fmla="*/ 165 h 18"/>
                <a:gd name="T4" fmla="*/ 220 w 26"/>
                <a:gd name="T5" fmla="*/ 184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8">
                  <a:moveTo>
                    <a:pt x="0" y="0"/>
                  </a:moveTo>
                  <a:cubicBezTo>
                    <a:pt x="8" y="3"/>
                    <a:pt x="9" y="10"/>
                    <a:pt x="12" y="16"/>
                  </a:cubicBezTo>
                  <a:cubicBezTo>
                    <a:pt x="17" y="13"/>
                    <a:pt x="22" y="15"/>
                    <a:pt x="26" y="1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142">
              <a:extLst>
                <a:ext uri="{FF2B5EF4-FFF2-40B4-BE49-F238E27FC236}">
                  <a16:creationId xmlns:a16="http://schemas.microsoft.com/office/drawing/2014/main" id="{92F72037-EF38-8475-DC10-511973FC4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189"/>
              <a:ext cx="61" cy="61"/>
            </a:xfrm>
            <a:custGeom>
              <a:avLst/>
              <a:gdLst>
                <a:gd name="T0" fmla="*/ 0 w 30"/>
                <a:gd name="T1" fmla="*/ 290 h 28"/>
                <a:gd name="T2" fmla="*/ 75 w 30"/>
                <a:gd name="T3" fmla="*/ 124 h 28"/>
                <a:gd name="T4" fmla="*/ 136 w 30"/>
                <a:gd name="T5" fmla="*/ 96 h 28"/>
                <a:gd name="T6" fmla="*/ 252 w 30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28">
                  <a:moveTo>
                    <a:pt x="0" y="28"/>
                  </a:moveTo>
                  <a:cubicBezTo>
                    <a:pt x="9" y="25"/>
                    <a:pt x="5" y="16"/>
                    <a:pt x="9" y="12"/>
                  </a:cubicBezTo>
                  <a:cubicBezTo>
                    <a:pt x="10" y="11"/>
                    <a:pt x="15" y="10"/>
                    <a:pt x="16" y="9"/>
                  </a:cubicBezTo>
                  <a:cubicBezTo>
                    <a:pt x="22" y="7"/>
                    <a:pt x="25" y="4"/>
                    <a:pt x="30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6" name="Group 214">
            <a:extLst>
              <a:ext uri="{FF2B5EF4-FFF2-40B4-BE49-F238E27FC236}">
                <a16:creationId xmlns:a16="http://schemas.microsoft.com/office/drawing/2014/main" id="{CEAE783C-127A-EEBA-2B3D-C60B2BDA170E}"/>
              </a:ext>
            </a:extLst>
          </p:cNvPr>
          <p:cNvGrpSpPr>
            <a:grpSpLocks/>
          </p:cNvGrpSpPr>
          <p:nvPr/>
        </p:nvGrpSpPr>
        <p:grpSpPr bwMode="auto">
          <a:xfrm>
            <a:off x="3630976" y="4686043"/>
            <a:ext cx="450005" cy="430212"/>
            <a:chOff x="1488" y="2304"/>
            <a:chExt cx="255" cy="271"/>
          </a:xfrm>
        </p:grpSpPr>
        <p:sp>
          <p:nvSpPr>
            <p:cNvPr id="1177" name="Oval 215">
              <a:extLst>
                <a:ext uri="{FF2B5EF4-FFF2-40B4-BE49-F238E27FC236}">
                  <a16:creationId xmlns:a16="http://schemas.microsoft.com/office/drawing/2014/main" id="{6F36DC08-0C29-86FB-EFBA-D65F1EE77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78" name="Freeform 216">
              <a:extLst>
                <a:ext uri="{FF2B5EF4-FFF2-40B4-BE49-F238E27FC236}">
                  <a16:creationId xmlns:a16="http://schemas.microsoft.com/office/drawing/2014/main" id="{51CD836A-E1FD-8DAB-B106-11B15B211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217">
              <a:extLst>
                <a:ext uri="{FF2B5EF4-FFF2-40B4-BE49-F238E27FC236}">
                  <a16:creationId xmlns:a16="http://schemas.microsoft.com/office/drawing/2014/main" id="{DCA3D2CA-86AA-BABF-7E0F-37F2B0B67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Oval 218">
              <a:extLst>
                <a:ext uri="{FF2B5EF4-FFF2-40B4-BE49-F238E27FC236}">
                  <a16:creationId xmlns:a16="http://schemas.microsoft.com/office/drawing/2014/main" id="{39C56A31-81F7-3F10-8B6F-DA988D047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81" name="Oval 219">
              <a:extLst>
                <a:ext uri="{FF2B5EF4-FFF2-40B4-BE49-F238E27FC236}">
                  <a16:creationId xmlns:a16="http://schemas.microsoft.com/office/drawing/2014/main" id="{24F09C56-7382-44F1-B5EB-F324412E6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82" name="Oval 220">
              <a:extLst>
                <a:ext uri="{FF2B5EF4-FFF2-40B4-BE49-F238E27FC236}">
                  <a16:creationId xmlns:a16="http://schemas.microsoft.com/office/drawing/2014/main" id="{FDDB5172-27AC-D3DB-515B-908C57C8D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83" name="Oval 221">
              <a:extLst>
                <a:ext uri="{FF2B5EF4-FFF2-40B4-BE49-F238E27FC236}">
                  <a16:creationId xmlns:a16="http://schemas.microsoft.com/office/drawing/2014/main" id="{002BDC3A-2ADC-1563-A82A-781E5996D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84" name="Group 222">
            <a:extLst>
              <a:ext uri="{FF2B5EF4-FFF2-40B4-BE49-F238E27FC236}">
                <a16:creationId xmlns:a16="http://schemas.microsoft.com/office/drawing/2014/main" id="{76064860-8566-30C9-06D8-E5BF84C0B744}"/>
              </a:ext>
            </a:extLst>
          </p:cNvPr>
          <p:cNvGrpSpPr>
            <a:grpSpLocks/>
          </p:cNvGrpSpPr>
          <p:nvPr/>
        </p:nvGrpSpPr>
        <p:grpSpPr bwMode="auto">
          <a:xfrm>
            <a:off x="3735608" y="4779705"/>
            <a:ext cx="264709" cy="280988"/>
            <a:chOff x="2603" y="2374"/>
            <a:chExt cx="150" cy="177"/>
          </a:xfrm>
        </p:grpSpPr>
        <p:sp>
          <p:nvSpPr>
            <p:cNvPr id="1185" name="Freeform 132">
              <a:extLst>
                <a:ext uri="{FF2B5EF4-FFF2-40B4-BE49-F238E27FC236}">
                  <a16:creationId xmlns:a16="http://schemas.microsoft.com/office/drawing/2014/main" id="{8F615FA1-B1E3-A5E0-6697-2BFB4D4E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2411"/>
              <a:ext cx="36" cy="90"/>
            </a:xfrm>
            <a:custGeom>
              <a:avLst/>
              <a:gdLst>
                <a:gd name="T0" fmla="*/ 0 w 18"/>
                <a:gd name="T1" fmla="*/ 0 h 42"/>
                <a:gd name="T2" fmla="*/ 48 w 18"/>
                <a:gd name="T3" fmla="*/ 109 h 42"/>
                <a:gd name="T4" fmla="*/ 128 w 18"/>
                <a:gd name="T5" fmla="*/ 197 h 42"/>
                <a:gd name="T6" fmla="*/ 120 w 18"/>
                <a:gd name="T7" fmla="*/ 414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42">
                  <a:moveTo>
                    <a:pt x="0" y="0"/>
                  </a:moveTo>
                  <a:cubicBezTo>
                    <a:pt x="2" y="3"/>
                    <a:pt x="3" y="7"/>
                    <a:pt x="6" y="11"/>
                  </a:cubicBezTo>
                  <a:cubicBezTo>
                    <a:pt x="8" y="14"/>
                    <a:pt x="14" y="16"/>
                    <a:pt x="16" y="20"/>
                  </a:cubicBezTo>
                  <a:cubicBezTo>
                    <a:pt x="18" y="26"/>
                    <a:pt x="12" y="35"/>
                    <a:pt x="15" y="4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Freeform 133">
              <a:extLst>
                <a:ext uri="{FF2B5EF4-FFF2-40B4-BE49-F238E27FC236}">
                  <a16:creationId xmlns:a16="http://schemas.microsoft.com/office/drawing/2014/main" id="{15828883-E6A2-0AB7-3EAA-A47BA1F31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400"/>
              <a:ext cx="18" cy="73"/>
            </a:xfrm>
            <a:custGeom>
              <a:avLst/>
              <a:gdLst>
                <a:gd name="T0" fmla="*/ 72 w 9"/>
                <a:gd name="T1" fmla="*/ 0 h 34"/>
                <a:gd name="T2" fmla="*/ 0 w 9"/>
                <a:gd name="T3" fmla="*/ 189 h 34"/>
                <a:gd name="T4" fmla="*/ 24 w 9"/>
                <a:gd name="T5" fmla="*/ 337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34">
                  <a:moveTo>
                    <a:pt x="9" y="0"/>
                  </a:moveTo>
                  <a:cubicBezTo>
                    <a:pt x="6" y="6"/>
                    <a:pt x="1" y="12"/>
                    <a:pt x="0" y="19"/>
                  </a:cubicBezTo>
                  <a:cubicBezTo>
                    <a:pt x="3" y="22"/>
                    <a:pt x="2" y="30"/>
                    <a:pt x="3" y="3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Freeform 134">
              <a:extLst>
                <a:ext uri="{FF2B5EF4-FFF2-40B4-BE49-F238E27FC236}">
                  <a16:creationId xmlns:a16="http://schemas.microsoft.com/office/drawing/2014/main" id="{A7AE8F7F-1ECD-300C-A0A6-A3B343F07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493"/>
              <a:ext cx="66" cy="58"/>
            </a:xfrm>
            <a:custGeom>
              <a:avLst/>
              <a:gdLst>
                <a:gd name="T0" fmla="*/ 264 w 33"/>
                <a:gd name="T1" fmla="*/ 0 h 27"/>
                <a:gd name="T2" fmla="*/ 224 w 33"/>
                <a:gd name="T3" fmla="*/ 88 h 27"/>
                <a:gd name="T4" fmla="*/ 128 w 33"/>
                <a:gd name="T5" fmla="*/ 129 h 27"/>
                <a:gd name="T6" fmla="*/ 0 w 33"/>
                <a:gd name="T7" fmla="*/ 269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27">
                  <a:moveTo>
                    <a:pt x="33" y="0"/>
                  </a:moveTo>
                  <a:cubicBezTo>
                    <a:pt x="32" y="3"/>
                    <a:pt x="30" y="6"/>
                    <a:pt x="28" y="9"/>
                  </a:cubicBezTo>
                  <a:cubicBezTo>
                    <a:pt x="24" y="12"/>
                    <a:pt x="20" y="11"/>
                    <a:pt x="16" y="13"/>
                  </a:cubicBezTo>
                  <a:cubicBezTo>
                    <a:pt x="10" y="17"/>
                    <a:pt x="9" y="27"/>
                    <a:pt x="0" y="2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Freeform 135">
              <a:extLst>
                <a:ext uri="{FF2B5EF4-FFF2-40B4-BE49-F238E27FC236}">
                  <a16:creationId xmlns:a16="http://schemas.microsoft.com/office/drawing/2014/main" id="{57D00A86-1BD3-E39D-3FD7-52FEEE98A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74"/>
              <a:ext cx="85" cy="19"/>
            </a:xfrm>
            <a:custGeom>
              <a:avLst/>
              <a:gdLst>
                <a:gd name="T0" fmla="*/ 0 w 42"/>
                <a:gd name="T1" fmla="*/ 57 h 9"/>
                <a:gd name="T2" fmla="*/ 107 w 42"/>
                <a:gd name="T3" fmla="*/ 57 h 9"/>
                <a:gd name="T4" fmla="*/ 192 w 42"/>
                <a:gd name="T5" fmla="*/ 76 h 9"/>
                <a:gd name="T6" fmla="*/ 259 w 42"/>
                <a:gd name="T7" fmla="*/ 27 h 9"/>
                <a:gd name="T8" fmla="*/ 348 w 42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9">
                  <a:moveTo>
                    <a:pt x="0" y="6"/>
                  </a:moveTo>
                  <a:cubicBezTo>
                    <a:pt x="4" y="6"/>
                    <a:pt x="9" y="6"/>
                    <a:pt x="13" y="6"/>
                  </a:cubicBezTo>
                  <a:cubicBezTo>
                    <a:pt x="16" y="6"/>
                    <a:pt x="21" y="9"/>
                    <a:pt x="23" y="8"/>
                  </a:cubicBezTo>
                  <a:cubicBezTo>
                    <a:pt x="25" y="8"/>
                    <a:pt x="30" y="4"/>
                    <a:pt x="31" y="3"/>
                  </a:cubicBezTo>
                  <a:cubicBezTo>
                    <a:pt x="35" y="2"/>
                    <a:pt x="39" y="1"/>
                    <a:pt x="42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Freeform 136">
              <a:extLst>
                <a:ext uri="{FF2B5EF4-FFF2-40B4-BE49-F238E27FC236}">
                  <a16:creationId xmlns:a16="http://schemas.microsoft.com/office/drawing/2014/main" id="{DF031B28-7AF6-59D2-919F-7EDC2CA07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417"/>
              <a:ext cx="15" cy="78"/>
            </a:xfrm>
            <a:custGeom>
              <a:avLst/>
              <a:gdLst>
                <a:gd name="T0" fmla="*/ 19 w 7"/>
                <a:gd name="T1" fmla="*/ 0 h 36"/>
                <a:gd name="T2" fmla="*/ 0 w 7"/>
                <a:gd name="T3" fmla="*/ 173 h 36"/>
                <a:gd name="T4" fmla="*/ 69 w 7"/>
                <a:gd name="T5" fmla="*/ 366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36">
                  <a:moveTo>
                    <a:pt x="2" y="0"/>
                  </a:moveTo>
                  <a:cubicBezTo>
                    <a:pt x="4" y="6"/>
                    <a:pt x="1" y="11"/>
                    <a:pt x="0" y="17"/>
                  </a:cubicBezTo>
                  <a:cubicBezTo>
                    <a:pt x="6" y="19"/>
                    <a:pt x="6" y="30"/>
                    <a:pt x="7" y="3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0" name="Group 223">
            <a:extLst>
              <a:ext uri="{FF2B5EF4-FFF2-40B4-BE49-F238E27FC236}">
                <a16:creationId xmlns:a16="http://schemas.microsoft.com/office/drawing/2014/main" id="{A99E3D43-0CA1-A5B3-7ECD-232832405C2F}"/>
              </a:ext>
            </a:extLst>
          </p:cNvPr>
          <p:cNvGrpSpPr>
            <a:grpSpLocks/>
          </p:cNvGrpSpPr>
          <p:nvPr/>
        </p:nvGrpSpPr>
        <p:grpSpPr bwMode="auto">
          <a:xfrm>
            <a:off x="5732696" y="3367131"/>
            <a:ext cx="1563455" cy="820806"/>
            <a:chOff x="3195" y="1837"/>
            <a:chExt cx="686" cy="451"/>
          </a:xfrm>
        </p:grpSpPr>
        <p:sp>
          <p:nvSpPr>
            <p:cNvPr id="1191" name="Oval 224">
              <a:extLst>
                <a:ext uri="{FF2B5EF4-FFF2-40B4-BE49-F238E27FC236}">
                  <a16:creationId xmlns:a16="http://schemas.microsoft.com/office/drawing/2014/main" id="{A6A02EE0-E20A-8CC5-5D9C-C4FE503BB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92" name="Freeform 225">
              <a:extLst>
                <a:ext uri="{FF2B5EF4-FFF2-40B4-BE49-F238E27FC236}">
                  <a16:creationId xmlns:a16="http://schemas.microsoft.com/office/drawing/2014/main" id="{24CA4103-5DBF-8D51-FD14-27C1CB574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1919"/>
              <a:ext cx="518" cy="352"/>
            </a:xfrm>
            <a:custGeom>
              <a:avLst/>
              <a:gdLst>
                <a:gd name="T0" fmla="*/ 1981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81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9" y="61"/>
                  </a:moveTo>
                  <a:cubicBezTo>
                    <a:pt x="239" y="115"/>
                    <a:pt x="165" y="154"/>
                    <a:pt x="78" y="154"/>
                  </a:cubicBezTo>
                  <a:cubicBezTo>
                    <a:pt x="52" y="154"/>
                    <a:pt x="22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9" y="32"/>
                    <a:pt x="239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Freeform 226">
              <a:extLst>
                <a:ext uri="{FF2B5EF4-FFF2-40B4-BE49-F238E27FC236}">
                  <a16:creationId xmlns:a16="http://schemas.microsoft.com/office/drawing/2014/main" id="{70D5B477-31F3-28A8-B33F-C7C0266FA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855"/>
              <a:ext cx="517" cy="319"/>
            </a:xfrm>
            <a:custGeom>
              <a:avLst/>
              <a:gdLst>
                <a:gd name="T0" fmla="*/ 469 w 256"/>
                <a:gd name="T1" fmla="*/ 450 h 148"/>
                <a:gd name="T2" fmla="*/ 1509 w 256"/>
                <a:gd name="T3" fmla="*/ 112 h 148"/>
                <a:gd name="T4" fmla="*/ 2108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4 w 256"/>
                <a:gd name="T11" fmla="*/ 1483 h 148"/>
                <a:gd name="T12" fmla="*/ 469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10" y="11"/>
                    <a:pt x="234" y="15"/>
                    <a:pt x="256" y="22"/>
                  </a:cubicBezTo>
                  <a:cubicBezTo>
                    <a:pt x="229" y="8"/>
                    <a:pt x="194" y="0"/>
                    <a:pt x="157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5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Oval 227">
              <a:extLst>
                <a:ext uri="{FF2B5EF4-FFF2-40B4-BE49-F238E27FC236}">
                  <a16:creationId xmlns:a16="http://schemas.microsoft.com/office/drawing/2014/main" id="{E7CA74C2-9155-2078-5973-058CF14E1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1930"/>
              <a:ext cx="44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95" name="Oval 228">
              <a:extLst>
                <a:ext uri="{FF2B5EF4-FFF2-40B4-BE49-F238E27FC236}">
                  <a16:creationId xmlns:a16="http://schemas.microsoft.com/office/drawing/2014/main" id="{9630FE8B-40A0-8B97-FE70-150582461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" y="1915"/>
              <a:ext cx="25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96" name="Oval 229">
              <a:extLst>
                <a:ext uri="{FF2B5EF4-FFF2-40B4-BE49-F238E27FC236}">
                  <a16:creationId xmlns:a16="http://schemas.microsoft.com/office/drawing/2014/main" id="{4FC15542-E849-6175-5FAF-86E1C20C9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978"/>
              <a:ext cx="2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97" name="Oval 230">
              <a:extLst>
                <a:ext uri="{FF2B5EF4-FFF2-40B4-BE49-F238E27FC236}">
                  <a16:creationId xmlns:a16="http://schemas.microsoft.com/office/drawing/2014/main" id="{54F0889C-EC9F-1C1F-61B9-92B44F364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98" name="Group 231">
            <a:extLst>
              <a:ext uri="{FF2B5EF4-FFF2-40B4-BE49-F238E27FC236}">
                <a16:creationId xmlns:a16="http://schemas.microsoft.com/office/drawing/2014/main" id="{99764434-63D6-02CE-EE32-3C81CEBD38E3}"/>
              </a:ext>
            </a:extLst>
          </p:cNvPr>
          <p:cNvGrpSpPr>
            <a:grpSpLocks/>
          </p:cNvGrpSpPr>
          <p:nvPr/>
        </p:nvGrpSpPr>
        <p:grpSpPr bwMode="auto">
          <a:xfrm>
            <a:off x="5760215" y="3399030"/>
            <a:ext cx="1456337" cy="764386"/>
            <a:chOff x="3586" y="3059"/>
            <a:chExt cx="639" cy="420"/>
          </a:xfrm>
        </p:grpSpPr>
        <p:sp>
          <p:nvSpPr>
            <p:cNvPr id="1199" name="Oval 58">
              <a:extLst>
                <a:ext uri="{FF2B5EF4-FFF2-40B4-BE49-F238E27FC236}">
                  <a16:creationId xmlns:a16="http://schemas.microsoft.com/office/drawing/2014/main" id="{0D4E3135-22F0-72F3-64A2-35697BD3A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3087"/>
              <a:ext cx="619" cy="366"/>
            </a:xfrm>
            <a:prstGeom prst="ellipse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00" name="Freeform 60">
              <a:extLst>
                <a:ext uri="{FF2B5EF4-FFF2-40B4-BE49-F238E27FC236}">
                  <a16:creationId xmlns:a16="http://schemas.microsoft.com/office/drawing/2014/main" id="{EFE5C287-2158-D586-6C9E-5DED6935D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087"/>
              <a:ext cx="613" cy="162"/>
            </a:xfrm>
            <a:custGeom>
              <a:avLst/>
              <a:gdLst>
                <a:gd name="T0" fmla="*/ 0 w 303"/>
                <a:gd name="T1" fmla="*/ 747 h 75"/>
                <a:gd name="T2" fmla="*/ 1248 w 303"/>
                <a:gd name="T3" fmla="*/ 0 h 75"/>
                <a:gd name="T4" fmla="*/ 2509 w 303"/>
                <a:gd name="T5" fmla="*/ 756 h 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75">
                  <a:moveTo>
                    <a:pt x="0" y="74"/>
                  </a:moveTo>
                  <a:cubicBezTo>
                    <a:pt x="10" y="32"/>
                    <a:pt x="74" y="0"/>
                    <a:pt x="151" y="0"/>
                  </a:cubicBezTo>
                  <a:cubicBezTo>
                    <a:pt x="229" y="0"/>
                    <a:pt x="294" y="33"/>
                    <a:pt x="303" y="75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1" name="Freeform 61">
              <a:extLst>
                <a:ext uri="{FF2B5EF4-FFF2-40B4-BE49-F238E27FC236}">
                  <a16:creationId xmlns:a16="http://schemas.microsoft.com/office/drawing/2014/main" id="{E164AEF6-8AF4-B18F-363B-7290B0E21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151"/>
              <a:ext cx="613" cy="104"/>
            </a:xfrm>
            <a:custGeom>
              <a:avLst/>
              <a:gdLst>
                <a:gd name="T0" fmla="*/ 0 w 303"/>
                <a:gd name="T1" fmla="*/ 470 h 48"/>
                <a:gd name="T2" fmla="*/ 1248 w 303"/>
                <a:gd name="T3" fmla="*/ 0 h 48"/>
                <a:gd name="T4" fmla="*/ 2509 w 303"/>
                <a:gd name="T5" fmla="*/ 487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48">
                  <a:moveTo>
                    <a:pt x="0" y="46"/>
                  </a:moveTo>
                  <a:cubicBezTo>
                    <a:pt x="12" y="21"/>
                    <a:pt x="76" y="0"/>
                    <a:pt x="151" y="0"/>
                  </a:cubicBezTo>
                  <a:cubicBezTo>
                    <a:pt x="221" y="0"/>
                    <a:pt x="282" y="21"/>
                    <a:pt x="303" y="48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2" name="Freeform 62">
              <a:extLst>
                <a:ext uri="{FF2B5EF4-FFF2-40B4-BE49-F238E27FC236}">
                  <a16:creationId xmlns:a16="http://schemas.microsoft.com/office/drawing/2014/main" id="{240E7FA8-ECC7-0B96-CF76-231EE8EFD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14"/>
              <a:ext cx="613" cy="45"/>
            </a:xfrm>
            <a:custGeom>
              <a:avLst/>
              <a:gdLst>
                <a:gd name="T0" fmla="*/ 0 w 303"/>
                <a:gd name="T1" fmla="*/ 197 h 21"/>
                <a:gd name="T2" fmla="*/ 1248 w 303"/>
                <a:gd name="T3" fmla="*/ 9 h 21"/>
                <a:gd name="T4" fmla="*/ 2509 w 303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">
                  <a:moveTo>
                    <a:pt x="0" y="20"/>
                  </a:moveTo>
                  <a:cubicBezTo>
                    <a:pt x="14" y="10"/>
                    <a:pt x="78" y="1"/>
                    <a:pt x="151" y="1"/>
                  </a:cubicBezTo>
                  <a:cubicBezTo>
                    <a:pt x="212" y="0"/>
                    <a:pt x="270" y="10"/>
                    <a:pt x="303" y="21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3" name="Freeform 63">
              <a:extLst>
                <a:ext uri="{FF2B5EF4-FFF2-40B4-BE49-F238E27FC236}">
                  <a16:creationId xmlns:a16="http://schemas.microsoft.com/office/drawing/2014/main" id="{823C45CC-39B0-C99E-C698-AD99BCA71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3270"/>
              <a:ext cx="619" cy="183"/>
            </a:xfrm>
            <a:custGeom>
              <a:avLst/>
              <a:gdLst>
                <a:gd name="T0" fmla="*/ 2533 w 306"/>
                <a:gd name="T1" fmla="*/ 0 h 85"/>
                <a:gd name="T2" fmla="*/ 1268 w 306"/>
                <a:gd name="T3" fmla="*/ 848 h 85"/>
                <a:gd name="T4" fmla="*/ 0 w 306"/>
                <a:gd name="T5" fmla="*/ 0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6" h="85">
                  <a:moveTo>
                    <a:pt x="306" y="0"/>
                  </a:moveTo>
                  <a:cubicBezTo>
                    <a:pt x="306" y="47"/>
                    <a:pt x="237" y="85"/>
                    <a:pt x="153" y="85"/>
                  </a:cubicBezTo>
                  <a:cubicBezTo>
                    <a:pt x="69" y="85"/>
                    <a:pt x="0" y="47"/>
                    <a:pt x="0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4" name="Freeform 64">
              <a:extLst>
                <a:ext uri="{FF2B5EF4-FFF2-40B4-BE49-F238E27FC236}">
                  <a16:creationId xmlns:a16="http://schemas.microsoft.com/office/drawing/2014/main" id="{CF8EDC2D-743F-594F-67F4-E59529CBB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3268"/>
              <a:ext cx="615" cy="127"/>
            </a:xfrm>
            <a:custGeom>
              <a:avLst/>
              <a:gdLst>
                <a:gd name="T0" fmla="*/ 0 w 304"/>
                <a:gd name="T1" fmla="*/ 0 h 59"/>
                <a:gd name="T2" fmla="*/ 1260 w 304"/>
                <a:gd name="T3" fmla="*/ 588 h 59"/>
                <a:gd name="T4" fmla="*/ 2517 w 304"/>
                <a:gd name="T5" fmla="*/ 0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" h="59">
                  <a:moveTo>
                    <a:pt x="0" y="0"/>
                  </a:moveTo>
                  <a:cubicBezTo>
                    <a:pt x="5" y="33"/>
                    <a:pt x="72" y="59"/>
                    <a:pt x="152" y="59"/>
                  </a:cubicBezTo>
                  <a:cubicBezTo>
                    <a:pt x="226" y="59"/>
                    <a:pt x="290" y="33"/>
                    <a:pt x="304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5" name="Freeform 65">
              <a:extLst>
                <a:ext uri="{FF2B5EF4-FFF2-40B4-BE49-F238E27FC236}">
                  <a16:creationId xmlns:a16="http://schemas.microsoft.com/office/drawing/2014/main" id="{897CAB84-A7A7-BBBA-E9EC-4369A148E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66"/>
              <a:ext cx="613" cy="73"/>
            </a:xfrm>
            <a:custGeom>
              <a:avLst/>
              <a:gdLst>
                <a:gd name="T0" fmla="*/ 0 w 303"/>
                <a:gd name="T1" fmla="*/ 0 h 34"/>
                <a:gd name="T2" fmla="*/ 1248 w 303"/>
                <a:gd name="T3" fmla="*/ 326 h 34"/>
                <a:gd name="T4" fmla="*/ 2509 w 303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34">
                  <a:moveTo>
                    <a:pt x="0" y="0"/>
                  </a:moveTo>
                  <a:cubicBezTo>
                    <a:pt x="11" y="20"/>
                    <a:pt x="76" y="34"/>
                    <a:pt x="151" y="33"/>
                  </a:cubicBezTo>
                  <a:cubicBezTo>
                    <a:pt x="214" y="33"/>
                    <a:pt x="274" y="19"/>
                    <a:pt x="303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6" name="Freeform 66">
              <a:extLst>
                <a:ext uri="{FF2B5EF4-FFF2-40B4-BE49-F238E27FC236}">
                  <a16:creationId xmlns:a16="http://schemas.microsoft.com/office/drawing/2014/main" id="{F28C7EFC-B487-85D7-ACEA-2ACD8C728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64"/>
              <a:ext cx="613" cy="23"/>
            </a:xfrm>
            <a:custGeom>
              <a:avLst/>
              <a:gdLst>
                <a:gd name="T0" fmla="*/ 0 w 303"/>
                <a:gd name="T1" fmla="*/ 0 h 11"/>
                <a:gd name="T2" fmla="*/ 2509 w 303"/>
                <a:gd name="T3" fmla="*/ 8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" h="11">
                  <a:moveTo>
                    <a:pt x="0" y="0"/>
                  </a:moveTo>
                  <a:cubicBezTo>
                    <a:pt x="28" y="11"/>
                    <a:pt x="198" y="10"/>
                    <a:pt x="303" y="1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7" name="Oval 70">
              <a:extLst>
                <a:ext uri="{FF2B5EF4-FFF2-40B4-BE49-F238E27FC236}">
                  <a16:creationId xmlns:a16="http://schemas.microsoft.com/office/drawing/2014/main" id="{BA23666E-5A9A-13CF-6B84-B18EA282F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" y="3236"/>
              <a:ext cx="25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08" name="Oval 71">
              <a:extLst>
                <a:ext uri="{FF2B5EF4-FFF2-40B4-BE49-F238E27FC236}">
                  <a16:creationId xmlns:a16="http://schemas.microsoft.com/office/drawing/2014/main" id="{09DE1D76-FC48-078B-DA4F-A7BC4BED3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" y="3236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09" name="Freeform 118">
              <a:extLst>
                <a:ext uri="{FF2B5EF4-FFF2-40B4-BE49-F238E27FC236}">
                  <a16:creationId xmlns:a16="http://schemas.microsoft.com/office/drawing/2014/main" id="{E3F44CD6-7031-CA58-486D-116334FBE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3067"/>
              <a:ext cx="32" cy="59"/>
            </a:xfrm>
            <a:custGeom>
              <a:avLst/>
              <a:gdLst>
                <a:gd name="T0" fmla="*/ 120 w 16"/>
                <a:gd name="T1" fmla="*/ 0 h 27"/>
                <a:gd name="T2" fmla="*/ 0 w 16"/>
                <a:gd name="T3" fmla="*/ 28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7">
                  <a:moveTo>
                    <a:pt x="15" y="0"/>
                  </a:moveTo>
                  <a:cubicBezTo>
                    <a:pt x="16" y="12"/>
                    <a:pt x="8" y="18"/>
                    <a:pt x="0" y="2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" name="Freeform 119">
              <a:extLst>
                <a:ext uri="{FF2B5EF4-FFF2-40B4-BE49-F238E27FC236}">
                  <a16:creationId xmlns:a16="http://schemas.microsoft.com/office/drawing/2014/main" id="{7584A101-A893-4E19-BE92-A4FB9C1C5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3059"/>
              <a:ext cx="18" cy="69"/>
            </a:xfrm>
            <a:custGeom>
              <a:avLst/>
              <a:gdLst>
                <a:gd name="T0" fmla="*/ 16 w 9"/>
                <a:gd name="T1" fmla="*/ 0 h 32"/>
                <a:gd name="T2" fmla="*/ 72 w 9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2">
                  <a:moveTo>
                    <a:pt x="2" y="0"/>
                  </a:moveTo>
                  <a:cubicBezTo>
                    <a:pt x="4" y="13"/>
                    <a:pt x="0" y="23"/>
                    <a:pt x="9" y="3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1" name="Freeform 120">
              <a:extLst>
                <a:ext uri="{FF2B5EF4-FFF2-40B4-BE49-F238E27FC236}">
                  <a16:creationId xmlns:a16="http://schemas.microsoft.com/office/drawing/2014/main" id="{546FEE66-4EB6-20CE-92D2-8BC3D51C9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3177"/>
              <a:ext cx="12" cy="69"/>
            </a:xfrm>
            <a:custGeom>
              <a:avLst/>
              <a:gdLst>
                <a:gd name="T0" fmla="*/ 48 w 6"/>
                <a:gd name="T1" fmla="*/ 0 h 32"/>
                <a:gd name="T2" fmla="*/ 0 w 6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2">
                  <a:moveTo>
                    <a:pt x="6" y="0"/>
                  </a:moveTo>
                  <a:cubicBezTo>
                    <a:pt x="6" y="11"/>
                    <a:pt x="3" y="22"/>
                    <a:pt x="0" y="32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2" name="Freeform 121">
              <a:extLst>
                <a:ext uri="{FF2B5EF4-FFF2-40B4-BE49-F238E27FC236}">
                  <a16:creationId xmlns:a16="http://schemas.microsoft.com/office/drawing/2014/main" id="{433B2D3F-F0DD-D244-0F09-775194279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3184"/>
              <a:ext cx="22" cy="69"/>
            </a:xfrm>
            <a:custGeom>
              <a:avLst/>
              <a:gdLst>
                <a:gd name="T0" fmla="*/ 0 w 11"/>
                <a:gd name="T1" fmla="*/ 0 h 32"/>
                <a:gd name="T2" fmla="*/ 88 w 11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2">
                  <a:moveTo>
                    <a:pt x="0" y="0"/>
                  </a:moveTo>
                  <a:cubicBezTo>
                    <a:pt x="3" y="11"/>
                    <a:pt x="2" y="23"/>
                    <a:pt x="11" y="32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3" name="Freeform 122">
              <a:extLst>
                <a:ext uri="{FF2B5EF4-FFF2-40B4-BE49-F238E27FC236}">
                  <a16:creationId xmlns:a16="http://schemas.microsoft.com/office/drawing/2014/main" id="{5748E553-028C-BC31-63F1-00AD793BD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3305"/>
              <a:ext cx="14" cy="66"/>
            </a:xfrm>
            <a:custGeom>
              <a:avLst/>
              <a:gdLst>
                <a:gd name="T0" fmla="*/ 56 w 7"/>
                <a:gd name="T1" fmla="*/ 0 h 31"/>
                <a:gd name="T2" fmla="*/ 8 w 7"/>
                <a:gd name="T3" fmla="*/ 300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1">
                  <a:moveTo>
                    <a:pt x="7" y="0"/>
                  </a:moveTo>
                  <a:cubicBezTo>
                    <a:pt x="4" y="10"/>
                    <a:pt x="0" y="21"/>
                    <a:pt x="1" y="31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" name="Freeform 123">
              <a:extLst>
                <a:ext uri="{FF2B5EF4-FFF2-40B4-BE49-F238E27FC236}">
                  <a16:creationId xmlns:a16="http://schemas.microsoft.com/office/drawing/2014/main" id="{D9109B22-B030-236E-1634-F27FF6F25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3307"/>
              <a:ext cx="16" cy="60"/>
            </a:xfrm>
            <a:custGeom>
              <a:avLst/>
              <a:gdLst>
                <a:gd name="T0" fmla="*/ 0 w 8"/>
                <a:gd name="T1" fmla="*/ 0 h 28"/>
                <a:gd name="T2" fmla="*/ 64 w 8"/>
                <a:gd name="T3" fmla="*/ 276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8">
                  <a:moveTo>
                    <a:pt x="0" y="0"/>
                  </a:moveTo>
                  <a:cubicBezTo>
                    <a:pt x="3" y="9"/>
                    <a:pt x="7" y="19"/>
                    <a:pt x="8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5" name="Freeform 124">
              <a:extLst>
                <a:ext uri="{FF2B5EF4-FFF2-40B4-BE49-F238E27FC236}">
                  <a16:creationId xmlns:a16="http://schemas.microsoft.com/office/drawing/2014/main" id="{07D0BCF2-F26B-630D-EA76-096BA9196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3236"/>
              <a:ext cx="13" cy="71"/>
            </a:xfrm>
            <a:custGeom>
              <a:avLst/>
              <a:gdLst>
                <a:gd name="T0" fmla="*/ 33 w 6"/>
                <a:gd name="T1" fmla="*/ 0 h 33"/>
                <a:gd name="T2" fmla="*/ 0 w 6"/>
                <a:gd name="T3" fmla="*/ 329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3">
                  <a:moveTo>
                    <a:pt x="3" y="0"/>
                  </a:moveTo>
                  <a:cubicBezTo>
                    <a:pt x="6" y="9"/>
                    <a:pt x="2" y="23"/>
                    <a:pt x="0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" name="Freeform 125">
              <a:extLst>
                <a:ext uri="{FF2B5EF4-FFF2-40B4-BE49-F238E27FC236}">
                  <a16:creationId xmlns:a16="http://schemas.microsoft.com/office/drawing/2014/main" id="{E82910C2-28A2-56B5-EEA4-DE84142AA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" y="3251"/>
              <a:ext cx="25" cy="56"/>
            </a:xfrm>
            <a:custGeom>
              <a:avLst/>
              <a:gdLst>
                <a:gd name="T0" fmla="*/ 0 w 12"/>
                <a:gd name="T1" fmla="*/ 0 h 26"/>
                <a:gd name="T2" fmla="*/ 108 w 12"/>
                <a:gd name="T3" fmla="*/ 261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6">
                  <a:moveTo>
                    <a:pt x="0" y="0"/>
                  </a:moveTo>
                  <a:cubicBezTo>
                    <a:pt x="3" y="9"/>
                    <a:pt x="7" y="18"/>
                    <a:pt x="12" y="2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7" name="Freeform 126">
              <a:extLst>
                <a:ext uri="{FF2B5EF4-FFF2-40B4-BE49-F238E27FC236}">
                  <a16:creationId xmlns:a16="http://schemas.microsoft.com/office/drawing/2014/main" id="{EBE60E77-7F80-1A62-D407-D8F54A378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3400"/>
              <a:ext cx="18" cy="79"/>
            </a:xfrm>
            <a:custGeom>
              <a:avLst/>
              <a:gdLst>
                <a:gd name="T0" fmla="*/ 64 w 9"/>
                <a:gd name="T1" fmla="*/ 0 h 37"/>
                <a:gd name="T2" fmla="*/ 0 w 9"/>
                <a:gd name="T3" fmla="*/ 361 h 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7">
                  <a:moveTo>
                    <a:pt x="8" y="0"/>
                  </a:moveTo>
                  <a:cubicBezTo>
                    <a:pt x="9" y="13"/>
                    <a:pt x="5" y="25"/>
                    <a:pt x="0" y="3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" name="Freeform 127">
              <a:extLst>
                <a:ext uri="{FF2B5EF4-FFF2-40B4-BE49-F238E27FC236}">
                  <a16:creationId xmlns:a16="http://schemas.microsoft.com/office/drawing/2014/main" id="{CD370FB3-F308-F02E-0C22-5A7168A4F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3410"/>
              <a:ext cx="18" cy="61"/>
            </a:xfrm>
            <a:custGeom>
              <a:avLst/>
              <a:gdLst>
                <a:gd name="T0" fmla="*/ 0 w 9"/>
                <a:gd name="T1" fmla="*/ 0 h 28"/>
                <a:gd name="T2" fmla="*/ 72 w 9"/>
                <a:gd name="T3" fmla="*/ 29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11"/>
                    <a:pt x="0" y="21"/>
                    <a:pt x="9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9" name="Freeform 128">
              <a:extLst>
                <a:ext uri="{FF2B5EF4-FFF2-40B4-BE49-F238E27FC236}">
                  <a16:creationId xmlns:a16="http://schemas.microsoft.com/office/drawing/2014/main" id="{7FDF0AE5-7EBA-DC04-190A-81E00313E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" y="3139"/>
              <a:ext cx="17" cy="51"/>
            </a:xfrm>
            <a:custGeom>
              <a:avLst/>
              <a:gdLst>
                <a:gd name="T0" fmla="*/ 77 w 8"/>
                <a:gd name="T1" fmla="*/ 0 h 24"/>
                <a:gd name="T2" fmla="*/ 19 w 8"/>
                <a:gd name="T3" fmla="*/ 23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cubicBezTo>
                    <a:pt x="7" y="10"/>
                    <a:pt x="0" y="13"/>
                    <a:pt x="2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0" name="Freeform 129">
              <a:extLst>
                <a:ext uri="{FF2B5EF4-FFF2-40B4-BE49-F238E27FC236}">
                  <a16:creationId xmlns:a16="http://schemas.microsoft.com/office/drawing/2014/main" id="{E3C86C64-7FC6-4700-E697-64E706904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3" y="3141"/>
              <a:ext cx="25" cy="47"/>
            </a:xfrm>
            <a:custGeom>
              <a:avLst/>
              <a:gdLst>
                <a:gd name="T0" fmla="*/ 0 w 12"/>
                <a:gd name="T1" fmla="*/ 0 h 22"/>
                <a:gd name="T2" fmla="*/ 108 w 12"/>
                <a:gd name="T3" fmla="*/ 21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cubicBezTo>
                    <a:pt x="7" y="3"/>
                    <a:pt x="9" y="17"/>
                    <a:pt x="12" y="2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1" name="Freeform 130">
              <a:extLst>
                <a:ext uri="{FF2B5EF4-FFF2-40B4-BE49-F238E27FC236}">
                  <a16:creationId xmlns:a16="http://schemas.microsoft.com/office/drawing/2014/main" id="{8A84C4E3-2027-4546-2747-47A6AF2B2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2" y="3356"/>
              <a:ext cx="20" cy="61"/>
            </a:xfrm>
            <a:custGeom>
              <a:avLst/>
              <a:gdLst>
                <a:gd name="T0" fmla="*/ 0 w 10"/>
                <a:gd name="T1" fmla="*/ 0 h 28"/>
                <a:gd name="T2" fmla="*/ 80 w 10"/>
                <a:gd name="T3" fmla="*/ 29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8">
                  <a:moveTo>
                    <a:pt x="0" y="0"/>
                  </a:moveTo>
                  <a:cubicBezTo>
                    <a:pt x="0" y="9"/>
                    <a:pt x="3" y="22"/>
                    <a:pt x="10" y="28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2" name="Freeform 131">
              <a:extLst>
                <a:ext uri="{FF2B5EF4-FFF2-40B4-BE49-F238E27FC236}">
                  <a16:creationId xmlns:a16="http://schemas.microsoft.com/office/drawing/2014/main" id="{422F44FA-01B3-05F0-26D4-A6E4A0DFE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2" y="3365"/>
              <a:ext cx="12" cy="56"/>
            </a:xfrm>
            <a:custGeom>
              <a:avLst/>
              <a:gdLst>
                <a:gd name="T0" fmla="*/ 48 w 6"/>
                <a:gd name="T1" fmla="*/ 0 h 26"/>
                <a:gd name="T2" fmla="*/ 0 w 6"/>
                <a:gd name="T3" fmla="*/ 261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6">
                  <a:moveTo>
                    <a:pt x="6" y="0"/>
                  </a:moveTo>
                  <a:cubicBezTo>
                    <a:pt x="6" y="9"/>
                    <a:pt x="3" y="18"/>
                    <a:pt x="0" y="26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4" name="Nuage 1223">
            <a:extLst>
              <a:ext uri="{FF2B5EF4-FFF2-40B4-BE49-F238E27FC236}">
                <a16:creationId xmlns:a16="http://schemas.microsoft.com/office/drawing/2014/main" id="{D1C8E996-4E14-92F6-DA41-9F4A60341C55}"/>
              </a:ext>
            </a:extLst>
          </p:cNvPr>
          <p:cNvSpPr/>
          <p:nvPr/>
        </p:nvSpPr>
        <p:spPr>
          <a:xfrm>
            <a:off x="7338812" y="3431803"/>
            <a:ext cx="1708236" cy="613715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METAPHASE</a:t>
            </a:r>
          </a:p>
        </p:txBody>
      </p:sp>
      <p:grpSp>
        <p:nvGrpSpPr>
          <p:cNvPr id="1266" name="Group 232">
            <a:extLst>
              <a:ext uri="{FF2B5EF4-FFF2-40B4-BE49-F238E27FC236}">
                <a16:creationId xmlns:a16="http://schemas.microsoft.com/office/drawing/2014/main" id="{567EF5DE-966A-28EB-87B7-F8A32D58C640}"/>
              </a:ext>
            </a:extLst>
          </p:cNvPr>
          <p:cNvGrpSpPr>
            <a:grpSpLocks/>
          </p:cNvGrpSpPr>
          <p:nvPr/>
        </p:nvGrpSpPr>
        <p:grpSpPr bwMode="auto">
          <a:xfrm>
            <a:off x="4730342" y="4373950"/>
            <a:ext cx="1616802" cy="969737"/>
            <a:chOff x="2508" y="3304"/>
            <a:chExt cx="685" cy="462"/>
          </a:xfrm>
        </p:grpSpPr>
        <p:sp>
          <p:nvSpPr>
            <p:cNvPr id="1267" name="Freeform 77">
              <a:extLst>
                <a:ext uri="{FF2B5EF4-FFF2-40B4-BE49-F238E27FC236}">
                  <a16:creationId xmlns:a16="http://schemas.microsoft.com/office/drawing/2014/main" id="{15664CAE-FF10-9403-C75E-97CCE2849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Freeform 78">
              <a:extLst>
                <a:ext uri="{FF2B5EF4-FFF2-40B4-BE49-F238E27FC236}">
                  <a16:creationId xmlns:a16="http://schemas.microsoft.com/office/drawing/2014/main" id="{1A7FA308-922D-A669-472C-719B310C7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3615"/>
              <a:ext cx="360" cy="120"/>
            </a:xfrm>
            <a:custGeom>
              <a:avLst/>
              <a:gdLst>
                <a:gd name="T0" fmla="*/ 1472 w 178"/>
                <a:gd name="T1" fmla="*/ 109 h 56"/>
                <a:gd name="T2" fmla="*/ 605 w 178"/>
                <a:gd name="T3" fmla="*/ 482 h 56"/>
                <a:gd name="T4" fmla="*/ 324 w 178"/>
                <a:gd name="T5" fmla="*/ 422 h 56"/>
                <a:gd name="T6" fmla="*/ 0 w 178"/>
                <a:gd name="T7" fmla="*/ 501 h 56"/>
                <a:gd name="T8" fmla="*/ 307 w 178"/>
                <a:gd name="T9" fmla="*/ 334 h 56"/>
                <a:gd name="T10" fmla="*/ 647 w 178"/>
                <a:gd name="T11" fmla="*/ 386 h 56"/>
                <a:gd name="T12" fmla="*/ 1408 w 17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8" h="56">
                  <a:moveTo>
                    <a:pt x="178" y="11"/>
                  </a:moveTo>
                  <a:cubicBezTo>
                    <a:pt x="146" y="52"/>
                    <a:pt x="92" y="56"/>
                    <a:pt x="73" y="49"/>
                  </a:cubicBezTo>
                  <a:cubicBezTo>
                    <a:pt x="60" y="45"/>
                    <a:pt x="53" y="40"/>
                    <a:pt x="39" y="43"/>
                  </a:cubicBezTo>
                  <a:cubicBezTo>
                    <a:pt x="25" y="45"/>
                    <a:pt x="19" y="50"/>
                    <a:pt x="0" y="51"/>
                  </a:cubicBezTo>
                  <a:cubicBezTo>
                    <a:pt x="17" y="49"/>
                    <a:pt x="21" y="41"/>
                    <a:pt x="37" y="34"/>
                  </a:cubicBezTo>
                  <a:cubicBezTo>
                    <a:pt x="53" y="27"/>
                    <a:pt x="62" y="33"/>
                    <a:pt x="78" y="39"/>
                  </a:cubicBezTo>
                  <a:cubicBezTo>
                    <a:pt x="94" y="46"/>
                    <a:pt x="148" y="35"/>
                    <a:pt x="170" y="0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Freeform 79">
              <a:extLst>
                <a:ext uri="{FF2B5EF4-FFF2-40B4-BE49-F238E27FC236}">
                  <a16:creationId xmlns:a16="http://schemas.microsoft.com/office/drawing/2014/main" id="{1E56AE01-4AE2-8B7B-C67D-AC4A71F2C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" y="3384"/>
              <a:ext cx="204" cy="341"/>
            </a:xfrm>
            <a:custGeom>
              <a:avLst/>
              <a:gdLst>
                <a:gd name="T0" fmla="*/ 0 w 101"/>
                <a:gd name="T1" fmla="*/ 1580 h 158"/>
                <a:gd name="T2" fmla="*/ 832 w 101"/>
                <a:gd name="T3" fmla="*/ 676 h 158"/>
                <a:gd name="T4" fmla="*/ 469 w 101"/>
                <a:gd name="T5" fmla="*/ 0 h 158"/>
                <a:gd name="T6" fmla="*/ 685 w 101"/>
                <a:gd name="T7" fmla="*/ 624 h 158"/>
                <a:gd name="T8" fmla="*/ 0 w 101"/>
                <a:gd name="T9" fmla="*/ 1588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58">
                  <a:moveTo>
                    <a:pt x="0" y="157"/>
                  </a:moveTo>
                  <a:cubicBezTo>
                    <a:pt x="59" y="144"/>
                    <a:pt x="101" y="108"/>
                    <a:pt x="101" y="67"/>
                  </a:cubicBezTo>
                  <a:cubicBezTo>
                    <a:pt x="101" y="41"/>
                    <a:pt x="84" y="18"/>
                    <a:pt x="57" y="0"/>
                  </a:cubicBezTo>
                  <a:cubicBezTo>
                    <a:pt x="69" y="16"/>
                    <a:pt x="83" y="32"/>
                    <a:pt x="83" y="62"/>
                  </a:cubicBezTo>
                  <a:cubicBezTo>
                    <a:pt x="83" y="99"/>
                    <a:pt x="52" y="143"/>
                    <a:pt x="0" y="158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Freeform 80">
              <a:extLst>
                <a:ext uri="{FF2B5EF4-FFF2-40B4-BE49-F238E27FC236}">
                  <a16:creationId xmlns:a16="http://schemas.microsoft.com/office/drawing/2014/main" id="{ED606A20-9E55-F3FB-AAE1-AC08C2513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3342"/>
              <a:ext cx="208" cy="302"/>
            </a:xfrm>
            <a:custGeom>
              <a:avLst/>
              <a:gdLst>
                <a:gd name="T0" fmla="*/ 701 w 103"/>
                <a:gd name="T1" fmla="*/ 80 h 140"/>
                <a:gd name="T2" fmla="*/ 436 w 103"/>
                <a:gd name="T3" fmla="*/ 270 h 140"/>
                <a:gd name="T4" fmla="*/ 196 w 103"/>
                <a:gd name="T5" fmla="*/ 1404 h 140"/>
                <a:gd name="T6" fmla="*/ 0 w 103"/>
                <a:gd name="T7" fmla="*/ 893 h 140"/>
                <a:gd name="T8" fmla="*/ 685 w 103"/>
                <a:gd name="T9" fmla="*/ 41 h 140"/>
                <a:gd name="T10" fmla="*/ 848 w 103"/>
                <a:gd name="T11" fmla="*/ 9 h 140"/>
                <a:gd name="T12" fmla="*/ 701 w 103"/>
                <a:gd name="T13" fmla="*/ 8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3" h="140">
                  <a:moveTo>
                    <a:pt x="85" y="8"/>
                  </a:moveTo>
                  <a:cubicBezTo>
                    <a:pt x="74" y="13"/>
                    <a:pt x="61" y="21"/>
                    <a:pt x="53" y="27"/>
                  </a:cubicBezTo>
                  <a:cubicBezTo>
                    <a:pt x="32" y="44"/>
                    <a:pt x="0" y="90"/>
                    <a:pt x="24" y="140"/>
                  </a:cubicBezTo>
                  <a:cubicBezTo>
                    <a:pt x="9" y="125"/>
                    <a:pt x="0" y="108"/>
                    <a:pt x="0" y="89"/>
                  </a:cubicBezTo>
                  <a:cubicBezTo>
                    <a:pt x="0" y="52"/>
                    <a:pt x="34" y="20"/>
                    <a:pt x="83" y="4"/>
                  </a:cubicBezTo>
                  <a:cubicBezTo>
                    <a:pt x="93" y="0"/>
                    <a:pt x="103" y="1"/>
                    <a:pt x="103" y="1"/>
                  </a:cubicBezTo>
                  <a:cubicBezTo>
                    <a:pt x="97" y="3"/>
                    <a:pt x="85" y="8"/>
                    <a:pt x="85" y="8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Freeform 81">
              <a:extLst>
                <a:ext uri="{FF2B5EF4-FFF2-40B4-BE49-F238E27FC236}">
                  <a16:creationId xmlns:a16="http://schemas.microsoft.com/office/drawing/2014/main" id="{60B5C112-DF13-9CEC-7C54-2409B84F2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Oval 157">
              <a:extLst>
                <a:ext uri="{FF2B5EF4-FFF2-40B4-BE49-F238E27FC236}">
                  <a16:creationId xmlns:a16="http://schemas.microsoft.com/office/drawing/2014/main" id="{4C34D83E-66C3-FA0A-D584-49FEDA556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" y="3402"/>
              <a:ext cx="45" cy="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73" name="Oval 158">
              <a:extLst>
                <a:ext uri="{FF2B5EF4-FFF2-40B4-BE49-F238E27FC236}">
                  <a16:creationId xmlns:a16="http://schemas.microsoft.com/office/drawing/2014/main" id="{C0A88683-388C-5822-B7F1-D49885AA4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3381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74" name="Oval 159">
              <a:extLst>
                <a:ext uri="{FF2B5EF4-FFF2-40B4-BE49-F238E27FC236}">
                  <a16:creationId xmlns:a16="http://schemas.microsoft.com/office/drawing/2014/main" id="{855B5607-BF56-2C1C-CA8E-2A009C0CB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3447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275" name="Group 233">
            <a:extLst>
              <a:ext uri="{FF2B5EF4-FFF2-40B4-BE49-F238E27FC236}">
                <a16:creationId xmlns:a16="http://schemas.microsoft.com/office/drawing/2014/main" id="{8E310B77-C0F6-148B-76D6-636643A616F6}"/>
              </a:ext>
            </a:extLst>
          </p:cNvPr>
          <p:cNvGrpSpPr>
            <a:grpSpLocks/>
          </p:cNvGrpSpPr>
          <p:nvPr/>
        </p:nvGrpSpPr>
        <p:grpSpPr bwMode="auto">
          <a:xfrm>
            <a:off x="5668163" y="4498610"/>
            <a:ext cx="606596" cy="745143"/>
            <a:chOff x="3563" y="3365"/>
            <a:chExt cx="257" cy="355"/>
          </a:xfrm>
        </p:grpSpPr>
        <p:sp>
          <p:nvSpPr>
            <p:cNvPr id="1276" name="Freeform 143">
              <a:extLst>
                <a:ext uri="{FF2B5EF4-FFF2-40B4-BE49-F238E27FC236}">
                  <a16:creationId xmlns:a16="http://schemas.microsoft.com/office/drawing/2014/main" id="{174AC24B-FDF0-F914-6B19-E97F073E5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" y="3393"/>
              <a:ext cx="138" cy="131"/>
            </a:xfrm>
            <a:custGeom>
              <a:avLst/>
              <a:gdLst>
                <a:gd name="T0" fmla="*/ 0 w 68"/>
                <a:gd name="T1" fmla="*/ 0 h 61"/>
                <a:gd name="T2" fmla="*/ 568 w 68"/>
                <a:gd name="T3" fmla="*/ 603 h 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" h="61">
                  <a:moveTo>
                    <a:pt x="0" y="0"/>
                  </a:moveTo>
                  <a:cubicBezTo>
                    <a:pt x="37" y="14"/>
                    <a:pt x="62" y="36"/>
                    <a:pt x="68" y="61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Freeform 145">
              <a:extLst>
                <a:ext uri="{FF2B5EF4-FFF2-40B4-BE49-F238E27FC236}">
                  <a16:creationId xmlns:a16="http://schemas.microsoft.com/office/drawing/2014/main" id="{43CB2AEC-868F-28F9-7BEB-F30433EBD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3444"/>
              <a:ext cx="162" cy="87"/>
            </a:xfrm>
            <a:custGeom>
              <a:avLst/>
              <a:gdLst>
                <a:gd name="T0" fmla="*/ 0 w 80"/>
                <a:gd name="T1" fmla="*/ 0 h 40"/>
                <a:gd name="T2" fmla="*/ 664 w 80"/>
                <a:gd name="T3" fmla="*/ 411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40">
                  <a:moveTo>
                    <a:pt x="0" y="0"/>
                  </a:moveTo>
                  <a:cubicBezTo>
                    <a:pt x="37" y="8"/>
                    <a:pt x="67" y="23"/>
                    <a:pt x="80" y="4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Freeform 147">
              <a:extLst>
                <a:ext uri="{FF2B5EF4-FFF2-40B4-BE49-F238E27FC236}">
                  <a16:creationId xmlns:a16="http://schemas.microsoft.com/office/drawing/2014/main" id="{D45039F4-DC78-2A03-2B7D-337026FEE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3498"/>
              <a:ext cx="172" cy="37"/>
            </a:xfrm>
            <a:custGeom>
              <a:avLst/>
              <a:gdLst>
                <a:gd name="T0" fmla="*/ 0 w 85"/>
                <a:gd name="T1" fmla="*/ 0 h 17"/>
                <a:gd name="T2" fmla="*/ 704 w 85"/>
                <a:gd name="T3" fmla="*/ 17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17">
                  <a:moveTo>
                    <a:pt x="0" y="0"/>
                  </a:moveTo>
                  <a:cubicBezTo>
                    <a:pt x="35" y="4"/>
                    <a:pt x="65" y="10"/>
                    <a:pt x="85" y="17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Freeform 150">
              <a:extLst>
                <a:ext uri="{FF2B5EF4-FFF2-40B4-BE49-F238E27FC236}">
                  <a16:creationId xmlns:a16="http://schemas.microsoft.com/office/drawing/2014/main" id="{47CC3159-99F2-617D-471A-553395BF5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3546"/>
              <a:ext cx="148" cy="155"/>
            </a:xfrm>
            <a:custGeom>
              <a:avLst/>
              <a:gdLst>
                <a:gd name="T0" fmla="*/ 608 w 73"/>
                <a:gd name="T1" fmla="*/ 0 h 72"/>
                <a:gd name="T2" fmla="*/ 0 w 73"/>
                <a:gd name="T3" fmla="*/ 719 h 7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72">
                  <a:moveTo>
                    <a:pt x="73" y="0"/>
                  </a:moveTo>
                  <a:cubicBezTo>
                    <a:pt x="73" y="30"/>
                    <a:pt x="44" y="57"/>
                    <a:pt x="0" y="72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Freeform 151">
              <a:extLst>
                <a:ext uri="{FF2B5EF4-FFF2-40B4-BE49-F238E27FC236}">
                  <a16:creationId xmlns:a16="http://schemas.microsoft.com/office/drawing/2014/main" id="{603247CA-D024-790E-0192-3BFC439D3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6" y="3544"/>
              <a:ext cx="152" cy="105"/>
            </a:xfrm>
            <a:custGeom>
              <a:avLst/>
              <a:gdLst>
                <a:gd name="T0" fmla="*/ 0 w 75"/>
                <a:gd name="T1" fmla="*/ 482 h 49"/>
                <a:gd name="T2" fmla="*/ 624 w 75"/>
                <a:gd name="T3" fmla="*/ 0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5" h="49">
                  <a:moveTo>
                    <a:pt x="0" y="49"/>
                  </a:moveTo>
                  <a:cubicBezTo>
                    <a:pt x="38" y="38"/>
                    <a:pt x="66" y="20"/>
                    <a:pt x="75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Freeform 153">
              <a:extLst>
                <a:ext uri="{FF2B5EF4-FFF2-40B4-BE49-F238E27FC236}">
                  <a16:creationId xmlns:a16="http://schemas.microsoft.com/office/drawing/2014/main" id="{BFBC1ABB-7BAA-1F51-6C58-E1FF62BFB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3541"/>
              <a:ext cx="160" cy="59"/>
            </a:xfrm>
            <a:custGeom>
              <a:avLst/>
              <a:gdLst>
                <a:gd name="T0" fmla="*/ 0 w 79"/>
                <a:gd name="T1" fmla="*/ 282 h 27"/>
                <a:gd name="T2" fmla="*/ 656 w 79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27">
                  <a:moveTo>
                    <a:pt x="0" y="27"/>
                  </a:moveTo>
                  <a:cubicBezTo>
                    <a:pt x="33" y="21"/>
                    <a:pt x="62" y="11"/>
                    <a:pt x="79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Freeform 155">
              <a:extLst>
                <a:ext uri="{FF2B5EF4-FFF2-40B4-BE49-F238E27FC236}">
                  <a16:creationId xmlns:a16="http://schemas.microsoft.com/office/drawing/2014/main" id="{CACDEFBA-7648-8711-10A8-850C6D263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3541"/>
              <a:ext cx="172" cy="11"/>
            </a:xfrm>
            <a:custGeom>
              <a:avLst/>
              <a:gdLst>
                <a:gd name="T0" fmla="*/ 0 w 85"/>
                <a:gd name="T1" fmla="*/ 53 h 5"/>
                <a:gd name="T2" fmla="*/ 704 w 85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5">
                  <a:moveTo>
                    <a:pt x="0" y="5"/>
                  </a:moveTo>
                  <a:cubicBezTo>
                    <a:pt x="30" y="4"/>
                    <a:pt x="59" y="2"/>
                    <a:pt x="85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Oval 160">
              <a:extLst>
                <a:ext uri="{FF2B5EF4-FFF2-40B4-BE49-F238E27FC236}">
                  <a16:creationId xmlns:a16="http://schemas.microsoft.com/office/drawing/2014/main" id="{C6AA97E5-7F2A-2824-4454-85A992FC6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3511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84" name="Freeform 167">
              <a:extLst>
                <a:ext uri="{FF2B5EF4-FFF2-40B4-BE49-F238E27FC236}">
                  <a16:creationId xmlns:a16="http://schemas.microsoft.com/office/drawing/2014/main" id="{9B517A90-260B-9F4B-9835-21BB0EAA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365"/>
              <a:ext cx="73" cy="34"/>
            </a:xfrm>
            <a:custGeom>
              <a:avLst/>
              <a:gdLst>
                <a:gd name="T0" fmla="*/ 83 w 36"/>
                <a:gd name="T1" fmla="*/ 0 h 16"/>
                <a:gd name="T2" fmla="*/ 300 w 36"/>
                <a:gd name="T3" fmla="*/ 128 h 16"/>
                <a:gd name="T4" fmla="*/ 0 w 36"/>
                <a:gd name="T5" fmla="*/ 153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16">
                  <a:moveTo>
                    <a:pt x="10" y="0"/>
                  </a:moveTo>
                  <a:cubicBezTo>
                    <a:pt x="20" y="3"/>
                    <a:pt x="29" y="6"/>
                    <a:pt x="36" y="13"/>
                  </a:cubicBezTo>
                  <a:cubicBezTo>
                    <a:pt x="26" y="16"/>
                    <a:pt x="12" y="12"/>
                    <a:pt x="0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Freeform 168">
              <a:extLst>
                <a:ext uri="{FF2B5EF4-FFF2-40B4-BE49-F238E27FC236}">
                  <a16:creationId xmlns:a16="http://schemas.microsoft.com/office/drawing/2014/main" id="{CF63BE3D-188F-D30D-F1F3-4EE3D8176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419"/>
              <a:ext cx="75" cy="32"/>
            </a:xfrm>
            <a:custGeom>
              <a:avLst/>
              <a:gdLst>
                <a:gd name="T0" fmla="*/ 83 w 37"/>
                <a:gd name="T1" fmla="*/ 0 h 15"/>
                <a:gd name="T2" fmla="*/ 308 w 37"/>
                <a:gd name="T3" fmla="*/ 117 h 15"/>
                <a:gd name="T4" fmla="*/ 0 w 37"/>
                <a:gd name="T5" fmla="*/ 145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15">
                  <a:moveTo>
                    <a:pt x="10" y="0"/>
                  </a:moveTo>
                  <a:cubicBezTo>
                    <a:pt x="19" y="4"/>
                    <a:pt x="28" y="7"/>
                    <a:pt x="37" y="12"/>
                  </a:cubicBezTo>
                  <a:cubicBezTo>
                    <a:pt x="21" y="12"/>
                    <a:pt x="5" y="13"/>
                    <a:pt x="0" y="1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Freeform 169">
              <a:extLst>
                <a:ext uri="{FF2B5EF4-FFF2-40B4-BE49-F238E27FC236}">
                  <a16:creationId xmlns:a16="http://schemas.microsoft.com/office/drawing/2014/main" id="{C0CEF279-3948-FAB1-B616-DEB95B9DE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3488"/>
              <a:ext cx="71" cy="45"/>
            </a:xfrm>
            <a:custGeom>
              <a:avLst/>
              <a:gdLst>
                <a:gd name="T0" fmla="*/ 91 w 35"/>
                <a:gd name="T1" fmla="*/ 0 h 21"/>
                <a:gd name="T2" fmla="*/ 292 w 35"/>
                <a:gd name="T3" fmla="*/ 60 h 21"/>
                <a:gd name="T4" fmla="*/ 0 w 35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21">
                  <a:moveTo>
                    <a:pt x="11" y="0"/>
                  </a:moveTo>
                  <a:cubicBezTo>
                    <a:pt x="17" y="0"/>
                    <a:pt x="30" y="1"/>
                    <a:pt x="35" y="6"/>
                  </a:cubicBezTo>
                  <a:cubicBezTo>
                    <a:pt x="23" y="11"/>
                    <a:pt x="11" y="13"/>
                    <a:pt x="0" y="2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Freeform 170">
              <a:extLst>
                <a:ext uri="{FF2B5EF4-FFF2-40B4-BE49-F238E27FC236}">
                  <a16:creationId xmlns:a16="http://schemas.microsoft.com/office/drawing/2014/main" id="{723F71D0-5E3F-568B-4881-2A42DEBA9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550"/>
              <a:ext cx="63" cy="37"/>
            </a:xfrm>
            <a:custGeom>
              <a:avLst/>
              <a:gdLst>
                <a:gd name="T0" fmla="*/ 0 w 31"/>
                <a:gd name="T1" fmla="*/ 33 h 17"/>
                <a:gd name="T2" fmla="*/ 260 w 31"/>
                <a:gd name="T3" fmla="*/ 9 h 17"/>
                <a:gd name="T4" fmla="*/ 0 w 31"/>
                <a:gd name="T5" fmla="*/ 176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17">
                  <a:moveTo>
                    <a:pt x="0" y="3"/>
                  </a:moveTo>
                  <a:cubicBezTo>
                    <a:pt x="11" y="2"/>
                    <a:pt x="21" y="0"/>
                    <a:pt x="31" y="1"/>
                  </a:cubicBezTo>
                  <a:cubicBezTo>
                    <a:pt x="27" y="9"/>
                    <a:pt x="8" y="15"/>
                    <a:pt x="0" y="1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Freeform 171">
              <a:extLst>
                <a:ext uri="{FF2B5EF4-FFF2-40B4-BE49-F238E27FC236}">
                  <a16:creationId xmlns:a16="http://schemas.microsoft.com/office/drawing/2014/main" id="{487DDED5-B177-4810-6381-C9F0F0A8C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634"/>
              <a:ext cx="64" cy="56"/>
            </a:xfrm>
            <a:custGeom>
              <a:avLst/>
              <a:gdLst>
                <a:gd name="T0" fmla="*/ 0 w 32"/>
                <a:gd name="T1" fmla="*/ 52 h 26"/>
                <a:gd name="T2" fmla="*/ 208 w 32"/>
                <a:gd name="T3" fmla="*/ 52 h 26"/>
                <a:gd name="T4" fmla="*/ 40 w 32"/>
                <a:gd name="T5" fmla="*/ 261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6">
                  <a:moveTo>
                    <a:pt x="0" y="5"/>
                  </a:moveTo>
                  <a:cubicBezTo>
                    <a:pt x="4" y="5"/>
                    <a:pt x="23" y="0"/>
                    <a:pt x="26" y="5"/>
                  </a:cubicBezTo>
                  <a:cubicBezTo>
                    <a:pt x="32" y="13"/>
                    <a:pt x="9" y="23"/>
                    <a:pt x="5" y="26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Freeform 172">
              <a:extLst>
                <a:ext uri="{FF2B5EF4-FFF2-40B4-BE49-F238E27FC236}">
                  <a16:creationId xmlns:a16="http://schemas.microsoft.com/office/drawing/2014/main" id="{8FEE97EA-CBB6-11DB-66AF-3F1391860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686"/>
              <a:ext cx="66" cy="34"/>
            </a:xfrm>
            <a:custGeom>
              <a:avLst/>
              <a:gdLst>
                <a:gd name="T0" fmla="*/ 0 w 33"/>
                <a:gd name="T1" fmla="*/ 9 h 16"/>
                <a:gd name="T2" fmla="*/ 248 w 33"/>
                <a:gd name="T3" fmla="*/ 60 h 16"/>
                <a:gd name="T4" fmla="*/ 80 w 33"/>
                <a:gd name="T5" fmla="*/ 153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16">
                  <a:moveTo>
                    <a:pt x="0" y="1"/>
                  </a:moveTo>
                  <a:cubicBezTo>
                    <a:pt x="6" y="0"/>
                    <a:pt x="33" y="1"/>
                    <a:pt x="31" y="6"/>
                  </a:cubicBezTo>
                  <a:cubicBezTo>
                    <a:pt x="29" y="12"/>
                    <a:pt x="14" y="15"/>
                    <a:pt x="10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Freeform 173">
              <a:extLst>
                <a:ext uri="{FF2B5EF4-FFF2-40B4-BE49-F238E27FC236}">
                  <a16:creationId xmlns:a16="http://schemas.microsoft.com/office/drawing/2014/main" id="{E0D26B5E-1DF2-1E9B-3A3C-DA0B5008C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" y="3593"/>
              <a:ext cx="64" cy="43"/>
            </a:xfrm>
            <a:custGeom>
              <a:avLst/>
              <a:gdLst>
                <a:gd name="T0" fmla="*/ 0 w 32"/>
                <a:gd name="T1" fmla="*/ 69 h 20"/>
                <a:gd name="T2" fmla="*/ 256 w 32"/>
                <a:gd name="T3" fmla="*/ 52 h 20"/>
                <a:gd name="T4" fmla="*/ 48 w 32"/>
                <a:gd name="T5" fmla="*/ 198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0">
                  <a:moveTo>
                    <a:pt x="0" y="7"/>
                  </a:moveTo>
                  <a:cubicBezTo>
                    <a:pt x="8" y="6"/>
                    <a:pt x="25" y="0"/>
                    <a:pt x="32" y="5"/>
                  </a:cubicBezTo>
                  <a:cubicBezTo>
                    <a:pt x="26" y="13"/>
                    <a:pt x="14" y="14"/>
                    <a:pt x="6" y="2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3" name="Nuage 1222">
            <a:extLst>
              <a:ext uri="{FF2B5EF4-FFF2-40B4-BE49-F238E27FC236}">
                <a16:creationId xmlns:a16="http://schemas.microsoft.com/office/drawing/2014/main" id="{348189D5-3027-1CA5-8A7C-1F734A192717}"/>
              </a:ext>
            </a:extLst>
          </p:cNvPr>
          <p:cNvSpPr/>
          <p:nvPr/>
        </p:nvSpPr>
        <p:spPr>
          <a:xfrm>
            <a:off x="5781407" y="5295439"/>
            <a:ext cx="1608841" cy="663266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ANAPHASE</a:t>
            </a:r>
          </a:p>
        </p:txBody>
      </p:sp>
      <p:grpSp>
        <p:nvGrpSpPr>
          <p:cNvPr id="1291" name="Group 234">
            <a:extLst>
              <a:ext uri="{FF2B5EF4-FFF2-40B4-BE49-F238E27FC236}">
                <a16:creationId xmlns:a16="http://schemas.microsoft.com/office/drawing/2014/main" id="{B729410F-CDA5-713F-0C67-3A5DC085FBCE}"/>
              </a:ext>
            </a:extLst>
          </p:cNvPr>
          <p:cNvGrpSpPr>
            <a:grpSpLocks/>
          </p:cNvGrpSpPr>
          <p:nvPr/>
        </p:nvGrpSpPr>
        <p:grpSpPr bwMode="auto">
          <a:xfrm>
            <a:off x="4761806" y="4495461"/>
            <a:ext cx="526346" cy="757738"/>
            <a:chOff x="2098" y="3423"/>
            <a:chExt cx="223" cy="361"/>
          </a:xfrm>
        </p:grpSpPr>
        <p:sp>
          <p:nvSpPr>
            <p:cNvPr id="1292" name="Freeform 144">
              <a:extLst>
                <a:ext uri="{FF2B5EF4-FFF2-40B4-BE49-F238E27FC236}">
                  <a16:creationId xmlns:a16="http://schemas.microsoft.com/office/drawing/2014/main" id="{5FD8B797-F55B-05F9-12E3-A8AB5493E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445"/>
              <a:ext cx="160" cy="138"/>
            </a:xfrm>
            <a:custGeom>
              <a:avLst/>
              <a:gdLst>
                <a:gd name="T0" fmla="*/ 0 w 79"/>
                <a:gd name="T1" fmla="*/ 643 h 64"/>
                <a:gd name="T2" fmla="*/ 656 w 79"/>
                <a:gd name="T3" fmla="*/ 0 h 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64">
                  <a:moveTo>
                    <a:pt x="0" y="64"/>
                  </a:moveTo>
                  <a:cubicBezTo>
                    <a:pt x="6" y="36"/>
                    <a:pt x="37" y="13"/>
                    <a:pt x="79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Freeform 146">
              <a:extLst>
                <a:ext uri="{FF2B5EF4-FFF2-40B4-BE49-F238E27FC236}">
                  <a16:creationId xmlns:a16="http://schemas.microsoft.com/office/drawing/2014/main" id="{8AA28949-3758-D282-A6C7-A1E3C9D4E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501"/>
              <a:ext cx="170" cy="86"/>
            </a:xfrm>
            <a:custGeom>
              <a:avLst/>
              <a:gdLst>
                <a:gd name="T0" fmla="*/ 0 w 84"/>
                <a:gd name="T1" fmla="*/ 398 h 40"/>
                <a:gd name="T2" fmla="*/ 696 w 84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40">
                  <a:moveTo>
                    <a:pt x="0" y="40"/>
                  </a:moveTo>
                  <a:cubicBezTo>
                    <a:pt x="8" y="23"/>
                    <a:pt x="40" y="8"/>
                    <a:pt x="84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Freeform 148">
              <a:extLst>
                <a:ext uri="{FF2B5EF4-FFF2-40B4-BE49-F238E27FC236}">
                  <a16:creationId xmlns:a16="http://schemas.microsoft.com/office/drawing/2014/main" id="{52F1B941-D235-8B1B-8239-A30B49082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559"/>
              <a:ext cx="162" cy="35"/>
            </a:xfrm>
            <a:custGeom>
              <a:avLst/>
              <a:gdLst>
                <a:gd name="T0" fmla="*/ 0 w 80"/>
                <a:gd name="T1" fmla="*/ 168 h 16"/>
                <a:gd name="T2" fmla="*/ 664 w 80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16">
                  <a:moveTo>
                    <a:pt x="0" y="16"/>
                  </a:moveTo>
                  <a:cubicBezTo>
                    <a:pt x="9" y="10"/>
                    <a:pt x="40" y="4"/>
                    <a:pt x="80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Freeform 149">
              <a:extLst>
                <a:ext uri="{FF2B5EF4-FFF2-40B4-BE49-F238E27FC236}">
                  <a16:creationId xmlns:a16="http://schemas.microsoft.com/office/drawing/2014/main" id="{F7CEFB54-BD82-1C13-2E90-95EA8111E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" y="3607"/>
              <a:ext cx="144" cy="153"/>
            </a:xfrm>
            <a:custGeom>
              <a:avLst/>
              <a:gdLst>
                <a:gd name="T0" fmla="*/ 592 w 71"/>
                <a:gd name="T1" fmla="*/ 711 h 71"/>
                <a:gd name="T2" fmla="*/ 0 w 71"/>
                <a:gd name="T3" fmla="*/ 0 h 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1" h="71">
                  <a:moveTo>
                    <a:pt x="71" y="71"/>
                  </a:moveTo>
                  <a:cubicBezTo>
                    <a:pt x="29" y="56"/>
                    <a:pt x="0" y="30"/>
                    <a:pt x="0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Freeform 152">
              <a:extLst>
                <a:ext uri="{FF2B5EF4-FFF2-40B4-BE49-F238E27FC236}">
                  <a16:creationId xmlns:a16="http://schemas.microsoft.com/office/drawing/2014/main" id="{16908823-B8CA-866C-1566-4FCC7DFBB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3605"/>
              <a:ext cx="158" cy="110"/>
            </a:xfrm>
            <a:custGeom>
              <a:avLst/>
              <a:gdLst>
                <a:gd name="T0" fmla="*/ 0 w 78"/>
                <a:gd name="T1" fmla="*/ 0 h 51"/>
                <a:gd name="T2" fmla="*/ 648 w 78"/>
                <a:gd name="T3" fmla="*/ 511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51">
                  <a:moveTo>
                    <a:pt x="0" y="0"/>
                  </a:moveTo>
                  <a:cubicBezTo>
                    <a:pt x="4" y="22"/>
                    <a:pt x="34" y="41"/>
                    <a:pt x="78" y="51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Freeform 154">
              <a:extLst>
                <a:ext uri="{FF2B5EF4-FFF2-40B4-BE49-F238E27FC236}">
                  <a16:creationId xmlns:a16="http://schemas.microsoft.com/office/drawing/2014/main" id="{59116F2B-0389-6B57-0966-36697AC93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602"/>
              <a:ext cx="154" cy="63"/>
            </a:xfrm>
            <a:custGeom>
              <a:avLst/>
              <a:gdLst>
                <a:gd name="T0" fmla="*/ 0 w 76"/>
                <a:gd name="T1" fmla="*/ 0 h 29"/>
                <a:gd name="T2" fmla="*/ 632 w 76"/>
                <a:gd name="T3" fmla="*/ 298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" h="29">
                  <a:moveTo>
                    <a:pt x="0" y="0"/>
                  </a:moveTo>
                  <a:cubicBezTo>
                    <a:pt x="7" y="13"/>
                    <a:pt x="36" y="23"/>
                    <a:pt x="76" y="2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Freeform 156">
              <a:extLst>
                <a:ext uri="{FF2B5EF4-FFF2-40B4-BE49-F238E27FC236}">
                  <a16:creationId xmlns:a16="http://schemas.microsoft.com/office/drawing/2014/main" id="{66393033-0D8C-74CE-A293-57075BF97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600"/>
              <a:ext cx="160" cy="15"/>
            </a:xfrm>
            <a:custGeom>
              <a:avLst/>
              <a:gdLst>
                <a:gd name="T0" fmla="*/ 0 w 79"/>
                <a:gd name="T1" fmla="*/ 0 h 7"/>
                <a:gd name="T2" fmla="*/ 656 w 79"/>
                <a:gd name="T3" fmla="*/ 69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7">
                  <a:moveTo>
                    <a:pt x="0" y="0"/>
                  </a:moveTo>
                  <a:cubicBezTo>
                    <a:pt x="11" y="4"/>
                    <a:pt x="40" y="6"/>
                    <a:pt x="79" y="7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Oval 161">
              <a:extLst>
                <a:ext uri="{FF2B5EF4-FFF2-40B4-BE49-F238E27FC236}">
                  <a16:creationId xmlns:a16="http://schemas.microsoft.com/office/drawing/2014/main" id="{BC33E490-83E6-0794-5BBE-FB80CDE7E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572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00" name="Freeform 162">
              <a:extLst>
                <a:ext uri="{FF2B5EF4-FFF2-40B4-BE49-F238E27FC236}">
                  <a16:creationId xmlns:a16="http://schemas.microsoft.com/office/drawing/2014/main" id="{F82846D1-9698-8861-8B96-CCD847A28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3423"/>
              <a:ext cx="44" cy="39"/>
            </a:xfrm>
            <a:custGeom>
              <a:avLst/>
              <a:gdLst>
                <a:gd name="T0" fmla="*/ 176 w 22"/>
                <a:gd name="T1" fmla="*/ 0 h 18"/>
                <a:gd name="T2" fmla="*/ 0 w 22"/>
                <a:gd name="T3" fmla="*/ 104 h 18"/>
                <a:gd name="T4" fmla="*/ 160 w 22"/>
                <a:gd name="T5" fmla="*/ 184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22" y="0"/>
                  </a:moveTo>
                  <a:cubicBezTo>
                    <a:pt x="14" y="1"/>
                    <a:pt x="7" y="5"/>
                    <a:pt x="0" y="10"/>
                  </a:cubicBezTo>
                  <a:cubicBezTo>
                    <a:pt x="7" y="12"/>
                    <a:pt x="13" y="16"/>
                    <a:pt x="20" y="1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Freeform 163">
              <a:extLst>
                <a:ext uri="{FF2B5EF4-FFF2-40B4-BE49-F238E27FC236}">
                  <a16:creationId xmlns:a16="http://schemas.microsoft.com/office/drawing/2014/main" id="{D6599BA4-8AEB-C3BF-9A25-51FBDCE5E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533"/>
              <a:ext cx="44" cy="54"/>
            </a:xfrm>
            <a:custGeom>
              <a:avLst/>
              <a:gdLst>
                <a:gd name="T0" fmla="*/ 152 w 22"/>
                <a:gd name="T1" fmla="*/ 0 h 25"/>
                <a:gd name="T2" fmla="*/ 0 w 22"/>
                <a:gd name="T3" fmla="*/ 121 h 25"/>
                <a:gd name="T4" fmla="*/ 176 w 22"/>
                <a:gd name="T5" fmla="*/ 253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25">
                  <a:moveTo>
                    <a:pt x="19" y="0"/>
                  </a:moveTo>
                  <a:cubicBezTo>
                    <a:pt x="14" y="1"/>
                    <a:pt x="4" y="9"/>
                    <a:pt x="0" y="12"/>
                  </a:cubicBezTo>
                  <a:cubicBezTo>
                    <a:pt x="12" y="15"/>
                    <a:pt x="13" y="21"/>
                    <a:pt x="22" y="25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Freeform 164">
              <a:extLst>
                <a:ext uri="{FF2B5EF4-FFF2-40B4-BE49-F238E27FC236}">
                  <a16:creationId xmlns:a16="http://schemas.microsoft.com/office/drawing/2014/main" id="{59B34435-5958-9B0B-BA5D-AB5BC53C3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3607"/>
              <a:ext cx="32" cy="36"/>
            </a:xfrm>
            <a:custGeom>
              <a:avLst/>
              <a:gdLst>
                <a:gd name="T0" fmla="*/ 128 w 16"/>
                <a:gd name="T1" fmla="*/ 0 h 17"/>
                <a:gd name="T2" fmla="*/ 0 w 16"/>
                <a:gd name="T3" fmla="*/ 49 h 17"/>
                <a:gd name="T4" fmla="*/ 128 w 16"/>
                <a:gd name="T5" fmla="*/ 161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1" y="2"/>
                    <a:pt x="3" y="0"/>
                    <a:pt x="0" y="5"/>
                  </a:cubicBezTo>
                  <a:cubicBezTo>
                    <a:pt x="5" y="10"/>
                    <a:pt x="9" y="16"/>
                    <a:pt x="16" y="1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Freeform 165">
              <a:extLst>
                <a:ext uri="{FF2B5EF4-FFF2-40B4-BE49-F238E27FC236}">
                  <a16:creationId xmlns:a16="http://schemas.microsoft.com/office/drawing/2014/main" id="{E827014F-FE67-5065-3532-525732DBF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700"/>
              <a:ext cx="40" cy="45"/>
            </a:xfrm>
            <a:custGeom>
              <a:avLst/>
              <a:gdLst>
                <a:gd name="T0" fmla="*/ 160 w 20"/>
                <a:gd name="T1" fmla="*/ 0 h 21"/>
                <a:gd name="T2" fmla="*/ 0 w 20"/>
                <a:gd name="T3" fmla="*/ 69 h 21"/>
                <a:gd name="T4" fmla="*/ 128 w 20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21">
                  <a:moveTo>
                    <a:pt x="20" y="0"/>
                  </a:moveTo>
                  <a:cubicBezTo>
                    <a:pt x="15" y="2"/>
                    <a:pt x="5" y="4"/>
                    <a:pt x="0" y="7"/>
                  </a:cubicBezTo>
                  <a:cubicBezTo>
                    <a:pt x="1" y="12"/>
                    <a:pt x="4" y="20"/>
                    <a:pt x="16" y="2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Freeform 166">
              <a:extLst>
                <a:ext uri="{FF2B5EF4-FFF2-40B4-BE49-F238E27FC236}">
                  <a16:creationId xmlns:a16="http://schemas.microsoft.com/office/drawing/2014/main" id="{D3DAE1D7-2AAB-D933-E6CE-270A1D66E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" y="3749"/>
              <a:ext cx="36" cy="35"/>
            </a:xfrm>
            <a:custGeom>
              <a:avLst/>
              <a:gdLst>
                <a:gd name="T0" fmla="*/ 112 w 18"/>
                <a:gd name="T1" fmla="*/ 0 h 16"/>
                <a:gd name="T2" fmla="*/ 0 w 18"/>
                <a:gd name="T3" fmla="*/ 61 h 16"/>
                <a:gd name="T4" fmla="*/ 144 w 18"/>
                <a:gd name="T5" fmla="*/ 168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6">
                  <a:moveTo>
                    <a:pt x="14" y="0"/>
                  </a:moveTo>
                  <a:cubicBezTo>
                    <a:pt x="10" y="2"/>
                    <a:pt x="4" y="3"/>
                    <a:pt x="0" y="6"/>
                  </a:cubicBezTo>
                  <a:cubicBezTo>
                    <a:pt x="3" y="11"/>
                    <a:pt x="12" y="15"/>
                    <a:pt x="18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Freeform 174">
              <a:extLst>
                <a:ext uri="{FF2B5EF4-FFF2-40B4-BE49-F238E27FC236}">
                  <a16:creationId xmlns:a16="http://schemas.microsoft.com/office/drawing/2014/main" id="{0F0CB330-B768-6203-EEA4-BBBC98FD4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659"/>
              <a:ext cx="48" cy="51"/>
            </a:xfrm>
            <a:custGeom>
              <a:avLst/>
              <a:gdLst>
                <a:gd name="T0" fmla="*/ 144 w 24"/>
                <a:gd name="T1" fmla="*/ 9 h 24"/>
                <a:gd name="T2" fmla="*/ 0 w 24"/>
                <a:gd name="T3" fmla="*/ 40 h 24"/>
                <a:gd name="T4" fmla="*/ 192 w 24"/>
                <a:gd name="T5" fmla="*/ 23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4">
                  <a:moveTo>
                    <a:pt x="18" y="1"/>
                  </a:moveTo>
                  <a:cubicBezTo>
                    <a:pt x="13" y="3"/>
                    <a:pt x="5" y="0"/>
                    <a:pt x="0" y="4"/>
                  </a:cubicBezTo>
                  <a:cubicBezTo>
                    <a:pt x="2" y="12"/>
                    <a:pt x="18" y="21"/>
                    <a:pt x="24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Freeform 175">
              <a:extLst>
                <a:ext uri="{FF2B5EF4-FFF2-40B4-BE49-F238E27FC236}">
                  <a16:creationId xmlns:a16="http://schemas.microsoft.com/office/drawing/2014/main" id="{870E9C78-145A-4F81-4AD0-966C826DD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6" y="3482"/>
              <a:ext cx="45" cy="64"/>
            </a:xfrm>
            <a:custGeom>
              <a:avLst/>
              <a:gdLst>
                <a:gd name="T0" fmla="*/ 172 w 22"/>
                <a:gd name="T1" fmla="*/ 0 h 30"/>
                <a:gd name="T2" fmla="*/ 33 w 22"/>
                <a:gd name="T3" fmla="*/ 68 h 30"/>
                <a:gd name="T4" fmla="*/ 188 w 22"/>
                <a:gd name="T5" fmla="*/ 292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30">
                  <a:moveTo>
                    <a:pt x="20" y="0"/>
                  </a:moveTo>
                  <a:cubicBezTo>
                    <a:pt x="17" y="1"/>
                    <a:pt x="5" y="4"/>
                    <a:pt x="4" y="7"/>
                  </a:cubicBezTo>
                  <a:cubicBezTo>
                    <a:pt x="0" y="13"/>
                    <a:pt x="17" y="29"/>
                    <a:pt x="22" y="3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7" name="Group 203">
            <a:extLst>
              <a:ext uri="{FF2B5EF4-FFF2-40B4-BE49-F238E27FC236}">
                <a16:creationId xmlns:a16="http://schemas.microsoft.com/office/drawing/2014/main" id="{7D582EA3-0092-B773-5805-E02D5D72BF72}"/>
              </a:ext>
            </a:extLst>
          </p:cNvPr>
          <p:cNvGrpSpPr>
            <a:grpSpLocks/>
          </p:cNvGrpSpPr>
          <p:nvPr/>
        </p:nvGrpSpPr>
        <p:grpSpPr bwMode="auto">
          <a:xfrm>
            <a:off x="1566523" y="3833811"/>
            <a:ext cx="873125" cy="571500"/>
            <a:chOff x="1634" y="2657"/>
            <a:chExt cx="550" cy="360"/>
          </a:xfrm>
        </p:grpSpPr>
        <p:sp>
          <p:nvSpPr>
            <p:cNvPr id="1308" name="Oval 104">
              <a:extLst>
                <a:ext uri="{FF2B5EF4-FFF2-40B4-BE49-F238E27FC236}">
                  <a16:creationId xmlns:a16="http://schemas.microsoft.com/office/drawing/2014/main" id="{28478E66-4BE6-3824-B374-6F62BAD42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09" name="Freeform 109">
              <a:extLst>
                <a:ext uri="{FF2B5EF4-FFF2-40B4-BE49-F238E27FC236}">
                  <a16:creationId xmlns:a16="http://schemas.microsoft.com/office/drawing/2014/main" id="{65BBB080-C96B-60D8-01BB-6DA2F8BB4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2722"/>
              <a:ext cx="415" cy="282"/>
            </a:xfrm>
            <a:custGeom>
              <a:avLst/>
              <a:gdLst>
                <a:gd name="T0" fmla="*/ 1585 w 205"/>
                <a:gd name="T1" fmla="*/ 487 h 131"/>
                <a:gd name="T2" fmla="*/ 524 w 205"/>
                <a:gd name="T3" fmla="*/ 1227 h 131"/>
                <a:gd name="T4" fmla="*/ 0 w 205"/>
                <a:gd name="T5" fmla="*/ 1126 h 131"/>
                <a:gd name="T6" fmla="*/ 292 w 205"/>
                <a:gd name="T7" fmla="*/ 1255 h 131"/>
                <a:gd name="T8" fmla="*/ 664 w 205"/>
                <a:gd name="T9" fmla="*/ 1307 h 131"/>
                <a:gd name="T10" fmla="*/ 1700 w 205"/>
                <a:gd name="T11" fmla="*/ 538 h 131"/>
                <a:gd name="T12" fmla="*/ 1409 w 205"/>
                <a:gd name="T13" fmla="*/ 0 h 131"/>
                <a:gd name="T14" fmla="*/ 1585 w 205"/>
                <a:gd name="T15" fmla="*/ 487 h 1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131">
                  <a:moveTo>
                    <a:pt x="191" y="49"/>
                  </a:moveTo>
                  <a:cubicBezTo>
                    <a:pt x="191" y="92"/>
                    <a:pt x="132" y="123"/>
                    <a:pt x="63" y="123"/>
                  </a:cubicBezTo>
                  <a:cubicBezTo>
                    <a:pt x="42" y="123"/>
                    <a:pt x="17" y="119"/>
                    <a:pt x="0" y="113"/>
                  </a:cubicBezTo>
                  <a:cubicBezTo>
                    <a:pt x="10" y="119"/>
                    <a:pt x="22" y="123"/>
                    <a:pt x="35" y="126"/>
                  </a:cubicBezTo>
                  <a:cubicBezTo>
                    <a:pt x="49" y="129"/>
                    <a:pt x="64" y="131"/>
                    <a:pt x="80" y="131"/>
                  </a:cubicBezTo>
                  <a:cubicBezTo>
                    <a:pt x="149" y="131"/>
                    <a:pt x="205" y="96"/>
                    <a:pt x="205" y="54"/>
                  </a:cubicBezTo>
                  <a:cubicBezTo>
                    <a:pt x="205" y="33"/>
                    <a:pt x="191" y="14"/>
                    <a:pt x="170" y="0"/>
                  </a:cubicBezTo>
                  <a:cubicBezTo>
                    <a:pt x="180" y="13"/>
                    <a:pt x="191" y="25"/>
                    <a:pt x="191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Freeform 110">
              <a:extLst>
                <a:ext uri="{FF2B5EF4-FFF2-40B4-BE49-F238E27FC236}">
                  <a16:creationId xmlns:a16="http://schemas.microsoft.com/office/drawing/2014/main" id="{FFDA4C13-4DCD-E32A-BF09-18BFC7E54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2670"/>
              <a:ext cx="415" cy="257"/>
            </a:xfrm>
            <a:custGeom>
              <a:avLst/>
              <a:gdLst>
                <a:gd name="T0" fmla="*/ 381 w 205"/>
                <a:gd name="T1" fmla="*/ 374 h 119"/>
                <a:gd name="T2" fmla="*/ 1213 w 205"/>
                <a:gd name="T3" fmla="*/ 89 h 119"/>
                <a:gd name="T4" fmla="*/ 1700 w 205"/>
                <a:gd name="T5" fmla="*/ 181 h 119"/>
                <a:gd name="T6" fmla="*/ 1036 w 205"/>
                <a:gd name="T7" fmla="*/ 0 h 119"/>
                <a:gd name="T8" fmla="*/ 0 w 205"/>
                <a:gd name="T9" fmla="*/ 775 h 119"/>
                <a:gd name="T10" fmla="*/ 156 w 205"/>
                <a:gd name="T11" fmla="*/ 1199 h 119"/>
                <a:gd name="T12" fmla="*/ 381 w 205"/>
                <a:gd name="T13" fmla="*/ 374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119">
                  <a:moveTo>
                    <a:pt x="46" y="37"/>
                  </a:moveTo>
                  <a:cubicBezTo>
                    <a:pt x="69" y="19"/>
                    <a:pt x="106" y="9"/>
                    <a:pt x="146" y="9"/>
                  </a:cubicBezTo>
                  <a:cubicBezTo>
                    <a:pt x="167" y="9"/>
                    <a:pt x="187" y="12"/>
                    <a:pt x="205" y="18"/>
                  </a:cubicBezTo>
                  <a:cubicBezTo>
                    <a:pt x="183" y="7"/>
                    <a:pt x="155" y="0"/>
                    <a:pt x="125" y="0"/>
                  </a:cubicBezTo>
                  <a:cubicBezTo>
                    <a:pt x="56" y="0"/>
                    <a:pt x="0" y="35"/>
                    <a:pt x="0" y="77"/>
                  </a:cubicBezTo>
                  <a:cubicBezTo>
                    <a:pt x="0" y="93"/>
                    <a:pt x="7" y="107"/>
                    <a:pt x="19" y="119"/>
                  </a:cubicBezTo>
                  <a:cubicBezTo>
                    <a:pt x="0" y="78"/>
                    <a:pt x="29" y="50"/>
                    <a:pt x="46" y="37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Oval 111">
              <a:extLst>
                <a:ext uri="{FF2B5EF4-FFF2-40B4-BE49-F238E27FC236}">
                  <a16:creationId xmlns:a16="http://schemas.microsoft.com/office/drawing/2014/main" id="{7BB573B8-F897-6EB5-8BCE-0D2AC667C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" y="2732"/>
              <a:ext cx="37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12" name="Oval 112">
              <a:extLst>
                <a:ext uri="{FF2B5EF4-FFF2-40B4-BE49-F238E27FC236}">
                  <a16:creationId xmlns:a16="http://schemas.microsoft.com/office/drawing/2014/main" id="{C95E66C3-0FDE-743A-5843-BBC060ECE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2718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13" name="Oval 113">
              <a:extLst>
                <a:ext uri="{FF2B5EF4-FFF2-40B4-BE49-F238E27FC236}">
                  <a16:creationId xmlns:a16="http://schemas.microsoft.com/office/drawing/2014/main" id="{C94DDE6F-ECEA-5E26-D104-FAB01395F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2769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14" name="Oval 114">
              <a:extLst>
                <a:ext uri="{FF2B5EF4-FFF2-40B4-BE49-F238E27FC236}">
                  <a16:creationId xmlns:a16="http://schemas.microsoft.com/office/drawing/2014/main" id="{E89396EF-8FC7-A584-1C38-8D2E09B53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315" name="Group 204">
            <a:extLst>
              <a:ext uri="{FF2B5EF4-FFF2-40B4-BE49-F238E27FC236}">
                <a16:creationId xmlns:a16="http://schemas.microsoft.com/office/drawing/2014/main" id="{2D410F4C-AC34-E83C-0F07-E1C4D335187C}"/>
              </a:ext>
            </a:extLst>
          </p:cNvPr>
          <p:cNvGrpSpPr>
            <a:grpSpLocks/>
          </p:cNvGrpSpPr>
          <p:nvPr/>
        </p:nvGrpSpPr>
        <p:grpSpPr bwMode="auto">
          <a:xfrm>
            <a:off x="1810998" y="3911598"/>
            <a:ext cx="404813" cy="430213"/>
            <a:chOff x="1488" y="2304"/>
            <a:chExt cx="255" cy="271"/>
          </a:xfrm>
        </p:grpSpPr>
        <p:sp>
          <p:nvSpPr>
            <p:cNvPr id="1316" name="Oval 105">
              <a:extLst>
                <a:ext uri="{FF2B5EF4-FFF2-40B4-BE49-F238E27FC236}">
                  <a16:creationId xmlns:a16="http://schemas.microsoft.com/office/drawing/2014/main" id="{1F760544-64E1-AADF-B2D3-FC5CE23B9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17" name="Freeform 106">
              <a:extLst>
                <a:ext uri="{FF2B5EF4-FFF2-40B4-BE49-F238E27FC236}">
                  <a16:creationId xmlns:a16="http://schemas.microsoft.com/office/drawing/2014/main" id="{D991C35A-6C22-29CE-D2B1-F567C0547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Freeform 107">
              <a:extLst>
                <a:ext uri="{FF2B5EF4-FFF2-40B4-BE49-F238E27FC236}">
                  <a16:creationId xmlns:a16="http://schemas.microsoft.com/office/drawing/2014/main" id="{4747CE03-4E8B-053C-448E-7137A3167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Oval 108">
              <a:extLst>
                <a:ext uri="{FF2B5EF4-FFF2-40B4-BE49-F238E27FC236}">
                  <a16:creationId xmlns:a16="http://schemas.microsoft.com/office/drawing/2014/main" id="{BFC2A884-A8FD-CC26-331C-3B470D113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20" name="Oval 115">
              <a:extLst>
                <a:ext uri="{FF2B5EF4-FFF2-40B4-BE49-F238E27FC236}">
                  <a16:creationId xmlns:a16="http://schemas.microsoft.com/office/drawing/2014/main" id="{2F9C7F30-C7D2-65A4-F448-64FB16963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21" name="Oval 116">
              <a:extLst>
                <a:ext uri="{FF2B5EF4-FFF2-40B4-BE49-F238E27FC236}">
                  <a16:creationId xmlns:a16="http://schemas.microsoft.com/office/drawing/2014/main" id="{39EB4DED-C3E1-CDC0-327E-3F61E46F5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22" name="Oval 117">
              <a:extLst>
                <a:ext uri="{FF2B5EF4-FFF2-40B4-BE49-F238E27FC236}">
                  <a16:creationId xmlns:a16="http://schemas.microsoft.com/office/drawing/2014/main" id="{9DC10DD1-C8BE-08F0-39D7-A1F18D62D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323" name="Group 205">
            <a:extLst>
              <a:ext uri="{FF2B5EF4-FFF2-40B4-BE49-F238E27FC236}">
                <a16:creationId xmlns:a16="http://schemas.microsoft.com/office/drawing/2014/main" id="{39F05103-6B27-443B-F4DC-067683AE68B7}"/>
              </a:ext>
            </a:extLst>
          </p:cNvPr>
          <p:cNvGrpSpPr>
            <a:grpSpLocks/>
          </p:cNvGrpSpPr>
          <p:nvPr/>
        </p:nvGrpSpPr>
        <p:grpSpPr bwMode="auto">
          <a:xfrm>
            <a:off x="1863386" y="3983036"/>
            <a:ext cx="282575" cy="312737"/>
            <a:chOff x="1449" y="2053"/>
            <a:chExt cx="178" cy="197"/>
          </a:xfrm>
        </p:grpSpPr>
        <p:sp>
          <p:nvSpPr>
            <p:cNvPr id="1324" name="Freeform 137">
              <a:extLst>
                <a:ext uri="{FF2B5EF4-FFF2-40B4-BE49-F238E27FC236}">
                  <a16:creationId xmlns:a16="http://schemas.microsoft.com/office/drawing/2014/main" id="{2D5F7DE5-4EA5-A826-2111-7B05DB2EC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" y="2196"/>
              <a:ext cx="87" cy="17"/>
            </a:xfrm>
            <a:custGeom>
              <a:avLst/>
              <a:gdLst>
                <a:gd name="T0" fmla="*/ 0 w 43"/>
                <a:gd name="T1" fmla="*/ 19 h 8"/>
                <a:gd name="T2" fmla="*/ 99 w 43"/>
                <a:gd name="T3" fmla="*/ 28 h 8"/>
                <a:gd name="T4" fmla="*/ 225 w 43"/>
                <a:gd name="T5" fmla="*/ 0 h 8"/>
                <a:gd name="T6" fmla="*/ 356 w 43"/>
                <a:gd name="T7" fmla="*/ 6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8">
                  <a:moveTo>
                    <a:pt x="0" y="2"/>
                  </a:moveTo>
                  <a:cubicBezTo>
                    <a:pt x="4" y="2"/>
                    <a:pt x="8" y="3"/>
                    <a:pt x="12" y="3"/>
                  </a:cubicBezTo>
                  <a:cubicBezTo>
                    <a:pt x="16" y="3"/>
                    <a:pt x="22" y="0"/>
                    <a:pt x="27" y="0"/>
                  </a:cubicBezTo>
                  <a:cubicBezTo>
                    <a:pt x="33" y="2"/>
                    <a:pt x="35" y="8"/>
                    <a:pt x="43" y="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Freeform 138">
              <a:extLst>
                <a:ext uri="{FF2B5EF4-FFF2-40B4-BE49-F238E27FC236}">
                  <a16:creationId xmlns:a16="http://schemas.microsoft.com/office/drawing/2014/main" id="{0D8F4F1C-455D-4F20-5C98-F218BF1B4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2064"/>
              <a:ext cx="20" cy="97"/>
            </a:xfrm>
            <a:custGeom>
              <a:avLst/>
              <a:gdLst>
                <a:gd name="T0" fmla="*/ 0 w 10"/>
                <a:gd name="T1" fmla="*/ 0 h 45"/>
                <a:gd name="T2" fmla="*/ 64 w 10"/>
                <a:gd name="T3" fmla="*/ 218 h 45"/>
                <a:gd name="T4" fmla="*/ 56 w 10"/>
                <a:gd name="T5" fmla="*/ 451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45">
                  <a:moveTo>
                    <a:pt x="0" y="0"/>
                  </a:moveTo>
                  <a:cubicBezTo>
                    <a:pt x="2" y="8"/>
                    <a:pt x="5" y="14"/>
                    <a:pt x="8" y="22"/>
                  </a:cubicBezTo>
                  <a:cubicBezTo>
                    <a:pt x="10" y="30"/>
                    <a:pt x="6" y="36"/>
                    <a:pt x="7" y="4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Freeform 139">
              <a:extLst>
                <a:ext uri="{FF2B5EF4-FFF2-40B4-BE49-F238E27FC236}">
                  <a16:creationId xmlns:a16="http://schemas.microsoft.com/office/drawing/2014/main" id="{615FF136-662B-3A6C-A0A9-8B515EB6D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" y="2112"/>
              <a:ext cx="28" cy="62"/>
            </a:xfrm>
            <a:custGeom>
              <a:avLst/>
              <a:gdLst>
                <a:gd name="T0" fmla="*/ 112 w 14"/>
                <a:gd name="T1" fmla="*/ 0 h 29"/>
                <a:gd name="T2" fmla="*/ 0 w 14"/>
                <a:gd name="T3" fmla="*/ 120 h 29"/>
                <a:gd name="T4" fmla="*/ 0 w 14"/>
                <a:gd name="T5" fmla="*/ 284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9">
                  <a:moveTo>
                    <a:pt x="14" y="0"/>
                  </a:moveTo>
                  <a:cubicBezTo>
                    <a:pt x="12" y="5"/>
                    <a:pt x="5" y="8"/>
                    <a:pt x="0" y="12"/>
                  </a:cubicBezTo>
                  <a:cubicBezTo>
                    <a:pt x="1" y="18"/>
                    <a:pt x="1" y="23"/>
                    <a:pt x="0" y="29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Freeform 140">
              <a:extLst>
                <a:ext uri="{FF2B5EF4-FFF2-40B4-BE49-F238E27FC236}">
                  <a16:creationId xmlns:a16="http://schemas.microsoft.com/office/drawing/2014/main" id="{8EC53FBD-6CDC-27B0-EFF3-405C9C11A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2112"/>
              <a:ext cx="69" cy="49"/>
            </a:xfrm>
            <a:custGeom>
              <a:avLst/>
              <a:gdLst>
                <a:gd name="T0" fmla="*/ 0 w 34"/>
                <a:gd name="T1" fmla="*/ 222 h 23"/>
                <a:gd name="T2" fmla="*/ 108 w 34"/>
                <a:gd name="T3" fmla="*/ 173 h 23"/>
                <a:gd name="T4" fmla="*/ 227 w 34"/>
                <a:gd name="T5" fmla="*/ 153 h 23"/>
                <a:gd name="T6" fmla="*/ 284 w 34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23">
                  <a:moveTo>
                    <a:pt x="0" y="23"/>
                  </a:moveTo>
                  <a:cubicBezTo>
                    <a:pt x="4" y="21"/>
                    <a:pt x="8" y="20"/>
                    <a:pt x="13" y="18"/>
                  </a:cubicBezTo>
                  <a:cubicBezTo>
                    <a:pt x="15" y="18"/>
                    <a:pt x="25" y="18"/>
                    <a:pt x="27" y="16"/>
                  </a:cubicBezTo>
                  <a:cubicBezTo>
                    <a:pt x="30" y="13"/>
                    <a:pt x="30" y="5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Freeform 141">
              <a:extLst>
                <a:ext uri="{FF2B5EF4-FFF2-40B4-BE49-F238E27FC236}">
                  <a16:creationId xmlns:a16="http://schemas.microsoft.com/office/drawing/2014/main" id="{08B574EB-AE2C-1EB6-927B-5C5291D92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053"/>
              <a:ext cx="53" cy="39"/>
            </a:xfrm>
            <a:custGeom>
              <a:avLst/>
              <a:gdLst>
                <a:gd name="T0" fmla="*/ 0 w 26"/>
                <a:gd name="T1" fmla="*/ 0 h 18"/>
                <a:gd name="T2" fmla="*/ 100 w 26"/>
                <a:gd name="T3" fmla="*/ 165 h 18"/>
                <a:gd name="T4" fmla="*/ 220 w 26"/>
                <a:gd name="T5" fmla="*/ 184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8">
                  <a:moveTo>
                    <a:pt x="0" y="0"/>
                  </a:moveTo>
                  <a:cubicBezTo>
                    <a:pt x="8" y="3"/>
                    <a:pt x="9" y="10"/>
                    <a:pt x="12" y="16"/>
                  </a:cubicBezTo>
                  <a:cubicBezTo>
                    <a:pt x="17" y="13"/>
                    <a:pt x="22" y="15"/>
                    <a:pt x="26" y="1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Freeform 142">
              <a:extLst>
                <a:ext uri="{FF2B5EF4-FFF2-40B4-BE49-F238E27FC236}">
                  <a16:creationId xmlns:a16="http://schemas.microsoft.com/office/drawing/2014/main" id="{DFA05E34-589D-FF16-D8AC-67CCBC6B5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189"/>
              <a:ext cx="61" cy="61"/>
            </a:xfrm>
            <a:custGeom>
              <a:avLst/>
              <a:gdLst>
                <a:gd name="T0" fmla="*/ 0 w 30"/>
                <a:gd name="T1" fmla="*/ 290 h 28"/>
                <a:gd name="T2" fmla="*/ 75 w 30"/>
                <a:gd name="T3" fmla="*/ 124 h 28"/>
                <a:gd name="T4" fmla="*/ 136 w 30"/>
                <a:gd name="T5" fmla="*/ 96 h 28"/>
                <a:gd name="T6" fmla="*/ 252 w 30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28">
                  <a:moveTo>
                    <a:pt x="0" y="28"/>
                  </a:moveTo>
                  <a:cubicBezTo>
                    <a:pt x="9" y="25"/>
                    <a:pt x="5" y="16"/>
                    <a:pt x="9" y="12"/>
                  </a:cubicBezTo>
                  <a:cubicBezTo>
                    <a:pt x="10" y="11"/>
                    <a:pt x="15" y="10"/>
                    <a:pt x="16" y="9"/>
                  </a:cubicBezTo>
                  <a:cubicBezTo>
                    <a:pt x="22" y="7"/>
                    <a:pt x="25" y="4"/>
                    <a:pt x="30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0" name="Group 206">
            <a:extLst>
              <a:ext uri="{FF2B5EF4-FFF2-40B4-BE49-F238E27FC236}">
                <a16:creationId xmlns:a16="http://schemas.microsoft.com/office/drawing/2014/main" id="{61DE599D-BA47-45F9-B7BF-EDAEF93776A5}"/>
              </a:ext>
            </a:extLst>
          </p:cNvPr>
          <p:cNvGrpSpPr>
            <a:grpSpLocks/>
          </p:cNvGrpSpPr>
          <p:nvPr/>
        </p:nvGrpSpPr>
        <p:grpSpPr bwMode="auto">
          <a:xfrm>
            <a:off x="2111825" y="3390102"/>
            <a:ext cx="873125" cy="571500"/>
            <a:chOff x="1634" y="2657"/>
            <a:chExt cx="550" cy="360"/>
          </a:xfrm>
        </p:grpSpPr>
        <p:sp>
          <p:nvSpPr>
            <p:cNvPr id="1331" name="Oval 207">
              <a:extLst>
                <a:ext uri="{FF2B5EF4-FFF2-40B4-BE49-F238E27FC236}">
                  <a16:creationId xmlns:a16="http://schemas.microsoft.com/office/drawing/2014/main" id="{5EA0E763-8F19-67B8-D3F2-1A045C45A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" name="Freeform 208">
              <a:extLst>
                <a:ext uri="{FF2B5EF4-FFF2-40B4-BE49-F238E27FC236}">
                  <a16:creationId xmlns:a16="http://schemas.microsoft.com/office/drawing/2014/main" id="{4B093817-D50E-D5B9-1924-7A0FC1640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2722"/>
              <a:ext cx="415" cy="282"/>
            </a:xfrm>
            <a:custGeom>
              <a:avLst/>
              <a:gdLst>
                <a:gd name="T0" fmla="*/ 1585 w 205"/>
                <a:gd name="T1" fmla="*/ 487 h 131"/>
                <a:gd name="T2" fmla="*/ 524 w 205"/>
                <a:gd name="T3" fmla="*/ 1227 h 131"/>
                <a:gd name="T4" fmla="*/ 0 w 205"/>
                <a:gd name="T5" fmla="*/ 1126 h 131"/>
                <a:gd name="T6" fmla="*/ 292 w 205"/>
                <a:gd name="T7" fmla="*/ 1255 h 131"/>
                <a:gd name="T8" fmla="*/ 664 w 205"/>
                <a:gd name="T9" fmla="*/ 1307 h 131"/>
                <a:gd name="T10" fmla="*/ 1700 w 205"/>
                <a:gd name="T11" fmla="*/ 538 h 131"/>
                <a:gd name="T12" fmla="*/ 1409 w 205"/>
                <a:gd name="T13" fmla="*/ 0 h 131"/>
                <a:gd name="T14" fmla="*/ 1585 w 205"/>
                <a:gd name="T15" fmla="*/ 487 h 1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131">
                  <a:moveTo>
                    <a:pt x="191" y="49"/>
                  </a:moveTo>
                  <a:cubicBezTo>
                    <a:pt x="191" y="92"/>
                    <a:pt x="132" y="123"/>
                    <a:pt x="63" y="123"/>
                  </a:cubicBezTo>
                  <a:cubicBezTo>
                    <a:pt x="42" y="123"/>
                    <a:pt x="17" y="119"/>
                    <a:pt x="0" y="113"/>
                  </a:cubicBezTo>
                  <a:cubicBezTo>
                    <a:pt x="10" y="119"/>
                    <a:pt x="22" y="123"/>
                    <a:pt x="35" y="126"/>
                  </a:cubicBezTo>
                  <a:cubicBezTo>
                    <a:pt x="49" y="129"/>
                    <a:pt x="64" y="131"/>
                    <a:pt x="80" y="131"/>
                  </a:cubicBezTo>
                  <a:cubicBezTo>
                    <a:pt x="149" y="131"/>
                    <a:pt x="205" y="96"/>
                    <a:pt x="205" y="54"/>
                  </a:cubicBezTo>
                  <a:cubicBezTo>
                    <a:pt x="205" y="33"/>
                    <a:pt x="191" y="14"/>
                    <a:pt x="170" y="0"/>
                  </a:cubicBezTo>
                  <a:cubicBezTo>
                    <a:pt x="180" y="13"/>
                    <a:pt x="191" y="25"/>
                    <a:pt x="191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Freeform 209">
              <a:extLst>
                <a:ext uri="{FF2B5EF4-FFF2-40B4-BE49-F238E27FC236}">
                  <a16:creationId xmlns:a16="http://schemas.microsoft.com/office/drawing/2014/main" id="{893FE59A-120E-4832-F8DB-BE75BF9E3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2670"/>
              <a:ext cx="415" cy="257"/>
            </a:xfrm>
            <a:custGeom>
              <a:avLst/>
              <a:gdLst>
                <a:gd name="T0" fmla="*/ 381 w 205"/>
                <a:gd name="T1" fmla="*/ 374 h 119"/>
                <a:gd name="T2" fmla="*/ 1213 w 205"/>
                <a:gd name="T3" fmla="*/ 89 h 119"/>
                <a:gd name="T4" fmla="*/ 1700 w 205"/>
                <a:gd name="T5" fmla="*/ 181 h 119"/>
                <a:gd name="T6" fmla="*/ 1036 w 205"/>
                <a:gd name="T7" fmla="*/ 0 h 119"/>
                <a:gd name="T8" fmla="*/ 0 w 205"/>
                <a:gd name="T9" fmla="*/ 775 h 119"/>
                <a:gd name="T10" fmla="*/ 156 w 205"/>
                <a:gd name="T11" fmla="*/ 1199 h 119"/>
                <a:gd name="T12" fmla="*/ 381 w 205"/>
                <a:gd name="T13" fmla="*/ 374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119">
                  <a:moveTo>
                    <a:pt x="46" y="37"/>
                  </a:moveTo>
                  <a:cubicBezTo>
                    <a:pt x="69" y="19"/>
                    <a:pt x="106" y="9"/>
                    <a:pt x="146" y="9"/>
                  </a:cubicBezTo>
                  <a:cubicBezTo>
                    <a:pt x="167" y="9"/>
                    <a:pt x="187" y="12"/>
                    <a:pt x="205" y="18"/>
                  </a:cubicBezTo>
                  <a:cubicBezTo>
                    <a:pt x="183" y="7"/>
                    <a:pt x="155" y="0"/>
                    <a:pt x="125" y="0"/>
                  </a:cubicBezTo>
                  <a:cubicBezTo>
                    <a:pt x="56" y="0"/>
                    <a:pt x="0" y="35"/>
                    <a:pt x="0" y="77"/>
                  </a:cubicBezTo>
                  <a:cubicBezTo>
                    <a:pt x="0" y="93"/>
                    <a:pt x="7" y="107"/>
                    <a:pt x="19" y="119"/>
                  </a:cubicBezTo>
                  <a:cubicBezTo>
                    <a:pt x="0" y="78"/>
                    <a:pt x="29" y="50"/>
                    <a:pt x="46" y="37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Oval 210">
              <a:extLst>
                <a:ext uri="{FF2B5EF4-FFF2-40B4-BE49-F238E27FC236}">
                  <a16:creationId xmlns:a16="http://schemas.microsoft.com/office/drawing/2014/main" id="{E4EBA026-02CA-41CA-36FB-8C2C4D5D4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" y="2732"/>
              <a:ext cx="37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5" name="Oval 211">
              <a:extLst>
                <a:ext uri="{FF2B5EF4-FFF2-40B4-BE49-F238E27FC236}">
                  <a16:creationId xmlns:a16="http://schemas.microsoft.com/office/drawing/2014/main" id="{6494201A-BC17-2010-69DE-CE8521832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2718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6" name="Oval 212">
              <a:extLst>
                <a:ext uri="{FF2B5EF4-FFF2-40B4-BE49-F238E27FC236}">
                  <a16:creationId xmlns:a16="http://schemas.microsoft.com/office/drawing/2014/main" id="{C89033ED-FC4B-68FE-3646-7A78CD2D9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2769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7" name="Oval 213">
              <a:extLst>
                <a:ext uri="{FF2B5EF4-FFF2-40B4-BE49-F238E27FC236}">
                  <a16:creationId xmlns:a16="http://schemas.microsoft.com/office/drawing/2014/main" id="{AD4FCDD9-71EA-D1B9-75E4-8BCF82320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338" name="Group 214">
            <a:extLst>
              <a:ext uri="{FF2B5EF4-FFF2-40B4-BE49-F238E27FC236}">
                <a16:creationId xmlns:a16="http://schemas.microsoft.com/office/drawing/2014/main" id="{80481A8C-2B17-CACF-5F26-D2874E860F0B}"/>
              </a:ext>
            </a:extLst>
          </p:cNvPr>
          <p:cNvGrpSpPr>
            <a:grpSpLocks/>
          </p:cNvGrpSpPr>
          <p:nvPr/>
        </p:nvGrpSpPr>
        <p:grpSpPr bwMode="auto">
          <a:xfrm>
            <a:off x="2356300" y="3467890"/>
            <a:ext cx="404812" cy="430212"/>
            <a:chOff x="1488" y="2304"/>
            <a:chExt cx="255" cy="271"/>
          </a:xfrm>
        </p:grpSpPr>
        <p:sp>
          <p:nvSpPr>
            <p:cNvPr id="1339" name="Oval 215">
              <a:extLst>
                <a:ext uri="{FF2B5EF4-FFF2-40B4-BE49-F238E27FC236}">
                  <a16:creationId xmlns:a16="http://schemas.microsoft.com/office/drawing/2014/main" id="{BDB18D50-203C-9CC3-489D-8B903D9E4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40" name="Freeform 216">
              <a:extLst>
                <a:ext uri="{FF2B5EF4-FFF2-40B4-BE49-F238E27FC236}">
                  <a16:creationId xmlns:a16="http://schemas.microsoft.com/office/drawing/2014/main" id="{1E1B872E-4757-C417-012E-2DCDF6B9D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Freeform 217">
              <a:extLst>
                <a:ext uri="{FF2B5EF4-FFF2-40B4-BE49-F238E27FC236}">
                  <a16:creationId xmlns:a16="http://schemas.microsoft.com/office/drawing/2014/main" id="{3CC51C35-8312-212F-F09F-D0AAFAA8E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" name="Oval 218">
              <a:extLst>
                <a:ext uri="{FF2B5EF4-FFF2-40B4-BE49-F238E27FC236}">
                  <a16:creationId xmlns:a16="http://schemas.microsoft.com/office/drawing/2014/main" id="{0E3F724B-5478-A326-1D16-8204BEF96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43" name="Oval 219">
              <a:extLst>
                <a:ext uri="{FF2B5EF4-FFF2-40B4-BE49-F238E27FC236}">
                  <a16:creationId xmlns:a16="http://schemas.microsoft.com/office/drawing/2014/main" id="{50C61722-203A-3BA6-648E-988E84172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44" name="Oval 220">
              <a:extLst>
                <a:ext uri="{FF2B5EF4-FFF2-40B4-BE49-F238E27FC236}">
                  <a16:creationId xmlns:a16="http://schemas.microsoft.com/office/drawing/2014/main" id="{3203177A-7073-5271-5EF9-06BD86023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45" name="Oval 221">
              <a:extLst>
                <a:ext uri="{FF2B5EF4-FFF2-40B4-BE49-F238E27FC236}">
                  <a16:creationId xmlns:a16="http://schemas.microsoft.com/office/drawing/2014/main" id="{1851FA4E-6951-2C21-4187-662EB6DA7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346" name="Group 222">
            <a:extLst>
              <a:ext uri="{FF2B5EF4-FFF2-40B4-BE49-F238E27FC236}">
                <a16:creationId xmlns:a16="http://schemas.microsoft.com/office/drawing/2014/main" id="{44FF5FB9-C4A8-EB44-7B18-8F60EEE44E8B}"/>
              </a:ext>
            </a:extLst>
          </p:cNvPr>
          <p:cNvGrpSpPr>
            <a:grpSpLocks/>
          </p:cNvGrpSpPr>
          <p:nvPr/>
        </p:nvGrpSpPr>
        <p:grpSpPr bwMode="auto">
          <a:xfrm>
            <a:off x="2446787" y="3561552"/>
            <a:ext cx="238125" cy="280988"/>
            <a:chOff x="2603" y="2374"/>
            <a:chExt cx="150" cy="177"/>
          </a:xfrm>
        </p:grpSpPr>
        <p:sp>
          <p:nvSpPr>
            <p:cNvPr id="1347" name="Freeform 132">
              <a:extLst>
                <a:ext uri="{FF2B5EF4-FFF2-40B4-BE49-F238E27FC236}">
                  <a16:creationId xmlns:a16="http://schemas.microsoft.com/office/drawing/2014/main" id="{3C3FF10C-A89E-FDD2-8C75-A9E5C0B15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2411"/>
              <a:ext cx="36" cy="90"/>
            </a:xfrm>
            <a:custGeom>
              <a:avLst/>
              <a:gdLst>
                <a:gd name="T0" fmla="*/ 0 w 18"/>
                <a:gd name="T1" fmla="*/ 0 h 42"/>
                <a:gd name="T2" fmla="*/ 48 w 18"/>
                <a:gd name="T3" fmla="*/ 109 h 42"/>
                <a:gd name="T4" fmla="*/ 128 w 18"/>
                <a:gd name="T5" fmla="*/ 197 h 42"/>
                <a:gd name="T6" fmla="*/ 120 w 18"/>
                <a:gd name="T7" fmla="*/ 414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42">
                  <a:moveTo>
                    <a:pt x="0" y="0"/>
                  </a:moveTo>
                  <a:cubicBezTo>
                    <a:pt x="2" y="3"/>
                    <a:pt x="3" y="7"/>
                    <a:pt x="6" y="11"/>
                  </a:cubicBezTo>
                  <a:cubicBezTo>
                    <a:pt x="8" y="14"/>
                    <a:pt x="14" y="16"/>
                    <a:pt x="16" y="20"/>
                  </a:cubicBezTo>
                  <a:cubicBezTo>
                    <a:pt x="18" y="26"/>
                    <a:pt x="12" y="35"/>
                    <a:pt x="15" y="4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" name="Freeform 133">
              <a:extLst>
                <a:ext uri="{FF2B5EF4-FFF2-40B4-BE49-F238E27FC236}">
                  <a16:creationId xmlns:a16="http://schemas.microsoft.com/office/drawing/2014/main" id="{05288E8F-97FA-0303-53D0-34759C8B6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400"/>
              <a:ext cx="18" cy="73"/>
            </a:xfrm>
            <a:custGeom>
              <a:avLst/>
              <a:gdLst>
                <a:gd name="T0" fmla="*/ 72 w 9"/>
                <a:gd name="T1" fmla="*/ 0 h 34"/>
                <a:gd name="T2" fmla="*/ 0 w 9"/>
                <a:gd name="T3" fmla="*/ 189 h 34"/>
                <a:gd name="T4" fmla="*/ 24 w 9"/>
                <a:gd name="T5" fmla="*/ 337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34">
                  <a:moveTo>
                    <a:pt x="9" y="0"/>
                  </a:moveTo>
                  <a:cubicBezTo>
                    <a:pt x="6" y="6"/>
                    <a:pt x="1" y="12"/>
                    <a:pt x="0" y="19"/>
                  </a:cubicBezTo>
                  <a:cubicBezTo>
                    <a:pt x="3" y="22"/>
                    <a:pt x="2" y="30"/>
                    <a:pt x="3" y="3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9" name="Freeform 134">
              <a:extLst>
                <a:ext uri="{FF2B5EF4-FFF2-40B4-BE49-F238E27FC236}">
                  <a16:creationId xmlns:a16="http://schemas.microsoft.com/office/drawing/2014/main" id="{06F8A3B9-97D7-0E3B-3E24-D9FB962BD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493"/>
              <a:ext cx="66" cy="58"/>
            </a:xfrm>
            <a:custGeom>
              <a:avLst/>
              <a:gdLst>
                <a:gd name="T0" fmla="*/ 264 w 33"/>
                <a:gd name="T1" fmla="*/ 0 h 27"/>
                <a:gd name="T2" fmla="*/ 224 w 33"/>
                <a:gd name="T3" fmla="*/ 88 h 27"/>
                <a:gd name="T4" fmla="*/ 128 w 33"/>
                <a:gd name="T5" fmla="*/ 129 h 27"/>
                <a:gd name="T6" fmla="*/ 0 w 33"/>
                <a:gd name="T7" fmla="*/ 269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27">
                  <a:moveTo>
                    <a:pt x="33" y="0"/>
                  </a:moveTo>
                  <a:cubicBezTo>
                    <a:pt x="32" y="3"/>
                    <a:pt x="30" y="6"/>
                    <a:pt x="28" y="9"/>
                  </a:cubicBezTo>
                  <a:cubicBezTo>
                    <a:pt x="24" y="12"/>
                    <a:pt x="20" y="11"/>
                    <a:pt x="16" y="13"/>
                  </a:cubicBezTo>
                  <a:cubicBezTo>
                    <a:pt x="10" y="17"/>
                    <a:pt x="9" y="27"/>
                    <a:pt x="0" y="2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" name="Freeform 135">
              <a:extLst>
                <a:ext uri="{FF2B5EF4-FFF2-40B4-BE49-F238E27FC236}">
                  <a16:creationId xmlns:a16="http://schemas.microsoft.com/office/drawing/2014/main" id="{22E21C5C-6787-8A4F-BF2C-169A8CBBA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74"/>
              <a:ext cx="85" cy="19"/>
            </a:xfrm>
            <a:custGeom>
              <a:avLst/>
              <a:gdLst>
                <a:gd name="T0" fmla="*/ 0 w 42"/>
                <a:gd name="T1" fmla="*/ 57 h 9"/>
                <a:gd name="T2" fmla="*/ 107 w 42"/>
                <a:gd name="T3" fmla="*/ 57 h 9"/>
                <a:gd name="T4" fmla="*/ 192 w 42"/>
                <a:gd name="T5" fmla="*/ 76 h 9"/>
                <a:gd name="T6" fmla="*/ 259 w 42"/>
                <a:gd name="T7" fmla="*/ 27 h 9"/>
                <a:gd name="T8" fmla="*/ 348 w 42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9">
                  <a:moveTo>
                    <a:pt x="0" y="6"/>
                  </a:moveTo>
                  <a:cubicBezTo>
                    <a:pt x="4" y="6"/>
                    <a:pt x="9" y="6"/>
                    <a:pt x="13" y="6"/>
                  </a:cubicBezTo>
                  <a:cubicBezTo>
                    <a:pt x="16" y="6"/>
                    <a:pt x="21" y="9"/>
                    <a:pt x="23" y="8"/>
                  </a:cubicBezTo>
                  <a:cubicBezTo>
                    <a:pt x="25" y="8"/>
                    <a:pt x="30" y="4"/>
                    <a:pt x="31" y="3"/>
                  </a:cubicBezTo>
                  <a:cubicBezTo>
                    <a:pt x="35" y="2"/>
                    <a:pt x="39" y="1"/>
                    <a:pt x="42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1" name="Freeform 136">
              <a:extLst>
                <a:ext uri="{FF2B5EF4-FFF2-40B4-BE49-F238E27FC236}">
                  <a16:creationId xmlns:a16="http://schemas.microsoft.com/office/drawing/2014/main" id="{7C568A26-1D96-96F1-9503-E9CF4E412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417"/>
              <a:ext cx="15" cy="78"/>
            </a:xfrm>
            <a:custGeom>
              <a:avLst/>
              <a:gdLst>
                <a:gd name="T0" fmla="*/ 19 w 7"/>
                <a:gd name="T1" fmla="*/ 0 h 36"/>
                <a:gd name="T2" fmla="*/ 0 w 7"/>
                <a:gd name="T3" fmla="*/ 173 h 36"/>
                <a:gd name="T4" fmla="*/ 69 w 7"/>
                <a:gd name="T5" fmla="*/ 366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36">
                  <a:moveTo>
                    <a:pt x="2" y="0"/>
                  </a:moveTo>
                  <a:cubicBezTo>
                    <a:pt x="4" y="6"/>
                    <a:pt x="1" y="11"/>
                    <a:pt x="0" y="17"/>
                  </a:cubicBezTo>
                  <a:cubicBezTo>
                    <a:pt x="6" y="19"/>
                    <a:pt x="6" y="30"/>
                    <a:pt x="7" y="3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7" name="Nuage 1396">
            <a:extLst>
              <a:ext uri="{FF2B5EF4-FFF2-40B4-BE49-F238E27FC236}">
                <a16:creationId xmlns:a16="http://schemas.microsoft.com/office/drawing/2014/main" id="{39E418CF-6C44-1716-9AF7-B76E3D64C420}"/>
              </a:ext>
            </a:extLst>
          </p:cNvPr>
          <p:cNvSpPr/>
          <p:nvPr/>
        </p:nvSpPr>
        <p:spPr>
          <a:xfrm>
            <a:off x="1559650" y="5298105"/>
            <a:ext cx="1625865" cy="715085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TELOPHASE</a:t>
            </a:r>
          </a:p>
        </p:txBody>
      </p:sp>
      <p:sp>
        <p:nvSpPr>
          <p:cNvPr id="1398" name="Nuage 1397">
            <a:extLst>
              <a:ext uri="{FF2B5EF4-FFF2-40B4-BE49-F238E27FC236}">
                <a16:creationId xmlns:a16="http://schemas.microsoft.com/office/drawing/2014/main" id="{62383531-9DCC-5DAD-791B-6F2987AA712F}"/>
              </a:ext>
            </a:extLst>
          </p:cNvPr>
          <p:cNvSpPr/>
          <p:nvPr/>
        </p:nvSpPr>
        <p:spPr>
          <a:xfrm>
            <a:off x="79279" y="3325969"/>
            <a:ext cx="1870487" cy="650549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CYTOKINESIS</a:t>
            </a:r>
          </a:p>
        </p:txBody>
      </p:sp>
      <p:sp>
        <p:nvSpPr>
          <p:cNvPr id="1399" name="Nuage 1398">
            <a:extLst>
              <a:ext uri="{FF2B5EF4-FFF2-40B4-BE49-F238E27FC236}">
                <a16:creationId xmlns:a16="http://schemas.microsoft.com/office/drawing/2014/main" id="{55411693-A220-FD93-861A-343923B3BCC7}"/>
              </a:ext>
            </a:extLst>
          </p:cNvPr>
          <p:cNvSpPr/>
          <p:nvPr/>
        </p:nvSpPr>
        <p:spPr>
          <a:xfrm>
            <a:off x="1515383" y="1636008"/>
            <a:ext cx="1719432" cy="705110"/>
          </a:xfrm>
          <a:prstGeom prst="cloud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INTERPHASE</a:t>
            </a:r>
          </a:p>
        </p:txBody>
      </p:sp>
      <p:grpSp>
        <p:nvGrpSpPr>
          <p:cNvPr id="1431" name="Group 191">
            <a:extLst>
              <a:ext uri="{FF2B5EF4-FFF2-40B4-BE49-F238E27FC236}">
                <a16:creationId xmlns:a16="http://schemas.microsoft.com/office/drawing/2014/main" id="{28A740D6-F9F3-5721-A4C9-C81022269F23}"/>
              </a:ext>
            </a:extLst>
          </p:cNvPr>
          <p:cNvGrpSpPr>
            <a:grpSpLocks/>
          </p:cNvGrpSpPr>
          <p:nvPr/>
        </p:nvGrpSpPr>
        <p:grpSpPr bwMode="auto">
          <a:xfrm rot="7362874">
            <a:off x="4315319" y="2196942"/>
            <a:ext cx="247746" cy="409910"/>
            <a:chOff x="2273" y="3121"/>
            <a:chExt cx="176" cy="239"/>
          </a:xfrm>
        </p:grpSpPr>
        <p:sp>
          <p:nvSpPr>
            <p:cNvPr id="1432" name="Freeform 178">
              <a:extLst>
                <a:ext uri="{FF2B5EF4-FFF2-40B4-BE49-F238E27FC236}">
                  <a16:creationId xmlns:a16="http://schemas.microsoft.com/office/drawing/2014/main" id="{6EAA0640-C75C-2505-347E-1F0A40298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33" name="Freeform 179">
              <a:extLst>
                <a:ext uri="{FF2B5EF4-FFF2-40B4-BE49-F238E27FC236}">
                  <a16:creationId xmlns:a16="http://schemas.microsoft.com/office/drawing/2014/main" id="{08832F28-B5E2-9BB1-C88D-9A4431DE4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34" name="Group 191">
            <a:extLst>
              <a:ext uri="{FF2B5EF4-FFF2-40B4-BE49-F238E27FC236}">
                <a16:creationId xmlns:a16="http://schemas.microsoft.com/office/drawing/2014/main" id="{7A35479C-F5C0-446C-99D0-789D6E47D962}"/>
              </a:ext>
            </a:extLst>
          </p:cNvPr>
          <p:cNvGrpSpPr>
            <a:grpSpLocks/>
          </p:cNvGrpSpPr>
          <p:nvPr/>
        </p:nvGrpSpPr>
        <p:grpSpPr bwMode="auto">
          <a:xfrm rot="10576479">
            <a:off x="6343139" y="2912728"/>
            <a:ext cx="247746" cy="409910"/>
            <a:chOff x="2273" y="3121"/>
            <a:chExt cx="176" cy="239"/>
          </a:xfrm>
        </p:grpSpPr>
        <p:sp>
          <p:nvSpPr>
            <p:cNvPr id="1435" name="Freeform 178">
              <a:extLst>
                <a:ext uri="{FF2B5EF4-FFF2-40B4-BE49-F238E27FC236}">
                  <a16:creationId xmlns:a16="http://schemas.microsoft.com/office/drawing/2014/main" id="{6DC11159-7329-CA53-5869-F4BFB0B4E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36" name="Freeform 179">
              <a:extLst>
                <a:ext uri="{FF2B5EF4-FFF2-40B4-BE49-F238E27FC236}">
                  <a16:creationId xmlns:a16="http://schemas.microsoft.com/office/drawing/2014/main" id="{B08A9D45-E9C7-401A-1C6A-7E698547F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37" name="Group 191">
            <a:extLst>
              <a:ext uri="{FF2B5EF4-FFF2-40B4-BE49-F238E27FC236}">
                <a16:creationId xmlns:a16="http://schemas.microsoft.com/office/drawing/2014/main" id="{DA59DAE1-1841-234D-0E9F-736FAB5D4146}"/>
              </a:ext>
            </a:extLst>
          </p:cNvPr>
          <p:cNvGrpSpPr>
            <a:grpSpLocks/>
          </p:cNvGrpSpPr>
          <p:nvPr/>
        </p:nvGrpSpPr>
        <p:grpSpPr bwMode="auto">
          <a:xfrm rot="14855593">
            <a:off x="6385465" y="4275993"/>
            <a:ext cx="247746" cy="409910"/>
            <a:chOff x="2273" y="3121"/>
            <a:chExt cx="176" cy="239"/>
          </a:xfrm>
        </p:grpSpPr>
        <p:sp>
          <p:nvSpPr>
            <p:cNvPr id="1438" name="Freeform 178">
              <a:extLst>
                <a:ext uri="{FF2B5EF4-FFF2-40B4-BE49-F238E27FC236}">
                  <a16:creationId xmlns:a16="http://schemas.microsoft.com/office/drawing/2014/main" id="{227EF729-C542-A06A-4493-65D61F76B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39" name="Freeform 179">
              <a:extLst>
                <a:ext uri="{FF2B5EF4-FFF2-40B4-BE49-F238E27FC236}">
                  <a16:creationId xmlns:a16="http://schemas.microsoft.com/office/drawing/2014/main" id="{541C8B53-BA0D-C095-B65D-04C0248DEB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40" name="Group 191">
            <a:extLst>
              <a:ext uri="{FF2B5EF4-FFF2-40B4-BE49-F238E27FC236}">
                <a16:creationId xmlns:a16="http://schemas.microsoft.com/office/drawing/2014/main" id="{283EE013-14AB-7358-C6C2-AC044BF39504}"/>
              </a:ext>
            </a:extLst>
          </p:cNvPr>
          <p:cNvGrpSpPr>
            <a:grpSpLocks/>
          </p:cNvGrpSpPr>
          <p:nvPr/>
        </p:nvGrpSpPr>
        <p:grpSpPr bwMode="auto">
          <a:xfrm rot="18025741">
            <a:off x="4305494" y="4996482"/>
            <a:ext cx="247746" cy="409910"/>
            <a:chOff x="2273" y="3121"/>
            <a:chExt cx="176" cy="239"/>
          </a:xfrm>
        </p:grpSpPr>
        <p:sp>
          <p:nvSpPr>
            <p:cNvPr id="1441" name="Freeform 178">
              <a:extLst>
                <a:ext uri="{FF2B5EF4-FFF2-40B4-BE49-F238E27FC236}">
                  <a16:creationId xmlns:a16="http://schemas.microsoft.com/office/drawing/2014/main" id="{88B8896C-6894-6C5B-A422-B8E20D3EE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42" name="Freeform 179">
              <a:extLst>
                <a:ext uri="{FF2B5EF4-FFF2-40B4-BE49-F238E27FC236}">
                  <a16:creationId xmlns:a16="http://schemas.microsoft.com/office/drawing/2014/main" id="{55C851C9-6213-D776-59A9-61ED1388A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43" name="Group 191">
            <a:extLst>
              <a:ext uri="{FF2B5EF4-FFF2-40B4-BE49-F238E27FC236}">
                <a16:creationId xmlns:a16="http://schemas.microsoft.com/office/drawing/2014/main" id="{64566B21-261A-2A0A-1523-2215D8805A3F}"/>
              </a:ext>
            </a:extLst>
          </p:cNvPr>
          <p:cNvGrpSpPr>
            <a:grpSpLocks/>
          </p:cNvGrpSpPr>
          <p:nvPr/>
        </p:nvGrpSpPr>
        <p:grpSpPr bwMode="auto">
          <a:xfrm rot="20843839">
            <a:off x="2202584" y="4446271"/>
            <a:ext cx="247746" cy="409910"/>
            <a:chOff x="2273" y="3121"/>
            <a:chExt cx="176" cy="239"/>
          </a:xfrm>
        </p:grpSpPr>
        <p:sp>
          <p:nvSpPr>
            <p:cNvPr id="1444" name="Freeform 178">
              <a:extLst>
                <a:ext uri="{FF2B5EF4-FFF2-40B4-BE49-F238E27FC236}">
                  <a16:creationId xmlns:a16="http://schemas.microsoft.com/office/drawing/2014/main" id="{1CA87C8C-8824-AA2B-BD28-A4FC6C6F2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45" name="Freeform 179">
              <a:extLst>
                <a:ext uri="{FF2B5EF4-FFF2-40B4-BE49-F238E27FC236}">
                  <a16:creationId xmlns:a16="http://schemas.microsoft.com/office/drawing/2014/main" id="{879D8C8C-7D07-FDEB-2996-5C28CD391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55" name="Groupe 1454">
            <a:extLst>
              <a:ext uri="{FF2B5EF4-FFF2-40B4-BE49-F238E27FC236}">
                <a16:creationId xmlns:a16="http://schemas.microsoft.com/office/drawing/2014/main" id="{CA090B9E-7C30-73CB-99EB-02BFA063910E}"/>
              </a:ext>
            </a:extLst>
          </p:cNvPr>
          <p:cNvGrpSpPr/>
          <p:nvPr/>
        </p:nvGrpSpPr>
        <p:grpSpPr>
          <a:xfrm>
            <a:off x="2275610" y="2928110"/>
            <a:ext cx="266994" cy="361208"/>
            <a:chOff x="1990386" y="2928110"/>
            <a:chExt cx="266994" cy="361208"/>
          </a:xfrm>
        </p:grpSpPr>
        <p:sp>
          <p:nvSpPr>
            <p:cNvPr id="1451" name="Organigramme : Connecteur 1450">
              <a:extLst>
                <a:ext uri="{FF2B5EF4-FFF2-40B4-BE49-F238E27FC236}">
                  <a16:creationId xmlns:a16="http://schemas.microsoft.com/office/drawing/2014/main" id="{14A09572-4088-6066-5386-0E3F37C2CA6E}"/>
                </a:ext>
              </a:extLst>
            </p:cNvPr>
            <p:cNvSpPr/>
            <p:nvPr/>
          </p:nvSpPr>
          <p:spPr>
            <a:xfrm>
              <a:off x="2098536" y="2928110"/>
              <a:ext cx="158844" cy="145282"/>
            </a:xfrm>
            <a:prstGeom prst="flowChartConnector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fr-FR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52" name="Organigramme : Connecteur 1451">
              <a:extLst>
                <a:ext uri="{FF2B5EF4-FFF2-40B4-BE49-F238E27FC236}">
                  <a16:creationId xmlns:a16="http://schemas.microsoft.com/office/drawing/2014/main" id="{1F4157E2-D343-94D8-8128-2B838885B614}"/>
                </a:ext>
              </a:extLst>
            </p:cNvPr>
            <p:cNvSpPr/>
            <p:nvPr/>
          </p:nvSpPr>
          <p:spPr>
            <a:xfrm>
              <a:off x="2033249" y="3100339"/>
              <a:ext cx="119401" cy="109585"/>
            </a:xfrm>
            <a:prstGeom prst="flowChartConnector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fr-FR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54" name="Organigramme : Connecteur 1453">
              <a:extLst>
                <a:ext uri="{FF2B5EF4-FFF2-40B4-BE49-F238E27FC236}">
                  <a16:creationId xmlns:a16="http://schemas.microsoft.com/office/drawing/2014/main" id="{1019135A-2899-8332-DC9D-D4EE2E173350}"/>
                </a:ext>
              </a:extLst>
            </p:cNvPr>
            <p:cNvSpPr/>
            <p:nvPr/>
          </p:nvSpPr>
          <p:spPr>
            <a:xfrm flipH="1">
              <a:off x="1990386" y="3235307"/>
              <a:ext cx="45719" cy="54011"/>
            </a:xfrm>
            <a:prstGeom prst="flowChartConnector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fr-FR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06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286</TotalTime>
  <Words>35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3</cp:revision>
  <dcterms:created xsi:type="dcterms:W3CDTF">2024-05-16T14:55:27Z</dcterms:created>
  <dcterms:modified xsi:type="dcterms:W3CDTF">2024-07-16T12:39:17Z</dcterms:modified>
</cp:coreProperties>
</file>