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77FC7-7285-4D65-8598-A5F2CF0A4FB9}" v="114" dt="2024-08-05T14:57:42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1A377FC7-7285-4D65-8598-A5F2CF0A4FB9}"/>
    <pc:docChg chg="undo custSel modSld">
      <pc:chgData name="ROTA HUGO SI" userId="f084d78e-b525-4b91-8087-634c06aecf4c" providerId="ADAL" clId="{1A377FC7-7285-4D65-8598-A5F2CF0A4FB9}" dt="2024-08-08T09:23:54.133" v="605" actId="12788"/>
      <pc:docMkLst>
        <pc:docMk/>
      </pc:docMkLst>
      <pc:sldChg chg="addSp delSp modSp mod">
        <pc:chgData name="ROTA HUGO SI" userId="f084d78e-b525-4b91-8087-634c06aecf4c" providerId="ADAL" clId="{1A377FC7-7285-4D65-8598-A5F2CF0A4FB9}" dt="2024-08-08T09:23:54.133" v="605" actId="12788"/>
        <pc:sldMkLst>
          <pc:docMk/>
          <pc:sldMk cId="1397779286" sldId="257"/>
        </pc:sldMkLst>
        <pc:spChg chg="mod">
          <ac:chgData name="ROTA HUGO SI" userId="f084d78e-b525-4b91-8087-634c06aecf4c" providerId="ADAL" clId="{1A377FC7-7285-4D65-8598-A5F2CF0A4FB9}" dt="2024-08-08T09:23:54.133" v="605" actId="12788"/>
          <ac:spMkLst>
            <pc:docMk/>
            <pc:sldMk cId="1397779286" sldId="257"/>
            <ac:spMk id="2" creationId="{BCAE99AB-8BC6-A7BC-F49B-163ECB0E0E09}"/>
          </ac:spMkLst>
        </pc:spChg>
        <pc:spChg chg="mod">
          <ac:chgData name="ROTA HUGO SI" userId="f084d78e-b525-4b91-8087-634c06aecf4c" providerId="ADAL" clId="{1A377FC7-7285-4D65-8598-A5F2CF0A4FB9}" dt="2024-08-05T15:19:03.111" v="597" actId="20577"/>
          <ac:spMkLst>
            <pc:docMk/>
            <pc:sldMk cId="1397779286" sldId="257"/>
            <ac:spMk id="3" creationId="{751F5B97-E044-84FF-217B-2F45B82AA0AE}"/>
          </ac:spMkLst>
        </pc:spChg>
        <pc:spChg chg="mod">
          <ac:chgData name="ROTA HUGO SI" userId="f084d78e-b525-4b91-8087-634c06aecf4c" providerId="ADAL" clId="{1A377FC7-7285-4D65-8598-A5F2CF0A4FB9}" dt="2024-08-05T14:39:07.092" v="415" actId="14100"/>
          <ac:spMkLst>
            <pc:docMk/>
            <pc:sldMk cId="1397779286" sldId="257"/>
            <ac:spMk id="4" creationId="{AC2D8B7B-B225-B95A-AB51-286C0A377A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0" creationId="{67E46A2E-D815-6A46-4548-8FE644A760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1" creationId="{5F92A429-75C1-9214-C941-8D8FABDDCC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2" creationId="{36A65268-EC4C-3611-5456-56FACA8C54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3" creationId="{93AC8F29-B44B-984D-C09A-04B20539B3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4" creationId="{A33A7E26-C9CA-2FB4-E782-8D4F44EBF8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5" creationId="{9902AD2B-5417-7BEA-EA05-D01E6A14023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6" creationId="{E7D9A879-03AC-F99F-6175-85E516CE65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7" creationId="{053AC9CA-FAAB-1AE3-EC74-717E267DC4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8" creationId="{B0F78E75-0BAF-F5B3-A09D-5734EB762D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29" creationId="{13ECDAD8-176D-F592-D8D7-0988745E3A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0" creationId="{966595A8-9873-7091-CDE2-B990BEB5B4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1" creationId="{97A198FB-CFF5-8362-DE5F-81680C3A90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27" creationId="{149099E1-A66C-6F64-EBB1-1E155DDEF9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28" creationId="{9AB569C3-F8AF-A1AF-306B-7A00A67B04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4" creationId="{0B541EE5-AA16-FB6C-853D-4FC0477A44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5" creationId="{A66C2758-B4A4-3733-E7AD-A62D2BFFF4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6" creationId="{3F57D990-69ED-E09D-E8E2-58E83B63F5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7" creationId="{05306E6F-2A8C-DABD-DDB4-2B77D4423D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8" creationId="{D499ED60-7498-DB5D-2578-0D6113355C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39" creationId="{9FEF6145-111A-A77F-8A48-D138BBB733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0" creationId="{237CBE73-9470-E628-7AE8-88D6597E9E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1" creationId="{25C2182A-5545-B297-874E-83831324F7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2" creationId="{6C2F2EEE-B291-1FE5-B416-27D4303DD9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3" creationId="{7E963DB9-A1AE-562F-FCCC-788C823637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4" creationId="{5EEA51E1-937D-8006-A19D-2C97ECDC4B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6" creationId="{81EBA344-85B7-911A-AA2E-5981C0D8A8B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3447" creationId="{F45E3038-D5EF-B1ED-EB6A-97650B7C87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48" creationId="{0A86F9E6-9EB7-74AD-7C40-4944DF2F76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49" creationId="{98CBB4A3-D300-775E-9024-0D947058608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0" creationId="{3BC31961-3846-63D2-C5A9-2CC7A9586EB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1" creationId="{9048CC4A-D738-530B-D051-D4F7A820BBC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2" creationId="{A5759EF8-107E-FFAA-C051-780D1E4C30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3" creationId="{D4CACB8E-EE33-0AB3-ED19-F4E3EA22B37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4" creationId="{9CB2054C-8BCD-7567-DEB8-BA0B019218B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3455" creationId="{129C7395-F52F-0D56-2CB9-6E84D076BE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0" creationId="{1E7351BB-7D44-C072-F19C-E9341B3D873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1" creationId="{31A10885-7F53-4054-5A0B-47B158C5E0E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2" creationId="{FA8FE7F6-2A33-70F9-1D63-659B7B823A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3" creationId="{F1A6A4EE-D31D-73A4-CC74-ACEA75796F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674" creationId="{93059572-C39E-439A-80F9-C962952818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675" creationId="{53691353-2238-F44B-D1AB-2C4041CED58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6" creationId="{0D8D28B9-E112-CAC7-77AB-A179C7BC1A9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7" creationId="{BA2E2495-BCAC-B0EE-84AA-021E9587C08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8" creationId="{0229D713-8733-6162-5E29-2F4E036C164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79" creationId="{4A2D62B9-C143-6B68-DB24-73DE760BDF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0" creationId="{8C8E79B9-F772-E90D-F5C5-394B4746A7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1" creationId="{26D502C3-CD67-10EA-5191-3AD6C71E2E9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2" creationId="{AFE1A80B-2284-88D9-CE73-ADEEC081A24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3" creationId="{33794B01-261A-DB08-2B23-396422B26E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4" creationId="{4146F757-6E85-8482-C669-D84BA3DE60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5" creationId="{F863A618-0CC9-F612-F5F3-467F7246F8F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6" creationId="{7B402EDF-9D8C-8456-4952-A3C953F0933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7" creationId="{45AC51C0-A217-74BB-C874-BC47CCE242B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8" creationId="{D3D98511-3853-F841-BFEA-4DD1D8D49E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89" creationId="{B0BB4F24-DA42-7DC8-A7B1-37FCCA4B61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0" creationId="{5394F81A-7CF5-C744-016A-260AD0B166A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1" creationId="{0B6A2C9C-E033-D0A2-E5F3-709E0F861BA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2" creationId="{29F48029-CCDF-7CA0-3B27-B5617AC0FF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3" creationId="{D276EAFE-70B8-C522-4198-3F1972A068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4" creationId="{003B2092-6326-6A66-0C0C-B251899F3F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695" creationId="{B8ACE567-0A21-4487-8A93-368752F27F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4" creationId="{06D97058-3FF7-231B-69A5-219E43696F7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5" creationId="{D1A4798A-4CA4-E260-47C5-ADC1371C650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6" creationId="{4E6CEE64-8650-B5FC-E0CB-7313F74153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7" creationId="{A950A868-0D85-EB81-6BD6-B82E9431360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8" creationId="{DBE5BCC5-CF4C-8A1B-B020-D4DAFB0902F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29" creationId="{1944C32C-42E6-7DF5-1786-A2A6317C9E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0" creationId="{5FFE28F5-293B-8B84-A904-F465E9D3B6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1" creationId="{C736A400-AA0D-1674-C3EC-4CE048BBCA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2" creationId="{DFD467B5-D734-44D7-960C-96232B7346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3" creationId="{1A129A44-B96A-8788-DB49-DF715976042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4" creationId="{E0946665-2B97-D33F-7D94-9C6F6E13E99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5" creationId="{54CA10E5-71CF-7691-C6FA-E646387C10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36" creationId="{D1B0F8FB-2FBD-D98F-CEFC-20368F024D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37" creationId="{5083A956-170D-0D1D-9271-CE39E496BA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38" creationId="{F963CFB2-8060-03D9-527B-C3FE7210B1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39" creationId="{AFDCB265-E7DD-C142-8D88-20E92F2B28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0" creationId="{88A09C9E-649B-B17E-8F8B-6CA220C594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1" creationId="{E4AC6849-DFB5-FDEA-2DAB-475D02B0F51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2" creationId="{BF1A7EA9-37F8-2781-1EFC-0D429A2DAE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43" creationId="{02D4E965-8893-1313-1DD6-4CF4DA65DD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4" creationId="{DE9CCA20-7997-797B-5DF6-B8AE0D1610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45" creationId="{E0DE6F81-A8F0-BFDA-F7EE-C9506FED36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6" creationId="{A95FCE40-E5F9-167C-2003-B12AE685C7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47" creationId="{12A1EE37-4B8A-F3CC-A87A-975B33156C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48" creationId="{FD81C707-7C6C-1A64-6729-0463D7EE9C3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49" creationId="{BE4A3EF5-A066-B5C2-FE44-7A3F100FE0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0" creationId="{A369FA1C-D9BF-39D4-6F39-F22A7844BFD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51" creationId="{4B41CDE9-DB16-1CD7-FDF3-9354236498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3" creationId="{ED2A8A1F-6824-6E13-6515-3FF52F2FF5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4" creationId="{10441BCD-2A7B-2BA8-B01E-5BEFE0067D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5" creationId="{D7B5F344-1E85-F9FC-BB91-61DB2E2D0E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6" creationId="{A4497E93-7845-B766-8C42-C8D57163F1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7" creationId="{CC6743A1-4D2D-F1B6-1799-B9072F7110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8" creationId="{9C9E1528-45D3-0B2B-996F-65252E580D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59" creationId="{15C38A07-AD92-4008-4D27-B208EE96B9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60" creationId="{15861F75-41DD-BC32-6F36-070E72B5837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1" creationId="{515101F2-7AA9-5DAF-611E-F5AE0CCDC54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2" creationId="{BE5FBE45-8C2D-06E1-EE94-B122E2088AE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3" creationId="{800A20CA-9F99-1B64-4539-4B6EA35DA3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4" creationId="{95A5F27F-2E67-953C-F053-578CA5EB54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5" creationId="{2CED1648-C663-9392-0BF1-11B0803EE43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6" creationId="{CE1F0211-7B00-439B-4190-E63FFCF7BD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7" creationId="{C3434895-1784-78FB-819D-26F935A321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8" creationId="{2BC17110-7F53-756B-CE16-04B4A2CFCF9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69" creationId="{C12EB7C8-8CE6-3D11-7256-8C8EBE390F7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0" creationId="{FBE544BE-DC29-1828-77A0-F56C3455C61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1" creationId="{A8F13386-54E1-B808-4332-C0FABF00653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2" creationId="{90797181-1160-0510-C0C3-8D64E92BFCF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3" creationId="{BE70FF12-A798-9082-5A60-BBC6FF602ED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4" creationId="{4BD98E9D-6EEC-F6CE-6AEB-4AA9463A3D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5" creationId="{0977413C-B090-2BD9-C4E7-F721D82C89E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6" creationId="{0705500F-06D1-1948-6DA3-BDC73EBB59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7" creationId="{55BB125B-DCBF-FDAE-0E4E-4DB20D20B14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8" creationId="{FDFB6E95-4FEE-504B-D062-C77EF5163CF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79" creationId="{8AF1DD88-9EBA-A640-E6E7-879E65B06C6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80" creationId="{80F0B16B-D75D-930F-5450-6AF09C88428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81" creationId="{3DD5C2CE-6BBF-4944-54D0-73F20CB0E8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82" creationId="{8B52C7CA-175D-326F-39BE-64F653D7A6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83" creationId="{D22B7386-CA91-4F6C-2716-6F3F6A166A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84" creationId="{D26C0380-91FE-2C08-2139-ACA19AD896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85" creationId="{440112D2-424C-4864-213F-622C9BE6DE2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86" creationId="{B7113345-5B4D-DC6B-9CED-43F921EC8B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87" creationId="{C643AF46-168F-9E6F-4C22-99AA8B0A33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88" creationId="{93A14DC5-293F-C1E4-2200-0DFF34BA03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89" creationId="{859025C8-8D50-70CC-3325-C5BE7A6CE4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90" creationId="{0B44B1B8-A4AD-5FA2-3980-84408F7BE5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91" creationId="{5CC3E180-122B-919A-3AD5-207FC4B31E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92" creationId="{C7C84E8E-DE61-74B6-60BA-30A9C09C09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93" creationId="{377E397E-F107-7F09-183E-D319C50C0E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94" creationId="{C3F08673-6EF9-0A11-0870-E86E7727D51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95" creationId="{AB98EE7F-E0A9-4CAD-B061-F0F908C688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896" creationId="{8567411E-E2F4-1F26-4025-A026A89909C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97" creationId="{797CCED2-7531-B614-C510-F387E7E08C2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98" creationId="{0FCD73B7-BC68-0808-089E-5F57A7E2107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899" creationId="{FA4465F7-0B83-759D-4FE7-6E6A82132D1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0" creationId="{4E02BE2A-3635-B77A-77BC-74C14449E8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01" creationId="{3895D058-1C32-05B9-43E1-15F25B17C7E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2" creationId="{7DD83C51-9C4E-C8F2-0296-02A742E79B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3" creationId="{D18CC02C-C649-B9CA-D3D2-390305B68D8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4" creationId="{E0FB4931-CA39-08B3-24A2-975F281D96D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5" creationId="{4A1EEC83-D26D-7547-6BB3-3385E66705F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6" creationId="{F4B201F3-517F-607A-7DB8-789E716A1E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07" creationId="{86FDD825-9D80-8EB1-10FF-273915136A6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8" creationId="{AACDEEEC-9AAA-AF84-37CE-E5DAC60479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09" creationId="{ADEE977F-78A5-BE56-7CF0-387CB15920D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0" creationId="{B1E442AE-83F6-35EB-4279-A58A02AA03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11" creationId="{E22F0ACE-AEA6-713D-647F-B32105BFDB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12" creationId="{100C4C3D-D2E3-F4A3-A76B-B3FC984F776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3" creationId="{19A70099-4796-2031-99C8-5FFD6C7F75C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4" creationId="{0261E8DA-E6FC-682D-7528-1D80D0687D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5" creationId="{FDB76306-3E17-58D2-DC3F-63B4A6E8AA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6" creationId="{DDCAE598-E441-5C94-E0BD-1CF70152727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7" creationId="{F5A4BDFE-41CB-EDF9-B9C6-5B9AEE92177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8" creationId="{67FB7332-9030-4A35-BF03-9F918F712AC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19" creationId="{432ED44E-F93A-A369-0B74-D60AB2BCCF3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0" creationId="{99C5BD0A-457A-DE8E-4105-BDD59598799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1" creationId="{C2319EA2-25D6-9F83-8E64-0D6D2A83E1F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2" creationId="{A0220916-5349-AE70-7919-B5753CBD1DE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3" creationId="{95881811-3180-1184-A1D3-E0674766BE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4" creationId="{FE4E57F9-9479-2A36-6701-F6245346B39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5" creationId="{00992FB4-8F01-86AE-BA1C-3231235D1E5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5926" creationId="{EB72CFA2-586E-ABA7-EC23-5F560A9AE0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27" creationId="{30BC8F9D-2909-65BA-9C33-2512F62005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0" creationId="{2D183FF7-0ABE-40C0-D33E-B1E423FB36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1" creationId="{B3033F07-DF92-32BC-8EBB-7666722903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2" creationId="{F42D0525-3FF8-881B-668A-225FE1B5B0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3" creationId="{6C4786DA-694D-CE09-DBDC-CD54669E83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4" creationId="{90D3B477-76C0-BD6A-384E-76C539E4ED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5" creationId="{C3C0C34C-C2F7-BBC9-31BE-90852614A2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6" creationId="{2E1C48CE-69F2-6CCD-2598-BD96795575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7" creationId="{C356477A-4988-9BFA-04EA-2894D66341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8" creationId="{9024D6BB-02B2-6217-A638-B52CF43B4C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39" creationId="{A6A3D19B-E827-129E-0FC8-8B317DE13A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0" creationId="{CFA76F75-D86C-43A6-33D5-AA96D9E288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1" creationId="{CE774C3D-4BC9-DD88-5A04-6ADD960C71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2" creationId="{39B51AF7-FAC9-0B7A-42F5-F629FBD155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3" creationId="{E0A5F08F-1B1C-74CD-28B0-7A05F84F4D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4" creationId="{37F203A9-1434-2428-F746-76A133224C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5" creationId="{30820B73-910D-D403-6F9C-A66BB02A65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6" creationId="{3FE90974-3DDF-E2C5-A522-CB9EB3D93A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7" creationId="{B68059B7-1109-C617-212E-FD8ED0460A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8" creationId="{062D6DF0-B50A-33D4-628A-D860982FBD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49" creationId="{B42B21E3-FCF5-366C-D14D-79FF49BE01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0" creationId="{36BA3B8C-8A45-0C5C-7AB3-263285A2F4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1" creationId="{5B2CF3D7-AF9C-0FDF-43E5-E295A998FB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2" creationId="{9B2916F3-941F-8FB9-34CF-1F22F72B59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3" creationId="{4978A70A-1DFD-CA54-7143-A239EFB26F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4" creationId="{2711DABA-08DC-6838-AD1A-20F4CEB1BC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5" creationId="{2F36A8A3-2046-FE9B-14F5-4EDD8C8916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6" creationId="{A8E17F16-FC9F-3282-2256-71EFCBD7A3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7" creationId="{D38F640C-F042-E56D-9DDF-23D69E1678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8" creationId="{EF697AC2-3CE5-96DA-3C1E-0F790349ED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59" creationId="{F8310A9B-8ACC-1E0F-8BF7-0E5D03EE83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0" creationId="{C58A5FE6-6570-6697-6D81-C9448A00C6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1" creationId="{0BF6E32C-3CFE-285E-36AF-7E8D407321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2" creationId="{30F87B15-2D14-8D23-4021-EA2737F7B7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3" creationId="{D5F7DC12-92EA-86F4-5D0D-665FF7AC30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4" creationId="{56F10301-5229-18A5-D9D7-6D881F22C7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5" creationId="{72C5EC52-40C8-8D7B-E172-B9790FD38D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6" creationId="{9F700752-F586-2E7E-46B0-7032BC9F52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7" creationId="{BFB5F5A7-AD00-B3D4-1B69-E4A11F8C33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8" creationId="{25BD0BEA-D0CC-F651-35EC-AA13D71557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69" creationId="{5A4CF150-2283-B3FC-DB09-350F461ED4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0" creationId="{6AF73534-7A20-A256-0F59-5E19C0766B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1" creationId="{883A5794-CC94-69F6-635A-45F58D243E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2" creationId="{7D66B42F-754C-0145-AA64-59FF5F9974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3" creationId="{FCE0C3EC-79D2-3404-CAFF-5E08FA5EFC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4" creationId="{C3C19FC1-08BB-6C34-828B-1CAA20FB0F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5" creationId="{3A61A647-AA51-397B-16CA-5ED6FD67B3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6" creationId="{C6084A3C-79BF-54E9-01ED-FB5256E372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7" creationId="{3C944B15-E28B-5DB6-35EF-875A63525E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8" creationId="{92BB84BC-1597-357D-6D6E-A1C1821868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79" creationId="{A84579FC-55EB-90A2-9077-D9322AE4F9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0" creationId="{B16824AE-CD4A-CED5-9B5C-27EE36A11D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1" creationId="{B2DE7C4D-B5AC-CFB6-41C7-47F3BCA29A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2" creationId="{61BD2192-7168-4375-1F88-1337572363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3" creationId="{57BFCC1F-C7B6-8E83-06F6-FB37515B86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4" creationId="{C6999611-6492-0980-A590-144101104B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5" creationId="{A64B2B5D-4279-B0AA-2B53-AEAB78512F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6" creationId="{FC6E7CA1-E874-5A15-F88B-5B7AF02DD9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7" creationId="{9C5254C0-D294-A3B2-3169-E9DB76DBAE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8" creationId="{E7154ECC-5C36-129D-67B3-6FE1ADBC4D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89" creationId="{AC2D4977-FBFD-58E8-9D66-A0CA1145B43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0" creationId="{D448BD07-F5CC-5849-3C22-4AE8587872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1" creationId="{BEBECF62-8F2F-4C2A-F2D8-35FF7F1F6D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2" creationId="{29BC078D-1F39-1391-DCBB-2F128BC8EE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3" creationId="{F810368F-AF82-1EA0-716C-3E30E9AF56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4" creationId="{65B46A1F-31E0-07DE-186C-AA152F06B4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5" creationId="{138D7A89-BD3D-5DFE-846D-A4A15BDAE9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6" creationId="{A43BD63A-2B52-7B94-1266-CD042740F3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7" creationId="{1AA2E501-9B2B-4A07-18F0-2F08D81AA1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8" creationId="{F87E5B75-ECBC-3371-11F9-F52DBE6968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5999" creationId="{2BFD23C4-FBB2-8F90-D636-0B568E9EA5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0" creationId="{BA69225D-0504-3D78-70A3-C16D770555D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1" creationId="{6F86A446-D009-78CB-F887-FC6D7A165F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2" creationId="{1B3A095C-FD99-B2A1-D22C-0A2B4D944C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3" creationId="{EE7F88A8-9761-A46B-1363-B2E337C5E6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4" creationId="{B3AB9CCF-496F-431F-BD5E-4823213F4C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5" creationId="{707301BB-FB9D-17AB-2AB6-2CF803E9C8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6" creationId="{F9D8D49C-66B2-C809-C22E-E95CC755D2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7" creationId="{E2D5F9AA-5F82-B088-92A4-76A8C68D95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8" creationId="{A52728E9-17D1-63B5-6EB8-E652C2CCF6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09" creationId="{FD08697A-9DCC-4ABE-FDBF-69A99613EB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0" creationId="{C64C26CB-13EC-1587-66A5-3120739D88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1" creationId="{926E087E-206C-20D2-9493-9F005A3969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2" creationId="{9C4FD02C-6362-A049-092A-8969D47515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3" creationId="{97B654AC-3B2A-4E1E-BBF6-BA31FDE888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4" creationId="{93D79CEF-8744-FE39-541E-4121D30720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5" creationId="{54BD954C-F10E-3A57-6160-CD6BB5D473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6" creationId="{A610A9CB-1021-FEED-9C20-8362A352FC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7" creationId="{54E6A398-42AB-61F9-BBC4-3A7709CF37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8" creationId="{3A4D44BA-576B-8809-12B7-8F5D1AA9CE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19" creationId="{8DAAF71C-0501-B779-F41A-6E71B5163C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0" creationId="{69859658-B650-6B61-7782-AFAE202343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1" creationId="{0ADFB706-5E7C-6193-DD7C-F971A79EC4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2" creationId="{023FE69F-7BEB-8261-01FD-A5146BF92C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3" creationId="{E76D67CB-2E63-7248-7AF7-5B708557B8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4" creationId="{B2795DDF-6FCD-C0A4-5B15-A9D78AF4D6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5" creationId="{0E94647D-830E-A0C9-62F0-829C22E96F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6" creationId="{8F231FB6-2606-45F5-5092-343374653F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7" creationId="{EF5EF1B4-2974-EFD9-9B26-9D3A52E912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8" creationId="{95673336-5B72-0E4F-2D10-B58C8940A8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29" creationId="{6F66F87D-B39C-E9B4-1A0B-A17F415983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0" creationId="{E7CEBFB8-9E33-55C1-140A-C5FE536A4B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1" creationId="{F1FB17C2-7E59-4BA0-9EA7-6E525EDD6F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2" creationId="{DAEA26A6-EC0B-8F4B-C270-A875529AB4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3" creationId="{7169D73A-D285-B558-33D9-59111F3FD6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4" creationId="{A98058DE-ED63-51F0-DCB6-307CB139AC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5" creationId="{58D1ADA4-544F-779C-823D-0F8B4C2ECB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6" creationId="{BD4ED296-B69B-DACD-D1D2-CDD8EE18D6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7" creationId="{52D9DA1C-92C1-8007-CEF9-F1CE586930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8" creationId="{9B912CC4-BFF0-91A5-1A74-E1BB8F8137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39" creationId="{062C2F60-FD8E-68BC-894B-D309D6FBA9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0" creationId="{196317F2-99F1-5298-66EB-8348B78DC2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1" creationId="{C10E0743-585C-76FB-B4F7-56325C8C40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2" creationId="{1144D33E-21E1-7CB1-D5A7-07DFE00F1A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3" creationId="{680F24AA-29B7-C9E4-A977-AA0C5256F8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4" creationId="{27EF5E9B-FC20-FC12-1E30-5D80B36873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5" creationId="{280AD112-262F-2E18-D9B4-0590CF773A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6" creationId="{802C9D36-D24C-377A-03B2-0F797364A6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7" creationId="{5BDBA8C2-E42B-A500-5776-B029F2AC9E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8" creationId="{996E4720-0D72-6E39-BE01-10AC561E99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49" creationId="{E79AF846-1C8F-4ED1-EF6C-444B5C4A8E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0" creationId="{0C9FD42E-86D1-5550-747B-0E5FA5EA98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1" creationId="{9B23EEFD-B08E-D93F-D088-D9AB9EB3BC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2" creationId="{355FFB5A-8FA8-ACA7-CB96-69FA137CCD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3" creationId="{3E598229-0A64-6F05-DC1D-349B0428DB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4" creationId="{7087C073-B281-8256-B840-6E064C6307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5" creationId="{C22E5515-96BB-B6F5-2C91-1851E891B6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6" creationId="{2DF466DC-342E-CDF1-A575-B478A3C0F0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7" creationId="{B8167BFD-1700-1BEB-F77F-6B0261A462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8" creationId="{E036C747-1262-8500-0EE9-3D44364BF5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59" creationId="{DF232338-CD4C-C766-F51A-55FB1C2A2C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0" creationId="{EE77533C-5093-4D91-D7A1-134C9711B9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1" creationId="{CD8D46F8-7C41-D0BE-6414-82DDD66042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2" creationId="{674960A2-4F9A-90C1-1B41-9FD0778510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3" creationId="{98447217-9554-D826-4A8D-3239D3D3ED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4" creationId="{FB539393-25F9-612C-DFAB-443363BBB0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5" creationId="{5F048E8B-DD53-1F03-A4D8-A5FA5A3DF4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6" creationId="{6D24E3F7-2BB9-28A0-8AB1-00A5F81CE7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7" creationId="{C9CD6932-FD7E-104B-5CA5-313C4B412F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8" creationId="{940F3886-E6F1-4479-B8CC-5CBE62DADC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69" creationId="{F8CC9249-3CCE-DB1C-B5AC-02BD75EEAE9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0" creationId="{1B94AD6C-F3E2-F1FB-62EF-C52E9E906E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1" creationId="{EF127D41-C003-12BF-1A3D-76C56C15D5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2" creationId="{11227A18-8B11-E5F4-CDDA-F819CD6450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3" creationId="{BB1032DF-4455-5AB2-DC90-4B9BCABEDB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4" creationId="{02DC66A2-B1E2-0874-DB22-8D25B5F7D0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5" creationId="{64F513C2-CDCD-BEEE-D078-36EA0E55DC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6" creationId="{A5CFA12D-F810-F536-5F2F-5108BB70ED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7" creationId="{14A3216F-D143-4616-7DC3-799A7DE881B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8" creationId="{9AD4240A-C275-ACA9-0413-7D6EA49A95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79" creationId="{80A2E85F-4344-8C7E-16B5-E8214A6DCE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0" creationId="{5D7651B5-8F8D-5B37-3FD0-652FE4738B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1" creationId="{F76D1761-66C3-EA4D-2D9A-70A7805AE6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2" creationId="{AECC4510-ACDD-EC9B-4BFD-F92A8D0DF5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3" creationId="{109BE830-E4EB-4688-E67C-6411B85456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4" creationId="{5109B898-65EE-85A3-7A27-C7AC7C1CFF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5" creationId="{AAB7BF07-0960-E25B-12D4-0BA9FA20F1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6" creationId="{FD252F3F-8B84-6E90-2BC3-6A7A6FA3AD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7" creationId="{4277F3B9-18DA-B717-F39D-6783234C81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8" creationId="{AEF8517B-C6DC-1CFD-E23D-5B56A0C047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89" creationId="{21298641-DD37-2D02-181B-03C0DFD9E5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0" creationId="{66F871FF-E579-C7C1-A963-834E6739E3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1" creationId="{E3E21CF8-6F5F-321E-C506-549AEEAEE8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2" creationId="{43C0135C-0610-99EF-C5B6-5AEFBB481E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3" creationId="{075FEF3E-56E2-D556-C826-5E8F2C9844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4" creationId="{61250D4F-4D63-32DF-E211-2BDDAA05C7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5" creationId="{88B1D5E1-41C7-1BA4-4A2D-B27B2F1212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6" creationId="{75A79AAB-AD2D-CD89-6D8F-53CC9CC464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7" creationId="{5955B3DA-645F-DF2D-E680-D4D8E61AA9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8" creationId="{D084ADC3-B7C7-C8EB-EFDE-246038C133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099" creationId="{646714A0-4FD1-54E6-6412-CF3CE9AABA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0" creationId="{50A2EBC2-E6A4-398C-CE99-71854DF208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1" creationId="{EDEBED98-270E-14F5-23CB-BDA40A2063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2" creationId="{9E51DC85-E554-B718-8373-B6B36C5C90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3" creationId="{6B6A209A-DBF7-4E3C-D799-3D4BE137AE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4" creationId="{D91B6718-C9D2-670D-1388-B0DB1A5535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5" creationId="{8DD951F8-D730-0BBA-6ECF-E5188100C3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6" creationId="{102EB861-0489-EC78-C47B-1D9C173234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7" creationId="{F61A2702-D692-7A72-7E2C-9A2D96FC81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8" creationId="{411571BE-BE6B-E941-9122-BD74B6729E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09" creationId="{63CE3AF5-6138-16C4-4232-B06B405A78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0" creationId="{4D8585BB-A5C0-C347-E1C7-17ECB0983B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1" creationId="{E63FAB8E-9D39-73C3-6E22-78474D94BA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2" creationId="{74C0615B-612C-FBD8-7E7F-3F8259B44F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3" creationId="{EDC41FE6-4151-5E20-B165-B6D02EB9EA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4" creationId="{1B06B145-60B2-944A-26C8-F125BFA7B6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5" creationId="{0831C5DF-118A-B9D5-6D0E-03FADFB66C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6" creationId="{156B76BC-B4C2-DF4C-1B5A-F3EB0DBFA6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7" creationId="{2EFB641E-DC24-A193-F487-FABBE203DF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8" creationId="{95C74565-724F-E8B8-FABC-55339CA5C1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19" creationId="{23AB0163-02FC-A982-B71A-E66C884AA9D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0" creationId="{6B265891-0933-037D-4E60-E60A19BAEB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1" creationId="{5F3730D5-92BE-9DA8-383F-EA61A6F22A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2" creationId="{DA54337F-F83A-BE63-7715-0598227315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3" creationId="{F4266C8A-CDF8-ECAE-19E1-5187A1C8E0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4" creationId="{3058ABA7-2D6C-3C55-422C-EE45E8AA9B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5" creationId="{96353F15-0E1A-237B-A200-A22FE59533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6" creationId="{E85961F9-7B5D-69FE-885C-3631AB19F6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7" creationId="{D57DAF78-EF6E-9579-CA60-1A74129130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8" creationId="{A48E25CC-B352-E0AB-DB0A-CCD8D142A9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29" creationId="{CD0241F7-DC7D-2DD1-FADE-E216F56EC6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0" creationId="{9345ED09-2FCB-07A8-BA58-64A33F516C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1" creationId="{4842A9D8-9C26-F3FE-5B6F-F1C75D6453C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2" creationId="{F26A40CB-DB73-8B29-6B40-8FDF5C8E0C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3" creationId="{CF6DC7BB-2214-A5F9-D347-D52495D57B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4" creationId="{1089B0D6-CC0F-7C28-5361-9261F6969E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5" creationId="{0D3BEAB2-C785-50CB-F635-878F79F288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6" creationId="{823D8AEB-C5CA-714C-383A-B7DCDA9C49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7" creationId="{C744A805-122F-5E6D-872D-31774E9C83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8" creationId="{38529A41-CCC2-3948-6856-255E019BAF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39" creationId="{20F48F11-C6C0-AE58-E105-A316029A94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0" creationId="{7CCC3996-1E51-D97D-B450-D3908906AC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1" creationId="{4F51D347-059E-F689-B9CD-69FAF2D8DC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2" creationId="{1875D3D4-9321-FBC1-FAAD-BB75C409B2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3" creationId="{FEE78EB2-DCBD-E907-BB11-AEEDD0886F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4" creationId="{55B24DF9-B996-B15F-BF4C-59998EE37F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5" creationId="{81E2E578-9824-FF5E-8519-698C4880BE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6" creationId="{335783BB-F6B8-124E-A937-53E95046CA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7" creationId="{07465978-5CFC-951E-4C5A-644FF2A604C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8" creationId="{375CB72A-9419-6752-DD8D-BF4CC10873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49" creationId="{19DD594B-83C7-F31F-6390-C7E752AF85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0" creationId="{73C2C3D7-95CF-C16B-E910-CB4CD84429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1" creationId="{8461B925-7E80-6CEA-B236-EB4618389D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2" creationId="{E395603D-9C29-9514-6A7C-DBEF0B2BAD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3" creationId="{D6260B0D-5B14-8303-7E56-E6FE289583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4" creationId="{E5FB2130-29E1-D45C-32FB-F76413B431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5" creationId="{B18DA9E9-D239-828F-F0D8-6B3F582E3A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6" creationId="{4BABC3B2-D0DF-7483-A449-45A176BF1D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7" creationId="{1121E9EA-60A1-772B-88F8-DD04FE597A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8" creationId="{F2FD92F1-7B3B-0463-AB9C-E3BA3D3AF6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59" creationId="{CB3CB987-5812-B3B2-DDAF-CA6A565FC9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0" creationId="{A7770437-66CB-8549-4306-44ADD5086A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1" creationId="{98CC43D8-C873-ED8A-7838-EF1B2BCA91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2" creationId="{79FCD1E7-DA96-3FD0-0CF2-8DD6911FD8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3" creationId="{F61A8CA1-D2FD-18A2-86A0-762BD4C23A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4" creationId="{D2C13AAF-FD95-5D9B-53A7-63CFBDA962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5" creationId="{351B21FC-9388-7A6A-9CE5-51B5F5A9FA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6" creationId="{589567CD-9ECC-E0DD-230A-BAC3D90DDF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7" creationId="{47BDBBEB-00E0-B458-B4CC-424B1D0005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8" creationId="{47837123-BB28-8BFC-8967-02FE6648D6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69" creationId="{4EE562C1-FAB0-2F37-9DBE-00D3803B00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0" creationId="{6C161D2A-4F74-2247-8ACC-F1745CF42D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1" creationId="{BC36DA16-062D-6A33-F7DA-A2584A201B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2" creationId="{B6BF6B07-215F-DED9-547E-803DBB91B6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3" creationId="{50E2DE49-126C-AF20-F0C5-F6EFB19A1F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4" creationId="{61E68249-7793-722F-54D4-C0B2E22FD9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5" creationId="{A9E3464E-6F99-AA1F-5414-8C044E7AE0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6" creationId="{F75A3000-8AA5-6BE6-8191-A7E80E915D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7" creationId="{A0E12AB8-5DE7-DD24-E446-2B13ED69F7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8" creationId="{E71EDA03-4E11-7B15-454B-28717733A3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79" creationId="{FF263762-6D23-29C5-7BCE-057ECE5BF7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0" creationId="{C5311990-D787-3D65-E929-A75935FFD6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1" creationId="{95E50404-5F1B-CFB1-FE35-51C0DD9A44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2" creationId="{CEDF73EA-B1A8-9F6D-BB24-5E7F7A5B62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3" creationId="{4618A8BD-8CAD-E23A-464E-B9D9C043A7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4" creationId="{C7082710-4AB1-2E77-473B-73C77C74F7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5" creationId="{7128AA53-8E79-A9E0-3883-0CEF958A23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6" creationId="{2F4DBFD5-850B-7410-5D25-5A5C3A43FD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7" creationId="{0B7B7409-1C13-A130-D1E6-1347F7553B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8" creationId="{829EAA76-B9C5-8CFB-2E4F-CB1F923711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89" creationId="{C61244F8-63E0-9D46-E7F8-77C126E8B6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0" creationId="{135795D1-EBAA-B73B-5CAB-4248A85302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1" creationId="{CEB529D3-2DA4-1E12-D01A-33B25803C9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2" creationId="{5AD67B73-9CE0-8D2C-2AD0-3148CE8E88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3" creationId="{513E2CF0-39EA-B0EC-01B4-A8DFA93097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4" creationId="{1F2FC34A-55E2-D1CB-089F-2DDA489522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5" creationId="{5136A576-1BD2-5D2E-3BEA-015978E55E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6" creationId="{F1D186E5-2F49-34B8-C096-47BCD869D7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7" creationId="{02B69EAD-210E-226D-B3A7-75B6022AB3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8" creationId="{EDC9AAB2-8650-CFC2-8C3D-F11CB20D6A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199" creationId="{DE5B1E86-AD2D-3641-F3A6-56E31C7092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0" creationId="{E3CB332B-8CC5-DB55-4374-215A2F6BC5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1" creationId="{1A316677-4399-1915-BC83-CAF5728E0D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2" creationId="{F03EF619-C87D-19AC-939B-9CB3E7C2C8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3" creationId="{E1DEEA12-92DA-8564-74AF-6B1E94E7F1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4" creationId="{703AE838-59CA-B064-854C-D114D81E87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5" creationId="{CC9B7EE1-9D6A-3CD0-952B-6B30B8FC98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6" creationId="{D5BAC5EE-65E8-65BC-B3E7-BEE03F00D4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7" creationId="{9A4C1730-F591-B508-DE00-44BF9E0CD8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8" creationId="{09863889-7004-6027-F75F-2E1F398F1C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09" creationId="{FBC1D084-F05E-1C90-40F1-2148ACAD5E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0" creationId="{4B6FAF21-0505-AF8A-167B-3B1BEC6BC3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1" creationId="{F6DBDBA0-C625-0866-B40E-641852CE36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2" creationId="{9190FE5F-906E-C752-8169-30BFBC01DD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3" creationId="{A5A8104D-02E3-CAE4-E244-F6F9555890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4" creationId="{AC4FF420-E150-43A1-F6C0-7F7AFAC21E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5" creationId="{B6E70929-6B18-D08C-10AD-D7640BBB7E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6" creationId="{82E23551-24A1-B27A-8349-2D07DE397C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7" creationId="{438FA283-6A24-85BB-800E-037409CDF6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8" creationId="{17317186-D989-85A5-B135-780EC5C5CD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19" creationId="{1AFC6A11-82A6-02F2-C884-99611E134B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0" creationId="{6DCABF8B-F897-4D0A-781C-AD9AC8464B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1" creationId="{15C0C40F-0E11-88FD-E1F5-66118C1F04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2" creationId="{C2290D8D-B5DD-F421-75B8-7CCC62A046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3" creationId="{09C8EBA3-8AC4-7964-87DC-A2F7BCD07C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4" creationId="{A2C002C8-2E7D-F3C2-03B5-40CF19AA95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5" creationId="{934B93DC-E055-3A43-A440-1DD8DC2DE1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6" creationId="{010907CA-223B-8C0E-B452-1DFE7D3B54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7" creationId="{BD0D32A4-079F-3DE5-9778-018948D990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8" creationId="{F8368231-EB48-59E8-DA7E-00C2B77303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29" creationId="{5025FDED-1C17-6E2B-2A81-38C7582803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0" creationId="{18FB1A4E-B045-4263-9019-15A741DAEA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1" creationId="{E7E27C39-F12D-2DC7-9FE0-5200DF4B82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2" creationId="{C625A6CD-C76F-1060-D463-A4E737050C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3" creationId="{361EADB4-1890-77F2-9D6F-7E8B27D900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4" creationId="{2AF1474A-82B1-E6FD-4139-C871576783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5" creationId="{38BD4DB3-A72E-5D67-73F7-2F8ED0EB9F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6" creationId="{729ED672-D32E-25EF-1E18-070FFB8684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7" creationId="{724C8CE3-5339-F924-5ED5-631CE7D953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8" creationId="{B5DB28C1-90D5-207F-EB35-0F9B6D2F5D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39" creationId="{2C1E2906-949C-2EF5-ED5C-3204FCF185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0" creationId="{6541F519-447C-0668-6774-DA6FE83474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1" creationId="{C4591F75-C38E-9126-97B1-F93B10CE60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2" creationId="{C610F3AB-0DE9-CA3C-6A2F-4193A06176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3" creationId="{19D45E12-7A1F-C0B0-0A65-494674AFA5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4" creationId="{56A3F4FF-558E-61B0-BBB4-4F094C49E2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5" creationId="{DF66D954-71CB-ABC4-8C1B-F19693EC10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6" creationId="{B02FA71D-9521-0651-883B-2F5611BF0E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7" creationId="{444F5ACE-9AAE-8BA3-2C2D-E65633C69B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8" creationId="{48FCC5AE-EC0B-80C5-8350-40DA972CB3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49" creationId="{157EA5E8-5001-9F86-C979-4BA75FD8D8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0" creationId="{F862B2B8-B7FB-7931-87D0-68DED4DF5C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1" creationId="{9CBF1E0B-D7CE-3F9F-1789-C1EDB39750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2" creationId="{EB88B1C9-C6BC-3457-5829-1AC00177B5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3" creationId="{E8682447-F483-5785-6C57-AC876D3FD3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4" creationId="{FF3D5C7D-7646-97DF-5EFB-08345417C2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5" creationId="{6718DD94-C9FD-CEE0-72C1-71B18F448C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6" creationId="{6C09A4B4-95EE-8647-334E-88A3055866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7" creationId="{22D4BDA1-C966-BBCB-A5D4-4175F57295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8" creationId="{21983C21-C8EB-7E7F-6997-6291AB3BFB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59" creationId="{BDF2159F-B551-7E01-AE6D-119959CCCA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0" creationId="{A592C133-90B5-D0E5-4BD0-31ABA562D7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1" creationId="{4E592482-5C8D-F714-297A-236B4BCFF2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2" creationId="{03541D06-6055-594D-2F9F-82C8E636AF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3" creationId="{967ADD91-5E9E-FED6-0386-937FD43FCF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4" creationId="{6D083DE0-A9E2-E7F8-0B18-B0EB2626FC3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5" creationId="{D407B039-52C3-3063-6D86-58D9C06DDC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6" creationId="{654F1BF9-E02D-95A4-32F8-CDC37D7B7C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7" creationId="{0109AFE1-8832-A120-188D-7479611A61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8" creationId="{AA9CBF20-9850-5787-101D-D34A9B304F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69" creationId="{9B8B3C74-8A80-F74D-9270-42656CA09B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0" creationId="{1F91F2D7-D4C3-2775-3BFA-04F739B9AC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1" creationId="{1B9BE0BB-2BD4-B35B-68A6-A5B74CE963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2" creationId="{0A6C491A-F287-8E58-FFC3-9A78081050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3" creationId="{33085CAA-2AF8-07A2-136A-55FB5E1A84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4" creationId="{DD229908-864F-917E-F91A-0880CC8550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5" creationId="{B7C1D418-680A-C726-3D32-608B6C105C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6" creationId="{A3BD574E-898A-3480-605E-9153D3B52B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7" creationId="{D111BCBD-92A1-43F3-4541-7257A6094B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8" creationId="{1AB40D7A-607F-1E6C-12BC-9BCB752615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79" creationId="{A1711227-FCF3-4CCC-610F-FBBA0B2793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0" creationId="{414C2562-3D4B-A497-5D8A-03C570A92A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1" creationId="{339FF57C-0900-9968-0D6C-798EA7C448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2" creationId="{C5F9CFD3-EC92-10A7-1ACB-D97FB6E272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3" creationId="{6B7021CB-737C-3234-6758-3676893157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4" creationId="{DC7FFF75-8B53-6C4B-E690-378B299B3E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5" creationId="{3C12BCDD-BA8C-F455-6BFE-456AD84124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6" creationId="{0DBCA12C-54F3-2B81-4861-21554A51F3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7" creationId="{EEEB3780-04AE-5A81-48D9-44E6B525C2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8" creationId="{22E69355-87D5-7162-7392-8A7AF66D6F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89" creationId="{F4EA20B8-116D-3D5A-D256-D870DC59AF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0" creationId="{4E2114DB-657B-C8E5-05D9-77B04EEB81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1" creationId="{646671E5-CCC9-EC09-4C04-86DA87F243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2" creationId="{5BA8F6C5-50E1-20A2-4F51-135320BA1A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3" creationId="{AC8B291B-7277-87C8-33FE-C033DB9DCA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4" creationId="{C714477D-4921-19CC-E70B-6A2C21F0CB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5" creationId="{7D877A1B-2F8A-4846-ED79-DAF5266A27D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6" creationId="{FE216A66-30B9-4ACF-6BDC-F5D5BACB92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7" creationId="{9184A6BB-08EF-3AB5-4019-4C17F90FF2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8" creationId="{6A4185CD-FBE8-6F45-BC31-A4BCE3A9CB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299" creationId="{0517D89A-D9D5-CC40-A073-9B1040EE2C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0" creationId="{615841ED-9D95-4E78-53AE-5C371EEE41C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1" creationId="{7C34448A-8BE4-5D54-E3FA-85AE9F503E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2" creationId="{C52E314E-64F6-64E8-51F6-5198B4F1A6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3" creationId="{F4C015E5-6B06-5D0F-C486-76A942871A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4" creationId="{DA5EEA34-AEA1-AA35-87E9-BFF697BF06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5" creationId="{97918E78-5825-8FE9-E87D-7515B351DF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6" creationId="{D2B0CC42-2974-06F4-D451-B2861D9F4F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7" creationId="{40D4006D-5FB0-0034-5FFE-247C0BBF0B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8" creationId="{EDF7B450-C37A-06EB-F42C-94952C1947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09" creationId="{E940E4B6-26FC-8090-9CDC-D34FAD8246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0" creationId="{534CE20B-7D08-1FAB-96EF-55DC75FCF9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1" creationId="{FB157CF0-709A-94FE-E1F6-C5837C7FA3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2" creationId="{4F37B327-B927-5B9F-8864-C87EB88B3B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3" creationId="{281FEA12-31DB-DBC1-0DBB-2AAE9F15FC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4" creationId="{9CBC2463-7FFF-C9EA-2D71-AB12587A74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5" creationId="{912897BC-3EDC-4902-EF9B-FFC6996864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6" creationId="{C3EDFBBF-03CC-54EB-EE9A-148A8176C8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7" creationId="{87CA6AC3-BB8F-5282-A3C2-A510069F99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8" creationId="{A3CF29B9-A6BE-764F-E8AF-EC57C4A258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19" creationId="{88DABA42-1524-B34A-9CEA-A324207F74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0" creationId="{96BB096E-8826-2239-B965-5C4229FFBD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1" creationId="{25BABFC6-6129-8B49-58E4-056BE2627F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2" creationId="{FFF939DF-43EB-E33B-CF22-2168C266CF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3" creationId="{3036A327-9B94-325F-4B9A-CA4A1B5F81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4" creationId="{01C43ED7-9DB9-3438-42FC-5C12524609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5" creationId="{7A5E5D84-124B-1B3D-E6A8-B1D54A9CCA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6" creationId="{2587264F-B977-8A60-B47D-0607F37FD0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7" creationId="{2E02AEC4-597E-DDD6-3248-F0A3FF51EFD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8" creationId="{3B18201A-3680-78F2-C062-DDBDC4BA18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29" creationId="{2B0EEE8D-0112-AFBA-0CEF-D967FB009E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0" creationId="{72AB9FBF-6002-2A4B-8150-DA2DA50F36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1" creationId="{62B20E56-5A4B-01B1-E279-1F05C739D61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2" creationId="{0050DCD2-E629-433F-AA59-D3E3BF88EB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3" creationId="{1A736C10-42F0-F975-B241-E0A0F30236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4" creationId="{36572AE1-5495-9368-DC84-AFD556B3CC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5" creationId="{922F89C3-78FC-1BC8-9770-B830E4A441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6" creationId="{5E8D2241-E61D-F3C0-3906-022FE1EBE9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7" creationId="{AC31C4CF-6A2F-2D12-6A97-C641ED43456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8" creationId="{FF9A70B5-A7BE-8B9E-9026-79C80A2FAB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39" creationId="{209A54F1-E578-1D66-B473-DF214F4D5B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0" creationId="{7B23C91A-3202-C986-098E-49AB31A0DDF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1" creationId="{DD204981-EED8-EC8B-7E38-455630F175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2" creationId="{87EDE4F9-649D-0F45-BAC6-5007E4103E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3" creationId="{87ACF20B-C759-0481-EF82-7B0C00A89AE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4" creationId="{1E3F284C-1A9C-A173-C969-4634E12BE1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5" creationId="{C4C78A00-D3B7-ED57-D411-5B8B191143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6" creationId="{7EA34EED-CA79-FE58-8757-60319A7A5B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7" creationId="{ED59FB65-CC49-5D3D-00F8-3EF4DD4DDC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8" creationId="{3D0D07C8-782B-F4FA-D2F2-9788ADAE76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49" creationId="{C2BA3F1D-F879-A4D8-AB6A-152EB5EAAA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0" creationId="{661D5289-D071-6F98-3777-902DFD9508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1" creationId="{A82EE268-618F-CCEE-CA01-42DE841F71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2" creationId="{0545F524-571F-F058-046C-72A8971455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3" creationId="{AD1E23C3-C95D-28CE-D07C-AAFF3E2230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4" creationId="{AA1AD36E-FAD6-59DA-5CBC-A7EE8C6F4A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5" creationId="{763B9355-7AA4-4141-6BBC-4ABA376EBA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6" creationId="{123B8301-D6CB-1579-C707-CE6A49EC8B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7" creationId="{6E22CE9B-C0E7-62A4-6026-613A97904E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8" creationId="{83A5F757-669C-4C57-CEBC-7A64FC0FAF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59" creationId="{67F233CD-3D21-A541-5425-0C2CA59E5D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0" creationId="{EE58AD4F-8BA2-1BAA-4EAF-299917A8A8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1" creationId="{6DAD3992-EE64-E439-71C8-22C927E406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2" creationId="{C9532E71-6263-F4A0-E241-B759631A85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3" creationId="{38BFB18A-3DA9-95D2-500F-645BF531EA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4" creationId="{1A4E33A2-9025-1DE8-4F53-B693C80AF3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5" creationId="{C6DD4BDC-7DE5-851A-DB7B-555B85AF39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6" creationId="{00E9C625-6C6A-47F8-D043-F5BF5F8D9A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7" creationId="{67521272-A47B-2E93-3924-AB3C47BF97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8" creationId="{49AF3102-AE8D-1A57-2511-108470DC61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69" creationId="{D4DDFA5F-EB73-3DDB-F8FE-CC5E35746C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0" creationId="{4131E2AC-F6ED-FF1D-6E56-978BB2C4C4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1" creationId="{B7A63A22-94E1-C275-482B-1635DC5953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2" creationId="{FA4040C2-A742-5415-8AFF-7EC4CBC5DA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3" creationId="{54E79B0C-EECE-57A1-0ADA-A349787128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4" creationId="{CD0BC2F4-6656-AEB8-21D8-1140914078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5" creationId="{9E10EC06-398F-3CB8-F8C3-B0B821ADD7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6" creationId="{FE945856-90AC-2060-455E-1A9C6B3E56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7" creationId="{F7DF80D5-2C30-6F1F-94CA-EDE8FF3FCF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8" creationId="{6C284056-C3F9-CF97-A7E0-C2482025EB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79" creationId="{F9A5EC5E-31ED-9E21-CF86-7EDB976D99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0" creationId="{433D1E44-37EC-C916-F7C6-BD9A9A769D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1" creationId="{A7DEAEF5-C62E-ACD3-1763-D758FF8C42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2" creationId="{5940A7A0-74CA-5C72-15A4-1EB2216414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3" creationId="{4B4E280C-6E61-260C-88D1-2A8CD180D5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4" creationId="{B4C0A1D2-EFF9-CFA1-0DEC-6746DB1010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5" creationId="{F26F50F5-DEEB-2188-85BB-E95A942644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6" creationId="{F8D595CD-3CA8-FF68-48C3-A159E2A861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7" creationId="{46F5284E-5EF4-AC65-128C-CFA42A9CE5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8" creationId="{2E5D5B0B-659A-875A-12F3-BB162CCD96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89" creationId="{D4AC1B9B-9BF5-3D5D-E976-A014FF0A0F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0" creationId="{78F2CB0C-967C-B394-BE3E-06894FA009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1" creationId="{7B14B9D7-D81D-2593-37CA-4B3F3A4E42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2" creationId="{E05BC1B8-ED13-82C8-CF7F-3F0CEBA155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3" creationId="{ED37D32F-E80F-6994-91B2-ED81F20BE6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4" creationId="{A89B81B5-7804-70AB-F608-8F13834EEB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5" creationId="{132E0CE0-7A52-91AB-71C4-D991779E47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6" creationId="{B2C046A1-A376-6DCF-E602-4B554E315C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7" creationId="{715F83DC-F808-4D4E-2D7D-1CD142E484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8" creationId="{EBF7FF59-DC5F-A63A-F47A-12B4BC01EE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399" creationId="{F16C1229-BFF9-5421-2D70-9234B88EB0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0" creationId="{46A2AF41-CB11-0D25-00F3-9DF9D3F597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1" creationId="{9978D0C5-A251-E44E-D864-CA9D05CEE7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2" creationId="{A211EB2B-D1D8-4BED-D465-50AE0DFB3B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3" creationId="{F71F2CFA-5E92-4438-D774-703712C3E2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4" creationId="{12E5EB8E-E9F8-AC3E-146F-3A0D4E5302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5" creationId="{B758593C-1372-C6A6-17F6-FD04467EFC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6" creationId="{89166848-BE63-846A-AE58-ACCE0A01CB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7" creationId="{29E63E3B-D9DC-D85D-0845-A350C9783C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8" creationId="{EC4FF5C8-0687-1613-3CFD-78D8427636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09" creationId="{D4EEE605-72FD-7F3A-67EA-914FEF987D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0" creationId="{4B0F0C0B-ED71-D104-2000-23E930DE72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1" creationId="{10F0DEA6-A235-D0BB-879E-F6D4566672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2" creationId="{B4C4EEA1-B8BE-A4F7-2369-FCD68C99D1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3" creationId="{11E89FC9-A06F-4C7D-9584-E2A6788254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4" creationId="{6F4932A9-DC0D-CA9D-932F-5B0218B44B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5" creationId="{57B2CF32-7DBF-D73A-26F8-5815F4CF71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6" creationId="{D5A3CD7C-E0AD-E50F-D854-5DBF0B406A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7" creationId="{99DE4189-A730-B74E-2B0A-36B0F27028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8" creationId="{1F13A39C-FB8C-CF8D-9103-81A3257881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19" creationId="{0D0209A8-1AB8-4034-EC37-226CE244AE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0" creationId="{04C09312-10FE-72BA-F614-21E6662A70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1" creationId="{16065E36-DE95-5058-F501-E8E57AF78E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2" creationId="{5803AC5D-ECE2-4D3B-DAB9-93192691E7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3" creationId="{9905E0C7-50ED-E5B8-9D07-66F87D71C0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4" creationId="{A60A20FC-FED5-47E7-77DC-03C60D5C56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5" creationId="{4E60AA51-43EB-FF14-E247-DB105C2CBF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6" creationId="{5E2B1721-0254-8EDE-3A41-0BAC3279BF4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7" creationId="{031726B0-BF49-D69A-535D-2E95586552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8" creationId="{E2C214E9-506F-8684-C1B1-08D00028CF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29" creationId="{2C5C75A7-A230-4486-65F8-1711A1BE80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0" creationId="{B1522FF4-EBCA-3DD6-D71F-EC629C10F41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1" creationId="{8E41D18D-80DC-AFFB-09B1-11D24FA846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2" creationId="{6220AAF4-5DF7-0C8C-BFB7-96BEA40423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3" creationId="{F0FABB60-A09F-89FE-8282-88BF6EBD55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4" creationId="{97A36939-BAA5-A5F8-E9DE-9D6816E831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5" creationId="{3396CCD6-8944-3CC5-23DD-1F797CE729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6" creationId="{7599F3BD-31BD-00B8-E718-29F4D830E8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7" creationId="{A01991BA-C563-5C4D-0DFE-557EAB11E7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8" creationId="{68159E50-AC1F-8353-4C93-1F68049D63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39" creationId="{E6AD3F04-8190-436D-8370-1C0D3EA186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0" creationId="{868FDD95-0EB2-F6BA-DBAF-4AA9F80379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1" creationId="{03A7731C-46B2-0305-5425-FA5F89956F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2" creationId="{1B224AC8-820D-5F6C-20FD-EB0A679842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3" creationId="{57A0D2C5-F01C-308C-6C31-CFDF3ADAAA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4" creationId="{A9596C15-261F-BA87-FE3C-96E4B88AD0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5" creationId="{36BB30BE-B2F8-6DE6-CD96-88E6D88BE0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6" creationId="{858AF2D9-0EC0-7F9D-3257-7053132EDB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7" creationId="{97F54CED-0899-BFE8-650B-7F140EE2D9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8" creationId="{96EC70BC-1413-913A-E26B-70573774B2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49" creationId="{40166398-697D-2467-7380-BDE75CFC777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0" creationId="{12B23EB0-126C-4FC4-632D-8C57795FDD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1" creationId="{ACC5E9BA-0E81-341D-21B4-89961D5F7F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2" creationId="{F4B97271-FA56-DE3E-49AC-CF78A0870C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3" creationId="{8C8DD376-A43D-AAC6-8DAC-6FE3A4F346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4" creationId="{9BC833DF-7D3C-7C45-CA7B-5668C048CD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5" creationId="{AB3EE848-9407-1A3C-94B5-FAA8421534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6" creationId="{350E56FA-7865-DAC6-2370-1E74E12DF5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7" creationId="{28AC875F-755C-E280-5E44-3A2B80BDF9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8" creationId="{597F3C80-2BA9-50F4-98D9-A822715C95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59" creationId="{3D700A57-DDCC-9817-CDF6-987FA9D383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0" creationId="{84ECB4A0-2E8E-4CE0-F7FD-F4566AEE3E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1" creationId="{059DE91A-347E-C34B-A694-9AB1C7E62B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2" creationId="{2A351667-D042-7894-4D40-D5324B930E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3" creationId="{C7BBE708-BCEF-5230-40BB-C2B1AEFD8B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4" creationId="{3E5FD597-9AF2-D10B-E167-116676795E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5" creationId="{ADD5C980-48E8-20B2-BAF0-831A5271CB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6" creationId="{2D0B7AD6-4D1B-EF50-8914-8923C99B59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7" creationId="{E2727F6B-D99B-B1C4-6CE4-11506B89E3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8" creationId="{6AE5A791-2891-54EA-6648-79A3A5B1F4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69" creationId="{93B6FAA7-8B60-4F53-5E76-15DDFFA280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0" creationId="{6BBFA9B9-7345-2C7C-1480-6BABD271F4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1" creationId="{2F75C1D1-83C3-EBCC-99F7-5D19AF8634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2" creationId="{40D86943-515C-EF1D-4585-7C39956DE1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3" creationId="{6B07B519-0557-97EF-5D7E-291DE1C017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4" creationId="{8894C956-8445-850C-4988-6DC33D2B26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5" creationId="{0EB761F9-3A8D-4705-9530-6AEE50F027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6" creationId="{52E4E714-4A5A-4DCE-C785-E439B6797F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7" creationId="{23F85026-90FB-7536-7901-F6ED98113D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8" creationId="{0701E2E7-31C8-4DC1-0035-622C771BFD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79" creationId="{A0CE765A-0A9C-DA5A-19FD-8D4880DBA4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0" creationId="{C6B6C1EC-EE09-89C4-ED86-19F9854B89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1" creationId="{A17E6BAD-8482-81D8-9837-17DAEE0183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2" creationId="{7FA8A43D-89D3-B00F-6411-3B9A80EA82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3" creationId="{11A39DC3-82F1-500D-B569-737A42E8A3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4" creationId="{4F799825-D216-36CD-F5A6-ECAB4857D3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5" creationId="{E7276514-E9BC-BECF-5C31-54A3646F4F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6" creationId="{C2116571-7041-6F26-E312-03DEB46B9E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7" creationId="{1349839C-9CE4-F495-70F2-DAC01A6AC6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8" creationId="{83F85DA7-E274-0A05-EFF4-67AEF97C5E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89" creationId="{8502A7B9-300C-27C5-77C0-E50A2D89B7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0" creationId="{784535EB-A9CF-4151-7CF8-6CF11C6C05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1" creationId="{A02B1C66-B356-C45D-AB48-3065CE24B8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2" creationId="{0E23B9A0-742E-6682-E320-5C95E7E0EB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3" creationId="{A1391B75-C5D2-B2F1-5962-31A143B909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4" creationId="{D6303D7F-2A7C-D2CE-F658-01FD193F7A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5" creationId="{2828C81A-1E81-3954-D494-0B5D0ED422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6" creationId="{989DEAF8-5718-881A-70E6-D421057D13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7" creationId="{79DB32D9-4DAA-380C-2D57-EA3BDA73F3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8" creationId="{8AEB9512-832F-6A87-6D40-95E524AA1E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499" creationId="{A7D52984-2F19-D819-CE80-60E7BB0497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0" creationId="{9F6F3AF9-314A-C2D2-F642-207703EE8C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1" creationId="{DFA363F6-82F0-4C0A-6997-8244B21691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2" creationId="{70E86C5E-31CA-83A2-B7E7-60E4323975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3" creationId="{28A156BB-3FC9-1B28-D6A0-495318DE0B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4" creationId="{3293786E-E70D-3811-547A-3EEAA1531E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5" creationId="{50B1FCD5-7004-D787-20B3-84B312A873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6" creationId="{3A1357D2-3032-F98A-CA3D-FAB8369122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7" creationId="{8E7CC48D-C349-288E-EFDC-10510F9A69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8" creationId="{998096B1-665B-652D-B6A9-56223A6CDD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09" creationId="{2DDFFA92-C818-F64A-A933-6A91536701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0" creationId="{6BB08961-158A-B2AD-F354-5B6D5AC2DE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1" creationId="{F6127B64-1F90-A1B0-5229-BD7C9D795F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2" creationId="{553016C7-8E35-22FF-5774-DCDB6C3342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3" creationId="{F2512DAF-077C-ED80-0DD3-ADC67DEDC4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4" creationId="{211C788B-DB13-01FF-7036-AC90F0A23F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5" creationId="{88ABC0B2-7317-C399-E557-45664208AA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6" creationId="{FFC8DFBF-90C2-4B2F-CD52-ADB7F34E3F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7" creationId="{294F8B9A-1FEF-2C3A-ECD8-5826794A84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8" creationId="{F34EA4EC-FE7D-8687-2D86-F1ACA956C5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19" creationId="{851D257D-C46B-65C2-90C2-7175E0E120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0" creationId="{DA87D49A-A094-216D-3C9F-EE7EB415C2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1" creationId="{082C110D-FA88-C93B-8B27-D6199E07F6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2" creationId="{87A55D88-9DD9-8B53-1415-88A0C1A8E5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3" creationId="{1EEF5997-FFA8-A3A7-D08C-E3D4781587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4" creationId="{AE7875FF-3979-6967-F5EB-E2D44F1B6F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5" creationId="{441D1F44-66F2-96C6-4079-1E55C54A77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6" creationId="{6BEE0F7E-DA82-3A94-11F4-772A5F5612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7" creationId="{0AE7F586-1D3C-54F1-1B91-7701A97E67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8" creationId="{9B186A69-765A-B06F-7BF5-69B305B169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29" creationId="{07497E14-2536-D88B-1524-28F5BF95E2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0" creationId="{D6886C2A-522F-4B41-4D70-0733862DAC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1" creationId="{E5E5C0FC-4845-68E2-7227-C07FBD0CA7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2" creationId="{D6F1D1B4-7E69-9F34-52D3-D427CD0E4B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3" creationId="{6CB15DEB-0D30-93F1-2D35-AD21A641FF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4" creationId="{877F1C78-F98F-ABA0-B645-E566135CD8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5" creationId="{0A5D7FC7-1885-5953-10AE-41C8226869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6" creationId="{9194B41B-045B-219B-EFC2-45FC425AD8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7" creationId="{2A1CD643-C67A-3139-B44C-BAC2D64D74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8" creationId="{9F6921FF-5CCF-269F-0261-61C93052D8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39" creationId="{D9C4A552-9ECD-316F-4899-474746E55A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0" creationId="{EDAC024E-8875-0923-3AF5-7137E77210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1" creationId="{04A65131-FA2C-AAFB-2001-1E61A4C064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2" creationId="{E558D395-A65D-20B9-6D4A-020703C3AA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3" creationId="{1D09C755-FBBA-642E-2FAD-52F7D14943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4" creationId="{E5410D0A-0A1A-5708-BF5A-BD5C00D2BB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5" creationId="{A64C4F20-2028-AB80-253B-0ADC89BD15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6" creationId="{F0706105-BFE5-C054-EF00-5BD391C4FE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7" creationId="{E49EDE4A-940F-FC9D-ACD6-0952E5F15F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8" creationId="{39981BBE-4BAB-81BE-CB1B-9004ECC568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49" creationId="{28084D1A-E6E0-622D-0735-EED75D54BC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0" creationId="{43430E32-32F9-ED98-B17E-DA8ABE8787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1" creationId="{C790C3A3-F862-D012-CF51-E7F0A708FE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2" creationId="{5AE51EF6-5560-3FB3-FCB5-2B1FD7192B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3" creationId="{0DDD784E-D8F9-A5EF-FE06-A374759976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4" creationId="{735A1E54-1503-99E2-C7CD-D9AFC4A081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5" creationId="{8EE2FB41-EE3A-37E9-090D-3E7512BBD9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6" creationId="{39439158-D64F-617A-2201-7CBD406348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7" creationId="{AC6468C6-5D1D-6DD4-F82C-66AF1BC8B9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8" creationId="{DD4FE414-A2E6-7B33-7795-C2C1A193FEB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59" creationId="{1B43C246-AA1D-852A-EB90-069DCD140C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0" creationId="{186E37A3-CC78-43A4-EE63-41DBE55F27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1" creationId="{6ADB6380-F561-CCCF-678F-7D7BACBD7E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2" creationId="{88026B01-9AC0-5155-D410-0053ED1539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3" creationId="{9B075E6B-4634-D8AE-49B9-C4848F0CE4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4" creationId="{20FEC34E-E00C-BB04-1020-BAAFC98B93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5" creationId="{7B5C7165-BDB3-0A0E-01A0-12FEAA9B5A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6" creationId="{A717A63C-6CF8-3739-E977-A634E4FAC1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7" creationId="{DD8C2C2E-5B81-7DB2-4DBC-8761ED451F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8" creationId="{7EE5CFC5-6292-B244-FCC1-F27FAEA823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69" creationId="{050880FE-E884-7684-01BC-BD6C0A687C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0" creationId="{AE275C0B-2D42-D0CB-E700-3D1D165E95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1" creationId="{45F3ECAE-1DB8-631A-D8E8-6828C4A75D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2" creationId="{EFE20CD1-9EC0-E293-3A03-DE5D123637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3" creationId="{28774748-8CE6-384A-7CC0-82FC5813A6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4" creationId="{77587431-B8C1-F608-85A0-3602554BF1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5" creationId="{28A6D6B7-1EC8-B2CB-4E6C-E6A26A98D5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6" creationId="{088082E8-6EAC-D8DE-8E64-A1C084FE15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7" creationId="{A395A8EE-E7F7-A77D-3EBA-A27F73779C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8" creationId="{45F7E0E0-63D4-C0C2-BC6F-73851E7E6E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79" creationId="{86475336-82F2-CECF-6988-2F40361DFE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0" creationId="{AAEC1819-1E40-3629-F070-31955087EA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1" creationId="{67E7ECF7-30B8-6E9C-B757-B1834B868C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2" creationId="{02F62D57-212E-B070-ECFC-6D62C8F509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3" creationId="{3BC29781-FCD8-C138-A6F5-F675214ABF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4" creationId="{DAD80097-DF30-0938-4978-74151AFE30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5" creationId="{EEAA005B-D27D-25C1-1A44-A6263951CE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6" creationId="{B6492A41-70DA-E814-9378-635906061F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7" creationId="{78A41736-CB9C-8898-63F2-4E88E2134F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8" creationId="{AE7989B5-8C61-3855-7BA4-1C1D7229E0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89" creationId="{95186C83-6FA3-1213-BCBC-8887DCBA40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0" creationId="{66527E4B-E7C7-8281-97B8-81837A597C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1" creationId="{97188056-8C0C-ABB7-5DB6-297B276A3D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2" creationId="{455F31E5-6CF9-9F1A-8A41-6899D66365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3" creationId="{C77253EF-8E1C-3373-AB54-8A70962D5D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4" creationId="{3A9BB73F-534E-AE36-8AA8-0D53CB25B3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5" creationId="{352B4678-627E-D3EE-FF0D-E3B602CACA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6" creationId="{A46D56C2-E564-F257-0E08-34C206FA13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7" creationId="{D98C2DFB-CBE8-B302-3144-088109C503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8" creationId="{CE5DB00E-935B-5A50-3E7E-AD22E8B698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599" creationId="{C7C01CF5-34DC-1EC9-361C-79A5183BA2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0" creationId="{E89E928C-9F5C-CB3C-B0CB-42233D12FA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1" creationId="{F6431193-FCD3-27EC-937F-D21EB183EA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2" creationId="{FC4B1497-A9BA-8EBF-BDEA-93D5CDC7D0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3" creationId="{9D0BCB13-7C19-C262-3782-F6F735ADFF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4" creationId="{02576E68-36E4-A87B-829E-AD8F911433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5" creationId="{3F714926-976E-BE36-C3E6-05E582C399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6" creationId="{78FE3C3C-7D89-6827-6C0C-6B7992D44B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7" creationId="{9B6263E8-AFC6-0583-F6D3-9CE8A1FC6DD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8" creationId="{72757751-070B-0BD3-9706-888CFE7BB5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09" creationId="{43D25A27-EE5C-0626-84DC-2A364F46325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0" creationId="{E33B4A2C-206F-25EA-8C32-542DAC652E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1" creationId="{A7594196-42CA-21DD-C35E-5398858AD3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2" creationId="{2A25F96C-ECAB-268A-6CE9-790C971C45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3" creationId="{55A8ED4B-0DA5-D94E-F7C1-F2537E277B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4" creationId="{02056887-67F9-632E-85AA-F5DA115AC4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5" creationId="{196B69F3-340C-464F-3F28-F6BD8F6E86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6" creationId="{1148F112-C5DC-B226-439F-3F472DC75B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7" creationId="{B712C2FF-26A3-51E9-0861-0099E42CDF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8" creationId="{8B1D2D52-F47D-4FA5-794F-090A93DE02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19" creationId="{1ED4ABA2-82F1-A759-DB4F-F523C6D12C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0" creationId="{37026973-0924-96E4-D9CB-5BF5A75062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1" creationId="{72DB2A11-ECC1-E563-839C-1A69E7B937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2" creationId="{D4563AD7-5E5A-7FF1-406F-3F5B58E0DB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3" creationId="{04945017-FA4D-513A-FF59-CE9CEC35B4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4" creationId="{2023B35E-4A5E-C10A-85A2-41A4DD4AA7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5" creationId="{8980E5E1-141E-B1D6-7080-377F0A1E3D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6" creationId="{0649321D-6AB0-77FF-BF91-0C73FD4F7F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7" creationId="{2E43169E-EBF1-CE44-5A52-988B95F4EF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8" creationId="{9D5F7193-026D-3E4B-B0B5-7780B043F2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29" creationId="{843F7B7A-9D99-8797-86F3-A377652789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0" creationId="{48D8D698-ABA4-C445-8191-D7DE8A914C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1" creationId="{5CB53A57-C0BC-DFDB-45C4-FD228BDF47D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2" creationId="{53488DDB-9A7F-7791-F5DE-5F7F92BFCA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3" creationId="{CC54F08E-477F-3F3C-50D5-2D1EE0612E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4" creationId="{E295BBC8-CEC0-3EE5-83D4-B4E0757A08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5" creationId="{C25058F4-1528-5565-2DAF-95CB860C37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6" creationId="{66FDB75B-FA67-941F-60EF-A237E1D43D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7" creationId="{C8057F9B-9B45-B638-C452-D00F395BF9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8" creationId="{A6802980-2FAE-4CE6-8E3D-7B9733A063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39" creationId="{E2083CE3-344F-9B02-6A7C-3A4BBC7996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0" creationId="{BB2B9337-D15A-5506-7C84-3FE5FEFF51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1" creationId="{392F0F17-9D2C-F5CE-052A-DF104B37BE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2" creationId="{C2DE5CA5-9DC6-9C8B-28FF-92AAF95459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3" creationId="{5F7ED53B-CA02-A3D3-E5A9-FCF0181002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4" creationId="{D893E6D6-E94E-2CCE-6856-F7F1A67174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5" creationId="{0C71C7F3-834A-3F3F-AA41-802CA883AB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6" creationId="{DE99C378-3BE4-9A74-32FF-EE6F9A3DEA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7" creationId="{E16132CF-ED8E-7EB7-F66D-0F66A613F1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8" creationId="{39CDCCE6-8DA4-E029-0315-9E97FC70A2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49" creationId="{B9906E30-C634-9B73-83A3-602D30C596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0" creationId="{09CFA9AE-4214-D3D2-B58B-31948DE056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1" creationId="{8B004AE9-95EF-702D-4C81-BD5F6E97BF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2" creationId="{905AA4E7-A91C-1C80-CDBC-20309C99A0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3" creationId="{22CFBF9E-6BBF-DBFC-2C6F-76A4A428404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4" creationId="{EA5666D5-15FB-C489-90BE-E6EFBE3A0A9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5" creationId="{56A574F5-15A4-547D-EF1A-114CBF6451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6" creationId="{D8AC5A19-8814-33F4-928E-C9B26C2081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7" creationId="{4A57DC1A-08D4-8F16-034E-85A435C21F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8" creationId="{FC53242D-BDB7-6D02-46E7-64A04C34A9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59" creationId="{7E1F8A91-FD6F-9EA5-AD73-D6269FC47D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0" creationId="{4582FC0E-02F6-0CA9-CA04-F927E46F38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1" creationId="{914B0BCC-EF3F-AEDB-2649-7D25F37C87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2" creationId="{F4540744-33EF-8D16-A79A-78A38CC890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3" creationId="{8D00BAAB-03CA-E695-A6DE-CF9187F04A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4" creationId="{D8E1B514-06FA-836F-59E6-30B9E9E809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5" creationId="{9A755A00-515F-D01D-E01A-83A74878B2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6" creationId="{B46EF24D-8D90-F0FC-DD73-C7A8169B1D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7" creationId="{8D250143-9344-53E1-3B3E-5567E963A6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8" creationId="{73FD41BC-D3FB-09FB-C8F0-F20CC3AB06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69" creationId="{FAB53E44-2D87-CAE8-DBAE-CEE3385513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0" creationId="{5056B974-D6CF-B684-86D1-EE903F7EBC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1" creationId="{D42BCDE3-08A9-C8A6-80C5-929DD0A174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2" creationId="{330C0562-591E-D91A-5CFE-19733B6C33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3" creationId="{3832B79C-5B7F-FF44-FEC7-57B11CFA84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4" creationId="{465DB814-5806-45C7-DE46-2372A89FD7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5" creationId="{18BFBB79-98CF-87BF-8B02-D04670EE62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6" creationId="{858D4AFF-2E28-BAE4-5616-4E1C1FCD8B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7" creationId="{35D20147-3A47-DB26-F123-C9D44BDE1F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8" creationId="{7CC349F5-A375-5FD6-4A5D-B55E04E8C5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79" creationId="{9CBD8B47-FAEF-5F71-26BD-736577FDEB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0" creationId="{A52255DC-9953-33F3-5651-3FCA9F9AB5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1" creationId="{C2AED3E5-79FF-1F05-0FBA-1EA8EC2A73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2" creationId="{5D6D90CB-D2AA-A30C-CEC9-FD608FEC34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3" creationId="{B65300FD-6CF2-45A2-E87A-EF9027FB09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4" creationId="{F9B83001-B377-0416-71AE-C72B63BFAD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5" creationId="{B287E082-DF03-ACD8-BAC7-7D9B998F10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6" creationId="{B3A22999-E939-94D7-2983-3F783750C4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7" creationId="{6F106116-6848-4828-8F11-F37B82BD32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8" creationId="{BC52B037-A789-F82D-222C-6C7D273DDE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89" creationId="{3A35CBE6-8DE9-24D2-139F-538C7385C8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0" creationId="{42C5AEDB-4248-8A08-3347-594367ACF0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1" creationId="{54DEA06C-CDB1-B49C-CA76-F8008E77B4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2" creationId="{777329A2-63F9-A07D-5085-923F957973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3" creationId="{7B8ECC7B-9284-5923-5DDC-DC9B297AD9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4" creationId="{053EF7E4-EE22-65BC-3367-CB72213349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5" creationId="{8DB73E9D-E692-5B04-4968-6D4D252FAC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6" creationId="{7E2FAFAE-D803-86AA-029F-E55F77DD7D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7" creationId="{C58B3E3B-74D2-BA2E-0232-42752ABE03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8" creationId="{5328FD4D-1B35-7171-4A3A-D0A49F0CCF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699" creationId="{0BF5B9B5-47ED-46A3-0E40-DB0851138F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0" creationId="{C4FE9EDE-2B9C-BA15-F02A-4EE6F64DEAB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1" creationId="{B1AD323F-5AE3-1B74-FF99-58B76F0516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2" creationId="{CCE17EFB-E03B-F80F-1370-AD4E4E24FC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3" creationId="{E0B07ECA-3B1D-444F-868E-D212B81EAA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4" creationId="{79973320-FFD4-F7B0-FA18-677FE75E55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5" creationId="{F721B193-A997-FCA8-2EC8-08A577D387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6" creationId="{7CF26080-09CC-1F13-F33A-98976F6E32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7" creationId="{4A0EB764-40EE-1D1A-F77B-4352604E98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8" creationId="{F6B64416-ED62-CBE0-6B9F-024211AB2D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09" creationId="{F4A6D7C2-38E2-CAEB-5BB1-5789A8E89B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0" creationId="{DAC9129F-7740-56F9-03C9-33816A3CA3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1" creationId="{D38E2262-244F-1C48-5A5E-D67CBD2E10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2" creationId="{4A7EBD0B-1B10-9D86-0306-A94C583A4D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3" creationId="{254FFEBF-19F7-7DE8-5537-176F08DE80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4" creationId="{B1C2995D-000E-C5DF-54DC-443D527651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5" creationId="{4A7B2619-BCEA-F91F-7C6F-5C60044FF2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6" creationId="{A2C2DF5A-BC9D-5684-232D-15A206478D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7" creationId="{8B64FF94-A819-A004-8167-D777976C66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8" creationId="{A04C9933-7FE6-CC46-6EA8-0AF11EB519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19" creationId="{70F08B87-C931-1049-96C7-905DF7DB07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0" creationId="{A6A90774-CD13-6951-524F-D4597B6529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1" creationId="{D4541E66-3961-4D13-A00F-DF20A62F55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2" creationId="{7800E574-1397-7671-9822-843DEA6F5B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3" creationId="{5AFD1F43-9108-A6C7-52D8-6CB575218F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4" creationId="{702149B7-7F5D-7128-4EE4-4B27758AED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5" creationId="{926C8A22-237C-E69B-3E0E-2813EA839D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6" creationId="{6AC9E24C-7E2F-FFC3-33B9-86ABF498E7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7" creationId="{FA1A3209-15FB-38D5-598C-D7A831E065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8" creationId="{6AFF4F53-6616-DC70-57AA-122EBFCD84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29" creationId="{7F7E64D5-3108-0952-26B7-7FF0008142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0" creationId="{E88AB2B8-FDF0-61D4-E180-17C7B1161A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1" creationId="{56745481-A9A9-A724-C4E7-9392767F25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2" creationId="{FC3CED16-825A-E1EF-2F79-37B4F814D5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3" creationId="{D8B7B948-E252-EE38-404C-E905AFF262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4" creationId="{D2256363-326F-F67A-6E93-AEE08084AC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5" creationId="{43F4AA28-158E-06E1-4E03-626AC8D0E3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6" creationId="{5C1618AD-2D9F-D68F-B364-F699C656C6B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7" creationId="{582FCDF9-4B17-BD0D-FB3F-916F8D1390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8" creationId="{3193A53E-20AC-F986-B4DD-33FE1E3712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39" creationId="{6BD7D508-A4AA-627A-9787-A6685EE477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0" creationId="{6244644E-20E9-076D-AFBC-DCDB395081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1" creationId="{D2EB1494-BFF8-BB35-8AE6-75F4E797FF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2" creationId="{B87CE877-0F7E-9748-6A15-7D83DB891F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3" creationId="{78C1C25F-697E-B1C4-3966-160312FBC1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4" creationId="{261C5CBF-0C0D-272A-F0EA-74A7874226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5" creationId="{5B4EF0AC-6382-1D02-B68E-5412ECFCF2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6" creationId="{383D59F8-2476-7CCA-6A51-92DA9AF493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7" creationId="{08ED492F-A43E-850C-BFCB-C276BC1355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8" creationId="{9E1A3E8C-CE84-10A9-488F-14F71F0D50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49" creationId="{B4E1E596-5ABC-720E-B341-F1D3B3BE54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0" creationId="{74B8D58A-CB4C-6373-1928-0431EE63C6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1" creationId="{4C377F88-2736-6AE0-85A4-CAA40CE353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2" creationId="{3003E676-4695-8417-6AC8-A505C4230D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3" creationId="{D26E866A-1EF7-5840-3854-4F5729B5C1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4" creationId="{A5C6972D-E051-54D3-28F2-5EB0E4543A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5" creationId="{64AF646F-9491-2F9F-B379-921AFAD817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6" creationId="{4906F805-DDBA-A195-F573-FB0CCAAEA0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7" creationId="{1A3B904E-68EF-F87A-5491-18F6CB1ACA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8" creationId="{752EF883-E1A0-7FAF-76B7-7B9F4335F7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59" creationId="{17D97D8F-A963-228E-A830-5F4E567341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0" creationId="{DE16EC36-2F1E-7D22-C458-E007E41901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1" creationId="{A063AA69-5BE7-C643-A582-DA6454B135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2" creationId="{8FDB4BD6-D763-CBDD-2A05-8752F654AC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3" creationId="{7AA9F73A-ABDB-8A79-2144-30ACBF7132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4" creationId="{E6784EE5-33D4-4CD5-DD8C-9599E41E3A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5" creationId="{428F0C31-65DC-20AA-2F4D-BA7EFD020B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6" creationId="{0D49E3EA-4B91-F5E3-897A-ADB5B3B4E1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7" creationId="{24E12CDE-4BD3-BB27-B63F-A0CE3C0D1C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8" creationId="{B800710C-E39C-0E98-DC63-F2F4F46A2F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69" creationId="{475EE493-70E8-B669-17E5-633A51ECCF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0" creationId="{5D927ECC-1C69-8586-5315-C5793B953D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1" creationId="{04A8A537-A7D6-2D7D-418E-3EFD7FA294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2" creationId="{62F8CB7F-B1AB-E4EF-9B4C-15A51E22EE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3" creationId="{0BD08846-47AF-E658-5779-F8FC8FF089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4" creationId="{DB5324D5-CBEE-4C43-3313-DC82F1D3E7B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5" creationId="{F6ED008C-6156-BC68-CFCC-7D3984079E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6" creationId="{30766354-58A1-A32D-CEB9-8A78128A28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7" creationId="{EB0A8CD9-9515-A220-6B3B-22054EE59F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8" creationId="{A59A1CBA-37A1-4F32-C413-7EAF75C772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79" creationId="{03170765-3BDA-E76F-6854-76B0C1DA18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0" creationId="{591C76DF-DF06-8D33-E2AA-3E0EC7BE56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1" creationId="{6F6A042B-F932-1015-7CB7-1E8AC285CEF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2" creationId="{A7229C23-18FB-2D85-980B-D658311F09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3" creationId="{B2D43C93-B3AE-8429-AF8A-4447374079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4" creationId="{532FBBBD-0878-E110-1B11-BD085938DA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5" creationId="{ADB6162C-D9DE-592C-BC9F-0ACEA1F7D9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6" creationId="{E76B8A38-AB0D-4DA0-BC18-32E5C0B1B1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7" creationId="{487FDBEC-E6D8-38CD-D959-D4ACC5C5CE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8" creationId="{76CBE76A-B443-675F-1C28-37E5D2FB54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89" creationId="{97D9E616-E60B-4C9C-BB31-C74593656E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0" creationId="{7FF3AF6E-088B-238F-EFDB-180EC5A44A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1" creationId="{982080A3-591D-D3F7-D181-D74F01873B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2" creationId="{64C1A210-C877-932B-E4CD-0BBA5A67EF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3" creationId="{2F51A516-AD53-FDBA-AB56-5ED1A6D9AD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4" creationId="{328E1CD6-C20D-B631-B10E-2289098F2A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5" creationId="{AD98F068-71C1-159C-181E-B14DDF548E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6" creationId="{C7DB168C-61E1-9DFC-F5C1-A80243BD51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7" creationId="{0DC8313A-2C6D-5943-FCC0-98A5507767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8" creationId="{4729F44C-B428-9587-AC89-8BCDBCABF9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799" creationId="{E51FF1AF-598B-4494-AC7B-2FEAAE7380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0" creationId="{B9FA4C80-2279-6C5E-3D45-D233227606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1" creationId="{24F7612E-76AF-96F1-31DD-E7FB9E96C9B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2" creationId="{E4E659FB-354C-93F2-25C3-EFFA5DB5DA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3" creationId="{46ADBC9F-32DD-55AD-4159-205DE87060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5" creationId="{7AB46134-3A0A-296B-EE66-7A9AA0017B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6" creationId="{0264DEB0-EF45-FAAC-B023-999229AF4D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7" creationId="{E54AE3EB-FB5E-8B2C-D3E3-01C4BAA878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8" creationId="{BC17B253-CD3A-BE75-2357-E612961B70D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09" creationId="{EA684BA9-5BED-29D1-1235-4779728901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0" creationId="{E2FACE0B-67C6-AC38-5C2B-89A55FFF8D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1" creationId="{A05D9A22-A53C-6C0F-3A6F-F16500DD3C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2" creationId="{A9729D9F-1E84-4D80-B9DA-CA7884BF03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3" creationId="{45C7AD52-8ACE-FE2B-E0C0-0F9C2CAD26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4" creationId="{584DDCC0-2D8A-9BEF-378B-91B23BC155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5" creationId="{1B64C721-D440-A47A-435E-06EF89E7C86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6" creationId="{F611346E-F646-279C-F176-E76C80A534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7" creationId="{563F2E0C-1293-6C89-ED29-2B044DAB99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8" creationId="{2D39B14D-34FD-6F70-18BB-65CE9A9D0F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19" creationId="{638F6261-BDD8-936B-BD65-0F21157251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0" creationId="{E1088F8E-7793-2EAC-9A83-B6A20327ED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1" creationId="{54C5F429-24E1-9CC4-10B6-04DAB51C0F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2" creationId="{0456C301-3D27-42AF-752A-E1D75BD541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3" creationId="{3ECEC2FE-2EFC-9E32-20AF-84DD348D2A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4" creationId="{6C626291-B6F9-0FD1-C34A-EB4A678A2B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5" creationId="{167BDD8E-A9DB-646E-FDF8-482DB4671C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6" creationId="{01AFC12A-65FB-A8F4-017D-5816CC7ACC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7" creationId="{F9B4A6B8-2FF6-74E2-0AEF-88B5099CFE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8" creationId="{5DDCCB08-23DA-8EF0-ADE1-102BACE955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29" creationId="{02B1E746-B16B-0130-4DF3-FCAE9C8373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0" creationId="{66100B91-1736-01E9-6C88-FD78CF8B88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1" creationId="{10A4A6BE-203C-2451-F9C7-CD65EAF78B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2" creationId="{9BBF7854-C344-7241-72D3-EF6297D691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3" creationId="{1C298A61-5FF4-6829-4D2F-612E433EA7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4" creationId="{7038C673-915D-8B06-37E1-87EFB3D6DD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5" creationId="{2F63CFE8-53D2-2A83-881C-6EF2803601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6" creationId="{97FB92D1-232E-083E-6914-393C2AC9E4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7" creationId="{7FE7DA75-73AF-37CB-274B-DCEFE4F304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8" creationId="{1C6B969F-B3CD-AD9C-BDEE-89649778B3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39" creationId="{7F0441D1-A8EC-EEF8-52B7-8826878C1E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0" creationId="{02105B5A-518A-51A7-9F17-69C83A66C2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1" creationId="{8A08F3DE-3F35-B446-9144-2BC51187A0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2" creationId="{94DE3B28-75A0-8A32-2EA7-08137DE359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3" creationId="{3DB3E796-7B42-7C04-40AE-B50CA35E86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4" creationId="{8E4F1D42-8FC3-15AB-635C-CE515328C5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5" creationId="{BA7F3F4C-E890-46E3-1FC8-A957622DB7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6" creationId="{873E57A5-0803-70A9-5711-3DD1E3C191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7" creationId="{B06B84EC-6D96-E59F-B4AE-4B9206EB9A3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8" creationId="{82DF8CB7-0902-89DF-C973-AD5DDBE736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49" creationId="{A5B6D7CA-67D0-03EB-C97F-CE81610B2E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0" creationId="{B84AFD39-3A0D-37EE-DB68-BA6BD1A67A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1" creationId="{B716FC4B-A5F7-CF3F-6F56-96752421E1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2" creationId="{75A25B3A-0FB1-935A-E395-9AC9B86613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3" creationId="{93885442-2C30-A3A0-9621-A52921F596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4" creationId="{03DAFC61-A34D-DF3F-62B6-B4C3CA5831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5" creationId="{1261EC23-0636-D654-DF96-E61A81FC431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6" creationId="{1BDAEFD3-1161-E9F3-8078-03CDAEE186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7" creationId="{F98F03D4-EF95-A2C0-CF8B-F174270BAA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8" creationId="{219AC035-9042-9CFC-2F59-F17360129A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59" creationId="{A54BF04B-A92E-C601-5A47-A48B4C9638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0" creationId="{459E6191-5E2C-C73F-2F8C-A10BB99999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1" creationId="{222C37EF-9C60-4339-C886-3F0844B6CD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2" creationId="{AC22C082-D3DD-6E3E-A1A8-9FDBDBE43C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3" creationId="{F4F03C2E-4072-F363-083B-070B343E22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4" creationId="{B44B9D82-F3A6-0F34-2A47-00E9BAA63F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5" creationId="{28455E28-9390-9509-0BC1-956CAA9D19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6" creationId="{C3B65BE4-99C0-0250-80C8-208AF178DA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7" creationId="{B98F6F4F-0E40-A61F-F346-F8E10DC772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8" creationId="{F5351806-6E37-714B-24C7-027BB2162D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69" creationId="{AAB8E2FC-D15D-DFC9-ADAE-A9613FC319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0" creationId="{E15F6133-9370-D189-99BC-65B4C72736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1" creationId="{312100EB-B890-89F0-3F05-62C8C33DB1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2" creationId="{BF665B0E-75C2-785F-2677-CA03FC5034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3" creationId="{4FDF15E5-F45D-B69E-4CC5-85A91ADD2D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4" creationId="{C739D035-9F9F-11BF-AD05-4F8E0E7AF6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5" creationId="{BB8DE4AD-884A-341D-7FBE-CEC832A7C0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6" creationId="{49631DD1-5D51-5F5D-5BE7-917C0620EC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7" creationId="{DFA60FFF-1D45-7AD2-E556-E37521F9E3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8" creationId="{D523535C-D5CC-9537-DF57-5A7124F865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79" creationId="{3AE2B5AE-DCCE-7A7F-F28C-F3FB7C28BA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0" creationId="{F3A7205A-2600-9F41-C776-D258EEC727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1" creationId="{ACDE49A1-87A4-FEFD-660B-E912753854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2" creationId="{F4F4DE2F-8903-C77F-5972-E1B02A56B1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3" creationId="{96A65468-FD15-D9E4-0E11-607A1DB083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4" creationId="{2DB903B1-7FB0-D486-55D1-A5C6A714C5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5" creationId="{5D45A1AD-8C7D-70B6-179E-86CCF8DE03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6" creationId="{976B9B42-A8F8-1A41-1A08-CEC1B9EEF17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7" creationId="{FB896FB0-E938-A572-1465-168BF622B1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8" creationId="{1BAD6E9C-843E-5248-0AB7-B2ABFC168F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89" creationId="{E70264EA-E441-4255-5560-A59C6D6420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0" creationId="{27628792-1E6D-BDA3-5D24-1641C65F8E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1" creationId="{1BEBDDF6-157F-A955-8F8E-EAB2C24D27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2" creationId="{26EC4FE9-A782-E493-5EE1-1336B1ED02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3" creationId="{35E0BFC2-B86D-0CB3-4F32-D4347EB05B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4" creationId="{D36D5A87-F231-25B1-C0C4-3997A26C1E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5" creationId="{30F34BAC-F96F-05DD-39B4-67B698C35A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6" creationId="{55311477-3769-AB12-9C7D-CD57002117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7" creationId="{FD65BBA4-75C1-8609-56BA-DB7EBF8789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8" creationId="{49915FD1-8F88-4C2B-AB74-9FEB31ADF5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899" creationId="{224A9DDB-A213-5156-2744-56AD74ECBB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0" creationId="{09557F80-16AE-55D1-9AF4-3E67086A4C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1" creationId="{4732669E-8AEC-FCDB-5393-63D3DBE77B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2" creationId="{BED468A9-A85B-7DFA-9160-45DCD23229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3" creationId="{67C93761-93E3-01A0-7A4F-4A16595B7A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4" creationId="{AF8B1413-0B0D-0C63-E5B7-1FC6C9EA77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5" creationId="{1D657FE0-BFE4-2EF9-C7FF-31BF6B5626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6" creationId="{9B95F7E7-9C67-56D9-B5C3-4CDA638A5A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7" creationId="{07F5A772-EE12-9E0B-E83D-0DB3BB6D715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8" creationId="{87E1635E-40F6-1EB5-33B0-B711BC11B8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09" creationId="{2160D458-CDBD-CC4F-D57B-7E054FB97F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0" creationId="{9B07C16E-4CA8-EC80-4550-D90D6B7FAB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1" creationId="{99453154-850D-1CFB-6BDD-6FF121E667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2" creationId="{53A04DC8-20D3-FFD3-5F92-2617B91ACA9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3" creationId="{FDD4B89B-993F-15A5-954F-578A3C3BD1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4" creationId="{CD98275C-0C56-48F5-1943-84B30E0CAC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5" creationId="{28A1E6D4-A796-6120-78D4-2A63619515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6" creationId="{34ED5039-7931-B262-50EF-80725C805E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7" creationId="{25CA4213-3702-EA0D-DE68-F53687E69F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8" creationId="{B63F573C-BDFA-0825-386E-987DD2A389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19" creationId="{F21CE4CE-D980-BD21-B5D2-220B318460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0" creationId="{16300025-DFCB-D53A-18A8-7913D08000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1" creationId="{85AB8D23-107E-CD67-1574-81F5BC943A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2" creationId="{110CECDC-D905-049A-2FFB-0D5913F235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3" creationId="{9428F43A-7120-21A6-4C84-FEDB1F2600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4" creationId="{0A6AB675-A592-921A-6C43-E5D53393B8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5" creationId="{14FA93A0-A9B1-1497-145D-9412646CB3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6" creationId="{1C960400-1350-92ED-21D9-C3C60E9D6B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7" creationId="{D2C41764-1867-6C94-E4F8-E2955CAD7B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8" creationId="{2DA2E92C-279D-B1D0-906C-8EC5972841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29" creationId="{7CDC6F2A-D33B-61E2-C966-49E8E89B4C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0" creationId="{12C1CDEE-2015-0B0A-23D7-6CF3DA4730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1" creationId="{7223AF6C-69E3-5C51-19AB-E7B921E0FB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2" creationId="{05CB2657-E9C0-226F-D6FD-85CD3B864F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3" creationId="{C862C38C-4273-66D0-6F4E-3F22BDD0D7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4" creationId="{AC746B0A-71D0-B31F-1FB8-B81A619051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5" creationId="{839EEB6C-1673-D895-DF9D-DDB15CD363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6" creationId="{CD39FCB0-4326-404C-ACDE-E88B193A5B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7" creationId="{BE914935-6990-7E4C-82EB-2EA689B32D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8" creationId="{AA40E485-F30E-6B52-EFBD-15A7C5CD51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39" creationId="{32342167-1A1F-0F58-4275-F47AC85A59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0" creationId="{ABDCD58D-AC80-3E94-2947-192F127F4E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1" creationId="{A639AEC6-B39A-AD3D-EC2B-A03132BB54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2" creationId="{4CA011F4-DA35-8571-7816-71FA01B65F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3" creationId="{9F5459E9-3E5E-895A-D910-2A11898876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4" creationId="{88C67D40-C238-3C07-BC8D-97D18A3F60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5" creationId="{585410F6-54AC-65D1-D74B-11AE9904F6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6" creationId="{E600F704-2665-DE66-FCDB-EB05CE3C6C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7" creationId="{6F3CA9BE-9196-C58B-1E0F-4531AA4BA1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8" creationId="{5769A327-6E7A-41B8-89EC-FBC057AAFE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49" creationId="{22D981E8-8867-09F7-2469-70FA7C9A3B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0" creationId="{053DA5C1-0FDD-B05A-04AB-2644DC8249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1" creationId="{ACDD770C-19BD-CA08-D607-193EF28A06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2" creationId="{42392444-D6F3-F3BF-4730-43A83EE03F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3" creationId="{5957190E-4F8C-3AE2-BFBF-5677991F61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4" creationId="{0189471C-0CAE-077D-C465-935902B0BD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5" creationId="{5A706267-49FC-70D6-0790-F5162BAEF3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6" creationId="{7514B111-7E4B-8097-8771-93C94A801F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7" creationId="{1B635634-A799-7C42-324C-7C3B11D1B8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8" creationId="{9C8B97BF-E709-6818-8D0A-59D6382E3B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59" creationId="{B8B9212C-8C1F-76C1-3097-459E8EE65A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0" creationId="{B186388E-CA2A-E1BA-9534-8F4ACE7591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1" creationId="{F218BBD9-3E85-40AF-4481-19C7E2695E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2" creationId="{58BE98B6-E847-157F-F949-E54C8964E6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3" creationId="{9EFE11CF-3831-24A7-39CF-7708E5D427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4" creationId="{FC87DA96-1EDD-C809-1D89-C86BF62DFD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5" creationId="{8AB44A64-442F-3953-E25B-D356693A6A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6" creationId="{EAAC1BA5-57BF-ABB6-63D1-CD23DA3F38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7" creationId="{03D5CD6F-2065-EC9D-5F4D-44D91BFF64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8" creationId="{B6183854-268D-CA0A-06F4-89E5782F4D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69" creationId="{B5C2B979-A7A2-5139-1D74-38D6E7B04D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0" creationId="{57B9F314-9E95-C5BC-B6D2-FB0723CD3E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1" creationId="{91530C24-C809-A5D3-F3DD-63A40AC041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2" creationId="{4B7D8940-8F8B-F5C9-0A21-3618FD2FF9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3" creationId="{463151DD-8517-C0F4-DBAA-C3A6AE748FC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4" creationId="{FA2A344F-EF9D-7DD6-A78C-2416142456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5" creationId="{C69A280D-D34A-BA1F-C24D-DCEA6B7646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6" creationId="{B2E11402-1EA4-6805-0F7C-A8B5579AEC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7" creationId="{FBA34F8B-B410-7899-1960-9D270EA685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8" creationId="{16783C2E-32D2-DF7E-8912-3CEE8DBC9A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79" creationId="{07A897BC-C0F4-9273-DB2B-D22C46DEC3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0" creationId="{4390B31D-430C-29DA-4AB3-FD581781CD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1" creationId="{CBAED46A-2849-EC44-0D88-5E3886F9C0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2" creationId="{BC766C4A-AE37-2CCB-5460-5CA3AF068C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3" creationId="{1F70470A-7FFF-3ECC-0317-32A0E80882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4" creationId="{D7F52620-6B2A-CABC-12D5-F430BBC5E9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5" creationId="{90CA6E54-0956-DEB2-AFF0-DDC00085F5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6" creationId="{80DC4B9B-9594-6EFA-9588-798F1893D1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7" creationId="{8395B61F-EC7B-F6DB-4BF6-6DD14C3B20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8" creationId="{3FC325FC-A549-D1AC-BA36-F488C3571A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89" creationId="{BA2798AA-B026-844F-AAB8-1778919EEA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0" creationId="{528948D8-B5A4-1B7C-41DE-E8249100B8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1" creationId="{A6FB397A-B0A3-E10F-4D9F-02FC297C59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2" creationId="{51939304-6F83-5884-2AE5-FBE29B9D9C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3" creationId="{DE3E63AE-E1B4-F130-A6C5-8284D24655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4" creationId="{12E3B4D1-3426-7397-8F48-2B42FA5B19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5" creationId="{EC87EA2C-AD8B-5C54-FF74-868ECF0F82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6" creationId="{0075BA75-0D28-FC8F-13FE-00CC5F9DC0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7" creationId="{EF456B1B-1C20-5A5E-7794-7949A99D03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8" creationId="{D27E2440-F868-CAB7-112B-D8BC42C036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6999" creationId="{F88754A1-8415-D269-53DB-D11CE595A5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0" creationId="{5E40AA4C-DEF7-A0B3-BB55-41F29C8F3F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1" creationId="{FACAC390-93D4-CC7F-E3B8-D6F8F520CF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2" creationId="{8CDE3A3D-A07F-46B9-2A18-F032467A9A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3" creationId="{C3F235D7-15D8-6725-F229-001AEFF66B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4" creationId="{F5506EE0-13AC-9C3B-DD0C-25E5911A50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5" creationId="{815B863F-2C1C-0C44-AF59-C8030FD5FC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6" creationId="{88420985-FAC9-39D8-9937-D4131D293C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7" creationId="{2D54811E-131D-DE59-D495-6AC6B4A071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8" creationId="{5360BFC2-F605-6582-5571-80D2889B7D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09" creationId="{69C137F1-8F8A-FAD3-74D6-2CFD5C6E03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0" creationId="{C1F267E8-43EF-8743-429B-EC64DDA091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1" creationId="{8227B0EE-95F6-2791-9C26-19FB3F18B5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2" creationId="{F1A1B0AB-EC62-2489-F3CF-1628A18F36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3" creationId="{AE19323C-98FD-0314-78E8-AC984ACC94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4" creationId="{2A4E05FE-5FFD-ED07-0ADB-25E2C79B8D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5" creationId="{62268D02-0248-B87A-47C4-E4ACBDF9A3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6" creationId="{F8E4803A-A8F8-90F9-B07A-161231940B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7" creationId="{19F77896-D7E6-8BE5-87B9-192FA3916A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8" creationId="{489E098E-E60B-8921-B7F5-68380384C3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19" creationId="{B0FB9CDF-9D9D-7116-6B3F-20E7375A45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0" creationId="{AB53BEEF-EEA0-7E35-B58B-79326467824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1" creationId="{5C4C97AB-7177-6CC6-0C61-E93A005D02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2" creationId="{F9EFF291-FA45-0C79-42CD-05890CACDE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3" creationId="{BD364F55-DF7B-845B-C994-9368933B22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4" creationId="{8439BD87-FF9E-364C-805B-BF5779CC3D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5" creationId="{1B98D51B-3E8F-A024-E6DA-A950874C19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6" creationId="{1143C65B-4159-EC74-DA1C-6ADF533FCB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7" creationId="{4FED84FA-1416-BD2D-B972-F5BB944805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8" creationId="{5DCA7007-D88D-7A69-025C-7B57E9A3AC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29" creationId="{37CA1AF1-E7A8-CA03-EFB0-22EEC25DA8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0" creationId="{3F20B6C8-ACED-7ACC-3B7B-2F6A56C837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1" creationId="{25803120-2455-F5F4-8199-E68963F7E7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2" creationId="{C72A1DB4-3FD8-E5B2-0337-1E11BA0174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3" creationId="{F7C6B517-08BF-5B36-8C56-174843E3E8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4" creationId="{B5D9C1BD-047C-7860-9985-38A7C5658C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5" creationId="{A25CCEAC-10CB-AA3A-AC8D-F6C1877703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6" creationId="{8BFFDAB7-04AB-9A0B-BDE0-C395B3A33F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7" creationId="{75729B25-DF5B-2C66-2090-F3B4057CDB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8" creationId="{BCA50446-B214-BC13-3873-3BA4CEF778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39" creationId="{673E431A-EF22-FF15-99C2-822D4581DD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0" creationId="{5F05A89E-8F50-6B51-6D13-5A470CC4A5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1" creationId="{EC98B9F7-B947-F64B-1FD1-421D0576AA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2" creationId="{36F25D9F-2152-66E2-09B7-50AD120B62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3" creationId="{1998EDB0-3CE1-4E27-1EE2-EC27851B76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4" creationId="{ED38C4C8-5D9D-B84C-4CF4-E49F850C48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5" creationId="{63681ADF-3F3F-7DDA-B00F-E6FB50717D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6" creationId="{DCB85200-76EF-F928-260B-0DC2070809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7" creationId="{6CDD68CB-7E37-A5EE-A678-04237DEE92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8" creationId="{DF78C3C8-A356-B4EB-3231-6EBCE70E3D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49" creationId="{B7EE384E-E653-7E61-D67F-069FCEAFE7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0" creationId="{B710210B-521B-4B95-16AE-A99EF2B3DA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1" creationId="{C0D48BE9-9724-AC54-6FD8-145E57D07C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2" creationId="{5F865E00-4E41-ED03-5ED4-7FF74C8B5F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3" creationId="{29DBC2B4-5957-95C1-5ED0-C0391DA379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4" creationId="{89B7099A-4FD6-844C-57C2-6BF2F455CE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5" creationId="{000E21C5-B07C-3725-95B6-288EE4CE63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6" creationId="{5010F762-C220-9B0B-4BD1-0F28AECFDA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7" creationId="{7C105F8B-32DF-25D5-CE48-AEC3A461CA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8" creationId="{F4C9DF52-8985-B6A6-C5C2-C63054B41B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59" creationId="{B9D46521-AC13-8A21-E110-30DB4615B1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0" creationId="{7F5BBDF8-28CF-265F-E468-3FC3BB0D92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1" creationId="{CA15CEC5-0BAA-8864-7494-64B8BEB086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2" creationId="{AE2B409E-9BD3-A55F-B2AB-E292115FAB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3" creationId="{E6CADF2D-49A6-DA9C-F1BF-D2626809F3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4" creationId="{C5B690AA-CCEB-AB26-5BC8-81A4593876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5" creationId="{75172085-B099-AE46-BA76-70F5058BFE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6" creationId="{4F4B7BD6-C9B7-BCA0-2A86-B96B9EC2853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7" creationId="{1197A0CC-1507-694B-077A-8FDB0B0763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8" creationId="{A514DB0F-71A3-EF6C-F2F8-79F7EDFE45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69" creationId="{E651AFC3-ED9C-3D93-357A-A485FD0AEB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0" creationId="{76F82AD9-216A-D604-4CE4-E63D5D55DC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1" creationId="{60C2970B-5009-7706-085E-109E1B35F8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2" creationId="{515C128F-D6BB-A0B9-8BE0-1F058ED99B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3" creationId="{3B62633A-8BD5-AA9F-76FC-8B5C70C2C2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4" creationId="{4D81F38D-72DC-09F0-1D8E-B009035C8E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5" creationId="{CB5E825D-EB84-8836-E890-A976F77D8D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6" creationId="{6DBA4E8E-3807-D2FE-E5DB-AB8AB26505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7" creationId="{3B3555F9-A75E-851C-956E-8B06245DAB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8" creationId="{0227895A-AB20-5932-9BC0-5F3FE53AF3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79" creationId="{D3EFE905-E2D9-581C-5E49-7279C61F0E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0" creationId="{F8EC8DBE-470D-5C7B-93AD-43715C6331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1" creationId="{2C36AAC1-7BB7-E323-F49F-0D90DC746B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2" creationId="{2EA42750-071D-1307-C565-2C5CD3FEE9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3" creationId="{0DCE68BA-A1E7-02C1-365F-0C90E54C76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4" creationId="{1BF04D9A-48FC-CC91-7970-0B51097928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5" creationId="{CD342A2A-6A1D-2800-E4CB-38BA2E56CA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6" creationId="{04ED9F26-524B-6072-5A76-8FA087984A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7" creationId="{8D7B1D3D-E612-CACE-459B-76A4D272AE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8" creationId="{4FA55191-C8BE-3C46-6F86-3FD5045552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89" creationId="{EE20C1FC-9105-7AFD-7390-123CC8C780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0" creationId="{7EEEB96B-4D0F-4387-0B0F-B8D95B56BE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1" creationId="{34D8CDB8-2C45-415B-6D7A-7AFDECC057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2" creationId="{CFE35E01-86D5-BFFE-5ECF-489950B923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3" creationId="{4DB151D3-8071-4435-51CF-BF5A6CF8A0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4" creationId="{E8EF4BA3-065B-A853-9FFE-5402F7B227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5" creationId="{2E8E2D58-4637-A9CD-C36C-D8147CA5D3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6" creationId="{7FE454B2-1E86-78CB-A24E-2C41A36C12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7" creationId="{7493F13C-B7BE-E213-22A1-C825DFD1F9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8" creationId="{27A663FB-1D73-1B21-06C6-5778714873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099" creationId="{0F77EE71-0D67-9CD8-CD7D-74547F76B8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0" creationId="{E9A69BB8-490A-27F3-D203-CFF0FBF81B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1" creationId="{B0433D6A-B8EF-A6E6-6DAB-4A4140931F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2" creationId="{34153093-61E7-4352-C8F7-D8803B6859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3" creationId="{40C01B5C-EC0D-69E5-FA3A-414606642D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4" creationId="{12F3B05D-A10A-3249-1648-BCE2186FD2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5" creationId="{9BAC53AB-9137-F5C7-586A-C3B47DFEBA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6" creationId="{205D570A-3229-0AAB-7921-3DF52DE5F4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7" creationId="{F0194A9B-BC46-7400-2988-122725B0E5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8" creationId="{BFEA638A-9529-7B36-D326-CCE2807317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09" creationId="{5C74A693-E6A4-476E-93B1-98B0005E8F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0" creationId="{B74119F2-E345-F00A-3EE4-F5FFCBCEFA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1" creationId="{71563FD7-0968-9D82-DD10-AB81AB278A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2" creationId="{0CC5A09C-95A4-6FFF-AFF6-40416F2804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3" creationId="{E4F9745B-6A3C-CDE9-E531-520249D8DD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4" creationId="{BECDBDFE-F158-D4C6-CC25-58BA4240F5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5" creationId="{30CC1FDC-A083-4421-6321-27D536F939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6" creationId="{E46E49A9-B29C-1C9D-FD3E-016F67DE8C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7" creationId="{F8EED475-1290-228A-CC58-6493B535381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8" creationId="{6D98BBD0-D1AE-7432-2D90-FCDC29725D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19" creationId="{C812E88F-A7D0-0011-9867-7DA1209703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0" creationId="{BAFA932E-78E1-9F75-AFEE-C4FF4610E2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1" creationId="{3ED918F1-8907-64DA-7596-D7A73B7AD1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2" creationId="{B8906BCA-77B7-8A27-9B81-AF51248973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3" creationId="{0D6396E4-220F-8E50-1190-B69BD98E00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4" creationId="{79878DFF-C585-3818-7DF4-C911733A65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5" creationId="{860AF296-AF16-B1E6-BB8B-5E177E9FBF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6" creationId="{5483F06E-F82A-8532-7CFC-0AE4A8EE3A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7" creationId="{238DEFD9-66E0-CEFC-637F-216F6554F6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8" creationId="{66D5FEBE-18C8-A6B1-426F-36D7DFFB88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29" creationId="{A6E2392C-89A2-9B53-C78B-775D77B6F5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0" creationId="{BED58A53-D57E-BA51-90E0-6DBA973547E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1" creationId="{8A6E39A8-6909-BCE4-F59A-34B4C4E073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2" creationId="{12E676FF-7534-9633-0FAC-6206E9E80D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3" creationId="{DE93AD94-C4EB-DA62-019F-8A1BC207DE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4" creationId="{E098F33E-B5A7-6AED-4940-FBA92999C1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5" creationId="{BD4826EE-FD57-839B-81D9-C2CAB15E9E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6" creationId="{0EAD8876-43AF-9005-AAB0-714C13B671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7" creationId="{0E4CF301-A220-CE34-D363-DF6B482D64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8" creationId="{D03E5A94-4969-7944-513F-3623465E79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39" creationId="{2DFD0204-31B7-D09F-F2CB-93484A47D8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0" creationId="{DF9247A8-4B26-F814-D740-8458E86DC5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1" creationId="{E03A35CA-3A3B-5A12-1211-E893C65904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2" creationId="{F4392403-6DB3-5364-5B0A-685D6AD51C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3" creationId="{C5151D62-6DD6-7F68-1989-B48DFA1D74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4" creationId="{6F33E6EE-0B9D-685B-70F4-D802FE22A7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5" creationId="{4883EBD6-07C6-C58E-BBAC-A26CA8603E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6" creationId="{B8B99A13-1A7B-519B-A79E-8E4EBB6A9F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7" creationId="{D5B89EC7-2499-D719-2ED3-51375E26E9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8" creationId="{8C2A3EC2-C79C-D3B7-0D40-5F21C8C3D7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49" creationId="{98BAB52C-EE7F-E8CA-637E-1E56452DF3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0" creationId="{C8BF9A99-EBBF-AEA6-757E-6FF25399A9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1" creationId="{7D0C4FCF-9299-0D36-8211-A7E6CC6779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2" creationId="{6BCB9374-9D58-2374-6FAE-2C1AD5A331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3" creationId="{21DC59BE-C9A6-9BAE-9893-4772A2E2A7D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4" creationId="{C332B48C-DF5A-0810-0C4F-3CE025479D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5" creationId="{AD1C3F3D-DFCB-B4E8-D96F-94F34AA9D74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6" creationId="{D3B1D1F7-370E-8151-AD67-3E3782C1B8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7" creationId="{0D5BE9BE-FE18-C956-70DF-E6F7EB7F15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8" creationId="{D923064C-5409-C9F0-5725-A0E4182841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59" creationId="{5DD3803B-E348-048C-7CA2-11AD7CF6D1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0" creationId="{A5A6A806-F19C-1270-7074-2EBA2F543F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1" creationId="{CA0096E3-E1FB-01B6-CF6C-685BA4F5E9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2" creationId="{B9CAFE29-C90E-87A0-9886-B329C83CD0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3" creationId="{3E6B6F76-AFD1-AEA7-C2E6-7A068240C4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4" creationId="{03454E35-03BD-B95F-C5B7-73C81BDA17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5" creationId="{74BC6756-8A03-D300-AC27-92CC924EBD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6" creationId="{EA0672B4-B5B4-9CDC-7489-15182F6E05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7" creationId="{92B3C73B-807E-2F32-2ABF-D9ABB323D3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8" creationId="{A390FC7D-5474-7968-04B7-68BDCB1D26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69" creationId="{C90FF26E-FABD-198B-E3A3-DD8534AA2B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0" creationId="{3AAF48B7-33DF-F982-EB58-ABCEC23648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1" creationId="{822648A4-219B-170F-9DDB-6D575B58A1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2" creationId="{C1BD6372-B084-9C4A-285C-61DA248557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3" creationId="{9126989A-2C66-AF54-BF6D-AC84E6F418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4" creationId="{5C1DF03C-BA9F-3869-2120-61BE36CBA1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5" creationId="{E1FA55DC-E93A-9CD4-B4FB-D22F073800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6" creationId="{5C2F4AFE-E039-21F4-D20A-B647504480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7" creationId="{13B6AB0F-3651-87DD-82FF-4071515553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8" creationId="{DE8FF15B-0692-4F6A-A114-757AF5510D3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79" creationId="{2E73A6D9-1DB7-F656-9CA8-7029721C9F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0" creationId="{6D1192CA-F8F5-F0E9-B923-5EA528D5EB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1" creationId="{0E8649F2-2250-73D5-12A8-8286E81AC9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2" creationId="{82223F0D-EED4-0AA1-C40B-A76F256EEA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3" creationId="{E1C7BAFC-F447-F8A1-E634-7883B482D5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4" creationId="{A09C0677-F643-761A-9D95-44A7434819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5" creationId="{2F9DCDAB-7205-21E7-F077-7CC90C101D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6" creationId="{75F94E27-C09C-B947-AE56-68734369F4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7" creationId="{6FB9C0FE-C518-0555-F1DA-43EA7E47B7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8" creationId="{D82DEF71-5C19-BC27-4EBC-3E23579474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89" creationId="{3798F689-1694-6D3A-D338-C008BA528F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0" creationId="{194645BB-FDB7-A25D-427D-2A4DCEAC32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1" creationId="{4B747960-95BC-6EE5-3B47-0BF4F353E4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2" creationId="{24833823-5920-B420-B613-86656CBE4C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3" creationId="{A1817044-B082-EBEB-4908-499DA4F0A1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4" creationId="{2FCBA1CD-AD0F-D043-E5BD-17DEC5C305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5" creationId="{A05E8A61-F760-037F-ADC2-BB7BB7BB33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6" creationId="{38871CE2-DA84-E796-BC08-A43D696160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7" creationId="{60BF3C1B-9803-8541-F5E3-5F2D57065A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8" creationId="{5FED10B0-563D-831D-769E-7B18860CA0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199" creationId="{82C7E211-1283-1E17-0B20-ED36769A31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0" creationId="{5DC53B34-E1A7-A073-C740-29A970EA26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1" creationId="{3745DACF-9C3D-BBFE-FAC1-EB9123C1785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2" creationId="{E7E3BF71-0FB9-B359-3541-6A15099647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3" creationId="{CB86310C-9B6E-3C24-5EED-7533C43488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4" creationId="{0F307970-3982-D5D2-C3C9-D827F951C8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5" creationId="{0EEA5D60-3A38-27F7-702B-3F761322FA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6" creationId="{3E8FBBDF-1B0C-672A-F11C-0B24A34B1B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7" creationId="{9933748B-3127-8622-9C41-EC4EF7BC4A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8" creationId="{B4EEEFCD-B30F-E70B-8118-8CE357036B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09" creationId="{76D32266-BA19-AAEE-63E0-FADC0C9FF3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0" creationId="{C9CE4AF8-4E3E-912E-36CF-9DB56F4D44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1" creationId="{2425AD12-8D1B-9964-05C9-1463E51643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2" creationId="{86384991-F615-5CD9-FE95-541E86EC91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3" creationId="{5F7F27CB-82AD-96D2-67F4-14B594AC58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4" creationId="{1AC987AC-04C6-C8DC-D216-A966B72822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5" creationId="{7215BC2E-33DD-F176-F846-312F0C3203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6" creationId="{EE0EF9B4-D6B8-B348-31C0-770D03A324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7" creationId="{E53A8865-CB08-02FC-DC10-972A1B8364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8" creationId="{97C58FA9-37F0-6816-FD2E-A77E233D579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19" creationId="{2C0C853B-3813-9A2D-65CC-B4EB7A7355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0" creationId="{65AAAB82-5153-1DEE-02BD-04EE55A53D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1" creationId="{0492DA76-A4AC-A182-69AD-C7A44DBB3F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2" creationId="{E4EE3F8B-FFD2-9C62-ECA0-4E0D526994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3" creationId="{19614993-389A-76F3-E792-54B15FD955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4" creationId="{2B6D90C1-3982-6EBC-92AA-9617B5243A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5" creationId="{B11E4E52-5D23-0533-EC82-69A743CD87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6" creationId="{36D7AD99-985B-7333-BB2F-81E16624BA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7" creationId="{38ADD545-7EA2-A8A2-DCF4-44AA96B6F7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8" creationId="{E24243C2-3151-FC23-C7E0-7C9EF24F5B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29" creationId="{540B9DCB-0757-DF2A-D519-E8E2E40E9C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0" creationId="{31AAB65C-FB29-8A1D-17EC-23CFB86E1C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1" creationId="{85052A6D-3E23-23D8-98A8-932C18DD67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2" creationId="{7E9A5F51-18D1-CA7F-78AA-9FDF85BA36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3" creationId="{4633A364-E090-68C9-5401-3D8F211FD8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4" creationId="{E56424E7-340A-7576-863C-51F0F3BEF6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5" creationId="{3855A97D-1140-6D64-C2BE-D356BF0D8E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6" creationId="{9CECA270-F05E-B12A-E238-C9578D554E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7" creationId="{AB9687D2-9CE5-1A2D-A837-933E46B29A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8" creationId="{1FCE7200-F501-1ACE-1A2D-2C8FE62106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39" creationId="{C9E42D19-7E4E-0940-22EA-31C10F1BA9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0" creationId="{4F45A205-E99B-3114-A308-78309A1B51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1" creationId="{BD2D790C-84FC-17F3-86FF-7F34EBFD1A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2" creationId="{4D51814C-CA2A-61BB-CB75-A4B5A36C7DC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3" creationId="{94504DE1-457B-FED1-A4D3-02F76902A6C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4" creationId="{394E0450-F00E-D8BA-FF46-045230510D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5" creationId="{97E5C4C1-971B-0FD0-09B3-41AB746F39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6" creationId="{2C0F113F-2BCF-A181-5903-E6A1D4DB49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7" creationId="{E1DF0DEE-72F8-09D0-A609-7DF6316609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8" creationId="{91BCD5C6-AAFE-F131-DC27-585B8D9DA4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49" creationId="{71D617C2-0669-7881-559D-2E16653306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0" creationId="{5AC13344-CF6B-AA66-F71C-D970EC2067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1" creationId="{A178294A-B8B1-BA0B-76B9-9922CA29DE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2" creationId="{A8E851F8-C981-ADD4-CD58-9DCAD86971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3" creationId="{883AAD34-823D-97D4-F719-7D79E8D961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4" creationId="{C64431EE-26BD-2F53-44DC-A381D71AEC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5" creationId="{8EDE745A-720E-F95E-DC81-816F6EF227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6" creationId="{BD56C198-E76D-325D-5072-5973C61EEE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7" creationId="{25D2C019-8CD8-20C7-7C95-EA27578A8D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8" creationId="{1CD922BE-5977-F650-F656-AB4337D919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59" creationId="{D67530AA-0CDB-10AE-DE36-331E9646DA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0" creationId="{63AFFDA7-247E-F364-E3C1-D8FAAB3DB9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1" creationId="{26517776-6CD7-732E-94D0-97D0DEE2B8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2" creationId="{896F43D3-3F4C-274D-1923-9220C6E950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3" creationId="{A26B87C4-7C94-D048-0C33-6319982E77F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4" creationId="{C550E8D7-A3D0-102E-99B7-479E713D9D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5" creationId="{0CEB9DB0-9090-26ED-E67E-1181AD122C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6" creationId="{962289CF-7F66-D989-334D-04B4344806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7" creationId="{5E34D8CB-5EAE-C35D-469D-246E4FD5D5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8" creationId="{401F3024-D2E8-2CD6-5BC6-E4D7AC430D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69" creationId="{357023C6-425C-C19D-C8BA-FF713199C6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0" creationId="{A13844B5-C9DA-FDB4-AC60-D915B3EBAD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1" creationId="{F9E5AAA1-4BE6-9728-F6F7-F3D77F4ABB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2" creationId="{720428AA-2A2A-B635-761C-9AE3FA7B67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3" creationId="{7B1A34E6-2C7C-DCF0-418F-51AC65E3CF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4" creationId="{FC893690-0922-62F5-E5CE-A3D84B208F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5" creationId="{A1B8653A-6E76-49F5-3459-77202D17CE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6" creationId="{87190FC0-E5DD-C144-0F58-E99D6DADE8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7" creationId="{DC00EC68-02AC-D180-A13E-776877F194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8" creationId="{B2C5DC1A-7A67-A4DB-6A95-0D791933B9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79" creationId="{8705D2EC-7927-F2A4-FC50-21BC752068F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0" creationId="{E0283E40-1B8C-E7A6-7E47-69729B6250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1" creationId="{EEC9E013-BCE9-D115-69A4-387227E93C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2" creationId="{4407DE61-9364-51ED-429F-4225DC0E87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3" creationId="{B2F9DC5F-5250-E4BC-B7EA-D25A1475ADB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4" creationId="{40771FB8-1F07-58F0-0CCD-BE5E2620D2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5" creationId="{F93832DE-CE5E-1FD9-5938-57A68C4EA0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6" creationId="{DCD848CF-482F-9D07-DD2B-0ED83AAD8C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7" creationId="{813645B8-25AD-8524-5571-DA6952A59B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8" creationId="{4B82B2A2-D166-60A2-BF71-CE3AC535B1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89" creationId="{AB834005-2CD2-E1C2-BAC3-74648C7711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0" creationId="{8A088A20-E324-561D-2028-6D0E2EBB15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1" creationId="{76DB018E-6AA4-20E6-66EF-0F88DEE9E1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2" creationId="{64BB29B9-DEA5-DB2F-3384-4D58E6EFD9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3" creationId="{593B3D61-AFF6-0357-E615-B7455B951A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4" creationId="{2E2E5844-75D7-6EDA-62F0-7DC26718A7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5" creationId="{CC792A2E-77F6-0DCC-3B18-64B3BBDA2A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6" creationId="{DDD72479-937E-B799-0AB0-6FA9F9E3FB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7" creationId="{2A657900-B922-E455-2EC8-21A4E54E79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8" creationId="{C3EFE622-CE22-3B0F-7468-D421776C5B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299" creationId="{B9A4038C-E333-FDA4-7B24-BC30FB292E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0" creationId="{D0D68669-616B-3E96-1765-93DE246599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1" creationId="{4F5D411F-5DA2-5961-8F96-A220FD9ADCD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2" creationId="{098A88F6-14CD-B960-66EA-76E7A0C7D4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3" creationId="{ED5F3F05-9AB8-EC7E-BEF0-44C4EF8B51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4" creationId="{D040642C-7567-4369-6ADD-FB9E9D9362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5" creationId="{CCC77DA5-3594-50C3-6FAE-69D35C4C57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6" creationId="{E43E13F5-6D4A-313A-632F-430957AE61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7" creationId="{6FACDCFA-1F03-21AA-2C21-FEDF7CEEB2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8" creationId="{574B1DA4-5420-3868-7EA0-181D5B3F7A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09" creationId="{F9DE5625-EE6B-A490-F2A7-09BB48F281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0" creationId="{17F8335E-2601-7865-3945-0F50DB1738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1" creationId="{0F7D46BA-743B-6DD7-CC56-85D1B2035E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2" creationId="{A3EA949F-81CD-80D6-1A12-A3C34019A4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3" creationId="{2E979963-0367-D80D-1D5C-1151E8AD6D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4" creationId="{C65E9EEC-5DCF-F63C-E553-B08992E96E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5" creationId="{D302F4BC-530D-2A63-31CF-71A53235BE1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6" creationId="{2B221BC8-C6CA-969D-78BB-4B8070D652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7" creationId="{D084C319-850D-5B4F-12E7-273397467E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8" creationId="{BC87194B-92A8-7DA7-6F9E-7EF1A3B33E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19" creationId="{67B7FF5E-EECE-9953-A1A5-0E018B8150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0" creationId="{6BBFC6AE-132A-B410-1C43-CA4E4A2A9F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1" creationId="{86053E44-19EC-F192-B849-5C7CFB6227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2" creationId="{7B165C87-3AE8-44C9-478B-19FBB1CC45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3" creationId="{4A33E536-32A5-B371-2B52-296FEB7FD1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4" creationId="{D0CC4560-E5A2-185C-47B1-A3835CE510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5" creationId="{926D62C2-4619-8E69-AB2D-CA96A5CC54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6" creationId="{F1AC8E96-C2C0-2DE3-952B-854A2B45AE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7" creationId="{0C430E81-3A58-46C0-9A68-559E17A27D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8" creationId="{648B4811-2060-169C-419D-0FDAA35834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29" creationId="{39E710B9-1ED8-8634-DEF2-EFA6F6BCC3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0" creationId="{CCFFBA43-A3C4-09A2-82F0-50AB4F4D24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1" creationId="{2CF8EC76-DDE3-46E0-5678-CF79989EE1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2" creationId="{C257A212-692F-D066-98A2-38405D8DF4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3" creationId="{5DD15EEF-2C5C-3D25-4340-06EAF19EE5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4" creationId="{9BDB8EC9-F17E-8956-8245-57E6BE421C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5" creationId="{6403DDF8-8629-982C-9039-13432EA249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6" creationId="{C047D4C9-F756-0D49-2EF1-32FD5E5E23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7" creationId="{5D7B864A-86AB-96FE-13C9-8E3E77E8EC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8" creationId="{38EEEE2B-4095-A61D-48F7-343E85371D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39" creationId="{4B80222B-81DC-88CB-CB86-42C9C56A16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0" creationId="{B5519901-90D7-3FBA-12B8-10D54F6D04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1" creationId="{17E51437-69DD-1283-257C-CADB48E227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2" creationId="{5B7989A1-AECC-6F9D-A925-6651333C68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3" creationId="{B7CF3990-A5DA-45EC-F29F-D9DE15ADB51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4" creationId="{CB713AAF-3F81-8206-55D9-41E5F27B9A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5" creationId="{6F58E83E-5FFC-8180-9AB0-106FC2B3E8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6" creationId="{63BC6F80-7392-1A11-E831-4A0AD8ED8B3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7" creationId="{F48E3438-FC36-A2E2-F97E-523369AC531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8" creationId="{0496AB8A-19D1-DE76-54B3-F8D3B37040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49" creationId="{460A04FE-6F9F-9263-52BA-8D78D8F961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0" creationId="{A070796F-93C8-9A06-4046-5B3838E81F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1" creationId="{80007A01-A617-ECDF-9A9D-D4BB81A726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2" creationId="{6F553857-FEC8-6C46-EA62-744155350B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3" creationId="{FB6B5428-407B-B8F5-64BC-3E7DE70BCC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4" creationId="{2216904A-49DA-1428-A45B-D0675E13FE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5" creationId="{53945743-C18C-6242-AFF3-153EE3D4DE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6" creationId="{8935C5D0-1E4E-88D1-D6C8-ADD43EDBFA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7" creationId="{C8F56C0D-348D-BB08-4713-A2967111AB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8" creationId="{00B63D08-E0CC-B75E-97E5-79121C3DC4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59" creationId="{7AD4FE8A-D034-B28E-C4C5-1C9EFBCD0B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0" creationId="{78AB3AB8-6639-BDCD-4887-07ED1FBDD3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1" creationId="{8100BF18-BEBC-0C39-2D44-F54BDE31D9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2" creationId="{02665285-537F-AE3C-13C1-1BDC73E19D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3" creationId="{3E25EFB8-A14E-5835-AAE9-D029DCC5CE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4" creationId="{46CE74FD-CC1C-D036-1631-DD7213AED4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5" creationId="{90C448B2-5A24-A323-93E8-581B4A270F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6" creationId="{C3AAEE25-AB6B-D372-A22C-83186B0147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7" creationId="{D359D258-F7AD-E359-8322-848286C234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8" creationId="{6F8BF1E1-56D9-66BD-3482-05AF713649E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69" creationId="{915BEFFB-C9DD-96CB-6BCF-8E67D35694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0" creationId="{8C951206-4D8E-296F-9186-BC92C392D6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1" creationId="{580BBF15-7F81-5402-210F-C8A81D981B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2" creationId="{D493A063-97AF-7274-6786-52B1707A5F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3" creationId="{C5E846E6-6B3C-4F9E-F0A4-C8A0E39C6A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4" creationId="{B157322F-1EF6-6752-1968-166153878D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5" creationId="{0A2AA1A7-F7EA-4C99-A8CC-BDE6D747EE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6" creationId="{4BA3EDF1-0DE5-9109-B653-666F5A39FA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7" creationId="{ED949DA2-E2D2-670A-3C94-851B18473C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8" creationId="{21B3E552-FD7B-3D26-C55C-59FFCF1D8B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79" creationId="{70269E39-B3F3-F3C3-9610-1BABA7480C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0" creationId="{7C056377-A4CF-557D-7895-1D5E6E98E8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1" creationId="{DE6C21F7-9DBE-3AC4-2E5A-01877087AE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2" creationId="{329FA955-F519-DB8E-5C87-E667AFDAB5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3" creationId="{E977ADFB-6B66-24A5-B3F2-8B9A132AEC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4" creationId="{EC1FE68D-4772-82B4-7F66-8DAD83E210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5" creationId="{8DB7CDB1-F2BF-6D3E-5DE8-1E6D27E568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6" creationId="{63198F21-6F38-4BEE-4D2A-1EBA32BBD8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7" creationId="{8BD86D08-A89A-5183-765E-41D0A4456D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8" creationId="{D88231DF-1FCA-8194-A01B-4CE70C3279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89" creationId="{B82B0786-4B2E-C20D-9C61-62165AB253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0" creationId="{A452DB55-CD98-6900-230B-163C7DC7947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1" creationId="{C44DC1F1-9B70-D82C-DA79-1099F3EC95F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2" creationId="{2C46EDC8-F438-B904-2F42-872D776201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3" creationId="{091C3CFC-53ED-7D3F-3D56-790473E93F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4" creationId="{02DAAA20-0127-3945-7CF6-4A053AFD10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5" creationId="{67A0F22A-5F6C-4BB6-17A1-73325ABEFB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6" creationId="{F28CB725-FD02-4DD0-4EFD-5D0978F2AA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7" creationId="{D6EB281A-F810-6E39-FFD8-1EC85280543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8" creationId="{9E80650D-AC6C-CEF8-CFD6-4E1F1100A9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399" creationId="{860A8C9F-8206-6B7A-7953-79F904FD80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0" creationId="{CFC1A6B9-9DC8-B804-657A-BB87A52E47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1" creationId="{87B5463D-40A9-D14E-87B1-DC00DA2CF6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2" creationId="{D0642D78-2D65-2341-2637-E65785B141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3" creationId="{C6D15FBE-C598-9F64-3846-1563DC5C50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4" creationId="{4619DBA9-B743-6A45-67F2-A707A6C6D8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5" creationId="{26485470-04FF-3295-3161-4BEA9E5D87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6" creationId="{6A3C5AD2-5278-F168-9ADF-94C28A2977E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7" creationId="{37D74C7F-2165-81FD-37A3-835D4CA214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8" creationId="{41E4E2A3-1D6F-0A19-AD96-03C0B4628D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09" creationId="{8AA51231-BDC7-7719-D546-589C04E4E1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0" creationId="{B7A77714-C6E7-CABC-80B5-5ADD2931AF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1" creationId="{30C9ABC2-AC0A-FA99-8BBF-8238F6680D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2" creationId="{CBEC4FFD-E9B6-27B0-821F-5F0CAAFDA86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3" creationId="{7EDE9047-FA52-2132-72F0-8B212FD2E8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4" creationId="{A9E17CB3-0640-20A4-864B-E5324DAAC7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5" creationId="{EBEA2289-C5C4-1788-8D24-03ADFBDDFC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6" creationId="{A8DBB83E-2FD3-6027-0046-60A1F93DCE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7" creationId="{BDFF61A4-88D7-BC7F-6F3C-11D22CE83A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8" creationId="{932C9D76-05E3-0878-2658-183B218163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19" creationId="{A93F6071-594F-A099-5632-DF4E5DFCD1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0" creationId="{68A91F23-8BCA-B4AB-E6FB-636642FD51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1" creationId="{E097FB7F-475E-0671-D61B-8B0EC9ECB0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2" creationId="{53F59E83-3751-4C8F-8F1B-1F20BB9648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3" creationId="{B4C25B19-3EF3-9F88-F17B-C4BF34B39B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4" creationId="{E15BCA92-FE58-C50C-1EE4-9EE049EEE0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5" creationId="{DED9FE9D-E334-3FEE-0DBA-91A24F1856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6" creationId="{2B74F44E-E48B-D98E-3282-0432B45D8A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7" creationId="{63C0AE3F-64C3-34CF-74DC-522FD02694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8" creationId="{E084A254-46B0-B948-8187-9F246B4DBA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29" creationId="{E9E3A398-B468-02C1-DC44-0C1A591D43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0" creationId="{E348B124-A602-29F1-7532-2866F0A54A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1" creationId="{4BACDDED-0CB2-D628-FDBE-4E6B65B68A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2" creationId="{0AE3524F-E3A0-5CA8-E072-B8EE48F76F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3" creationId="{D265420C-11A1-42BC-FC4C-C8F139EA00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4" creationId="{83E7BD64-6509-570A-2800-C4F53F0FCF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5" creationId="{47F5A7ED-A802-2559-9E73-E5577E5359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6" creationId="{DE970750-FC3E-6E84-E27A-7458ED6276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7" creationId="{8F04F32E-3849-AEF5-D9BF-AB3812BEF5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8" creationId="{14C198E9-3D65-64EE-F72A-A61F43A2CC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39" creationId="{01F96DE1-5AE4-B744-7E6D-713A596E65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0" creationId="{FA1E76D7-EDBF-FA3C-8CE4-3BDB5C6D29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1" creationId="{4B2DC58F-90E8-1991-B969-7E8F4C4B8E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2" creationId="{8CAE18AB-A34C-4DC6-4296-B710318FBA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3" creationId="{1881B98D-EC77-E754-297D-712B82D1C2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4" creationId="{1E954D30-51A6-255C-05CA-84A31B2257E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5" creationId="{386B24CB-865E-D840-7090-B9717E8668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6" creationId="{6E495411-C434-513F-AEE1-CDD037C894B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7" creationId="{7ED65764-C644-D1B4-8B74-FA06F361A2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8" creationId="{64B13839-FCBE-7598-EB85-CA42BC7FE66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49" creationId="{93360701-1A46-D1E6-4F90-B8CA4C8E83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0" creationId="{693D6952-7A28-0A6E-1B70-05BB111487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1" creationId="{1CE43FA2-7B80-866F-BC29-EECE9BEFD7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2" creationId="{233FD235-DBF3-4E9A-073C-40BD34A48E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3" creationId="{D1C0C7F2-510D-3964-854D-9F9D63734E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4" creationId="{D3226222-3B32-D24C-26B4-0599A9CCA1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5" creationId="{1CBE0444-354A-2F6B-E229-B47C929CC7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6" creationId="{8F604517-927E-C38A-6B2D-5E94DCF035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7" creationId="{789B6A22-13B6-10B0-282D-8FEC3D44B7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8" creationId="{50D76446-B936-8DF9-E6B2-AA44C6BC2D7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59" creationId="{53CE1EBD-C4A2-7C40-780B-155BF4B74E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0" creationId="{FAD310EC-4D62-831B-9905-821E9A6A79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1" creationId="{1838532B-7E83-FF2F-37D9-86F371C749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2" creationId="{0F755FDD-908B-0738-6FB3-02872512E3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3" creationId="{AEE99F53-A570-508F-E0A0-4FED649BBE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4" creationId="{E64795D6-1970-9FB4-99D1-C68C14455D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5" creationId="{8826A464-8529-CBF5-1F73-CB03107331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6" creationId="{3C77C5F2-35F4-DB50-D49F-7213563B0A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7" creationId="{D1ACD82B-68EC-3285-BF18-F71CE7C4F2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8" creationId="{6762557B-A747-E320-2BBC-BC5428E867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69" creationId="{05571C77-561C-BC35-E359-6831BABC13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0" creationId="{E8E80D17-C213-D54B-8B6B-BA97641C26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1" creationId="{E50FC03F-29D4-3634-7D1D-71EFEDE37D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2" creationId="{8FB48D41-D63F-F748-0C08-33522B804F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3" creationId="{F0FF88FA-C080-036A-2D8D-72259DBDCE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4" creationId="{1A704399-5F5A-3225-2A5C-1248E218FF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5" creationId="{8ACADD1F-3535-4366-1F22-51DFC35A0E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6" creationId="{191C52ED-8159-A7BA-2AAF-8409F7B194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7" creationId="{44EF4F2B-B4A3-DDC5-A2AD-D3A9F45F3A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8" creationId="{5C392661-C0E8-A56B-ECC1-29D7718717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79" creationId="{FAF40688-73D1-CBA5-F8C7-2CB9254694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0" creationId="{2884210B-1876-9F92-CEB7-5082A99365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1" creationId="{174138E9-3B2B-F014-D391-841A24A586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2" creationId="{6F6B9742-D90F-9B98-7A74-5DD5423E60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3" creationId="{1A1AA3FC-F72E-BD06-4F20-920B142044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4" creationId="{A0B6FC81-7849-9BED-21E1-DA6CAE9EC0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5" creationId="{717704F3-C457-D848-D775-CE6926B779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6" creationId="{F0C67E77-CF04-AF31-765C-48849666EF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7" creationId="{AE957450-7434-74E7-0849-3EB6D3869A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8" creationId="{7E36BB21-CE40-87B2-BF08-695DCE5783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89" creationId="{D1DF9132-F59D-CE18-0A70-05EF251CD51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0" creationId="{013BDD61-439C-56A1-6A2A-33C70AD0E2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1" creationId="{90DC1832-3029-0919-25BE-6F428751EDD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2" creationId="{25145D37-75FA-A46C-03F7-CF354DCDC4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3" creationId="{2964971F-FCCF-8BF7-EF30-63063F6288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4" creationId="{F87B0FF9-5ECF-9EBF-6C02-842EB2E28A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5" creationId="{C486F981-7F8F-BC62-639E-B1A370DA43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6" creationId="{D7CB80E9-7690-A94D-4B8F-BF970E5882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7" creationId="{7CF6EB0F-8967-C3CB-7A3A-E2B5E14524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8" creationId="{891B1AA2-CD5D-F26A-D26C-16C34D3952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499" creationId="{2BBC8431-B50B-7D37-0392-205A243B20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0" creationId="{A6BD7C2E-8113-0E67-7B44-491C5CF27E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1" creationId="{206443D1-1C70-65D7-CA2F-02F4061499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2" creationId="{09912D7F-DA8C-CE34-D749-F4DBAA3A8E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3" creationId="{5AA9DEF3-27E1-7B03-A666-EFB9A0C9408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4" creationId="{82B83669-BB27-D92F-8EFC-FC2C0AC42F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5" creationId="{416891BA-029D-0DF8-0D2F-7E28F9EBEF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6" creationId="{51BCEF09-55A9-9674-C31F-870E91EC73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7" creationId="{AB19F104-E224-8D4C-465C-057FC5A36B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8" creationId="{3D203935-8170-211D-C43C-8AF34DBBE2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09" creationId="{BF64B0CD-BC22-23C5-C7CC-30A431487B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0" creationId="{06638D27-4F56-48A2-42C9-3EE86B1614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1" creationId="{2DC45325-9045-7B4D-969B-0D0741230DD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2" creationId="{262EA21A-17E7-22B2-6E72-89A47E23ED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3" creationId="{CB34B709-6DCA-CEB2-FC4A-39EC5A0FF9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4" creationId="{1BD8F117-F866-7CFF-22E3-75AD2CF1C4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5" creationId="{6100D29A-9E7F-CEC6-D8A7-397C7F6CE4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6" creationId="{7A6F23D2-81EC-6A8C-A072-7A1EB12BB5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7" creationId="{A0ED3DAE-2FA5-6B57-DE7C-00205B08E5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8" creationId="{4D6E62FF-8D67-207A-F669-F8EBBED631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19" creationId="{C993B881-7C70-BA61-44EE-DCBD1CBB7AC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0" creationId="{ED136360-3B05-EEAB-DDC7-FCFA836111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1" creationId="{B2F66038-92A2-3D45-7F84-BA1A9A5ED3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2" creationId="{94B79BB3-2E38-F102-C9E6-0A2F0A7764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3" creationId="{468BF56E-98AC-E84E-4823-0FD79AAFFA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4" creationId="{A7D2E2E9-7F04-8499-C769-BB1B2EEA3E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5" creationId="{49CFF17F-D845-697B-7A38-EB6E56CD9F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6" creationId="{781FD362-70B0-CB88-5EE3-F5D8442837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7" creationId="{2633A3C6-159B-7739-DFEF-2C9362ECA7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8" creationId="{B1A6410F-0530-FEEE-A037-650BAB79B3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29" creationId="{EF457E21-E5CD-415E-83E5-29F6E80A62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0" creationId="{CE8F07B0-9FA7-DCF7-6AA6-26725E2CE9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1" creationId="{29EDDA98-21F3-E7BB-20B7-0A96B0D620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2" creationId="{6453C4DD-AEB4-B60B-519B-66425885B0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3" creationId="{816899D0-56EC-E2C1-4A72-6B4AE496F8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4" creationId="{DE4AAE20-4375-A48A-24F1-89268809E4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5" creationId="{E3205B28-4B24-A63E-6098-F67C616BD0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6" creationId="{3584DBBA-4F0F-0AE7-F5DB-999FA3BA3B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7" creationId="{568AB17A-E31C-CF2F-6CD9-7883542C47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8" creationId="{EA9D1E9F-C32A-2429-146F-9AE4C80F329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39" creationId="{41F68185-E761-3070-FE79-A43C8D05AE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0" creationId="{BA4A373D-F41A-7BF0-EAA5-B9856CFA01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1" creationId="{2A7AA24C-BC7E-4C3B-E324-483938A150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2" creationId="{1417946B-4C24-DB36-9EDA-61E0B21BBE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3" creationId="{FDF55C7E-0523-87E1-6CDF-E24CCB0090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4" creationId="{73434870-7544-1394-2F08-89BC611A25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5" creationId="{4D52D2FD-13A2-5FFD-76CB-3E75EBE6C7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6" creationId="{9AED9A59-5719-3821-3541-D85682B4A7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7" creationId="{CEF4DD11-E0C0-259E-012D-38C1799AC1D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8" creationId="{14D2851B-E142-F6F3-9413-B5F8760311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49" creationId="{E41617AA-89EA-5D2F-8A57-FE7A7DA6B7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0" creationId="{0635AED6-60A4-443B-8A30-0DB0AFFAD9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1" creationId="{6247944D-253D-7ECD-5FB5-D3C8B4CC83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2" creationId="{3AC4A506-9CA7-7291-912D-10D662EA79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3" creationId="{16C054C9-C010-B445-9895-1C67521881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4" creationId="{365F6DF3-1E15-909C-7FDD-C5BA71DEF5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5" creationId="{DE4F1C76-AC54-569B-7F8A-8A77CB4520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6" creationId="{F00F45F4-AEEF-176B-4C64-BE4E2467071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7" creationId="{BA477ECB-74E0-1673-CEA4-2D04D57DB7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8" creationId="{624CE20F-804F-A70C-2908-0EFE641945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59" creationId="{AC96DC14-C6CB-24A9-89C4-922107604A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0" creationId="{5C49B13B-81B8-A3AF-940F-CED295601B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1" creationId="{EAAB9A18-F6EB-3B1F-7A2D-24ADDF0273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2" creationId="{1A04EEDC-7FD4-9B84-3689-8221E7C629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3" creationId="{B5F92CA5-9654-A4C8-39C3-D83640B1E6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4" creationId="{F4F6CF36-A996-7DF7-9712-152BEC6635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5" creationId="{FDFC0AE9-3A5E-A581-D8B0-F81B8DA622C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6" creationId="{44F11C61-4CAC-C432-B804-68F56963AB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7" creationId="{5DA7DBE1-0553-C6CF-C5BF-72FCB6DE8A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8" creationId="{C17EFFB4-3C46-5DF7-93C0-B1F1F301C8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69" creationId="{03FEA12D-048B-F0C3-2777-BF2A32EDCA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0" creationId="{661C5990-4C26-F137-61B5-DE3BFCE436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1" creationId="{DCA6DD7C-7754-6666-2F4A-9C2A274192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2" creationId="{588198E0-D172-21E3-710C-6B1E59B5A1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3" creationId="{9CF9B57E-7C0F-DA66-E6EF-2DD4E00CBE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4" creationId="{FE839052-8631-74DE-DF59-048FDCAB13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5" creationId="{E8AEF014-02AC-03A1-0004-955D5B8B310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6" creationId="{6F9BB0C0-41FB-9B3E-1B0B-13E514DE11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7" creationId="{FAD91BD4-4817-3797-2FD9-01378B3737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8" creationId="{3FE5FE6F-7B8B-08FC-65C7-F196E7D9DD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79" creationId="{140898E2-9D26-8529-E494-D1C37B9880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0" creationId="{C8F2874F-CA05-67D2-EEDC-A8325B3CA4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1" creationId="{59F276E2-47B6-560C-2D96-A79194AB9B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2" creationId="{2A562FF0-6225-17AD-8966-574E4E88802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3" creationId="{36F1943E-C8A3-9D39-475D-639CF67849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4" creationId="{126BB824-E1B2-8711-AE19-8F46CD1147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5" creationId="{B911F267-EAD1-099E-069E-4670C08FED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6" creationId="{1AAC4DD4-A704-8D48-68C5-8B5A28244E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7" creationId="{ED8E2218-1E39-189B-F374-B0C75DF22D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8" creationId="{127F2A21-5937-D17E-7D9B-4ADA6913FA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89" creationId="{E672A003-EFDB-151C-CC00-2B521A95AF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0" creationId="{B7335EA9-88D2-328D-81AE-DA1ECA9D81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1" creationId="{69673BDC-6376-D68E-90A5-AE47E1479D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2" creationId="{BB59E4D8-85F5-BB13-362C-8E660EA1EB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3" creationId="{23C9D0FE-320B-A47A-B68A-B7F8578C14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4" creationId="{B5AF0C5C-6EEE-B1C4-B67C-AF4A61F101D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5" creationId="{1918033F-97FB-5A4A-3FB8-CD4BE6B676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6" creationId="{356B5048-F6D0-678C-E84A-77ED62EC9A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7" creationId="{090E6145-7505-014B-D28B-F2452AC23F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8" creationId="{C50D19AE-113C-6D56-D11C-2616910524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599" creationId="{682CDEE4-5754-36B1-1CE2-342278585B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0" creationId="{1186C901-9D35-F8B9-C88E-F13FD4F2D9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1" creationId="{CFBC998B-8A20-2C4F-021B-67A2FB9927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2" creationId="{A6A31FE7-7E1C-CF1B-E60E-CACC5FC119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3" creationId="{502D6787-357E-E602-EDDD-412176FC59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4" creationId="{806CDA21-238A-AD5C-A7CB-98FD52AD56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5" creationId="{86D00D5A-BD44-94E4-CBD2-2C01513811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6" creationId="{DC0A9713-7BA0-B37C-E96D-B85F1A0C8C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7" creationId="{D505F9F5-36B6-1315-1209-FFDE3E9BC1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8" creationId="{C9538E80-F76F-A95C-6857-19E3D5D400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09" creationId="{B5B40550-EF15-8EF5-1CFF-60DB3E9982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0" creationId="{125C8364-2D5F-0409-AD45-436BF3E251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1" creationId="{D75CC196-CC61-10AB-9A55-E846459399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2" creationId="{CA02E644-BD79-8E79-D619-68F4B5BE871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3" creationId="{9DD85F45-F967-D803-5100-5866A73594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4" creationId="{3C4DDAEB-598D-D539-F832-C2175D5CDC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5" creationId="{9FAA3444-CD8A-899B-E496-C4D0272D22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6" creationId="{31F45E41-E948-F292-662F-3438DE0F0E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7" creationId="{5DC9F63D-856A-D045-80DB-EE2515173F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8" creationId="{3D8ED7DF-1DF4-2AC8-5E72-3163D11AF84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19" creationId="{1A8A2E94-FF82-9E14-8510-31968CE93E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0" creationId="{9712DAD6-0645-D82C-BB9D-9B22C3FFA6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1" creationId="{457B8A13-A3A5-3370-6436-707A58875E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2" creationId="{096DB970-EB54-3615-83A5-9CAC07DF79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3" creationId="{9FEFA170-F74A-8FD2-595B-30C79297E6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4" creationId="{5D5E334A-878E-C427-F210-DAE3CF8473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5" creationId="{3E1EE630-385F-3067-20DA-8774507824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6" creationId="{B7891A7D-0E62-CDBB-358E-48F2DA800A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7" creationId="{E567D4BD-D4C4-5D35-E7CC-804D1651B1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8" creationId="{272B8353-CE92-A0B8-2D9E-D2174A6F0F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29" creationId="{80E56C1B-CDA6-7478-4375-59ACF5B9F83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0" creationId="{F940EF56-5B4F-CD31-0499-51A55BABBD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1" creationId="{F6731FB4-15D4-694F-52F7-5099BD64D6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2" creationId="{6EA31CE2-54DC-9C62-5A09-365BF86B88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3" creationId="{D49C52E0-50C9-BFA9-7F07-102B51E0F6C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4" creationId="{1AB00618-827B-A807-8FEC-D652FCEAF7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5" creationId="{28F540A5-F6E1-1051-AFC5-DFECEFFF8A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6" creationId="{E026AA0F-03B2-9F5B-A18F-FE6E1A3DC2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7" creationId="{446A6F8C-4DD8-75D6-E44C-76E5030972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8" creationId="{B833737A-5008-C582-E2E3-327D3511AF2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39" creationId="{270270F0-F098-2EF5-04F3-709815DA60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0" creationId="{BAEE1FDF-7C6A-A57B-2C1B-3E67F84492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1" creationId="{7461F949-AD95-4646-AE95-7C7BEDF7D91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2" creationId="{0C2D6FA1-121F-9E02-6536-0BD07A3454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3" creationId="{7A0F95F7-C3B3-7FC4-E29B-03FCEFBE40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4" creationId="{BAD053F6-3DB0-FB4F-5044-8E5E016F8A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5" creationId="{DEF6D4C8-7E09-861E-8C14-FABC8689F7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6" creationId="{7E6DBE04-570C-7D9D-B72C-2E36E34098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7" creationId="{FF1D040F-51DC-D529-49E1-BFC859B74F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8" creationId="{09C07A99-6853-17DF-FFBC-80EB43AFFB0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49" creationId="{1A9E6914-EB96-8ABD-B2F2-BE713F598E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0" creationId="{13590409-EE30-4A44-111D-064A3C32B9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1" creationId="{8A7ABCAE-CE19-CF5C-B332-69891AF0B8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2" creationId="{2AF68A6B-9CE8-5552-0D25-8B2A873054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3" creationId="{10D20481-CAFC-10E8-5596-2117E0D346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4" creationId="{4C4B7EAC-F8DE-5C0D-690A-9655A9FA3C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5" creationId="{210103BE-0AEA-2C45-C222-E0DB1A7AB6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6" creationId="{F7C4B2EF-4CB7-63C8-0D63-2A16260053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7" creationId="{5131A629-4317-2F42-F5EE-4EF8B0B319D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8" creationId="{A4A986D4-A376-2579-042E-D5C1DFBAB4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59" creationId="{DD44D06D-FDA8-9760-5482-5A1165C91C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0" creationId="{A967EFB3-5594-BD01-871D-C3E7F755AE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1" creationId="{566C40D3-44CF-73F6-A29B-A196EDF97B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2" creationId="{469F6070-7D00-CD5E-5A58-7C371D97CB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3" creationId="{C256C155-56C5-458D-AF79-7723E0D39E5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4" creationId="{E73E5B08-E0D0-2238-775A-D1B97F7A7C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5" creationId="{9E28963C-645C-5B77-2BCB-D6933D0972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6" creationId="{D2E834FB-39E6-C707-90CA-3448ACFC7D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7" creationId="{CC83061C-FB7F-A7B8-579B-3F567F4B3D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8" creationId="{EC05571F-FEF7-153B-9938-235CF85718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69" creationId="{A8634008-B29C-A376-3622-92DBDF9945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0" creationId="{AB9068EE-9963-127B-5D4F-5EF30E2A46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1" creationId="{0A086633-E155-6384-1B20-CA88D22EDB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2" creationId="{045615DF-F818-4C7B-243E-46447A19AB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3" creationId="{F16AFE6F-6DB3-CD53-3814-5C8E59ED659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4" creationId="{F5D36253-E71D-68BB-D6B2-F944743BCB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5" creationId="{5DC676F0-9DDF-E573-95E0-65705C606F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6" creationId="{FD046B05-9765-93C2-3E74-33DB60AEEA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7" creationId="{AD8F6FDA-156C-A92D-2E1E-8AD2C03E627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8" creationId="{7B2AE0B4-2E2F-5B37-5657-4782FF3ACC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79" creationId="{C5FF9CF1-733E-581C-A0DE-78A2019E04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0" creationId="{3BBF1710-B750-BD11-C2A5-BB87A779B1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1" creationId="{5FFA2F92-359C-7ACA-0ED6-2B9E35596C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2" creationId="{77A8D57A-7F6C-9A36-3451-160B7D2BB0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3" creationId="{F682FFD5-3742-6DD1-906E-B72D228FED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4" creationId="{31815F22-1C53-D121-EC1C-5177D5F203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5" creationId="{A4BDD160-5B14-7584-45EA-9F4F3C2D84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6" creationId="{BDF93E40-C937-D58F-9797-459FD5555D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7" creationId="{081E8E9D-4B89-34F1-6652-EE9B2F699C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8" creationId="{94FA2D6E-4B5E-45CE-6F03-A0045E953B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89" creationId="{CD8466B5-4B8D-259D-55FB-A572A9BDFC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0" creationId="{872F13E2-E04D-BC43-EF29-42644C6818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1" creationId="{CC884DAD-15A1-C63B-4176-BC3D58DFF3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2" creationId="{107645B4-4F5A-E326-C0BA-D00C15DC01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3" creationId="{41401E51-7935-1056-8238-6E9F0481B8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4" creationId="{7EF2F93B-0962-C7C0-F9B4-56545641DA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5" creationId="{81E36996-3D52-7E75-6F96-B00AC1C5CB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6" creationId="{326D553C-4DD4-EF79-8D59-4DAB379DF2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7" creationId="{EF0BDAEC-6A57-86C0-1C3B-DABA36777E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8" creationId="{05FFB3EB-6683-94FC-78B8-1D10C9AD29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699" creationId="{B74CC47F-83FA-0FB3-6E68-D81749BA1E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0" creationId="{2FE27962-E8FD-D8CB-04F1-11742690BC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1" creationId="{0D02E8FD-BF96-95FA-3EF2-9E4053C3FA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2" creationId="{9BC6CA60-712B-7ECA-7B48-4548A80CE4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3" creationId="{89C37815-0D66-F1D0-B1F1-053A1FF618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4" creationId="{F4F70E45-373E-1276-36AD-799526A287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5" creationId="{7B164598-470A-61F2-DC51-399779B688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6" creationId="{825A70E5-5979-934B-146F-B200076C9F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7" creationId="{AA815234-CF5D-CF51-BF2D-9A5C6D5852C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8" creationId="{C33812AB-E766-325C-0A8B-C8DDCD4EE4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09" creationId="{B6D6BB60-5C88-BFBF-1442-E762E152A2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0" creationId="{DDD3A49A-06C6-CCC7-4200-BC01E9430A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1" creationId="{A737ED8D-B6A0-90D8-D2B5-45DFF83685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2" creationId="{83A2063B-29B2-640F-F43C-9801BAA111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3" creationId="{1FBED442-2870-21FC-664E-7782A1212AF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4" creationId="{51A30DDC-E4EE-F2D8-64C1-47E81C06EF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5" creationId="{F0680B64-1D4A-5AC5-C790-5586693513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6" creationId="{7D3BF7AB-286D-0727-69D6-C0E38B6347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7" creationId="{C113A084-C1E8-409E-33B8-6EED08D308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8" creationId="{97E890A8-60FA-CD9D-18B8-9CD227608B5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19" creationId="{52E345BC-9810-D0A3-7E75-4745A8AF55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0" creationId="{16F2938C-E0FD-D7BF-21E0-9A53605178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1" creationId="{CB47D673-2EBD-3DBE-1182-BDF7042C00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2" creationId="{C619B7F6-0829-3D4D-75B7-B777F280C4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3" creationId="{BB849BB5-ACA4-A3C3-76CD-24E7FAB4F0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4" creationId="{CCD7EDB5-B60B-95C6-E585-11DEB8E0B94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5" creationId="{4E968380-575F-88B6-78CA-4CB2B6ED94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6" creationId="{9A77AD46-4EA1-A148-057C-75AD48E510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7" creationId="{CD72FB4E-42AD-7BB7-0668-7999205AAA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8" creationId="{CD927C67-31BF-3CB5-2DF7-26D323B4A2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29" creationId="{FA4F339B-11BF-3AB9-7271-1DA458D936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0" creationId="{27E7AC94-3B13-C09C-469F-7A473947A4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1" creationId="{3263D9E4-94CE-AE03-DDDB-42101DE75E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2" creationId="{0D2471C0-8082-F744-FD34-CE58C22B1C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3" creationId="{552A6E5B-0BE0-9A10-BFC6-17774B8DC3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4" creationId="{5ACD7561-DE3A-BE2C-F2EF-15B2DFE762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5" creationId="{3F89D611-CEF0-E3A1-79DD-44D6727B6A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6" creationId="{4FCDAEA2-19C5-F104-AFCC-C7FCE28A04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7" creationId="{95553CBC-4541-5CD2-9413-7B7C75ACD5D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8" creationId="{BF2969C4-8BEA-EF7F-E719-2EB6BCFE4B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39" creationId="{A67E2AFA-00F4-CD04-AD81-17DBC3C62B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0" creationId="{5C223FD4-52B5-C555-02FF-926C5185E5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1" creationId="{CF2947EB-969A-637D-EDA6-84129A587E4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2" creationId="{3A131F86-1080-D685-F743-9B1CE1727F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3" creationId="{C59B60F6-EF8E-830D-5BC9-CD28913DD12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4" creationId="{1EC021E6-AC07-DA88-5B75-BEB9DB9E2A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5" creationId="{E06C3E5F-0A52-1BAC-9503-A12185629A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6" creationId="{9558A17A-7ECB-D5D6-9443-7CF76C36080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7" creationId="{3EAEEBBF-EDCB-6113-3C95-10DDAF95F50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8" creationId="{2C6776F0-5C96-05A3-A29D-4A46F9A7DA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49" creationId="{A3DDBFA4-E952-24BB-BDC2-6957BF76E3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0" creationId="{A7B99EDE-C7C9-89F5-E8E7-96052B7CD53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1" creationId="{38845B21-11B9-72E5-8017-365D170CC3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2" creationId="{0CB22E5B-8F28-DD75-85B9-BE3480899A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3" creationId="{8D340409-689F-2886-6A91-4B193183D7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4" creationId="{BB415225-FB6C-C1E3-C26B-73462F9CA3B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5" creationId="{3A389339-ACBB-B0BF-0F4B-E948D89BF8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6" creationId="{6DDE6612-746E-FA60-EEAB-B8452CB9DA0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7" creationId="{56D6029F-9607-C730-D1C8-F3C400799A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8" creationId="{21E79444-8B1E-0C2F-0F6D-73E14AC6BA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59" creationId="{070C135F-B60C-AA84-E36B-D847B93E70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0" creationId="{9596C304-1290-D812-F6BA-29A225BFDB2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1" creationId="{753588B3-6DA6-F0CE-982D-64CAF67560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2" creationId="{194F6A13-1EA8-E723-B5D7-B128176251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3" creationId="{C3900BB6-EC7B-4D1A-DDBD-48298F386CD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4" creationId="{5837224C-BB2E-CEAD-DE22-138D7B846C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5" creationId="{19D29C60-6B2B-1C81-44F8-B2C27FD0E32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6" creationId="{517AD9FF-F3B0-1C33-2AEE-21A093FC6F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7" creationId="{EF270E91-D241-1F02-F154-935601DAB6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8" creationId="{F039D63A-AD23-24A0-82DF-B9B73F10AF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69" creationId="{08181E34-EA4C-62B5-DB9D-B46359A0B47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0" creationId="{F8E1B685-7633-4E93-4C5C-28EFAB0899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1" creationId="{B25AB030-2E1E-6F13-DCBE-8204ED5A08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2" creationId="{2425879A-232B-23EA-19C6-D509FE0320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3" creationId="{4B8B6D46-B312-35EB-E7C1-3472B9381D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4" creationId="{B3F9B8CE-5E39-CD5A-EEAF-D5FB2F23A2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5" creationId="{DADD4372-6D97-CB6E-1E98-D3190F15D6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6" creationId="{B6C67EA9-C2D3-8ACF-1D3D-A3EABA53D53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7" creationId="{85C20D5D-63C2-3A3D-C1DD-8A9784515C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8" creationId="{89C39518-6174-9426-57DA-43673D7DF49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79" creationId="{7828E863-33B1-7C8D-D7E9-E2E9A0E0D8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0" creationId="{6072E901-4C5B-747E-7804-7CFCD5A673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1" creationId="{80CD23FD-4F60-2793-E248-118268F075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2" creationId="{5795AEFA-888C-F003-3920-D32F1ADE23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3" creationId="{7C97E7D6-2D2E-8481-500F-7D34421FD63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4" creationId="{95D081EF-DD0B-281D-EFED-074EBCEE8A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5" creationId="{0EB3BACA-8453-235F-3DB0-9062CE3DC3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6" creationId="{AFE505E9-62DB-F54A-2493-79112CB58E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7" creationId="{E5420658-444C-ADBA-C1E6-D638ADEA87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8" creationId="{1B56C5C2-816A-06F1-79BE-83FB62E771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89" creationId="{14C067E2-2D43-A330-F343-AC67454E36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0" creationId="{AB190D7B-5DAF-91E1-1089-C2F2602F3F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1" creationId="{08CA5ABE-95C5-CFA3-74B3-E210A549EA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2" creationId="{0972487A-437E-9450-6290-50D3476115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3" creationId="{D2CEA184-AD84-1BE3-26CD-2611269ED80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4" creationId="{7271930C-6806-D307-76D0-BCB3CAE1BA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5" creationId="{3D3CF730-B4DB-B3DC-DFD7-421795E466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6" creationId="{4194E554-1944-8403-AE45-52EBA61A22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7" creationId="{97AC68A7-05A3-78C1-068A-D1540D3C8B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8" creationId="{F6810D95-88B7-46A3-DE40-B87778C32E3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799" creationId="{1B6FD3C1-09D0-EA49-0A06-B0CBE53E1E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0" creationId="{E5AB45FF-A01E-F9E3-217C-C8900A90BCF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1" creationId="{207EB602-3008-CBE8-1ECD-9306A2A533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2" creationId="{D4156E20-9AE1-069B-3173-5C0E15D8C9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3" creationId="{0EF52380-19A4-F62D-0F13-716B557502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4" creationId="{57321FA9-69BB-993B-D621-CF156E36A9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5" creationId="{E40F6C1E-D5E9-F151-157A-B9E6E7DB07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6" creationId="{331674AE-880D-2738-E93F-391C710920D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7" creationId="{D338DDE2-2035-F24B-9A6D-52DEDF67298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8" creationId="{1B2B7E0B-884B-2E14-F6A5-39446A3AC6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09" creationId="{0F649321-D8C5-4EA1-981C-ABE1343B02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0" creationId="{7900D4A5-A1CC-9A1E-CA1C-908428421C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1" creationId="{22AE028E-5C90-11D0-4D1C-969AA4B680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2" creationId="{6CDC15E6-326B-2093-8AD1-71411FE5B2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3" creationId="{4E161A90-1B75-7C52-13DD-6E992770E28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4" creationId="{87BC7537-1B95-42F5-7687-ED266652C1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5" creationId="{3AA2FEB6-C19D-F803-9671-CEC98F0F95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6" creationId="{28487A96-8A66-308F-6369-68CDED1C71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7" creationId="{4F597946-311D-153A-891F-1DB1237A7C6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8" creationId="{C7CAFF87-E5C1-D670-7E65-3B789835F5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19" creationId="{75C4D3B5-8F16-3EB2-D505-CC7B1586D5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0" creationId="{5D7A25B0-DACF-D896-0E1D-D7D6E91E9D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1" creationId="{5443E8B1-FF97-22FD-6884-D2B6EB7636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2" creationId="{C49EFEBC-4EC1-CD50-03F9-2B3CFF6E9A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3" creationId="{2B14580B-F51C-CB8A-F631-8387BBA0C4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4" creationId="{0228B53B-338A-CCE0-115E-C3A65DF28E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5" creationId="{96DA03B3-1243-954B-21C6-D625F8E923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6" creationId="{93BB0257-A0CD-5FE2-7816-E05D4926A71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7" creationId="{E1BE044C-2C0A-6D1E-3DB3-76EF4F9342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8" creationId="{A46439AB-810C-EECF-0C30-1319B506F2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29" creationId="{5FB5A655-8D35-ABEC-9828-F0F1CE42B42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0" creationId="{16B11A9A-A59F-46A3-95EF-302EB58164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1" creationId="{178A2690-FC49-84BA-D67F-D0D3B70A84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2" creationId="{B64994C9-BAB9-F4FA-5438-C9C509D240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3" creationId="{260CFD97-FE73-372C-DD7A-8B711CEDD2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4" creationId="{B9A83565-B308-E769-EC01-0B73205C71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5" creationId="{FD7519E5-AC30-06C9-AC03-AADAC3DB9A9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6" creationId="{395AE365-7214-F625-DE5D-4ADC333CDC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7" creationId="{C55B49D6-D9EE-DE37-253F-A66DAFC332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8" creationId="{19581C06-0DAB-C3B8-FE36-69672B007D9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39" creationId="{BF8FA593-6270-E5CB-713D-7E31EBA945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0" creationId="{ECFBB77D-E083-479A-5486-630E554948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1" creationId="{A1A91249-40A8-FADF-7346-209ECAC32D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2" creationId="{C3301EF5-BE3B-881C-284D-C60AB8AEE2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3" creationId="{40F57963-9D8A-49E0-7B72-4194775795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4" creationId="{31E45359-E16B-2E0F-44D9-E491D937B90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5" creationId="{32863C88-2D24-EE91-E257-F8C5B9A0C3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6" creationId="{A75D99EF-B7EC-BFAD-B863-795D16D8A6E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7" creationId="{71445B50-1A8A-8B3D-A85A-D3492C40D35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8" creationId="{AF070DF4-D7C6-C9F0-B6FE-C121670E62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49" creationId="{E9CDC766-CDBB-E941-B170-25421113B8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0" creationId="{110B980F-E342-D02F-E888-4F98CE36824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1" creationId="{E17F220E-85AD-010C-D52D-8FF22A83B00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2" creationId="{66E51C12-E766-0383-F350-65EB6D45EC2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3" creationId="{2B4576F7-262D-B62A-B96C-60CF61D175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4" creationId="{FF909E5B-EAD6-06E7-C086-50779BE25C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5" creationId="{DA0230FF-C84D-5EBC-C93B-047EC55EA6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6" creationId="{2C272A82-A44A-5C0F-BD10-516699D7D2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7" creationId="{A1F9DFAE-3EDB-D3D8-C6BA-9469ECB26F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8" creationId="{358C9237-5FBD-1E63-1F57-51228C27B74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59" creationId="{F1D7876C-779C-08F9-BFED-CFACC47DF9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0" creationId="{3565A4B4-6B5B-77F0-D72D-B3B9DD9D8A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1" creationId="{B67D28F1-C802-41A4-664C-275679F928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2" creationId="{FE6D8E04-1840-021B-3ACF-86AF1BCECF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3" creationId="{3E8FA5E5-7F5A-3DED-5660-7C1E7DE783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4" creationId="{8B3A90DA-CDD8-33B2-93C7-C2255DD708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5" creationId="{3B978F0C-60A1-A1DC-05C5-16DD27CF4C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6" creationId="{324F963B-9B0D-ED96-FBEF-1927C228DEF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7" creationId="{25B77E2A-DAD9-427D-FCFF-DDF080BBB7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8" creationId="{8AE96C41-6898-93C1-E47D-F21F05C9B54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69" creationId="{66A16625-5C53-1A18-2994-C01B4C523CC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0" creationId="{74F71950-EFD1-1A0F-8019-507BD1AA5EA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1" creationId="{606AA775-6D31-CE37-C611-166C1CE1F6B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2" creationId="{8F1CD5E1-39EB-EF20-4F97-558CC8A37B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3" creationId="{6AD29E63-09BC-3285-C6B5-58FC9C387A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4" creationId="{3A13D835-A1AE-8039-86A8-7223D868A9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5" creationId="{3910A3CB-A722-ED58-3108-0380A4C4B1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6" creationId="{CFBAB573-1581-3FB7-56C8-6FD3E5F30C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7" creationId="{4C60D5E4-11F6-0BD5-78D2-67F67EB08C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8" creationId="{E0EA1A9C-4A96-719D-612C-B8971099015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79" creationId="{AA6B2CFD-85CF-2410-1002-797DEBEF7B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0" creationId="{5EB75BD9-96F0-076A-D37D-DD9B67F74F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1" creationId="{FA41294C-93E2-690D-3FAF-0671291EF5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2" creationId="{64071CA4-F1DF-EA09-9890-99814E49EB6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3" creationId="{E60C1DC5-2A59-0FBF-F781-5A63647CED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4" creationId="{FF5ECED2-7F3A-D1DB-79B5-501BE381AC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5" creationId="{77B30E83-1E4B-19AA-B334-7DA3365A92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6" creationId="{4FDFDCF3-7E2F-AE9D-5D1C-8A4E7D24FF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7" creationId="{56DEB8C2-068A-1585-4EEF-590D0DF770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8" creationId="{56F3EE81-3917-B73F-179B-B57AE0D5508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89" creationId="{A4DE00D4-6AF8-DA1B-F50E-C43B22598E2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0" creationId="{1C2194EB-51EB-D882-1750-D87E0AD0DB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1" creationId="{6BFF6779-F30C-36C5-1CE9-3D762870AE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2" creationId="{11F0BD4B-825E-C094-5DC2-8F07D2559B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3" creationId="{238F0FBF-6CDC-DBDB-AD1B-2975722716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4" creationId="{7254A9BB-4A0E-75BE-67E5-293C804502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5" creationId="{AC960450-CA2D-6704-A02C-8A2AF61972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6" creationId="{355CBFD8-090B-D8AD-7ECF-3DAC98E83D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7" creationId="{A8621526-A9AC-C709-C4E9-62F28EC33BB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8" creationId="{E5619321-2898-2357-07DE-136F42B049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899" creationId="{9F1B29FA-4473-46AF-AFDA-1CF089F9AD8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0" creationId="{CEE14B8A-653C-6AFE-B29E-5A851ED0E04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1" creationId="{A2E45FAF-09D4-71E4-C8AE-1FCD42488B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2" creationId="{F6D9AE1F-D3F6-F4D9-8587-42B211BF8A5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3" creationId="{886D1AE1-0C66-EDC3-0E3E-6FCE32EB96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4" creationId="{643614DB-FE04-8246-4B56-27E0CB89B6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5" creationId="{40DD486E-37AB-A81F-F557-E66F096FEA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6" creationId="{C1F0209C-BBF9-E834-5575-271FD3EBA6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7" creationId="{67DC38D3-E72A-4DD3-9A73-3F03DADA36E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8" creationId="{E086ECF2-FE9B-36AD-0448-F05D84CFAA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09" creationId="{707CF778-D274-D3C8-7A9C-B271AC3B021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0" creationId="{830A22A3-7791-481A-2809-9A1C244CD3C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1" creationId="{A79077C8-B40C-AAE7-22C1-0A2453313E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2" creationId="{99D36140-A160-4DFE-1A3C-9B22347D7C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3" creationId="{42D18A9A-ECF9-FAD7-86BE-E6E1FE1EF1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4" creationId="{EE1A5A5A-C530-C8D0-BC52-89B3DED837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5" creationId="{C2F9F6E8-9972-C505-88F1-038C6B6ADC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6" creationId="{4F598993-34B1-85E0-79DB-62681EB9A4A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7" creationId="{312ECAB8-2D8D-546E-4624-15AEC226E3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8" creationId="{FFEFC7D2-642B-7DD6-6F90-39CE0308851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19" creationId="{C13E8D9B-A46C-66E3-319E-04AEDBC448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0" creationId="{07D21C23-A637-9B4D-1FED-6584B00BE7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1" creationId="{62C4CD48-63C6-282F-9049-7A4763DF1E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2" creationId="{B4832523-FB51-D275-12AC-C53ECC6D68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3" creationId="{15D7F3DB-D984-63B8-DE5E-8CC3B96273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4" creationId="{1E4334AA-6B8E-0C83-26F9-F268AD3EC6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5" creationId="{3C53EFB5-0AA7-497B-6636-62E2F5CAA84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6" creationId="{490DEB2A-355C-67EB-1022-F323D08870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7" creationId="{F4091714-0755-9B57-F7BB-126A3AA7D7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8" creationId="{F1E6D043-5A84-F8C8-E966-E2D280156E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29" creationId="{879B9B05-4BF3-7688-FFC2-2BE27DB2AF0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0" creationId="{C657F67B-5AE6-964A-D293-CD497395A7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1" creationId="{895A10F8-8DF8-A2A5-D130-5FB3B2B404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2" creationId="{1C615865-8BAA-0E30-2BAD-2E474607E5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3" creationId="{C099FC07-5FDD-FA10-D1F5-9E9DA1FAF6A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4" creationId="{57CBEB3E-E506-90D9-B2D5-D1DCD769FE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5" creationId="{7EB0A31B-D859-F889-DFE0-20D18AF3CFB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6" creationId="{4DA9E151-23E6-C923-6957-806C8C43A2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7" creationId="{A2A73ACD-2613-E022-4600-4265EF5912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8" creationId="{769FC1E3-70D5-BA83-670B-7EE2FB2FC3A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39" creationId="{B76FD039-42D7-10F9-5E2F-DFD18EB15E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0" creationId="{8DFF5DEB-2132-FE0C-281A-A603548682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1" creationId="{0899DC02-CC13-FF6C-23F9-5E420019392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2" creationId="{4A09AAA7-7876-80B2-1056-CFD0BF0835E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3" creationId="{C5BA9B91-9855-A5E7-6625-F9508AF6A84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4" creationId="{338DA408-F3A7-37D4-7E14-10D4FD4686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5" creationId="{AAAFC73F-F5AF-8596-A8B6-FE124270F1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6" creationId="{67743A10-1B24-EBD0-D7BA-79806637DA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7" creationId="{211C8727-4C2A-E5FA-1AFC-D83528A2FE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8" creationId="{7D316486-5D9E-A988-B036-350958C9201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49" creationId="{030E8C5A-141E-7530-8F58-422BBCA45DE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0" creationId="{C5B7F031-2B5D-B8BB-D61F-4D3E93C604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1" creationId="{86B4608D-FE10-FF85-224E-CB0B1631A9F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2" creationId="{7DDA5674-DA41-FB28-2FEE-FD55788C7A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3" creationId="{110598B8-BB27-A7F8-3BCC-57BCE1388E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4" creationId="{17740E86-7885-190B-5543-07D6D52790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5" creationId="{D88FA6A3-DF9B-B8B8-4597-2AA056FD0E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6" creationId="{9F77AFA0-1FC7-523A-2957-5942F1EC25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7" creationId="{B24A93C7-6C67-F091-2056-2893B044B8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8" creationId="{84A0BAAF-E3C2-03E6-B925-4C41C3F001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59" creationId="{4AFDA6A6-59B5-1995-06F0-E8CE518A41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0" creationId="{B4E4BAD6-320A-4DF0-21D5-415DB75F792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1" creationId="{F962C4C7-B369-7FE2-5AF5-9FBD963EAD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2" creationId="{145CC7E4-7FEA-1520-59A8-2DE0064B09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3" creationId="{E7409F8F-B88E-3BE6-F40F-41F7261F457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4" creationId="{7DC87132-CBD6-B3D1-2933-34DEF298066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5" creationId="{61297E87-089D-BDF9-6B1B-D3A4AC46E9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6" creationId="{D498E45E-0E90-5452-9EAF-E076636C806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7" creationId="{7E6BF690-B9FE-2460-FBE2-2597FC36A1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8" creationId="{B6B34711-D026-C522-6120-2A9FED0E611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69" creationId="{FDFC1920-E2C3-896A-9810-33AD0E7E11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0" creationId="{30E7F5C8-BB0D-C789-2F58-CF3B0BB5120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1" creationId="{8EC6EFB8-7DE7-168C-6D6B-21A47D09E1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2" creationId="{4B6811F2-8432-8D61-2EB5-08C30124D4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3" creationId="{1A20427B-FFB4-085C-D23E-8BA2FBCFEC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4" creationId="{7AF525BC-CB3B-6581-BCA1-C09CB4CA31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5" creationId="{92C24C83-AAF1-178F-3A79-8C0170C7DC9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6" creationId="{1FF4A433-F4E7-2390-A204-4BFAB8035E9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7" creationId="{52906B86-70CA-3413-E1D6-25D25F4516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8" creationId="{489D79B3-3FE0-5C90-EB2F-20066A93387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79" creationId="{967C6F07-BE34-03D3-C284-DAC195A54C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0" creationId="{C6F73AC1-F73F-94D2-09CF-4FED2B5A4C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1" creationId="{D0A3D812-4635-E145-551D-C24039D900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2" creationId="{9659FE2E-DA86-660F-CAD4-E29B232F7A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3" creationId="{66791AF1-A6F2-77BB-853D-95575BC4B52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4" creationId="{5A51F151-EC4F-0461-4477-49CA8A93D3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5" creationId="{395AB62D-0FD0-61C5-928D-DF2C8C4B10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6" creationId="{04BF38C1-6FD6-E1EA-9C1F-F5219AFEA5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7" creationId="{B3248AA0-2C93-A41A-4750-793E331CC9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8" creationId="{195ABE7B-7156-1AB8-28FE-6BD0D3FD07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89" creationId="{CB967F29-483A-5BE5-0783-406808FD8DF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0" creationId="{54E561C3-5C50-A29F-E2E9-0D4DC16A17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1" creationId="{AEBA1692-B739-34EF-57A9-C9BED145BF9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2" creationId="{FA813F11-8E63-F31C-940B-1A98E3F568C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3" creationId="{DF81B254-C956-64C3-C56D-7DCDE3ED0C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4" creationId="{366BDB51-ED2C-B66B-3C6F-B96F48BAC1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5" creationId="{DDBE1FF0-EF85-F149-FA73-B07E0508E3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6" creationId="{2F28F156-8B5D-E9ED-049E-5A8B9C83AAA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7" creationId="{757CE2DE-586F-407E-5D4F-FAE3DF0918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8" creationId="{7EB70E85-D45D-C7D3-E54B-5D61A183D2B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7999" creationId="{A4444557-4553-FF3E-0B96-6F5EF63A8D5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0" creationId="{29632496-D071-E92A-48DD-722C67F99B7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1" creationId="{96A487FE-07C4-137E-485E-9188B399436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2" creationId="{AE4C97D8-3E82-7B09-A08E-00367991CD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3" creationId="{AFE8D86C-2852-DDFA-F760-7E325AB9DF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4" creationId="{28C4F664-E5F0-4894-289F-E044E99D25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5" creationId="{6C211F9C-0F82-CF46-AB88-27FEF1177A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6" creationId="{33816EFB-8D42-DF02-A7D4-101A4D88006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7" creationId="{ADCBEE81-3106-299C-10FE-09DEEBF3B64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8" creationId="{ED6309BD-5645-9BF1-49CF-84CBE5E68A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09" creationId="{043CF035-740C-D0F2-7182-57FB9C89C5C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0" creationId="{EE4A2989-C05F-F952-EB65-4FC44C0B5FB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1" creationId="{5178E015-3EC0-15DD-57CE-1F61D51A029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2" creationId="{A5BFF16C-D907-BC51-2141-1894D9E9FB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3" creationId="{48A40129-5DCC-5B4F-D452-0C04B68F13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4" creationId="{D58F05C4-99D6-9532-403B-3F3BB7AF2F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5" creationId="{802D6683-D2BA-F1C3-155B-A8CBF2E02A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6" creationId="{8478DD2A-6F0D-E1A6-6117-6EE8CF43DB6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7" creationId="{3F5113A7-EFA4-5552-CB05-033FF2C3D6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8" creationId="{3FF12B02-4346-27A0-027C-025E1FE4753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19" creationId="{8A7573EE-0DD0-5EB7-959A-77795A7477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0" creationId="{E3EDA606-9934-A53D-46A7-30582F4F853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1" creationId="{BF057DD2-7819-359B-3E4C-965A6822A4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2" creationId="{2969D8CD-FECC-BEA7-680A-4CC7F46FE0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3" creationId="{3FD1BEA4-4FB3-CF52-D1DF-A0B7E6B27B6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4" creationId="{291C006C-D3B3-7E57-0D88-2547D2956F8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5" creationId="{B65236B8-366C-4BE1-E54D-2C5FFEB914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6" creationId="{87FB1106-402A-D805-A350-164F47FBAE6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7" creationId="{1CF8FC1E-85DB-9599-16DB-EF0A472DD0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8" creationId="{8A14907A-FFE0-A69F-8111-44836A4F666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29" creationId="{849350A7-9795-AAA7-B983-EBDF2B3224B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0" creationId="{FCB26A8E-091E-2E38-6250-F12A60FF3A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1" creationId="{7EF808F7-BDFC-FC9C-774C-81BD8493C72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2" creationId="{43CDB34B-C481-D0A7-182D-E8928E7EE54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3" creationId="{78AE5F8C-B5E2-1A0F-5E92-27F2BDD96E6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4" creationId="{6C82069C-7B4B-1D8B-E581-8D6D56A649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5" creationId="{20797200-AD9D-F911-E398-A779519E4A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6" creationId="{13F0C52D-7535-CE61-8788-9389B15BAB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7" creationId="{E83F5E42-C1FA-F01C-E348-73268943005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8" creationId="{AEC9A7AC-1ACB-1B63-7616-4D2CACE39C1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39" creationId="{1C0FA743-A74E-6434-2693-6736612FC9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0" creationId="{848E71BA-628F-0CDE-B670-33DD002FFB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1" creationId="{809413C4-1E43-277F-FFB6-2EDEA12DAA5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2" creationId="{77497E83-721B-2AD7-EB69-07B37928E8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3" creationId="{8CEDE9E1-FE37-F867-0517-EA3C7F7AA9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4" creationId="{8851B433-1DA7-1216-F0F9-7FBF17259E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5" creationId="{D3C74988-EEE0-F220-A8C7-4137EC3F49E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6" creationId="{F4AB47A3-E016-6EA6-FB89-32FB8F2260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7" creationId="{61F3984A-7CA7-85EB-2A14-EED95CF413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8" creationId="{85084097-A528-50E5-94A8-91AAA29150A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49" creationId="{8F18D1B3-B2BB-3ADB-0180-0D71A7D704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0" creationId="{97F6A7CE-427F-6C67-26D0-FFED951CC7F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1" creationId="{3130E9B7-CD27-9F63-E0BF-BAC05035A5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2" creationId="{8ED71E9B-9507-F514-5127-35F96E7716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3" creationId="{43BE0648-7FF5-1788-F004-E020F72022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4" creationId="{95042878-F984-3135-EFE7-01CB3BCA023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5" creationId="{E872E403-9ED4-6729-4F53-25DDB21D511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6" creationId="{A430297B-F6A7-500D-9209-09F76CB862C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7" creationId="{0BE47B5B-7FD2-C1F8-93E1-D779A0B5B9A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8" creationId="{9F1CE1AB-3147-AEF9-7EE0-846F4E2BF6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59" creationId="{F4B22258-950D-C7AA-8175-060CBEE0FB7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0" creationId="{49B3F0C9-6809-BF82-9916-CE3BE5F6504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1" creationId="{00908BC7-76B9-C6B0-01AA-ED385C0466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2" creationId="{57FE46CF-83E8-EEA5-DE83-CDC731A2D9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3" creationId="{257E3B76-C28C-60DF-554F-555B991C7F2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4" creationId="{45E4C64E-2914-3353-6A0A-719A78654DB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5" creationId="{54528B74-FD48-5B55-8827-7194A13310D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6" creationId="{173C0D34-8D0F-DA90-6B94-8918D6E769F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7" creationId="{F31DC2B8-A83B-9C32-5409-BB207E904B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8" creationId="{5FFF2039-1894-B5CD-13FB-02FD4F50B6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69" creationId="{6E7D7ADE-B877-E5CB-6749-ED3A7107CC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0" creationId="{97E0E3AB-071F-926F-FECC-667ACF9538E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1" creationId="{5396991E-B054-C0C1-1D25-5EE8BECFA3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2" creationId="{B3F2DEBA-EDB3-3A07-660A-0A25CC32FCB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3" creationId="{18C8AA28-B826-92A3-69C4-706FDA031AB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4" creationId="{E0A6BF9C-0510-7720-BCEE-CCB5066065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5" creationId="{068AEA6E-074C-8FFF-1864-35945965CA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6" creationId="{B42D8BF6-772F-167F-C5BA-E7441A4B51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7" creationId="{C7D3AF73-A216-CE1A-284D-410A79D694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8" creationId="{0CFA2B6D-6CAB-118C-BAE7-983792B04FD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79" creationId="{8E150E2F-B423-3631-9A9F-518649B31FD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0" creationId="{28397B95-0F0B-6E77-AB9E-7177B88EF6D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1" creationId="{22C8F9EE-CA14-166A-E696-1970FE4F5CF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2" creationId="{5590DC1D-7FAD-7885-6395-228BE78EDD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3" creationId="{87279A32-9887-C2F9-2D81-1F80049AF5F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4" creationId="{02D55271-3C9D-0171-4269-8DA9AB72331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5" creationId="{E46D41FE-607D-6CEE-DD28-7883537EF8F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6" creationId="{990CA964-0B05-2300-B229-67712BF7A5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7" creationId="{C8184510-C603-09C0-ADED-97F2EC96DAC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8" creationId="{FE76823E-63EA-7435-7CB3-F6BEACC8A5C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89" creationId="{026D158B-51D8-AC40-0869-3EB641D081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0" creationId="{CF71C9F4-96F1-6F3A-6248-B1EABAC38C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1" creationId="{B03276ED-0373-D5C8-21D8-90F1B0B93C8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2" creationId="{5629F054-8103-B3A8-BE10-7D6AA132E0E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3" creationId="{6BE4B5FF-155E-8A2A-235C-CF75CF1DBA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4" creationId="{45695C09-2173-9BB5-D5BE-D79EA13700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5" creationId="{A54A78B1-3917-DA00-9A2A-3DED4539DE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6" creationId="{B2A1A7D8-7B68-AA35-EB87-CFF3C6AEBD0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7" creationId="{9604260F-46FD-271E-ED22-FB71262D8F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8" creationId="{F5AD75A1-F44F-C954-A7A8-11D9132BFC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099" creationId="{7ECEDEE2-BE66-410F-36E1-A1E18F993C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0" creationId="{03987DC5-9A81-9239-FE41-EEB3FF3A518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1" creationId="{1474BA9D-2F22-8C5C-926F-000074EDC86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2" creationId="{E151FBB5-30D6-EBF8-3054-94BBE45A254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3" creationId="{37E5156B-2447-6B55-A9D9-9FAEC7A1B55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4" creationId="{A9595A6C-81FA-ED68-389C-BEF6A1F73EC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5" creationId="{8414D67E-8BF8-586B-831F-3CD0E09491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6" creationId="{4D263270-2E4A-7D61-1295-3DFCDE8EBF9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7" creationId="{088DF7BB-3323-2F81-587C-2770654CAAD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8" creationId="{F3A0495C-315C-DC71-F241-406FB26990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09" creationId="{17967E08-0739-707F-0AAE-6E7B81FAB8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0" creationId="{01E9E414-3502-2761-CCE0-92FD124FA3F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1" creationId="{952BF94B-CF52-3AC7-5DDC-576420EB8B3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2" creationId="{BC2F6322-206E-6DE9-0530-0C4119CFB67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3" creationId="{6DF13CE7-C3DD-AF0D-E4FC-4756B4FB2CD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4" creationId="{D0C88D1B-D31F-EF06-CE97-BD613913A20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5" creationId="{A64E2A89-1EB6-5F66-BDFA-F281A128FFD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6" creationId="{AFA1C33E-B2CA-0756-EF57-89CB753C791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7" creationId="{F63F3431-1A72-7480-F438-8D84663879D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8" creationId="{A24AE087-C3D1-3229-F8DB-1D0C7B1A6F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19" creationId="{4A948ABB-29E5-1678-6A13-07CC2FA326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0" creationId="{976D8697-AA11-782B-3021-03AC9A86CAC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1" creationId="{B1A1B796-5F6F-0B47-B6A0-3CA24D3AE77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2" creationId="{BEF6FAC3-61EA-0781-2716-D732024B2C7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3" creationId="{522DD576-2355-CADB-A124-9F27CBFB4F5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4" creationId="{559854DF-0C7D-3EAE-89F3-9B569CB3E72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5" creationId="{B949B9A8-0F01-0E47-71ED-4E093E65588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6" creationId="{4CE97B10-1C26-D9D0-CA6E-7518F5E4CB9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7" creationId="{2933E8C5-3234-779B-9149-E0DD65EDCB4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8" creationId="{315B2845-CCBF-063A-DFD1-AB266DB170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29" creationId="{EA3DAEEE-410B-8C46-80A2-5B13A43E6E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0" creationId="{8614F1AE-082C-24EF-3B87-E782A71516E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1" creationId="{60BBAE71-6C51-68FA-EB5A-05BF0956A78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2" creationId="{A49E8165-1764-3B81-E4A8-77031BEDC1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3" creationId="{55E1062B-3F37-45EA-46D2-E40806EE6EE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4" creationId="{A8E21FB4-769A-DEDB-5AA9-4B4874A71B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5" creationId="{50EB4160-F31E-70E2-F612-EAE24E2EC49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6" creationId="{E51D937F-868C-CCA4-DE45-EA4907B03D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7" creationId="{5F2865B7-27F3-4CA4-4C37-EC6DA532D8A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8" creationId="{84D33FC7-AA40-862C-60BF-6A921935177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39" creationId="{98A81E26-52D0-204D-053C-5E157E7EF8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0" creationId="{9728DB5F-E19F-9EF2-2AD5-2ADEF659125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1" creationId="{7D6A509C-441D-2B97-12B7-3EC521D7C25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2" creationId="{DAF171D3-B7BF-9F92-0B27-9F5A7088CF2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3" creationId="{6531581D-0A04-4F3D-3692-AA169323637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4" creationId="{ECAE9404-026E-3140-74B7-BF31E60159C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5" creationId="{465A5AFB-FE51-F274-4C43-4815730E824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6" creationId="{5D45FA30-4D9E-F119-190B-6FB581E3C3E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7" creationId="{55AAF606-F8E2-7D32-F702-1758DE53D05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8" creationId="{8A42DBAC-EF87-19C7-5B40-EF0A7463ACB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49" creationId="{9432A45D-48D8-A1DC-55BD-4162692D12A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0" creationId="{73E1EEB6-BCFB-7B66-3D86-468F05AEA0B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1" creationId="{6C3DD86F-2936-C796-7564-B190D83100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2" creationId="{ED70706B-3869-629E-23E6-0EE5745C17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3" creationId="{736572D5-1195-D33C-B348-301A17B8525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4" creationId="{92BFA1FD-1754-1E04-237E-966DBDDD039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5" creationId="{DEA0CBD0-808D-96C3-AA1A-EF14BA4428E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6" creationId="{7FF54FDE-2334-5A00-C35C-DB6E55DB4E3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7" creationId="{645134CA-0D66-BDA0-318B-04FF6559C0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8" creationId="{F4131208-3FDD-0C48-BE92-6851F676EFA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59" creationId="{F0DD3B94-9511-B6DF-CC0D-8FB2BF85ED8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0" creationId="{9980F49C-1746-EC4C-839C-A0CF2792A8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1" creationId="{5FC438F5-4889-0FBF-F818-2B9FBCA3D2A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2" creationId="{23F6D618-12D5-C2FE-6E34-DA3F1D0ECAF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3" creationId="{C707CFC0-EAD7-1A42-F6E2-9025034B3E4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4" creationId="{F5FD8031-F6E9-BDE7-D3CA-B7642B31037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5" creationId="{689C8E97-D3C0-7B9E-9409-C2E67B10ABC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6" creationId="{30341F4E-7C04-9147-FC94-C3C22BF4FD9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7" creationId="{4D9DD365-2D62-1665-9876-B1E57A801732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8" creationId="{0A620F5A-C996-8D72-BBAD-C979DA101E3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69" creationId="{FB7C795A-6611-5992-E72E-2B63544868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0" creationId="{67E23247-7427-8D47-D162-59D38241200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1" creationId="{BDC98753-7D78-4B96-47C9-5EEC3B70468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2" creationId="{FF16CC98-23AB-56F0-CDDB-07D77A04B9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3" creationId="{B3351788-01B1-2219-F295-55B09393BC4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4" creationId="{BF0B6D12-53FB-88FF-EA25-0319938D951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5" creationId="{ABC4E0A7-67A8-803B-15E5-42F93203F34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6" creationId="{F28AE07E-8E89-2872-4105-375144D5B5B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7" creationId="{697D2AAA-34E4-6515-2AD6-BF177A968A9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8" creationId="{FC2F12F8-6CAA-29B2-AD95-8FAF082270A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79" creationId="{1B00CD33-CC0E-B78F-D45E-DA4C4F07DC0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0" creationId="{00BFE030-DEFB-D44B-5F7B-0E27474C13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1" creationId="{5F5EF1CC-1D36-0942-8F96-F674B043F7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2" creationId="{F07D8DE5-9FC2-361E-9390-A2C32A1DC05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3" creationId="{5826F444-15D6-CFE9-F1C9-5B0EEF3C55E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4" creationId="{368DCB1B-95FD-E8DF-632A-D3F05CB6093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5" creationId="{A89783BF-6E35-6826-50B9-55623E79B60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6" creationId="{F0F96F54-8B14-BAE5-3CD3-B2F072BEC7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7" creationId="{470CAE5E-7CBA-D0E0-18C6-8B745C98C75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8" creationId="{193945AB-E955-E3B3-6CEF-76A9CC6DAA8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89" creationId="{63D0096E-8A48-4E68-09EB-C9240D77D0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0" creationId="{EEBFFE34-6AC6-CF39-4720-E8A548380A6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1" creationId="{168F7C53-18D9-9845-87BC-E4A86086E5A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2" creationId="{17A2846A-29E1-3F37-9122-5004C5F33A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3" creationId="{8F1BC40A-B391-E235-2E4B-ADFA8BFD68B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4" creationId="{E636A3DF-C0A7-74FE-940D-AC20979AF0E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5" creationId="{C91D94B6-709E-D695-D30A-8FAB8BBAAEF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6" creationId="{9E754D5C-D03D-61DD-2579-C74EED955E91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7" creationId="{6D1D2EA5-8C7C-2027-CA0B-D1AA35F0C07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8" creationId="{3BD2D95D-E182-880B-9CA6-F5926A267F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199" creationId="{08038907-C605-4057-1AC7-C2CF4AE5C08E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0" creationId="{F633B725-D711-5376-9651-77BC1BD7B0E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1" creationId="{E879B738-54A5-D81A-F9DB-EBDABC400A8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2" creationId="{2C64F1BD-817F-31CB-79B9-92D9A425AFB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3" creationId="{ECAD459E-06C2-5577-1E90-F38471EC18A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4" creationId="{ED945BDA-6F8B-7298-8FEF-A9515DC2C5C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5" creationId="{6328E1C5-345C-9C6B-26A5-A567E1A736AD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6" creationId="{4DF57E34-977F-C310-8210-B1D773A3BA67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7" creationId="{F6208624-5A50-EBC3-0896-928E02735366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8" creationId="{2CC07C69-E2AB-DB35-B7CA-086D8D69DD5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09" creationId="{B186A082-048B-24A6-6901-BA650ED4701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0" creationId="{ECDB7A05-7D60-29E0-504F-92577A4FF6F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1" creationId="{84E77D10-6CEA-24A9-3697-BF48DCC4383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2" creationId="{0D54AF41-8A30-821A-A060-EE47DBC42A74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3" creationId="{80EBDDF5-3A22-8642-B4D5-5CE54AC3C8E5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4" creationId="{DF600F46-1C43-DEF5-51A8-7855AEC30B2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5" creationId="{417C7E6C-B831-1DAF-9060-C06770B031C8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6" creationId="{2D0CFFFC-B766-182B-F16D-7BEEE6171AAB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7" creationId="{585D9429-EB6B-CDF5-8065-C0AF7A3737DF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8" creationId="{98828EF6-18A3-E06B-8967-0D3F365947D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19" creationId="{F1012D0A-CD9B-1551-82E0-C8985D4A997C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20" creationId="{4C7E0B16-5781-1E1D-C781-5443D118F083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21" creationId="{916BAC70-8115-90B1-A131-724F3E64D4F9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22" creationId="{9819B29D-BE21-33B9-D4C5-6ED07959DA00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23" creationId="{FF25434E-90C3-E9EA-E60D-A70ADF51543A}"/>
          </ac:spMkLst>
        </pc:spChg>
        <pc:spChg chg="mod">
          <ac:chgData name="ROTA HUGO SI" userId="f084d78e-b525-4b91-8087-634c06aecf4c" providerId="ADAL" clId="{1A377FC7-7285-4D65-8598-A5F2CF0A4FB9}" dt="2024-08-05T13:42:46.506" v="58" actId="1076"/>
          <ac:spMkLst>
            <pc:docMk/>
            <pc:sldMk cId="1397779286" sldId="257"/>
            <ac:spMk id="8224" creationId="{866CCDB7-DF22-1ABE-282F-03FD1A2DC8C7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8226" creationId="{459935D3-3A75-AADB-74DD-42376A2C900F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8227" creationId="{FCC94199-0B55-0F62-89B2-D247FA57C9F3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64" creationId="{27D893BE-3E50-4569-E28F-305D87CA239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65" creationId="{F1279535-AD32-E63D-650D-1E63216B36F6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66" creationId="{D6904CCC-8A8A-ECA4-8412-303CD2D12DBE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67" creationId="{943BEBA0-F7A8-18AA-002B-06A3FDD83541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68" creationId="{B62C9372-381B-C91F-D90E-D5897C31CB66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69" creationId="{82CB4992-4618-01DA-63E1-B37163729218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75" creationId="{6F5ED1BC-4F23-739E-5537-4196745E7431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77" creationId="{FC31AAFC-10D9-5F53-5072-2D503FF04C79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78" creationId="{81F76C59-5FE5-9A29-7C7A-74B66D2BF340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79" creationId="{3A70A40A-BA5B-8133-D535-BF4E24079D2F}"/>
          </ac:spMkLst>
        </pc:spChg>
        <pc:spChg chg="del">
          <ac:chgData name="ROTA HUGO SI" userId="f084d78e-b525-4b91-8087-634c06aecf4c" providerId="ADAL" clId="{1A377FC7-7285-4D65-8598-A5F2CF0A4FB9}" dt="2024-08-05T13:42:44.535" v="57" actId="478"/>
          <ac:spMkLst>
            <pc:docMk/>
            <pc:sldMk cId="1397779286" sldId="257"/>
            <ac:spMk id="8280" creationId="{DE899CDF-551D-AD83-84FC-2516A4B4C43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2" creationId="{B0480B6D-8038-BF7E-21F3-9DE4A3E31F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5" creationId="{4A2B7856-8763-9063-2A17-49C7DBB35B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6" creationId="{3E62D468-38E7-FCC3-B4BD-103D7EDD43E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7" creationId="{179EB169-6664-7A50-D344-E92378FCE1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8" creationId="{605E2C21-3982-F03C-4DEB-7CBE91F5D5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89" creationId="{E0E8D01E-5811-D082-124E-1AD432E43F4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0" creationId="{45CE67C0-3AA8-1961-57B0-04EB42F6D58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1" creationId="{03E32282-7E2C-57DF-6EF5-4100559F2B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2" creationId="{33C4CC0D-F809-52E2-783F-5F969561BF8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3" creationId="{1050B71E-BD13-31FB-1B7D-BAF27015FD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4" creationId="{E9DC6A81-B71A-BBBE-F2F2-7EDE6E9CE3C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5" creationId="{C618B38D-D837-FB6F-1859-B2B6459B5E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6" creationId="{41EE3FCA-E963-4C1D-8A58-BB48A98551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7" creationId="{97E6B962-58A0-6DC2-71A5-CEDF631FFD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8" creationId="{6F09433E-CB3D-5616-1D1E-40F6C0C7D55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299" creationId="{177E24D8-4B7B-342F-2C4B-851AB5845FE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0" creationId="{E7451511-0543-BC40-91A8-4F9DF93A84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1" creationId="{BE1DE0B6-5C2D-C489-5F10-A184DC92BA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2" creationId="{75FD65E9-1394-BC83-F753-0913CA18C9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3" creationId="{85968C77-36B4-3A48-7249-CF4E79669C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4" creationId="{7A57FCE7-8AD1-3E2B-1A97-DA1A2CA8DF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5" creationId="{42BF89F6-2AEA-C3B9-6A1D-5B9CC3FD541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6" creationId="{A467EC4F-8326-35EA-0C5D-99A98B0716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7" creationId="{8F919C0F-CF6F-F086-0E10-2F33E29A95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8" creationId="{FF9E21ED-523A-9465-4CD4-ED7C476F0D8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09" creationId="{B19B0A64-2CEE-FDD7-9EA9-F492D6421D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0" creationId="{43BC5C67-AC16-3453-0E30-8E4068FD1F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1" creationId="{756DCDA3-DF83-7BA1-B3FE-07C119FE0B4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2" creationId="{F6F8D514-8B3E-0395-96C6-56AE1FC8423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3" creationId="{E62C9C07-E848-6B95-8B1E-C37CD6F8D5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4" creationId="{B80A7042-C9C2-0EE9-637A-6BC4DCF8BF6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5" creationId="{7B8CB938-D56B-4AD4-D29B-190A6DAE2C2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6" creationId="{50D49855-06EB-8287-21CC-2503E690F98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7" creationId="{70F2FAD4-C356-D2D7-F615-76CB2F68CBF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8" creationId="{99B32B37-DE91-BF78-E5CA-FABC8A2AF16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19" creationId="{277CF76D-7B3C-C4E9-6E63-0907869EA1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0" creationId="{BB8C57FE-643B-6290-3F85-7D962800DF3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1" creationId="{7859B90A-2A64-CAC6-AB18-96F41E76273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2" creationId="{E636DC2C-54DB-7BC2-630B-F9441D6CB88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3" creationId="{9FCBCBB4-85B9-97FF-57AE-6E2A5C4DA66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4" creationId="{82455E2F-46B8-C91D-F011-AA28F369A5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5" creationId="{23DE0ADF-152A-CD6D-E7E4-24FA452E4AB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6" creationId="{B314B4BD-5352-EB6B-EAA2-BDAE39D476F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7" creationId="{C0181054-A46F-F8B0-F2FE-A7DAF88A0A7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8" creationId="{3B558793-D17A-D173-0D66-BDA817D5590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29" creationId="{543ACB0A-5884-46E5-3CF9-BC6244C40FB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0" creationId="{87816436-716E-3CE5-2CCA-F8E425FB91A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1" creationId="{695BBF6E-EC1B-BC79-1EB1-DC233A2ED69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2" creationId="{39A8EAA4-3B2B-DC08-DC22-507CE03530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3" creationId="{23B6C35B-2265-1B38-5119-241FCDD992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4" creationId="{7A00E4CF-DE64-A15D-5B96-E6B899EF906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5" creationId="{B56F5BB2-CC1C-4DBC-3D2F-3CEF00E0A70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6" creationId="{5BE428F5-047B-9007-C326-964D97D987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7" creationId="{084CFE00-0F27-71E1-8246-2870555C83E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8" creationId="{75BAB2DD-53D4-ACF5-0342-088A84A772A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39" creationId="{2EC72A23-E8BF-1584-C52C-8ECA5FF2A4C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0" creationId="{B84B7FDA-FB1F-5024-B6A4-87A98C7662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1" creationId="{DE4652B2-5CE0-A923-D73A-B19C8F0C30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2" creationId="{64E7B61E-94B4-CF20-BBBD-D2121B7BC2B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3" creationId="{BD088DD3-2EF9-E3D2-6570-5BE4C11AA8D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4" creationId="{6B89E000-4059-F403-B7CB-B599A510AD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5" creationId="{02758E15-7DCD-7F74-DAEC-1B347DFCD8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6" creationId="{E4F7A387-43AB-997D-5149-EBD6823E49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7" creationId="{5D42CA4D-1885-6673-616F-87FC64D72C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8" creationId="{D71B54C2-1149-75EB-F263-067DBD2FF46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49" creationId="{3D08F8B8-D632-B145-9D69-5C82A48EAA5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0" creationId="{27DE1E16-C4B7-57AF-BFF7-5A04120914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1" creationId="{F8E9AF8B-3B15-98F9-626F-69048C0DF7E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2" creationId="{99876795-A5A6-46D3-EC69-4B1A7847C50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3" creationId="{CD193D2F-5D5A-0FD4-9E9A-9F4AAF633D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4" creationId="{A562DF98-C688-3EAD-B5C2-D05FADD29C7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5" creationId="{7D1FB23F-629E-3A0C-7849-1FB162CCFFC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6" creationId="{DF3C5118-7284-5F9E-78A6-502B5FFDEE8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7" creationId="{A709A048-1A29-905D-AF27-97FDA3BCA1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8" creationId="{8D7FC106-9821-5BC9-1335-B0284D847A2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59" creationId="{1867E9EE-11CB-5D34-5953-25E545C32A5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0" creationId="{9DC2275F-E44D-EE4D-0848-DF39AE32D2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1" creationId="{7EDE6912-E1F1-2B94-B8A2-6747F259D4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2" creationId="{B7918965-C0D5-B8CD-C37F-10F3566194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3" creationId="{2A996154-F438-E52E-52D8-50379E11CEE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4" creationId="{3D455358-6285-2E13-6036-564731D0DE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5" creationId="{9CE2CC4B-FCF9-F386-3321-590D6A5B478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6" creationId="{39FC13ED-A195-67BE-D32E-79322879241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7" creationId="{E4C005C5-092F-EB1F-5EBC-1984EE60AA4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8" creationId="{2B87C086-E776-4896-E8A9-231D8CFBD72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69" creationId="{6F1E30B4-FC7C-FCDB-6FCE-24E8C47CE1D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0" creationId="{B7C240EE-3D36-DD91-EBFA-7C1D6BAAC2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1" creationId="{EA3A81C1-B81F-A6E9-46A3-1A6F8A6EF6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2" creationId="{E8A26426-2B7D-210C-4093-82F521F77E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3" creationId="{4020DAED-E311-ED07-DF2D-4BE7779834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4" creationId="{2050AA38-443D-D12A-68E3-FBD2D9BDCF3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5" creationId="{9BF6E88E-60C9-DE9A-38B8-7BADEB3855B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6" creationId="{F61077A9-4D09-E274-17E5-9154B7DDC25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7" creationId="{9E83426B-C6BF-A1D7-4DBC-7C065F1689F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8" creationId="{0E8A75C5-C16E-00F8-B0E0-FBFA60263EF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79" creationId="{7111058C-86EC-4B55-4669-2956F66FB18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0" creationId="{921AAE2F-92B7-FEE8-3CB2-F04A5EA7A8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1" creationId="{652D4F92-5268-BB4D-223C-E35DF784EB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2" creationId="{1F6E913A-77AC-2F46-26CD-AC9CE8A5F1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3" creationId="{E52B87C1-DD68-4CB4-6495-F4748AEEE6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4" creationId="{D70AB48F-52A8-ACEF-D946-104375B98E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5" creationId="{83919070-47AE-EC69-CF26-450379E82D8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6" creationId="{AFD58FB1-4420-0E9C-C2A2-99919C8519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7" creationId="{AF9283BF-A5B3-0C21-2821-7F5386FDCD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8" creationId="{4C6EA203-51C7-A36B-7F87-776E1891121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89" creationId="{E58814DB-1D60-D950-1377-7CB6AE4B474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0" creationId="{E2BB4B03-1B43-D5D4-2272-136139B5205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1" creationId="{68D505FF-190C-4BDB-D946-9814323F66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2" creationId="{7514FBEB-33F9-3CDF-587E-163460ABB1C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3" creationId="{466EB89A-8521-116C-8779-F6B99A9235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4" creationId="{D205931E-BCE7-4E2B-C8E4-ADCE1AEB8A8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5" creationId="{FA9489C0-700E-648D-8101-DD4173CF7DD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6" creationId="{C51643FB-0FE8-E2D4-A2A4-D311B7A890E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7" creationId="{64DA7417-9554-C2E8-554E-681624FA68B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8" creationId="{4357951A-BE27-58F0-57CB-642F751996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399" creationId="{3CD2ABCA-0317-84B4-1950-D7DDB640526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0" creationId="{904D7DF6-A44A-0327-119E-791891B753F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1" creationId="{B16EA9E1-8E48-6752-658E-2F19E03EB0F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2" creationId="{9592EE3C-476A-9C8E-C93C-D1BB7CBF43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3" creationId="{B074A0DA-FA6D-9C8E-4266-96AB4F03D4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4" creationId="{8ABC0987-9E0D-4742-AF31-59FF37C38E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5" creationId="{522355F7-B4A3-C538-75DC-8192F42008A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6" creationId="{7C77E19D-C709-D71D-3806-B0E6054CD2C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7" creationId="{B36C10B4-307A-11B7-5E5E-A511E0E28F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8" creationId="{61D60FC0-E11A-698A-05BC-1A0F5663DE0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09" creationId="{4018032D-BC27-1F98-87A6-CF3CB039B2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0" creationId="{6404CBC2-665B-4954-284F-A45A0E39ABF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1" creationId="{78692D9F-CAEB-D442-4B97-35C5706D70B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2" creationId="{9AD7964E-B23A-6D88-2CF9-ABC8F187BD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3" creationId="{4E047E95-02AD-FF8A-3C17-62A71879581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4" creationId="{BB12C918-F178-2761-6A2A-DAE1379750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5" creationId="{A94C14E6-61A9-6521-3AD7-47BD4CD4198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6" creationId="{B9919A03-3F68-E66A-02CB-0F3E2461DF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7" creationId="{DE20E95A-A65C-1948-557C-4E1CC20E6AA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8" creationId="{7735EC9A-2BA4-6B60-BF21-0671A6EC2B6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19" creationId="{C053FDA3-7487-6640-E847-2540B82C0EB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0" creationId="{DB58D9E8-1C67-FA03-6D7E-DBA9723E05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1" creationId="{EC5B589F-0ADE-EFC4-009A-42BA088BE72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2" creationId="{580D6205-426E-6233-BC58-2DB83AC70D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3" creationId="{3F7607C8-52B4-064A-9B4C-FBFD727E8A0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4" creationId="{9FDA2EA4-6DAA-F51D-420C-6493878369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5" creationId="{62CE38A4-4763-2BBE-3281-8BD92212A6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6" creationId="{F47881FD-8562-6C05-F98F-9516C35B37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7" creationId="{4E69D90C-90D0-0E2B-0579-A88EDE94DAC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8" creationId="{D1E79F5B-4B8E-88AD-F4A2-1D10096BE11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29" creationId="{7F9F1255-AF53-E852-7FDF-D6BD5B0E53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0" creationId="{DAFF3DE4-B02A-D2AD-8929-E9A6E8FDE37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1" creationId="{3950EB0C-1880-FB7F-743D-D9BFF2C5CA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2" creationId="{10BE662E-B2CE-E16F-BD29-EE6FF70243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3" creationId="{A9B37E88-3843-C07B-8A7A-7388184872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4" creationId="{DFF98B4F-9279-5BB8-44F8-4B1381D25A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5" creationId="{D46A1356-87DF-5C45-C58D-6283A285C8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6" creationId="{8E1BA799-2FF1-5DD9-8D95-3362721A1FD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7" creationId="{B04BD511-59B6-6B39-BE20-4F26216954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8" creationId="{3E68A3E6-8E99-D50A-FCF5-C5D13B2E557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39" creationId="{3C1B0A99-AE12-83CD-81BF-76DA687C82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0" creationId="{95A15D94-A69A-7DD8-95AA-E93C0CC4DF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1" creationId="{32ECCEC3-6016-D6CD-9BA0-9824CE8947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2" creationId="{1BB14EE1-264D-1DCB-E018-C13FA22CAE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3" creationId="{BE9BEC22-2DCB-E3CE-C880-6A4D5802CD4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4" creationId="{1A7E55CA-AE61-AFAC-DBB6-0FF7E9E1543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5" creationId="{337E535D-F2CC-7721-A4D0-B65512A0A94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6" creationId="{1FBE423B-E81B-7E8B-6FAC-E8AD79F2FB3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7" creationId="{B3894728-08F0-2891-62F8-95F45FD7490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8" creationId="{E389F928-91CF-CEF7-5B5E-2D79774FB41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49" creationId="{018AB7BA-7EC9-3E79-C614-A3EF7BAEDBC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0" creationId="{16098BED-9204-2EFA-5620-513F2225CAE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1" creationId="{876AA34B-B170-D0A6-AFEE-D89FA114E29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2" creationId="{9CDB9DD7-F45E-4BB2-0202-3BAD162D2B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3" creationId="{61E2596A-CFF9-22B9-D02F-DCCDAC68CEC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4" creationId="{6EFB81BE-56B5-108D-80B4-D08E7C00EE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5" creationId="{1507CB7B-0409-B755-C9BB-31B04D6E5D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6" creationId="{51FC55AE-5399-63F4-6329-53E446C4899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7" creationId="{4D0B98B4-0164-A1BC-C4CB-5FEAF9549A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8" creationId="{479A8C00-8CBA-2EC6-1C77-16DDE69E44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59" creationId="{F3FFDF99-10DE-F72A-1B84-2E0B18C55D5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0" creationId="{7A83918E-872F-1128-55A7-1FA1C27FE3A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1" creationId="{37C9D279-3D09-FFB9-1ACB-7EC44DFC7B8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2" creationId="{0609FA4E-FC84-CC68-1BC2-BDC2B8FB0B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3" creationId="{25B0F259-B7C7-B156-11A4-C937E58312F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4" creationId="{D5A279B2-436C-205D-B295-AB5C8D34ECE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5" creationId="{6E309705-978E-B853-7D2A-5A97C51BE16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6" creationId="{28364823-B243-3336-E15A-44F342C0432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7" creationId="{AF89E5C2-8D68-ADBA-F3CC-D843AFA3B16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8" creationId="{2BAE8DAD-BD47-59DD-9A0F-AF88F9DF4C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69" creationId="{B9351179-E161-3CD5-A0A6-2E599433541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0" creationId="{2A83819C-C5D2-3EE7-173E-BE982E6A6E5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1" creationId="{3A2D8D02-8441-15AC-CC09-77D180D952F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2" creationId="{198A861F-6903-A66D-8FB0-8E1646CB2B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3" creationId="{D715CAEC-895F-6C28-EC79-FA6CBDACE0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4" creationId="{A037049C-BE42-D06B-CDA5-2C0DB9C6C77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5" creationId="{1E961F7C-E1C5-44B7-997D-BA89E5965C0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6" creationId="{729900AD-804C-7215-FFC9-7F30DD0A2ED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7" creationId="{DDBDF30F-5841-F4D7-13F1-B6BC6F0EE25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8" creationId="{84898872-AA25-52A3-D8E4-48B5DF42F4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79" creationId="{EEB73894-57E2-B80B-3A8B-54191237CA6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0" creationId="{716F7F57-F64A-7453-A6CC-1B6D6206A3F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1" creationId="{4A089BDE-974C-EB29-03BD-DA11B2AC40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2" creationId="{E77FB8CC-8FD5-DD0F-FCB0-705B76A11B5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3" creationId="{2ABDCF6D-2858-0369-F2D3-3A6197B0E4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4" creationId="{808A3A85-D3A3-B257-6AD6-6ADAB7BF93F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5" creationId="{84D7A791-15E7-B51F-6CD2-302B14D7DF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6" creationId="{B8D72AFF-D62C-930A-192C-59A1CCD3449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7" creationId="{3090E115-36EE-4973-CD0D-459973AD5FA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8" creationId="{699F7688-AC3F-DBAB-C36A-20B904F49B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89" creationId="{344CD514-B40A-7A58-05CA-42CFE3EB9F7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0" creationId="{E5664428-3887-FF94-4E42-A2E641C574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1" creationId="{430D95D0-10F2-30A8-C6E4-78AC444AC08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2" creationId="{A7B98649-8460-678C-4F22-3E7821BBC19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3" creationId="{EC1B8665-4EC1-85CB-0C7C-E7B0F5C4CA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4" creationId="{3449E686-4F1A-7301-08B2-37A1ED1C8B7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5" creationId="{2B74F351-01B7-1D1D-2AA3-D2323779602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6" creationId="{17B1132F-AE93-292A-0B9C-4DCA73040A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7" creationId="{C5E418C0-C8BF-B71B-D3B6-1C09DF32F4D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8" creationId="{6ECC2638-77A0-A552-82E7-8F4D1F2531F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499" creationId="{8E91EDBB-B7FC-208A-2590-3DD09BB57F5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0" creationId="{5CABFD6E-ED17-4E6D-FCBC-B016F70B19F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1" creationId="{20760BC4-9F57-9C5A-8BCB-867E0CA5636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2" creationId="{9F87EC88-C316-FEFF-1D1F-C39FD217584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3" creationId="{9EDC9FCB-358C-A75A-2C44-D77E067BF59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4" creationId="{1EA3309A-1E5B-0B98-E37B-20732A98A1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5" creationId="{77128C8F-E4F8-5842-40D7-AD748FC16A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6" creationId="{A08EFBB2-1D7C-638B-5925-032924BA79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7" creationId="{D3708FD3-4B81-BD5E-908C-33B282998B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8" creationId="{84476857-A251-8C3C-EA4D-9C581BB2518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09" creationId="{E76C6968-4942-24AC-C6C4-F0AD922311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0" creationId="{B907EAE3-DF6A-6E58-4C23-646CAE40333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1" creationId="{B70A7C82-AA03-842B-AF1E-83B24BC750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2" creationId="{E8DAB4AF-8051-C813-96E3-488B0A2D6FF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3" creationId="{D871838B-C771-A946-3CCF-67605983D3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4" creationId="{9E273230-C25A-0827-07FA-7BDF517043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5" creationId="{03EB3DE0-B505-AF1F-6E08-C41834BBA46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6" creationId="{90E2AB48-496E-9007-4B71-A55E58A2DF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7" creationId="{EBF295B7-5929-112A-E85B-1B947156032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8" creationId="{2D5E5835-3364-4CDE-E819-5D5AD2902CC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19" creationId="{BB31D9D0-D52B-E4DA-EDB4-8F409A1E420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0" creationId="{6D7AA4C1-8173-9605-0CBA-716A0587603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1" creationId="{01779EF6-9EDD-74B5-96C8-14FDDA93673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2" creationId="{37074AE2-F05F-C3D0-DEE6-A5DE7A68546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3" creationId="{55C5F2E2-640B-E52F-2ABF-CE959EF2854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4" creationId="{191DB20F-DA59-C43B-0002-D2E027BF65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5" creationId="{5586C7BC-0091-852F-D001-9A9CD00834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6" creationId="{4D1C6B37-147C-08C2-6C74-E0F51CCF9A3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7" creationId="{80384497-55E4-ECAD-2D97-CD25D1DB2EA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8" creationId="{5355154A-1499-1213-D135-377037767FA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29" creationId="{DFB6EB67-00F9-14E6-FF91-E86F1F356C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0" creationId="{90C881A4-864F-C74D-94A0-3C3DC2C2E1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1" creationId="{13C3E9F8-3A43-6015-C27F-79263390BBE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2" creationId="{04FA766A-3ED4-39E8-4A2E-8A9D9B7CC96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3" creationId="{D7A7816D-FDDF-845E-FED8-10DCCEC78A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4" creationId="{F33CD3E5-E053-A876-BC2F-70ECE1F4E88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5" creationId="{A8AC175C-D808-13D5-DA8F-048FD9AB658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6" creationId="{04229804-CA28-5508-26D9-5963E6A7228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7" creationId="{ECB07F7C-89CD-A044-7AE3-E601784D5A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8" creationId="{373D4838-055E-9BA6-9932-C18DD4B3A4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39" creationId="{52FD52AE-63AF-C0CB-3AEB-DD096D19788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0" creationId="{DF1B4E61-76C9-D730-C10F-10ECBA6354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1" creationId="{5626EBE6-0A14-9101-3225-10294347F4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2" creationId="{CD5F33EF-B859-524D-7865-E2EE8C62FFA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3" creationId="{DE9480ED-E267-1806-47FC-EC3B97D645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4" creationId="{52ECE308-1002-82FF-6F7A-5F8115CA9C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5" creationId="{184FD6FA-97A2-73BD-826C-B9049109D2F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6" creationId="{32928FA7-6327-B71D-CD40-D311626F57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7" creationId="{EF02FF24-3EA7-E8F9-CF79-5F967A7CAAE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8" creationId="{B4806157-08F8-310B-334C-9A250F0575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49" creationId="{08263887-769C-8FB6-A5C4-6BE3403CB9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0" creationId="{D0C3F6B4-2D9B-C964-218F-41DCA2C8351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1" creationId="{829F75A3-458B-C517-683B-41CEDB776B7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2" creationId="{7F934B28-F5B7-E2A7-CBA1-EB5C9EFD136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3" creationId="{A11CCF93-BDCC-95BF-F8C3-A326B62955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4" creationId="{0765B6A5-2C42-1F43-3DB3-76E0836DA1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5" creationId="{B9D0BAE6-2A27-C9CE-7AB5-D3D50CA1EF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6" creationId="{BCA33712-871B-25D2-DC34-3F9715419C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7" creationId="{AD889792-012A-6FE8-5CE8-DD5F9EA3ECB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8" creationId="{E72E133A-7B8B-B845-0415-65B7ACB47F3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59" creationId="{20AC5FEC-8A83-30B8-C639-D89C46D7B25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0" creationId="{417929D2-E751-9644-9F72-E4BD2E2B4B4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1" creationId="{815F26E0-F7E2-838A-F623-C0D549AA8D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2" creationId="{FBC1CA72-14B5-6BD4-92F1-B521C2EA3BA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3" creationId="{E27088F2-890C-7DA5-3773-C2DCF7D6CD8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4" creationId="{5B8CA254-13DC-11A0-CB21-CFB7B50219D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5" creationId="{413BD0F4-F6FF-A978-A439-E8E1AE5183E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6" creationId="{43CFE617-DBB3-F748-81A7-89499AA1BFF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7" creationId="{77264B23-EAB9-ED23-0AC5-66E18DC82A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8" creationId="{B6962457-C4D8-0EB2-59E8-ED8A3628A5B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69" creationId="{E4E4A3C7-4815-A600-950B-5787309B1C6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0" creationId="{BBD6BC5F-3F32-17E7-EADB-5277575DF7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1" creationId="{08CDAF04-0166-E00F-05E2-3565551587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2" creationId="{43F2C82E-AB12-804C-FAC7-A4B17B152F8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3" creationId="{20BD3EDC-7A6A-87BE-B654-F6077DA5B2C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4" creationId="{FA71F925-78A9-1AC9-2C4A-8711A26B04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5" creationId="{E27911E4-29B5-5CBF-FE7C-2F4EE8290F0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6" creationId="{6AD62D23-D37D-2D03-3B75-4E21712298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7" creationId="{7E238551-1D4A-3E9F-1A86-30AA2D73CBF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8" creationId="{5BA6A020-D210-B20B-50A2-FAFB07D312F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79" creationId="{B2F60E09-FD05-DDA3-E0D9-A785A7E1803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0" creationId="{AC4907F0-6479-A61B-C353-5817BB359F1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1" creationId="{6853B107-3591-A9EF-9991-8A929E6F100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2" creationId="{2CAE36C9-B2F2-5B2E-6C82-3931D4DC0A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3" creationId="{22052154-D7B5-5EA2-D34E-59F8A730A6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4" creationId="{B1862435-4B9B-5E90-2940-C2B8E0E1A43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5" creationId="{3CB58022-DF64-2394-C122-8653B69D23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6" creationId="{8A0E539F-460F-0D02-F032-56CB23ACB0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7" creationId="{927C7028-B1C4-A1B6-BFA1-AEA4BB0146E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8" creationId="{4AB40B0C-3104-154E-AD07-C64AEA788C6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89" creationId="{156EF1BF-1EEB-FEF5-2D5C-084A37E2C7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0" creationId="{4EE604DD-C119-2135-E3B9-16C562E8FB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1" creationId="{6851FD14-D5E7-5942-ED6F-8CBDCEE578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2" creationId="{2CF05CC2-4AB4-11C5-CC1C-15CA2583A2F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3" creationId="{8E6C1F95-0560-6A0D-20B4-388A8D0521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4" creationId="{C16A3207-D752-5DE8-01C2-5C4455125C6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5" creationId="{18FF1D8C-A42C-7385-061D-DC0B89D197F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6" creationId="{0CF5A2D6-6F8B-9075-D7A5-145BEFB5A97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7" creationId="{282D8675-ED24-4857-C5BA-BC65357CA8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8" creationId="{1C335010-28A7-E4CD-E4BE-34CED46A14F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599" creationId="{FA736975-A2E6-4088-BFD4-AD9DB2895A9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0" creationId="{F224F069-CC07-36AE-8284-B2FCE1F6555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1" creationId="{358B4DD1-1186-53DE-9F21-DD0A8CD003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2" creationId="{C1BC10F0-3049-A4BB-2AED-E873E9C4D7A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3" creationId="{1BD82378-76B5-4E9E-F770-B774EE5BF4C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4" creationId="{7C074FC1-FBE6-49CA-2563-4CDD419B4F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5" creationId="{E68BBF03-4ED2-BFD8-7F60-F4B01EE834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6" creationId="{D17A3FCE-2859-6CC7-3759-B293200CDC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7" creationId="{31CC40C2-EA91-04A7-F8CF-5E8C6E6FA3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8" creationId="{CA51D4F0-972E-3566-A172-1A7826ECBE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09" creationId="{C257E3E7-5BB9-F819-87F8-89E7E16E7E9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0" creationId="{B78DD17D-6212-50A5-267C-522F3F999B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1" creationId="{22B28D76-F211-2F93-A10F-D777CD0C21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2" creationId="{BA98B7EE-F828-4809-73F7-5276A9CA57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3" creationId="{E47709B2-7776-C4F9-1E5C-ACFCAD607A9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4" creationId="{D19E4CD6-8FDD-A443-8CCD-18D12EB0F7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5" creationId="{B75FF47C-FB9C-BFFC-BC76-5F769B4A91E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6" creationId="{100F4926-5440-E7B6-7D74-434D9AB2D55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7" creationId="{EAE9BF1F-BBB6-72D9-87A3-14221CEDAE2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8" creationId="{71417910-48A9-539A-5565-207C02A3936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19" creationId="{AAF2A021-583E-215D-6567-9D55B2DB621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0" creationId="{0A6ABFDB-10BF-3087-1DA8-3A1F789F537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1" creationId="{56EEC37C-A6F5-3FB3-B969-600A8640327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2" creationId="{2D67A6E6-A9DF-C6A4-906F-E0CB6D61AC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3" creationId="{C53B61BC-75A6-2936-E29E-3A13F72113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4" creationId="{891BAE31-E22C-DF36-B08B-30644A35519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5" creationId="{7527BE17-FC6A-4D54-FB2F-FB41B138FF0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6" creationId="{76B2C4F6-1BAF-CBEA-0CAA-B3C5BA7AF73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7" creationId="{0E0401CF-72B2-9C2B-6A74-1EF0909887A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8" creationId="{73368335-B457-8E25-5FC3-FAF39193F9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29" creationId="{78941136-41EF-CC1E-27A0-60B561E777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0" creationId="{A403583E-023E-207D-6C41-7B4016B6676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1" creationId="{6E561055-4FAD-E406-C20D-6BFA5E04F0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2" creationId="{45F0A251-7314-7942-1F27-B851BA45AEB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3" creationId="{15BCBA7A-2922-07BF-AE26-F4B32314F23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4" creationId="{ACEDC798-60E0-3AD7-7F48-6BA9E495D20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5" creationId="{44213DCF-99E9-6499-97C7-85E519D5D00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6" creationId="{4B1CEF91-FECB-5821-3E85-C6117EAC5A4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7" creationId="{6B9FF34B-910C-B55C-95B1-777081E756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8" creationId="{3190E48B-E221-7A4C-EA4C-B2217A1C08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39" creationId="{781A8505-43F1-89DA-64AE-0773A821C32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0" creationId="{9FCAF934-3CEE-ABF1-F4B3-844D386CF0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1" creationId="{BE7C0857-9963-E98E-AB40-110A56042A0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2" creationId="{E8894F6C-5E19-F65E-6690-4AE185CCA9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3" creationId="{2AECB5FB-32DE-0511-F552-CF3196AAED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4" creationId="{AE50D296-1DE0-7543-1B8D-82369A6B7DE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5" creationId="{E6F20439-31E3-4847-2B31-8BC2A214F13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6" creationId="{D1136AFE-42F9-6004-5365-793EFAAD08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7" creationId="{00025181-E828-64DB-F053-8CD1D679D6C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8" creationId="{72C98161-89D0-6131-B79E-F7397342E1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49" creationId="{AB7CDC83-0206-74F8-DC69-91A7EBA2F9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0" creationId="{9FC5AAEB-1CA8-545C-DA6F-4147A6CF44A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1" creationId="{9FCA83CC-A979-271F-E6F1-2489861D62D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2" creationId="{91D1F0EF-D032-F51E-178A-C9C6804129F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3" creationId="{27CA5366-AC0C-734E-78EF-1198FACD2A6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4" creationId="{48B4C0AB-5A29-8E36-87D9-540772E6EBA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5" creationId="{A02C3FD6-0EAD-228D-246C-25927D603B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6" creationId="{97E35319-CEF6-F49E-E6DE-AD45F3A97B5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7" creationId="{04958E1A-6333-330D-994C-E4FDFDAAB94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8" creationId="{E9F196D3-31F6-C236-0ECE-E616377C8BF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59" creationId="{6ED977E0-D8FC-14A2-670B-40374DF4B6F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0" creationId="{C92A7330-00E4-8FDC-8785-B23D3D8B9BB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1" creationId="{1E2C7B35-B29D-D3F0-947B-49552FD13B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2" creationId="{34B7FA72-DF73-A362-DE04-CED72FEE588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3" creationId="{2C4F6EFD-E8CA-127B-0C0D-F41CF7CFFF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4" creationId="{1E3273D1-C92B-D811-6454-A022A5397C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5" creationId="{6965D259-2D3D-1733-B45C-464E7BAFA17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6" creationId="{DFC76EA1-E344-CFBA-2506-C4AC1421E11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7" creationId="{65CE979D-7570-915C-74C3-DB4C9006C93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8" creationId="{1B74D724-21BB-8F10-22F6-AF6BD733C2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69" creationId="{1D3A0040-1A9F-0A8F-7606-36398DED5E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0" creationId="{9EDCAFE7-1E9A-0E22-66F7-901A3C764DE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1" creationId="{FF78263D-A246-8CAA-FD07-35B4A1333B2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2" creationId="{4E43E385-98A7-5727-A27E-03F845ECDA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3" creationId="{2067B30D-594B-B59A-5188-04EA873F9BF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4" creationId="{F20DB598-95D8-7227-DF6E-2599E10B1E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5" creationId="{6F789D39-0981-35F2-909C-ABC233AC5A1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6" creationId="{74FD5BD4-0FAC-18A8-4414-DEA215C5577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7" creationId="{F4C11B42-C999-808B-D464-0A12239345B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8" creationId="{6DD3B8D6-F782-718F-F194-6AAA1551691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79" creationId="{64A3C6AF-60B2-E215-73A4-8B9D74C4EF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0" creationId="{4AE0F484-480C-5AA8-509B-C46D1457C93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1" creationId="{8D6CA009-2D5A-9B52-A6A8-319BB4D0E7E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2" creationId="{ED108C68-F9AF-6C3F-4DF8-6679C298E77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3" creationId="{D00C55CF-9A03-7E11-402C-0826884FA6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4" creationId="{B032ED28-E603-0DAE-CC7A-A24BED9FB2A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5" creationId="{BD3D6DAD-B938-89D1-2C7F-C473C23A197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6" creationId="{2A7B1891-25C2-33FB-9074-29E1529975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7" creationId="{16D7963E-7CE4-CEB2-65BF-90C9290110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8" creationId="{B4674BC7-45F5-FB9C-782A-5DF5E4E9022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89" creationId="{6DC92664-FD09-2536-FA82-9CD7F98959A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0" creationId="{C21606B3-57FA-C043-36CC-5867693E6E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1" creationId="{C172602C-638F-C54D-125D-60C7812F834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2" creationId="{C0843AF6-CD13-53A6-CD4B-34864D2B95A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3" creationId="{B142F3CA-4F72-799A-B242-0012057DDFE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4" creationId="{32B4D6AB-55BB-CF95-46A7-C94B7CC2F03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5" creationId="{F7AF8434-0FB6-DF06-00DD-52283456D2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6" creationId="{18C96EDB-8473-DA26-9D15-412701AD200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7" creationId="{F03490E4-C625-1E93-8F9D-39197F37AB9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8" creationId="{E10D9094-D66E-96A3-12AE-0A262071D1B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699" creationId="{FE25E878-F000-2568-F3FB-F321791DA1A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0" creationId="{2538CFB4-B4CB-6690-6B4F-6357D3C368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1" creationId="{3D21B651-10BF-CDFD-465A-7C95D5BC4D4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2" creationId="{BDFA0506-AE57-A392-3FB8-D4DCAA048AC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3" creationId="{74B59C6E-F769-5612-1402-8C5B22E0335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4" creationId="{0C3D8A17-899A-E1C8-A326-0AAF303736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5" creationId="{5840F711-06CC-DCA2-864D-3233DBB4EF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6" creationId="{994D63B8-5D89-9EC9-4B06-BE32548EBDA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7" creationId="{84381F5B-290C-AC1B-6382-C8D2CA51807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8" creationId="{B862F986-E8A1-0013-AED7-E583991496D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09" creationId="{10F03FC3-0CB5-F0B9-2639-1B26FB3C2E1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0" creationId="{7D1CA918-A2E2-0B87-85D0-5B8EAE671E1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1" creationId="{ACD2F6BD-2115-8204-5A0C-DAAA643E02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2" creationId="{7136DF29-C575-082A-23BA-B51619E69F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3" creationId="{89E5D260-1C42-EE44-B304-316B007D889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4" creationId="{ABE5DDB9-3610-B6E1-0794-5FA1D9A9B08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5" creationId="{8125137B-44BF-6542-B794-A3B829EA33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6" creationId="{4272D519-A952-02C2-041C-216A9DE34BD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7" creationId="{00B9077A-8931-11CF-1732-AFA38EF872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8" creationId="{236FEB48-F18C-F5D8-34FB-0C3D03C51EC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19" creationId="{3C23FC91-A79E-7E53-8AE5-8AA33F483DB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0" creationId="{3C7E59B4-D2FA-5D6C-ECE3-B1EA664368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1" creationId="{0C246528-BBE6-13A7-0A4F-E4B43ECEC04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2" creationId="{DC9B1078-CCD4-CB6C-9580-2A0BF6BA11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3" creationId="{46003173-3814-6AE4-899C-F776B719C72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4" creationId="{27F1927B-54B5-FE65-C72B-87E427A2158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5" creationId="{BD90B50F-C005-7426-1A41-2A3105803E7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6" creationId="{C08DFAA9-4AE6-C2A9-A2B6-2CEE93EF35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7" creationId="{15D4E495-0911-7B00-CA2D-C1752F288F8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8" creationId="{4341D919-4296-C31D-AE28-AFD5D0E8695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29" creationId="{F159FA7D-5345-C2C1-9722-D3E31E6E5D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0" creationId="{5FA0A85D-A5CE-6D3F-81A2-6C85A70718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1" creationId="{D6AE318B-8230-B766-523D-0C93FE2B490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2" creationId="{8B411D4B-E210-C4C3-6BBB-74DAF20C802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3" creationId="{5D867A84-5B97-234A-951B-D9D69B40E1A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4" creationId="{F7FBE20F-985B-2FF7-7ED7-09D0E709C1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5" creationId="{0D2A691E-9FD6-0BDC-3BBF-90A14839FF1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6" creationId="{EC21AE5C-A56C-1638-8E2F-D019550C6E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7" creationId="{5CA36DE9-72A0-0F2A-474C-9ECA6712ADD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8" creationId="{827600CF-FD94-404C-1261-621D8DAF76D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39" creationId="{DD4361F3-2B30-947B-4C9A-43E4D376EA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0" creationId="{B82FEE79-6601-0335-57EC-02C8B11B68F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1" creationId="{B1CB5EE3-28DD-F1DB-FF5E-06672FBBDD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2" creationId="{B410B558-06C0-5FC9-E30A-487FB968CD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3" creationId="{F30E034B-A29F-739D-125B-9BC2B1DB82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4" creationId="{2DC4E896-EBAD-2E5A-22C0-40642B761A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5" creationId="{6098C0C3-7B16-EF0A-3CBF-8A35D0F2C90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6" creationId="{B80B21E7-7C69-72B9-66AB-14719FB1479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7" creationId="{6D39B9C8-4C7F-940B-AFAD-DB418A52F7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8" creationId="{C129B2A2-306F-C5F7-D9DE-BDF35DAEA20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49" creationId="{54F3A152-02A3-FD35-DAC3-3507019ED42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0" creationId="{3A62453C-6DAA-CBFA-0FEB-691999EF7D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1" creationId="{250D8E5B-309B-5D39-E411-C805F8CF7C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2" creationId="{207278DB-D9D8-2A30-3908-90CEFAC840C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3" creationId="{DA4243BE-0A38-0011-DDEC-B6B8D00126F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4" creationId="{B07984A2-EF2C-44B3-B9E2-57DCD70D20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5" creationId="{8EDCE30A-44A4-2AA6-68CF-C5EB2C6BCDE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6" creationId="{C0B22D32-73B1-6345-A139-B13FC9F59B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7" creationId="{DA523B5C-A087-A0D3-137E-B72A3300388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8" creationId="{6402FB22-0F47-4CCF-A03E-AF66B28120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59" creationId="{8F03F321-8600-479E-FEBA-307573711A5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0" creationId="{45A9421E-1F61-9952-D6E2-2062573441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1" creationId="{888918CC-ABB7-1FFF-CB2D-08224301E1C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2" creationId="{975523C9-A943-4667-85AD-4D0DA77823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3" creationId="{7D823B39-2692-3CCF-CA87-D4F475470D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4" creationId="{0C35AB26-940E-108B-E2D9-0201E0C5FFD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5" creationId="{7DCC8778-9BE7-114B-8295-8A1AEEF35BF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6" creationId="{F59460CC-325F-EEC9-A4D8-7F244D02B3D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7" creationId="{3A315549-C8AC-8309-FDE0-C97C366667E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8" creationId="{CC375798-69D9-E934-313D-2D19EA64C2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69" creationId="{A6416995-7E7D-29BD-6235-8621BBE7F1C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0" creationId="{AFCDF7CC-93FB-1C35-09E7-24432FD0F51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1" creationId="{71455CBD-B5C8-9164-24BC-AE23F30CE4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2" creationId="{7D081F8B-28BD-61B8-0A52-172EDE38EE7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3" creationId="{73CE7A23-1776-0F31-BD24-28439FDD9B0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4" creationId="{190A7261-998B-CCF3-9D99-46E0AFCB07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5" creationId="{4AB16893-EBF9-6A81-5EAD-C3C141EB13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6" creationId="{A58AFCF6-BFD3-6BDF-1D5B-B4D24E555B1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7" creationId="{1B5EB820-84C0-DD23-636F-DF4F7E89DA4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8" creationId="{30359361-3C43-ED7C-3043-E06C06D1970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79" creationId="{43BC1D4D-F15F-0AF8-6A04-9908414036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0" creationId="{7DF83347-63BF-D01C-98BB-DECC93A3029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1" creationId="{BA9B52F6-94D5-79A0-DF48-A045324BB1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2" creationId="{3642F398-709B-17C1-2A61-01BA6E5C7B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3" creationId="{198949F7-A69C-A03D-A2B9-88CA8C959A2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4" creationId="{18AFC345-CDF8-8B7D-9859-8ECBBD6E6CC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5" creationId="{507B0EA4-EA85-3310-1259-A54FD5507A2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6" creationId="{1C77F4B1-5627-6F11-01EE-41C3C76893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7" creationId="{26AF17E1-198D-FD2D-EF23-B60B2B7A89B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8" creationId="{8FE19D1D-6085-A6C4-ABD1-C6FF6016A5B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89" creationId="{5292F9C3-740D-4AEF-9D7E-6CBAEA0A70C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0" creationId="{0AB5F627-D54A-FD4B-037B-5112BC90E63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1" creationId="{40BE6E5D-D15B-11EF-900C-E127C566CD4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2" creationId="{B984E878-8D82-91D9-8566-D4BB163D55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3" creationId="{6BC0E96B-8540-9347-664D-493DDE05EC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4" creationId="{555C2550-6148-927D-DB55-0A2B48C8E31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5" creationId="{238C157C-D98A-B500-DCB4-C148B2CAE46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6" creationId="{55C93EE9-54E2-40CD-E37B-885A33D478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7" creationId="{4F876891-7B84-716E-4026-BF2DE446C03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8" creationId="{13E27E08-86B3-3ECB-96B3-68FA2EA4B1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799" creationId="{89851FB7-9BF5-002A-67B2-8ADA0398CAA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0" creationId="{0A9EB634-E6F5-1FA0-4BBE-C335FEC19C8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1" creationId="{4B47808C-4412-8B04-8D3C-C7BAF8D3E5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2" creationId="{A81221CF-F582-1D7B-232F-E351D02556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3" creationId="{5A79FEA8-A17E-4000-7FDB-06549BB1093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4" creationId="{68CECE3B-1855-31EA-15BE-AAD6F7AE29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5" creationId="{A157156B-A1F5-6BFF-A2CE-CE051BFC611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6" creationId="{1C2ED773-648F-229F-A33F-C42BF9074BD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7" creationId="{7AA51353-4B51-7DCF-8F8B-CFA388FBE6F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8" creationId="{E5573221-F2DE-62A4-F6F9-21D030F8EB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09" creationId="{72743CBC-3053-8872-15E9-8C80DC4BF1C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0" creationId="{BB09EF20-B525-2072-8A47-607855ED01C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1" creationId="{04F5D9A0-92A9-430D-0289-FB23228CED8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2" creationId="{B6D27559-D390-A62C-CE9F-A690FB389F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3" creationId="{B83228BE-CC12-4192-F05A-EAF12CC9DE6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4" creationId="{E5E074F8-0F14-A687-60A0-F6DCF84ED0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5" creationId="{BBE65CFE-2750-3239-4BF3-834FC9A9F11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6" creationId="{4256B138-8CC1-4984-7615-61548048E52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7" creationId="{679DCC47-0EA2-9BE3-1719-5A3C0768E7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8" creationId="{B909EE98-CABB-3900-5688-247D24AB827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19" creationId="{9FE35A91-4D84-B471-30F3-49356093410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0" creationId="{F615E855-80FB-D853-3650-B35A38D22D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1" creationId="{0BA3C832-4C5A-1166-EFF5-A932D9D60A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2" creationId="{CADEB4BE-3ABC-692A-C8D7-895A562CB79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3" creationId="{234468A3-F144-E476-A72F-0AA960F1B0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4" creationId="{0D094512-6460-7BC5-3371-3EE5E243E7B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5" creationId="{463358E5-66C3-8F13-8659-99D5E89332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6" creationId="{41E62925-05CB-B1E9-CED1-9C8AD6A652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7" creationId="{4705A16E-BD35-FBA8-2724-29C5E7F3229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8" creationId="{A7DB90D7-E610-D643-49CF-14D02B6A540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29" creationId="{2538D01F-9C0D-7AB7-9584-EFBB026FBAB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0" creationId="{9F434717-4C33-7729-9197-20D7FE69645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1" creationId="{AB929866-B967-23BD-03B0-AA251E790E0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2" creationId="{65A4E164-40AA-048D-9AFF-85A43102FCF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3" creationId="{93F478CC-CE07-EDEC-D917-B50976CCE6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4" creationId="{B8FF3FCD-9F02-3C2C-536C-83C8411644F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5" creationId="{DCB0EC38-3189-9380-37B3-4FE5F4B1F52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6" creationId="{ECFB47EE-1CE8-3D1E-A267-3D58AE13AEC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7" creationId="{141E0F8E-C194-490A-E85A-270BECA38B5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8" creationId="{6F098257-2DB5-BAB4-FBFD-4FA2A118EF9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39" creationId="{3A4D7C59-9A15-98B4-D727-E6EAAB4E341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0" creationId="{AA3CCFF5-990C-61EF-B344-AAA53E42411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1" creationId="{35EB78A8-1875-74E6-F01C-91AB6E9CD1B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2" creationId="{0E13251D-B452-5B5A-757C-F14DFB42F01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3" creationId="{C34BCF56-B360-3A6F-6574-86F66ED0BA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4" creationId="{31885D12-2CD9-EA18-5C3D-2643BCA12E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5" creationId="{F8DEA7D4-5541-0A26-2093-724B9D8F7F6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6" creationId="{B2FFC445-70C4-E413-DCDC-F889BB3047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7" creationId="{A8148060-DB90-465E-509B-5E75A1F0C6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8" creationId="{D52E843B-2E6F-E22B-4EBB-8278D170FB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49" creationId="{36D4FF67-BFEC-DDA3-26A0-36310D42BC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0" creationId="{E9E4E52A-7D9C-B415-DFE5-9267A8292D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1" creationId="{6BFD3B07-C4DB-7109-C621-9CCAA28BBF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2" creationId="{B9D2D0D0-5E82-61AF-8E27-42DAF4692F7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3" creationId="{176474F9-ABF3-924C-40A5-A75C9834D41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4" creationId="{33070676-3872-6301-603B-C606D6D3054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5" creationId="{A116430A-172B-6947-DEC1-4B8741DC0BB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6" creationId="{BCB7D2C0-CA50-23B9-38C9-B0D4BD86EC9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7" creationId="{5D17183B-86F1-F467-AF3A-0BEC247034D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8" creationId="{F2388BDF-0141-4F1C-A3CD-9277F20AAE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59" creationId="{1810305D-0B6F-F4FA-176A-EE0C721A132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0" creationId="{5E8ABEED-CF78-8CD0-76D8-378F751CE5A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1" creationId="{BF249FC5-1D26-A7CC-018D-507DEE085DE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2" creationId="{B3B1C8C5-A173-7F52-A0AF-CC36A62DEA8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3" creationId="{8AA63644-DB11-B4AF-0C2A-7DF416BE817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4" creationId="{895F401B-990C-6871-EE96-273F05D7CE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5" creationId="{5A04B6DF-0E4F-1483-70A9-E2778D7E82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6" creationId="{638B1D05-F8BD-5FC9-0D2C-D4470F7374F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7" creationId="{7920DCD9-EC7F-A536-060D-C866707B594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8" creationId="{826F81BF-398A-08D5-6E43-DA621C8585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69" creationId="{D3ED377A-4C8C-B1FD-C405-2A6AF8E3EF0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0" creationId="{6A158BD8-C625-1A4D-736D-87C943E7740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1" creationId="{0DB5B862-BC23-94E2-D1BD-92E176DF00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2" creationId="{E36CA6B7-51F5-AFCF-5CBF-52AFB578DDB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3" creationId="{703C4813-C3C6-F558-083D-843AF1AA96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4" creationId="{65CEA74E-8E56-F6DC-8ADA-85AE5BE385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5" creationId="{B196B613-16DF-776F-0540-34389A5ED5E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6" creationId="{58551969-B737-86BC-235E-B83A59711FA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7" creationId="{A6B73BF0-EEE8-2862-7EF0-6D825A18D42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8" creationId="{9BB8A80B-0FAB-A229-C9B9-50BF7D0BE86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79" creationId="{6394BFEC-55E4-4786-E065-E8F24649A45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0" creationId="{CF92F439-575D-6AF0-CDEC-F66E79A3561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1" creationId="{8AB0EE2D-B8E0-3069-B2BF-3CB52C7A6A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2" creationId="{6167CD7D-3016-7E56-E1AF-563917B7623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3" creationId="{710D5130-9274-061F-EEC2-4140B832BA7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4" creationId="{41862312-5C90-B998-869F-7704F8A03D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5" creationId="{87216DB2-A603-1613-A96B-CB87DED46B1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6" creationId="{B53BFFD9-8107-9612-10B1-641E89B01C2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7" creationId="{BAD4ECBB-5A8C-02EF-2F54-EEA0ECB011A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8" creationId="{E38FE857-A24D-F674-DCD3-9A8F5258CC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89" creationId="{87932BCA-1CCC-B114-C053-65F67386314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0" creationId="{723AB80D-3859-6C28-56D5-09D394DA4F4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1" creationId="{C453ABC2-F142-2BFD-A711-0FCF8DABD3D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2" creationId="{4AFD3E34-A069-9C0F-5285-1DF64025131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3" creationId="{EFC0AF06-88F1-FC4A-C089-7F77799DC59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4" creationId="{032AF515-AF77-E74A-F911-29D66BE2E18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5" creationId="{929A4F18-C127-CBDC-76CA-43EF5160311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6" creationId="{25899D40-A3C1-7842-681E-00DB80A89F0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7" creationId="{BCB7DB07-724E-9CA3-C4F5-9CF9F0DC2D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8" creationId="{FAFA4916-8099-6A85-EB0D-6E7495ED806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899" creationId="{E34BB21F-88EC-CD4C-D7B2-834E5A0186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0" creationId="{211986AC-6E6E-ED5E-122C-6DB889D8377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1" creationId="{D0CE16CB-B322-A206-4BBB-2EB8AD29838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2" creationId="{EA94886E-4E47-0C63-C187-C60C2F94422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3" creationId="{BE8245B1-9D7C-B0E9-6C39-0EB6C2F7C01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4" creationId="{DB45804A-EC55-618E-D0E8-9EAD13F7EB1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5" creationId="{6AFECF69-377B-1AAA-8FF7-77B233D207A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6" creationId="{BFF817B2-6E21-DBD6-4B87-45CE06EAB1D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7" creationId="{D3EB4A72-AFC6-A121-560C-C36D9950BA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8" creationId="{ABE61A8A-2E64-C142-7BC2-913BF66E93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09" creationId="{B46863F9-11C8-2CEF-464E-8005526C4D7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0" creationId="{4D712D1A-4D0A-2EBB-75C5-A37B5B61B84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1" creationId="{80D960B1-E363-9055-3869-6FE583E0A64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2" creationId="{F1F51251-7B24-5448-1F2E-761D1C90E09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3" creationId="{BE75696C-4D6F-9436-CF3B-A63FB2F0A5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4" creationId="{34100F53-7FEB-33CE-4BD5-E665402862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5" creationId="{D142DA87-CD66-CDEC-290D-55CF46D9836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6" creationId="{DAA503BA-220A-CEE8-D8A2-805AB51224B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7" creationId="{5951405A-4F0D-2A75-D956-4EB77AEAF7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8" creationId="{23A2CADB-89AE-9D78-F202-17E5B9D71F9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19" creationId="{93260C91-3DF2-62F9-EDC3-07C6C599E14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0" creationId="{2B87DA93-2909-9645-14D5-A1B680083A7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1" creationId="{3880D650-1A75-6F11-F80B-20F36D9C8F1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2" creationId="{D9445FFE-F714-6A72-8BD1-0F96B8F2C85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3" creationId="{AA8C8AD6-3378-87B5-86B4-6D5CB546DD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4" creationId="{6525720A-B913-0919-982B-E0EF1F8AD77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5" creationId="{AA8398B1-A469-96FC-3E95-7482BA27925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6" creationId="{339C5000-9FDD-75CB-215F-9974CD0B2CB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7" creationId="{9B64CDB5-4202-F0BE-B9E1-09F6FAC3981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8" creationId="{0F63BFF8-5F67-3C34-A0A7-0EB6E7563D3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29" creationId="{93CE6979-19CA-38C8-0529-70FCF4C891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0" creationId="{4C4EE22F-D6F3-134A-DC50-6C21B0139A2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1" creationId="{E338E6D0-E9B0-5E30-E38A-B4BB02CC0E9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2" creationId="{0B8F0FA6-90AA-2CC7-9F06-C598B562CA4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3" creationId="{7BAEB85D-AF42-9125-929E-A341C856A68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4" creationId="{255FDBCB-2CC0-16F2-E578-896A78D4FAB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5" creationId="{9A047604-1EEB-F29B-7D79-A62867066FA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6" creationId="{80FF7F30-01D8-625E-6588-EA6776EA4AD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7" creationId="{936E4B81-757D-C38D-C7EA-0FF019FEB7E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8" creationId="{3FB44F02-32E8-FEBD-222C-E26733E9B7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39" creationId="{88D0904F-EFA2-4763-FEC7-FCCE54174F2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0" creationId="{E5804B2A-27B9-D6D0-F492-318E28A13F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1" creationId="{3C94051A-648B-38A1-2786-60F032861A4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2" creationId="{3DA872FF-E2C8-EF63-159F-FB307075DD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3" creationId="{176E6589-59F7-3A96-1761-92F403E27A7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4" creationId="{554C202B-05C1-12D4-DCC4-CB768FB102E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5" creationId="{D5E9CC58-F4A2-D64B-9E44-0C183E3038D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6" creationId="{76FC8177-185D-3180-D85F-6C0A37C6D43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7" creationId="{750A97CE-3835-6DC6-95EA-6EB555340FF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8" creationId="{69251768-668A-44C9-975F-D54E20FD24C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49" creationId="{92FFDB45-822D-9D45-047C-C7DB5A97456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0" creationId="{311701AF-5B35-EB9E-E5FD-11F671E30EC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1" creationId="{DBFB37DB-BE39-D1BE-F5E8-FE0F259A9D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2" creationId="{1E8930EE-78AF-E358-DA18-425FC5B0FA7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3" creationId="{B72E7BC3-C64B-8B82-D15E-9DD4C419E2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4" creationId="{5FC03273-27C7-00B0-0F4D-914F1C91C9E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5" creationId="{0B6F98D4-3DD0-A077-1FD4-25F3DE0DFF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6" creationId="{5F78255F-318B-F656-5AEC-E22695302F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7" creationId="{B0CAF7A5-83D6-8B9A-C6CB-2442345572C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8" creationId="{0CC16A69-3ABF-339B-1417-B23E43D9C13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59" creationId="{A67DB5BE-7764-2BC1-E281-BAC2F2FF7A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0" creationId="{DB944EA8-1610-8612-B4F6-504EA5FB7C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1" creationId="{1AA886F9-BB17-C905-7AE4-5050884FA8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2" creationId="{3412D4DE-5957-83F6-FB9C-20DC7B0CC06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3" creationId="{BB5BB411-744C-1BDD-A191-291A9357F18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4" creationId="{1438A1FB-EBFB-DB65-FFE5-8FF6F4E2EC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5" creationId="{6F4312E1-9135-28FA-4C21-F923B6B1607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6" creationId="{63CF3F8B-AA75-D1A3-1807-11F7D6CDBF0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7" creationId="{AB4684FE-7AC4-D081-AFF1-A567DD02C4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8" creationId="{09EEDBBB-32E0-21F4-1AE0-59B31304EB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69" creationId="{9E2D5513-2442-B278-B409-6E5C7D906A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0" creationId="{37B8DC60-BA39-9035-4BC1-9A72852B93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1" creationId="{778B6985-8391-6FC1-A776-98108F4B758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2" creationId="{2BCE926F-0F8D-0C3B-DBE2-69378BFCEBA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3" creationId="{7F4632F4-AC11-695C-1C1F-531BE71051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4" creationId="{FD4B3090-224C-24B0-66DF-FC1A33C4EE5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5" creationId="{C96876F1-A97A-7312-CD23-D13B632509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6" creationId="{A96E963F-2052-A4CD-6DB6-654DB64570B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7" creationId="{F4870B55-223A-17A5-90CD-72BA857EC15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8" creationId="{1E2215E4-D9A2-D180-7A8F-8E7390A8655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79" creationId="{0547281E-B4B8-BF0A-F5C1-F9A86066F7B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0" creationId="{2A526D90-98E4-FA7F-A795-373E4B354AF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1" creationId="{0CD5ECA1-CF4A-1E99-4040-4A049B8A76D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2" creationId="{E8C5244E-5EF8-0253-94DD-01A5A93C11A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3" creationId="{C801CC14-402C-112D-D743-4447B83DF6E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4" creationId="{6D7B78F8-0BCA-F675-527C-9FA1E91ABD0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5" creationId="{6DDEDBB8-D3F7-52F8-CEBB-A5689D676B1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6" creationId="{CCBA09B4-2B28-A68C-060B-04B4E43083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7" creationId="{5AD4C2BD-D507-D773-F804-EC33477013B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8" creationId="{FD5B3FDA-FDB5-02A1-BCD8-299B7FCA5A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89" creationId="{143B5C64-C878-D390-91EC-C872AABD57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0" creationId="{3F7D8924-F1A5-29EA-8535-88E41E2A60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1" creationId="{0CD98B8C-74FB-9134-5583-E49043BD1AB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2" creationId="{8AD1DC01-9D10-CEE9-81E3-8F84EE6E232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3" creationId="{CB5D51D2-B397-2286-C7DF-BB8E1C4629B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4" creationId="{07C10DC4-C364-2F26-4268-9F6C4495725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5" creationId="{8D83DFE8-99D4-E274-E782-8D37DE6EA90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6" creationId="{1E64468A-8571-4467-ED8F-FA21DDA336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7" creationId="{73FF4E02-B8F6-D430-86C2-101E61CD07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8" creationId="{1B9A2698-DCEA-E58B-5E6F-2C80786F98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8999" creationId="{BFEBB733-83EB-90AC-4D35-E7D3703FFE3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0" creationId="{B37BD39A-D5BA-3512-10AA-7CF90EF4D00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1" creationId="{1661F417-9BA8-992E-41D8-68B5EFF9F2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2" creationId="{506603D7-C900-9904-F152-3F9D064F16A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3" creationId="{6320BB55-D130-42FE-3FEB-5DF8D67BB30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4" creationId="{8DB2086A-D425-78C6-8D13-0AFCFC2355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5" creationId="{6B2D0B16-9529-B101-0DA0-75E3032637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6" creationId="{6D144971-DB38-977A-2969-DF0D0D6DEA9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7" creationId="{33CE8237-CEB4-6509-CB9E-B3333B6E394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8" creationId="{AAFA424C-0E90-46EE-9FCE-3D7DC1944F8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09" creationId="{8E1274C9-FDDF-E54D-7D35-ABA846D91C0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0" creationId="{E89A2129-6F45-9943-1ED2-F99271A50F1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1" creationId="{015D0F5F-519E-0C0C-937C-C7F16EFC85B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2" creationId="{B90C0132-0696-69B3-D2C8-2D0E2116708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3" creationId="{13B424A6-DDE4-A8BD-28A6-C663470F26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4" creationId="{AB9E5315-D8DC-0BC0-245E-1D4A1722C72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5" creationId="{7AEDDA0D-C040-4C48-CADA-D72F08DDD2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6" creationId="{5B5ACF51-ECFB-1DBE-EF84-07247B7D55E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7" creationId="{3FF93E91-E59D-AA5A-323F-B1EA64AF4F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8" creationId="{A494C686-5A9D-BE27-E5CB-75A37FCAEB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19" creationId="{76F6BB2C-3C07-D802-D654-28BDCB9B05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0" creationId="{03F4C5A0-0470-9464-31CD-E98597BE6F5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1" creationId="{E2921171-F234-BCA5-85D1-53A2AE5CF0C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2" creationId="{6034F454-37D0-E0F0-A26D-FF6CB58190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3" creationId="{FEDB5929-2D1D-020B-D883-39DC79951B5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4" creationId="{82C7C18F-0D1E-FE30-B6EF-43215CB8478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5" creationId="{C58AB8E2-6842-211E-E181-36EC2B8F53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6" creationId="{7FA17E04-7E82-E44C-7713-1B6F9DFF794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7" creationId="{E9BDDACA-5FC4-6EE9-5E4C-8A0BB9DDFBF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8" creationId="{94E9417B-AFDA-756A-E0FF-B05286ADB8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29" creationId="{97BA10CA-A7C4-5B5F-5B3C-1B59AF23012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0" creationId="{076BD805-05EA-9E39-E854-82CCB50A64E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1" creationId="{C0796EF0-5D58-5E57-07FB-866E31289AE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2" creationId="{1B8BBA92-4601-3D09-2C84-E38F07721D4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3" creationId="{8F3D50CF-C699-4A53-4E4F-AFA97BFE37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4" creationId="{C033DEFD-FF8F-CDE3-9198-F22D99BE517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5" creationId="{9684FFAF-4A4B-F3E8-3069-CF5B0C47387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6" creationId="{51453488-1265-14D4-FF0A-0BBE14A4C4E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7" creationId="{C4176EFF-5D64-1E88-2CF8-2124F63C98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8" creationId="{F3A1E670-36EA-EF26-953C-8A99D1147D1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39" creationId="{4AF25CBB-4499-CC93-B91C-49A416AE7B6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0" creationId="{E728F370-F65E-DF58-C7A6-198118E5FD9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1" creationId="{F5D94D06-2824-0A86-7FE1-73459D1F0B3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2" creationId="{3ABC34B3-595E-C10A-3205-EEA6A23627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3" creationId="{8B39C564-E82E-71E6-7C7E-E33AD1176FD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4" creationId="{2B218EC9-17E2-AC46-7642-52236AFEA91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5" creationId="{7054C1E7-7C25-3F81-8EC4-56B7563E7A3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6" creationId="{477489E5-3304-D8AA-13CB-9B9B6798BC2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7" creationId="{7416D7DD-1D57-2574-71DA-AD3D0382A7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8" creationId="{85D6F76C-676C-B212-A32B-E7BD9F7F6F4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49" creationId="{72AAC78D-BFFF-D478-F31B-59BF83A0817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0" creationId="{DBE26663-5F6E-CC68-B837-B38C4D9815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1" creationId="{7E016C54-BE72-F590-79B7-862B4E59305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2" creationId="{3C064E85-2A17-B64B-251D-559B4555F0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3" creationId="{4F222555-C13D-3D00-77F2-DEB8A312CAE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4" creationId="{398A9919-B62D-930B-11CF-83E8DD92772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5" creationId="{1AF5B745-A53A-0D33-7970-2A14FEA8C32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6" creationId="{E7F42A7B-EABA-81FC-CEC0-B9D2162177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7" creationId="{9C3FBA79-9D6D-B31D-C61E-868F2FE6427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8" creationId="{CAD0A0D7-FF62-1DEB-52F8-FF781CBC8AC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59" creationId="{A9BFE67C-3968-AC42-2CBD-B9A3AD4C34F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0" creationId="{7AA9F60B-31F2-BBD2-6D7C-9AB79DDDB8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1" creationId="{E0AC1031-4966-640B-796A-71A7967027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2" creationId="{BC92A046-031B-B5B5-109B-AA93F919079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3" creationId="{05B21C57-B22C-98E1-AF5A-A24B121C129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4" creationId="{B6FAEBD8-C956-30ED-8FAA-D3BA4F33E1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5" creationId="{2722A6FB-6176-5993-26C1-60DB2AA0051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6" creationId="{71B8EDC4-AF93-B8FF-0B51-2A92A4E2A62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7" creationId="{4F52D761-13F2-A819-65AF-9813A5BBB3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8" creationId="{81BBF052-E998-9EC4-0CBC-0ADA5B8A9AD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69" creationId="{C257A400-D57B-3AA5-0DBD-8F8942A07E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0" creationId="{2F2AE86A-2805-3A27-F9E2-2B0FD973AAF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1" creationId="{A1328173-5AE4-E66E-FDCC-B2EB7B3ECB4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2" creationId="{28582CE4-DECC-7FBA-1D05-18D6AC50BC5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3" creationId="{A8B6031A-8580-5806-EC28-27817696808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4" creationId="{3236C574-C9E7-7CA2-7D78-DA93896F937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5" creationId="{49CD1D01-8135-1397-F2FD-DC45801F190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6" creationId="{EAC35C14-D0F2-B21F-7FC0-2271EF316E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7" creationId="{D2AB716E-9000-CA6C-05C9-3D72D9C5A4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8" creationId="{32E6E29A-1DC2-7164-4B45-A3449D3BD52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79" creationId="{5D9B124A-9B4C-56B9-5A17-01F2DC2A635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0" creationId="{43B436F8-1774-D0C6-6E30-5F3F0796B3F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1" creationId="{B1ECFF80-B879-A85A-74ED-D28D243F44A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2" creationId="{60EFEF65-5A91-78F4-9148-A387CD2BE2A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3" creationId="{1D7E5687-ABF4-C171-2D80-4DC8DF38613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4" creationId="{0AF8C375-EE8F-6405-021E-B978D54C503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5" creationId="{D33E1000-63C2-6F99-FA6A-099E08578C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6" creationId="{D035FA4E-1A2E-6D23-9C9D-D194AA6763E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7" creationId="{E6D0279F-0D75-6F45-B4AA-A5556D19C63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8" creationId="{B622C5F2-C845-61BE-3C71-5962770F1FF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89" creationId="{5A7D1504-BB2A-6228-7114-F893B2ACD19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0" creationId="{2A065D9C-DE73-9A9B-F7CC-5D2DCE72FD9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1" creationId="{8B14D658-5646-AB7C-1749-26C30CE4B1A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2" creationId="{3081F625-1EC5-0F7D-AFE9-2B8AA73CBB4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3" creationId="{EF493060-8692-7950-8BBB-5E9FEB9956F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4" creationId="{B5358330-EA6D-E1E6-604E-D4B78C12826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5" creationId="{BD3D08DF-9F6E-75D6-8CBF-89E98A31385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6" creationId="{41F96971-FDF5-6E0F-020A-D9BC8A5EB7D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7" creationId="{1549D262-2C98-5A4F-77A9-BB9EC2540E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8" creationId="{BC9328BA-8DA3-60A3-8C22-BAEA3D0FFB8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099" creationId="{A6013DB1-0DC4-A0FA-A759-418215CB4D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0" creationId="{241758BB-6F0B-0A4A-FD7A-B9D1562D3F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1" creationId="{58C799BE-F226-512F-196A-C79F5284D3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2" creationId="{F3B2A653-9A5A-F421-181F-1ADF1EC822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3" creationId="{F51868B0-21EF-8AA9-9C5C-595BF3137FE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4" creationId="{D0C2CE4A-278C-D528-D4A2-7AC57747FF0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5" creationId="{794ACD02-38A3-C8DC-D2A9-3B37F361648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6" creationId="{C44D2EBE-7A7A-C517-CEF1-D7D6455CAE2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7" creationId="{E8BCC55C-87C5-1A97-B583-E17FD8E418D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8" creationId="{0784A847-E30C-F295-EC65-A0646FD18EB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09" creationId="{DD2F2461-1C12-B680-7CF0-A7C468397BB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0" creationId="{FF846340-EB19-2080-EA0F-60817D837AB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1" creationId="{07CE0E51-DF72-BCD9-65D1-324B4A8416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2" creationId="{E0434786-8A47-9398-134A-2A08C3B369B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3" creationId="{24A4E8B1-BC8A-1ACD-19BD-6F817EA1D77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4" creationId="{664B8E26-0400-5452-749A-8C060383BBC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5" creationId="{3C90BA4A-0045-E918-9B32-938B30E869D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6" creationId="{19489899-992D-0FDE-4173-FC35269660F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7" creationId="{9ABDFBAE-F51F-3786-F124-AEE808CF4BD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8" creationId="{4DBB417A-DECF-96D7-87C8-8E44AEA9E2B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19" creationId="{BB0D5314-262B-B1AC-E395-CEF47DCBF2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0" creationId="{A8508012-6B7A-761D-15DD-60CD3B01834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1" creationId="{3A664633-27CC-E464-2B37-98CAF0EB4FF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2" creationId="{C7AE95A7-8E6F-B844-26BC-8BD458BF654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3" creationId="{CDBDAB23-F26B-ED4D-417A-2075FDCE4C5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4" creationId="{62DD73E3-F190-D3BB-78D0-85526B7397B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5" creationId="{A1859A2D-57A6-712E-F152-B587FEE718B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6" creationId="{3AE2703C-F2C7-A200-01FE-30D27520E3D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7" creationId="{10968DF9-F830-BE8C-7D2D-AE55DE88EB1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8" creationId="{EC40D722-465E-D022-E442-1B2AFD740F8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29" creationId="{9FFD75EC-F0A8-4533-B943-800B34BA711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0" creationId="{7C49EE9F-A879-1263-A00F-F54C14A8DCD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1" creationId="{FE7F9017-2795-428B-DFF2-B6C07834400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2" creationId="{1D34AD12-7581-BC00-4468-D2ACDA7D53A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3" creationId="{25C53F04-C166-0529-DE03-ED035981EEA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4" creationId="{DDB8669B-7509-FC88-0B47-5D290E2E7BC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5" creationId="{78F71D56-6772-4793-8630-2EF421BCE44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6" creationId="{409F9D41-96CE-C64C-7FDA-B1F5F654D8E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7" creationId="{E3FC8189-740F-B239-58A4-AB1079D072C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8" creationId="{7CE5D945-BB90-B17D-05D2-EE22C2CC62E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39" creationId="{C88AD455-5D13-F9E9-5841-104B36141F3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0" creationId="{8C3F3A3F-7511-5A5B-C765-B944B253E77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1" creationId="{6CDB77B7-B84D-BEDA-C83C-2F6566FD4B4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2" creationId="{25999959-CCF5-365A-4FE1-F60DB318046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3" creationId="{D7FBF18E-8BDC-74C4-FAC7-D310C0783B3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4" creationId="{53E3A94F-A583-9591-A62F-641B1767DE2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5" creationId="{BE12B204-6E88-31CA-96CC-468035C1AD9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6" creationId="{3A4C033A-9F4A-6227-E2CA-DAC3D1A34B6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7" creationId="{D5456F83-31C5-3ECB-A32D-5FB7A32D344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8" creationId="{59242780-6EF4-7EDA-8C10-BD3A8C416F2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49" creationId="{F0D83470-E48B-BC0A-59D6-CE9A676A965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0" creationId="{2DBA1D5A-AC46-C235-3140-61ED10BCE84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1" creationId="{03B43ABC-D4A3-ADF3-0FB3-6D77932F6C6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2" creationId="{8361EE83-41BF-1C1F-499F-609854E1C46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3" creationId="{4EAF9467-0DE5-0C54-CA78-CBD14CB5FFC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4" creationId="{ECF03089-9CFB-CDF7-7598-65E78191126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5" creationId="{1E4079E3-6FEC-BD31-1ACE-143F4D79A40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6" creationId="{72B8AE1F-95CC-868C-3B7A-57DFFAB86F8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7" creationId="{42AAAEE4-8694-376B-A55D-15C4EA6CD63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8" creationId="{A953519F-0C35-5469-5F09-95D7A0A3EE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59" creationId="{750B3055-BEB3-8ECF-3DE0-B24FFD3BDD5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0" creationId="{4DE33B14-1E9A-BD14-F50C-0FB2DC4E7BA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1" creationId="{80F872A7-DE1A-E3CB-C5D5-81CB3AE412D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2" creationId="{EB0499C2-A9E5-3199-AA3F-BE202EDA90F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3" creationId="{A7CC5701-128C-C6AD-2849-5D942F87247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4" creationId="{92CDFED1-632D-1F72-C6A3-FCD73930847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5" creationId="{E536995A-8E2F-F344-1936-3B72D0CD60B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6" creationId="{B0BD1B17-9C6D-3FC2-598F-D255A25F7EE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7" creationId="{C4087E30-8804-959A-20D8-73D5D16F2CE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8" creationId="{3909565B-B75B-98DF-52EF-229A5A5ED1D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69" creationId="{E6397985-62F9-3502-4739-088D74AB013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0" creationId="{839C8DF4-E4D4-E997-7AA3-C64F74D8D33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1" creationId="{572E02DC-6625-094F-03CB-6B2F8063D6D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2" creationId="{863644F8-EC7C-0056-8B66-2BE8088EA5A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3" creationId="{085819E0-C70F-5FBB-8757-D4A18631E32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4" creationId="{655A3546-6AF5-5915-B638-2652E42944D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5" creationId="{26860DD1-5C78-A198-AB01-10778E17EFA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6" creationId="{4C474712-8D94-28A6-A65C-62B3AEDE84D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7" creationId="{E412DF22-0403-4792-2AD4-D881D0B9404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8" creationId="{90683760-32A1-9AF6-DB5F-EDBBF993816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79" creationId="{2E5AF470-F1D6-3151-06A3-EB602F7383F2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0" creationId="{652B4642-CCCB-04A2-74BA-05D4EB88C38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1" creationId="{23ED0A49-C630-8FF9-8543-5D38A88D493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2" creationId="{9279A4EF-A933-41F6-1057-4D8E5DA060A1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3" creationId="{F6B2932E-4EAE-302E-AA48-691CAB2993F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4" creationId="{8B5D3C42-7DA7-FEEF-43A5-27B7F027C44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5" creationId="{3072006E-34DF-711B-16BB-9D592BE9578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6" creationId="{24F0313F-A8D2-B878-1CDC-D6BF6CE7019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7" creationId="{564E5972-0996-C26C-6808-B0FFBA6E5A2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8" creationId="{0ABB28D0-D9B2-D8B1-1C3F-99BF6DFB678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89" creationId="{9F8DBD3E-5319-417D-3D17-ED6B2392870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0" creationId="{43B7E533-CFA5-F888-88D6-AE64F42C867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1" creationId="{D37C9BDD-5D73-3789-5A3D-F86CA38876E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2" creationId="{A2525BE5-DC35-E1A0-3F6D-DD9686A8742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3" creationId="{4051A55E-030A-775B-181D-ADD8684DD08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4" creationId="{EBD26887-A037-3AD8-66E6-1DC5BB53F4B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5" creationId="{A10A1E50-6AE5-4805-6667-519A38F5C60C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6" creationId="{DE61F5E9-F328-B83A-D53D-FCE1A274A47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7" creationId="{2F2411E9-A394-CAC2-5DA6-6D14F91A363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8" creationId="{039F2B80-0B4B-C2F0-B102-E8329E2EEE0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199" creationId="{58E3B9BE-26E9-13EE-B88F-66995F90EA8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0" creationId="{9152D1C2-B4F8-098E-1E3E-C3EAE2354A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1" creationId="{22756296-F34A-5C58-29CF-8638805C3E0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2" creationId="{EF9E349B-DFCA-DB06-3A3B-524B6A32145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3" creationId="{AFA295D2-8A45-8C48-8463-B8F288F6080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4" creationId="{439CE0A5-8A85-1B13-8058-EF250829885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5" creationId="{CEB49BD0-9ED2-5D45-73CD-2B807715BE6D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6" creationId="{24334442-672D-113F-B8D9-759A8F9F057E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7" creationId="{4C3FE539-1B80-885D-3546-E2B3B46F141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8" creationId="{D9487AA5-0D0A-3737-545B-BE3BE419046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09" creationId="{938787A9-C998-7AC4-D3B8-05CF801653F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0" creationId="{65949F73-1331-0525-7510-06163BEEDDB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1" creationId="{490820DF-9C11-8879-13AF-CBE857DE3823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2" creationId="{B793A83F-47FB-2C7D-4CF7-CAFA24011C4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3" creationId="{C1948F50-4CD7-AFE6-6D92-208182BC7E76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4" creationId="{EEF39605-2CCE-B9D8-76DD-26907857E4A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5" creationId="{B8AFF7F0-E44C-0892-F8E7-87A3CA370ED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6" creationId="{21F2DE08-3626-81E4-3417-3948F7B1482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7" creationId="{88761BB9-754A-E7BA-E69C-C2CCC30B075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8" creationId="{39C3D70F-8ED7-E639-029C-2A4FD3FBC434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19" creationId="{9B2AAD85-F32F-1A96-E475-881DBFAADBC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0" creationId="{693E7FFF-6791-0590-81F1-10564B26ECD8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1" creationId="{D777D495-0B81-71D6-C7B5-804CB07ED757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2" creationId="{14ECA18A-7A1F-3B31-6ECD-9F9BB4F45220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3" creationId="{FBF7AB4A-7C76-7A6B-73F2-0C089BC5803B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4" creationId="{4F80F899-357D-E99E-0E46-714B423748C9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5" creationId="{05152F6F-27BD-3FE3-ECB9-FEFE7AC47765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6" creationId="{89A98B68-E1DE-91CE-9189-FCFAACF9375F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7" creationId="{98BC4606-2B6D-BC22-90EC-9C065BAA8BBA}"/>
          </ac:spMkLst>
        </pc:spChg>
        <pc:spChg chg="mod">
          <ac:chgData name="ROTA HUGO SI" userId="f084d78e-b525-4b91-8087-634c06aecf4c" providerId="ADAL" clId="{1A377FC7-7285-4D65-8598-A5F2CF0A4FB9}" dt="2024-08-05T14:42:35.812" v="436" actId="1076"/>
          <ac:spMkLst>
            <pc:docMk/>
            <pc:sldMk cId="1397779286" sldId="257"/>
            <ac:spMk id="9228" creationId="{37403053-7A13-E20A-88EA-6C590562649C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0" creationId="{3A23981D-2351-35F2-15A4-9216B296D0C4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1" creationId="{327DB9CB-C852-1B8C-6654-CB9E0E60C4FC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3" creationId="{5F17482A-270E-D7CB-B11B-159FD0314A31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4" creationId="{0C46648F-D007-0E1F-2FC5-50CAA673A86A}"/>
          </ac:spMkLst>
        </pc:spChg>
        <pc:spChg chg="add mod">
          <ac:chgData name="ROTA HUGO SI" userId="f084d78e-b525-4b91-8087-634c06aecf4c" providerId="ADAL" clId="{1A377FC7-7285-4D65-8598-A5F2CF0A4FB9}" dt="2024-08-05T13:48:01.416" v="148" actId="1076"/>
          <ac:spMkLst>
            <pc:docMk/>
            <pc:sldMk cId="1397779286" sldId="257"/>
            <ac:spMk id="9235" creationId="{FC140EA0-6183-755B-25C2-56B3E9C0B085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7" creationId="{0B571028-9C4A-13F7-C5F8-EFB63DBBB906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38" creationId="{97993C94-A41B-06D0-2B94-BB7A9300D4A9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0" creationId="{042AF781-2938-205F-1D39-C29D66C51B8D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1" creationId="{F94817EF-6C30-5B26-4F50-4AECA3E865E8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3" creationId="{842BC9F0-E8B1-16D1-3F42-F5FC498574DE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4" creationId="{B82E2F7D-A793-C767-BCDD-AC5647B82DD9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6" creationId="{33CBEF93-A9ED-E758-0944-0C901E013C06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7" creationId="{0FC3BF2B-78AE-AA05-1944-41A504929D80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49" creationId="{B5076A1E-DBA9-81E7-8CA6-315FEAF24A17}"/>
          </ac:spMkLst>
        </pc:spChg>
        <pc:spChg chg="mod">
          <ac:chgData name="ROTA HUGO SI" userId="f084d78e-b525-4b91-8087-634c06aecf4c" providerId="ADAL" clId="{1A377FC7-7285-4D65-8598-A5F2CF0A4FB9}" dt="2024-08-05T14:35:46.654" v="377" actId="1038"/>
          <ac:spMkLst>
            <pc:docMk/>
            <pc:sldMk cId="1397779286" sldId="257"/>
            <ac:spMk id="9250" creationId="{C58227FB-BBA8-E2C8-6E77-605313DDF4D4}"/>
          </ac:spMkLst>
        </pc:spChg>
        <pc:spChg chg="add del mod">
          <ac:chgData name="ROTA HUGO SI" userId="f084d78e-b525-4b91-8087-634c06aecf4c" providerId="ADAL" clId="{1A377FC7-7285-4D65-8598-A5F2CF0A4FB9}" dt="2024-08-05T14:55:08.382" v="479" actId="478"/>
          <ac:spMkLst>
            <pc:docMk/>
            <pc:sldMk cId="1397779286" sldId="257"/>
            <ac:spMk id="9251" creationId="{1A0EBC67-D3BE-6C5F-D899-0D03B1845296}"/>
          </ac:spMkLst>
        </pc:spChg>
        <pc:spChg chg="add del">
          <ac:chgData name="ROTA HUGO SI" userId="f084d78e-b525-4b91-8087-634c06aecf4c" providerId="ADAL" clId="{1A377FC7-7285-4D65-8598-A5F2CF0A4FB9}" dt="2024-08-05T14:32:09.442" v="267" actId="11529"/>
          <ac:spMkLst>
            <pc:docMk/>
            <pc:sldMk cId="1397779286" sldId="257"/>
            <ac:spMk id="9252" creationId="{B3A3875F-5203-677F-0E82-2D2C6A86F838}"/>
          </ac:spMkLst>
        </pc:spChg>
        <pc:spChg chg="add del mod">
          <ac:chgData name="ROTA HUGO SI" userId="f084d78e-b525-4b91-8087-634c06aecf4c" providerId="ADAL" clId="{1A377FC7-7285-4D65-8598-A5F2CF0A4FB9}" dt="2024-08-05T14:55:44.312" v="486" actId="478"/>
          <ac:spMkLst>
            <pc:docMk/>
            <pc:sldMk cId="1397779286" sldId="257"/>
            <ac:spMk id="9253" creationId="{5FF1EA99-F144-4769-DAFC-1532AFE05B95}"/>
          </ac:spMkLst>
        </pc:spChg>
        <pc:spChg chg="add del mod">
          <ac:chgData name="ROTA HUGO SI" userId="f084d78e-b525-4b91-8087-634c06aecf4c" providerId="ADAL" clId="{1A377FC7-7285-4D65-8598-A5F2CF0A4FB9}" dt="2024-08-05T14:57:53.752" v="503" actId="478"/>
          <ac:spMkLst>
            <pc:docMk/>
            <pc:sldMk cId="1397779286" sldId="257"/>
            <ac:spMk id="9254" creationId="{B7E5074D-1FFC-AA46-1547-3CF2D440E63E}"/>
          </ac:spMkLst>
        </pc:spChg>
        <pc:spChg chg="add del mod">
          <ac:chgData name="ROTA HUGO SI" userId="f084d78e-b525-4b91-8087-634c06aecf4c" providerId="ADAL" clId="{1A377FC7-7285-4D65-8598-A5F2CF0A4FB9}" dt="2024-08-05T14:58:09.802" v="506" actId="478"/>
          <ac:spMkLst>
            <pc:docMk/>
            <pc:sldMk cId="1397779286" sldId="257"/>
            <ac:spMk id="9255" creationId="{7C6649D5-C1A9-E1E1-B811-C5D4A2327BD7}"/>
          </ac:spMkLst>
        </pc:spChg>
        <pc:spChg chg="add del mod">
          <ac:chgData name="ROTA HUGO SI" userId="f084d78e-b525-4b91-8087-634c06aecf4c" providerId="ADAL" clId="{1A377FC7-7285-4D65-8598-A5F2CF0A4FB9}" dt="2024-08-05T14:58:21.857" v="510" actId="478"/>
          <ac:spMkLst>
            <pc:docMk/>
            <pc:sldMk cId="1397779286" sldId="257"/>
            <ac:spMk id="9256" creationId="{7E156019-D9A2-D03F-1507-21CE8998224D}"/>
          </ac:spMkLst>
        </pc:spChg>
        <pc:spChg chg="add del mod">
          <ac:chgData name="ROTA HUGO SI" userId="f084d78e-b525-4b91-8087-634c06aecf4c" providerId="ADAL" clId="{1A377FC7-7285-4D65-8598-A5F2CF0A4FB9}" dt="2024-08-05T14:59:41.052" v="533" actId="478"/>
          <ac:spMkLst>
            <pc:docMk/>
            <pc:sldMk cId="1397779286" sldId="257"/>
            <ac:spMk id="9257" creationId="{0871E62C-DA85-87EE-8AA0-C10F8D8ED6C2}"/>
          </ac:spMkLst>
        </pc:spChg>
        <pc:spChg chg="add del mod">
          <ac:chgData name="ROTA HUGO SI" userId="f084d78e-b525-4b91-8087-634c06aecf4c" providerId="ADAL" clId="{1A377FC7-7285-4D65-8598-A5F2CF0A4FB9}" dt="2024-08-05T14:59:32.332" v="531" actId="478"/>
          <ac:spMkLst>
            <pc:docMk/>
            <pc:sldMk cId="1397779286" sldId="257"/>
            <ac:spMk id="9258" creationId="{1AB1D76F-68A0-87A9-B202-ACF7B6239A6B}"/>
          </ac:spMkLst>
        </pc:spChg>
        <pc:spChg chg="add del mod">
          <ac:chgData name="ROTA HUGO SI" userId="f084d78e-b525-4b91-8087-634c06aecf4c" providerId="ADAL" clId="{1A377FC7-7285-4D65-8598-A5F2CF0A4FB9}" dt="2024-08-05T14:58:58.018" v="527"/>
          <ac:spMkLst>
            <pc:docMk/>
            <pc:sldMk cId="1397779286" sldId="257"/>
            <ac:spMk id="9259" creationId="{F7113464-15D3-38A6-CAFE-002D6C8D1434}"/>
          </ac:spMkLst>
        </pc:spChg>
        <pc:spChg chg="add mod">
          <ac:chgData name="ROTA HUGO SI" userId="f084d78e-b525-4b91-8087-634c06aecf4c" providerId="ADAL" clId="{1A377FC7-7285-4D65-8598-A5F2CF0A4FB9}" dt="2024-08-05T14:40:26.932" v="428" actId="14100"/>
          <ac:spMkLst>
            <pc:docMk/>
            <pc:sldMk cId="1397779286" sldId="257"/>
            <ac:spMk id="9260" creationId="{B52DB108-2C43-7187-7011-5108BCACDFE0}"/>
          </ac:spMkLst>
        </pc:spChg>
        <pc:spChg chg="add mod">
          <ac:chgData name="ROTA HUGO SI" userId="f084d78e-b525-4b91-8087-634c06aecf4c" providerId="ADAL" clId="{1A377FC7-7285-4D65-8598-A5F2CF0A4FB9}" dt="2024-08-05T14:40:19.704" v="426" actId="14100"/>
          <ac:spMkLst>
            <pc:docMk/>
            <pc:sldMk cId="1397779286" sldId="257"/>
            <ac:spMk id="9261" creationId="{E4797A8B-99AD-13D5-40CD-4220B238C3F2}"/>
          </ac:spMkLst>
        </pc:spChg>
        <pc:spChg chg="add mod">
          <ac:chgData name="ROTA HUGO SI" userId="f084d78e-b525-4b91-8087-634c06aecf4c" providerId="ADAL" clId="{1A377FC7-7285-4D65-8598-A5F2CF0A4FB9}" dt="2024-08-05T14:40:43.922" v="433" actId="14100"/>
          <ac:spMkLst>
            <pc:docMk/>
            <pc:sldMk cId="1397779286" sldId="257"/>
            <ac:spMk id="9262" creationId="{CFB27520-7A02-7FC1-0C07-E56714E139DA}"/>
          </ac:spMkLst>
        </pc:spChg>
        <pc:spChg chg="add del mod">
          <ac:chgData name="ROTA HUGO SI" userId="f084d78e-b525-4b91-8087-634c06aecf4c" providerId="ADAL" clId="{1A377FC7-7285-4D65-8598-A5F2CF0A4FB9}" dt="2024-08-05T15:02:25.981" v="558" actId="478"/>
          <ac:spMkLst>
            <pc:docMk/>
            <pc:sldMk cId="1397779286" sldId="257"/>
            <ac:spMk id="9263" creationId="{E9FE370B-764F-A2BD-2BE8-25B6FED8B0A6}"/>
          </ac:spMkLst>
        </pc:spChg>
        <pc:spChg chg="add mod">
          <ac:chgData name="ROTA HUGO SI" userId="f084d78e-b525-4b91-8087-634c06aecf4c" providerId="ADAL" clId="{1A377FC7-7285-4D65-8598-A5F2CF0A4FB9}" dt="2024-08-05T14:57:36.502" v="491" actId="108"/>
          <ac:spMkLst>
            <pc:docMk/>
            <pc:sldMk cId="1397779286" sldId="257"/>
            <ac:spMk id="9264" creationId="{090810F4-EA8E-74C9-82B1-3BB98D5D2236}"/>
          </ac:spMkLst>
        </pc:spChg>
        <pc:spChg chg="add mod">
          <ac:chgData name="ROTA HUGO SI" userId="f084d78e-b525-4b91-8087-634c06aecf4c" providerId="ADAL" clId="{1A377FC7-7285-4D65-8598-A5F2CF0A4FB9}" dt="2024-08-05T14:57:28.135" v="490" actId="208"/>
          <ac:spMkLst>
            <pc:docMk/>
            <pc:sldMk cId="1397779286" sldId="257"/>
            <ac:spMk id="9265" creationId="{4C0152E3-D506-187E-3696-421154D2747C}"/>
          </ac:spMkLst>
        </pc:spChg>
        <pc:spChg chg="add mod">
          <ac:chgData name="ROTA HUGO SI" userId="f084d78e-b525-4b91-8087-634c06aecf4c" providerId="ADAL" clId="{1A377FC7-7285-4D65-8598-A5F2CF0A4FB9}" dt="2024-08-05T14:57:58.682" v="504" actId="1076"/>
          <ac:spMkLst>
            <pc:docMk/>
            <pc:sldMk cId="1397779286" sldId="257"/>
            <ac:spMk id="9266" creationId="{7AB3582F-C19E-567E-4623-6119BCB0498B}"/>
          </ac:spMkLst>
        </pc:spChg>
        <pc:spChg chg="add mod">
          <ac:chgData name="ROTA HUGO SI" userId="f084d78e-b525-4b91-8087-634c06aecf4c" providerId="ADAL" clId="{1A377FC7-7285-4D65-8598-A5F2CF0A4FB9}" dt="2024-08-05T14:58:40.912" v="521" actId="1076"/>
          <ac:spMkLst>
            <pc:docMk/>
            <pc:sldMk cId="1397779286" sldId="257"/>
            <ac:spMk id="9267" creationId="{7E5B57D7-9060-C566-0C52-B7040DD9A9E5}"/>
          </ac:spMkLst>
        </pc:spChg>
        <pc:spChg chg="add mod">
          <ac:chgData name="ROTA HUGO SI" userId="f084d78e-b525-4b91-8087-634c06aecf4c" providerId="ADAL" clId="{1A377FC7-7285-4D65-8598-A5F2CF0A4FB9}" dt="2024-08-07T14:59:29.682" v="598" actId="1076"/>
          <ac:spMkLst>
            <pc:docMk/>
            <pc:sldMk cId="1397779286" sldId="257"/>
            <ac:spMk id="9268" creationId="{3FE5A639-E9AD-B9FA-E093-BD8861A07F44}"/>
          </ac:spMkLst>
        </pc:spChg>
        <pc:spChg chg="add mod">
          <ac:chgData name="ROTA HUGO SI" userId="f084d78e-b525-4b91-8087-634c06aecf4c" providerId="ADAL" clId="{1A377FC7-7285-4D65-8598-A5F2CF0A4FB9}" dt="2024-08-05T14:59:38.657" v="532" actId="1076"/>
          <ac:spMkLst>
            <pc:docMk/>
            <pc:sldMk cId="1397779286" sldId="257"/>
            <ac:spMk id="9269" creationId="{2707E350-7512-3BB6-9305-6929445D23EC}"/>
          </ac:spMkLst>
        </pc:spChg>
        <pc:spChg chg="add mod">
          <ac:chgData name="ROTA HUGO SI" userId="f084d78e-b525-4b91-8087-634c06aecf4c" providerId="ADAL" clId="{1A377FC7-7285-4D65-8598-A5F2CF0A4FB9}" dt="2024-08-05T14:58:57.169" v="525" actId="1076"/>
          <ac:spMkLst>
            <pc:docMk/>
            <pc:sldMk cId="1397779286" sldId="257"/>
            <ac:spMk id="9270" creationId="{9B56EE8C-D20C-4D15-DCF1-265520BD7930}"/>
          </ac:spMkLst>
        </pc:spChg>
        <pc:spChg chg="add mod">
          <ac:chgData name="ROTA HUGO SI" userId="f084d78e-b525-4b91-8087-634c06aecf4c" providerId="ADAL" clId="{1A377FC7-7285-4D65-8598-A5F2CF0A4FB9}" dt="2024-08-05T14:58:14.921" v="508" actId="1076"/>
          <ac:spMkLst>
            <pc:docMk/>
            <pc:sldMk cId="1397779286" sldId="257"/>
            <ac:spMk id="9271" creationId="{074A4819-A68A-7A92-DECC-41AF244B194A}"/>
          </ac:spMkLst>
        </pc:spChg>
        <pc:spChg chg="add mod">
          <ac:chgData name="ROTA HUGO SI" userId="f084d78e-b525-4b91-8087-634c06aecf4c" providerId="ADAL" clId="{1A377FC7-7285-4D65-8598-A5F2CF0A4FB9}" dt="2024-08-07T14:59:57.962" v="604" actId="1076"/>
          <ac:spMkLst>
            <pc:docMk/>
            <pc:sldMk cId="1397779286" sldId="257"/>
            <ac:spMk id="9272" creationId="{F9FDE7C2-893A-13B5-BC73-414479C51F14}"/>
          </ac:spMkLst>
        </pc:spChg>
        <pc:grpChg chg="del mod">
          <ac:chgData name="ROTA HUGO SI" userId="f084d78e-b525-4b91-8087-634c06aecf4c" providerId="ADAL" clId="{1A377FC7-7285-4D65-8598-A5F2CF0A4FB9}" dt="2024-08-05T13:42:47.778" v="59" actId="478"/>
          <ac:grpSpMkLst>
            <pc:docMk/>
            <pc:sldMk cId="1397779286" sldId="257"/>
            <ac:grpSpMk id="5" creationId="{021A33AC-BF64-0D42-5498-5BB8370AA2AF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6" creationId="{2FB2AD66-EF6F-6D10-26B6-CE92F32E38D6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7" creationId="{C755A9B1-A931-0F28-94DE-0A02859ECC8C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8" creationId="{75A064C5-BF80-3EBA-BFFE-9AB8AC8AABD2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9" creationId="{249565EA-505D-E2B9-B4F7-0296C19230EE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0" creationId="{46776A77-4DFB-3896-0A40-66E3BF2A23E1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1" creationId="{811ACFC1-1AA8-5EFB-67A6-5CF3C77C43A9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2" creationId="{EAF2B690-1F9D-2B3A-B9DC-54997AB2DC35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3" creationId="{9945B2A2-8534-79F3-3CCF-795A70E29B03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4" creationId="{6DEABDD9-1C44-DD43-2377-3DEC0881FEA3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5" creationId="{D93B83D5-5E1C-9850-7286-1553B1E1EB3B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6" creationId="{CEBD2413-D890-2665-2C0D-0A30BA330A3A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7" creationId="{E9DD9249-860A-085D-F2CD-18AF63735BBB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8" creationId="{57C494E9-0F2C-43E4-8B1E-563662205F18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19" creationId="{3C62BD53-3466-A203-0DBC-D3F07F53BEE9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24" creationId="{69C84745-4A82-F243-14FE-015A83E72866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25" creationId="{6A5FC715-9B0B-A1B6-E5F1-3A9E407B026D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26" creationId="{F622E4D8-CB8F-B629-EBF6-60EBDE250B00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29" creationId="{126D7A95-7445-89EE-E3FB-A88FE50645C0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30" creationId="{0BDF3930-04A5-743C-CF17-44F1571D3E60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31" creationId="{079AE358-A255-99A4-31AF-9FFD5AAAB36A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32" creationId="{28BCC07F-71B6-9F2A-E2A5-044AB75688F2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33" creationId="{8E88FC44-60F2-1040-51D7-F30173CF8F9C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3445" creationId="{81735107-96F7-85FE-F183-1EAB0E7E96E0}"/>
          </ac:grpSpMkLst>
        </pc:grpChg>
        <pc:grpChg chg="add 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4" creationId="{398AEB77-C35E-88CB-F6AF-043BBCC3DC57}"/>
          </ac:grpSpMkLst>
        </pc:grpChg>
        <pc:grpChg chg="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5" creationId="{DC688EE3-99C4-9AD3-9868-CE322F2A55E3}"/>
          </ac:grpSpMkLst>
        </pc:grpChg>
        <pc:grpChg chg="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6" creationId="{A64C8DBE-6804-BC5C-D262-CD3F672F8725}"/>
          </ac:grpSpMkLst>
        </pc:grpChg>
        <pc:grpChg chg="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7" creationId="{E5F359CC-B229-42F3-60A4-193C5292C0E1}"/>
          </ac:grpSpMkLst>
        </pc:grpChg>
        <pc:grpChg chg="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8" creationId="{3C72FCE1-9C34-AB3F-D265-6B8668FE1E92}"/>
          </ac:grpSpMkLst>
        </pc:grpChg>
        <pc:grpChg chg="mod">
          <ac:chgData name="ROTA HUGO SI" userId="f084d78e-b525-4b91-8087-634c06aecf4c" providerId="ADAL" clId="{1A377FC7-7285-4D65-8598-A5F2CF0A4FB9}" dt="2024-08-05T14:42:35.812" v="436" actId="1076"/>
          <ac:grpSpMkLst>
            <pc:docMk/>
            <pc:sldMk cId="1397779286" sldId="257"/>
            <ac:grpSpMk id="5669" creationId="{D712EFF6-DB36-DFA1-85C5-A8D591445EDC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5852" creationId="{00680ACF-ECCE-7C91-57A6-FDC5C2EBABB9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5928" creationId="{0094EE1C-339F-B6D1-EB24-82DAE3F95D3B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5929" creationId="{57B8886F-0F4A-CAA7-4E51-4B4FCB2AE698}"/>
          </ac:grpSpMkLst>
        </pc:grpChg>
        <pc:grpChg chg="mod">
          <ac:chgData name="ROTA HUGO SI" userId="f084d78e-b525-4b91-8087-634c06aecf4c" providerId="ADAL" clId="{1A377FC7-7285-4D65-8598-A5F2CF0A4FB9}" dt="2024-08-05T13:42:46.506" v="58" actId="1076"/>
          <ac:grpSpMkLst>
            <pc:docMk/>
            <pc:sldMk cId="1397779286" sldId="257"/>
            <ac:grpSpMk id="6804" creationId="{6531F3EB-1B37-2E0F-1091-FE89B33BE936}"/>
          </ac:grpSpMkLst>
        </pc:grpChg>
        <pc:grpChg chg="mod">
          <ac:chgData name="ROTA HUGO SI" userId="f084d78e-b525-4b91-8087-634c06aecf4c" providerId="ADAL" clId="{1A377FC7-7285-4D65-8598-A5F2CF0A4FB9}" dt="2024-08-05T14:35:46.654" v="377" actId="1038"/>
          <ac:grpSpMkLst>
            <pc:docMk/>
            <pc:sldMk cId="1397779286" sldId="257"/>
            <ac:grpSpMk id="8225" creationId="{C3C342EB-A07E-AA10-69FC-E08FE00F44CC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28" creationId="{06599C6A-4338-F4A3-A353-65D93847C13F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31" creationId="{C7C1F77E-8268-4589-D113-E21819A7E7AE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34" creationId="{2A0FA459-28A7-1A06-6EA6-1656DE477CE1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37" creationId="{236AACB5-0C2F-F9A4-4C53-F5BF4E50D666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40" creationId="{A59AF48A-CC1C-68C1-5126-0E73C227C9CA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43" creationId="{195E34A5-B32B-89B2-3AA9-9D3ABE50B952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46" creationId="{BAB6A7AC-DDDC-AE7F-1387-B8BF80EE8345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49" creationId="{3A9463D9-4B3B-F7A5-FA19-46D7D4A3B298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52" creationId="{F756C0F1-81C5-B046-4D98-0039651C60DD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55" creationId="{A3C481E6-1814-2A51-C5EF-B975449EE37C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58" creationId="{BEA41160-E9F2-DA43-39D3-EF1E6518B6E4}"/>
          </ac:grpSpMkLst>
        </pc:grpChg>
        <pc:grpChg chg="del">
          <ac:chgData name="ROTA HUGO SI" userId="f084d78e-b525-4b91-8087-634c06aecf4c" providerId="ADAL" clId="{1A377FC7-7285-4D65-8598-A5F2CF0A4FB9}" dt="2024-08-05T13:42:44.535" v="57" actId="478"/>
          <ac:grpSpMkLst>
            <pc:docMk/>
            <pc:sldMk cId="1397779286" sldId="257"/>
            <ac:grpSpMk id="8261" creationId="{314EA023-33E8-32F5-F2E1-033C110CFC07}"/>
          </ac:grpSpMkLst>
        </pc:grpChg>
        <pc:grpChg chg="add mod">
          <ac:chgData name="ROTA HUGO SI" userId="f084d78e-b525-4b91-8087-634c06aecf4c" providerId="ADAL" clId="{1A377FC7-7285-4D65-8598-A5F2CF0A4FB9}" dt="2024-08-05T14:35:46.654" v="377" actId="1038"/>
          <ac:grpSpMkLst>
            <pc:docMk/>
            <pc:sldMk cId="1397779286" sldId="257"/>
            <ac:grpSpMk id="9229" creationId="{3DDE268F-75B8-4142-5C2A-DD7A92458813}"/>
          </ac:grpSpMkLst>
        </pc:grpChg>
        <pc:grpChg chg="add mod">
          <ac:chgData name="ROTA HUGO SI" userId="f084d78e-b525-4b91-8087-634c06aecf4c" providerId="ADAL" clId="{1A377FC7-7285-4D65-8598-A5F2CF0A4FB9}" dt="2024-08-05T14:59:56.082" v="538" actId="1076"/>
          <ac:grpSpMkLst>
            <pc:docMk/>
            <pc:sldMk cId="1397779286" sldId="257"/>
            <ac:grpSpMk id="9232" creationId="{9467582B-BA84-FF8A-EBBE-88D6C325B96C}"/>
          </ac:grpSpMkLst>
        </pc:grpChg>
        <pc:grpChg chg="add mod">
          <ac:chgData name="ROTA HUGO SI" userId="f084d78e-b525-4b91-8087-634c06aecf4c" providerId="ADAL" clId="{1A377FC7-7285-4D65-8598-A5F2CF0A4FB9}" dt="2024-08-07T14:59:39.587" v="599" actId="1076"/>
          <ac:grpSpMkLst>
            <pc:docMk/>
            <pc:sldMk cId="1397779286" sldId="257"/>
            <ac:grpSpMk id="9236" creationId="{2FF8B5FE-4093-CF5C-880F-E6BF8EABD288}"/>
          </ac:grpSpMkLst>
        </pc:grpChg>
        <pc:grpChg chg="add mod">
          <ac:chgData name="ROTA HUGO SI" userId="f084d78e-b525-4b91-8087-634c06aecf4c" providerId="ADAL" clId="{1A377FC7-7285-4D65-8598-A5F2CF0A4FB9}" dt="2024-08-05T14:58:32.852" v="520" actId="1037"/>
          <ac:grpSpMkLst>
            <pc:docMk/>
            <pc:sldMk cId="1397779286" sldId="257"/>
            <ac:grpSpMk id="9239" creationId="{2131ECF8-C32F-11C4-DBF9-754DE927AE45}"/>
          </ac:grpSpMkLst>
        </pc:grpChg>
        <pc:grpChg chg="add mod">
          <ac:chgData name="ROTA HUGO SI" userId="f084d78e-b525-4b91-8087-634c06aecf4c" providerId="ADAL" clId="{1A377FC7-7285-4D65-8598-A5F2CF0A4FB9}" dt="2024-08-05T14:35:46.654" v="377" actId="1038"/>
          <ac:grpSpMkLst>
            <pc:docMk/>
            <pc:sldMk cId="1397779286" sldId="257"/>
            <ac:grpSpMk id="9242" creationId="{649EA326-20D9-71DC-7B9C-2900A5913292}"/>
          </ac:grpSpMkLst>
        </pc:grpChg>
        <pc:grpChg chg="add mod">
          <ac:chgData name="ROTA HUGO SI" userId="f084d78e-b525-4b91-8087-634c06aecf4c" providerId="ADAL" clId="{1A377FC7-7285-4D65-8598-A5F2CF0A4FB9}" dt="2024-08-05T14:36:19.342" v="389" actId="1035"/>
          <ac:grpSpMkLst>
            <pc:docMk/>
            <pc:sldMk cId="1397779286" sldId="257"/>
            <ac:grpSpMk id="9245" creationId="{418BE5EF-8AE5-1814-5A11-04BA2F402257}"/>
          </ac:grpSpMkLst>
        </pc:grpChg>
        <pc:grpChg chg="add mod">
          <ac:chgData name="ROTA HUGO SI" userId="f084d78e-b525-4b91-8087-634c06aecf4c" providerId="ADAL" clId="{1A377FC7-7285-4D65-8598-A5F2CF0A4FB9}" dt="2024-08-05T14:36:29.162" v="412" actId="1038"/>
          <ac:grpSpMkLst>
            <pc:docMk/>
            <pc:sldMk cId="1397779286" sldId="257"/>
            <ac:grpSpMk id="9248" creationId="{6C3BB48B-D4B8-A698-6138-FBDED7353D75}"/>
          </ac:grpSpMkLst>
        </pc:grpChg>
        <pc:cxnChg chg="del mod">
          <ac:chgData name="ROTA HUGO SI" userId="f084d78e-b525-4b91-8087-634c06aecf4c" providerId="ADAL" clId="{1A377FC7-7285-4D65-8598-A5F2CF0A4FB9}" dt="2024-08-05T13:46:09.323" v="76" actId="478"/>
          <ac:cxnSpMkLst>
            <pc:docMk/>
            <pc:sldMk cId="1397779286" sldId="257"/>
            <ac:cxnSpMk id="8270" creationId="{1EF74941-3411-3190-7232-A38609BC2523}"/>
          </ac:cxnSpMkLst>
        </pc:cxnChg>
        <pc:cxnChg chg="del mod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71" creationId="{2E8F9436-837F-3BD1-671E-7F531DC8F165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72" creationId="{DF8A050E-F21B-E57B-1E97-1E8FABAE6A33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73" creationId="{91618B13-494F-3DC3-3187-AE75112CF72D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74" creationId="{51C0C556-6B74-C6D0-021B-983C9FC99A6E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76" creationId="{4AF7DD82-292B-E048-4585-EF1A6F105294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81" creationId="{A372FA99-1978-6A86-8ED9-C4CF9E2D9CDC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83" creationId="{8339230F-C7D6-07AC-2670-94148A0DD740}"/>
          </ac:cxnSpMkLst>
        </pc:cxnChg>
        <pc:cxnChg chg="del">
          <ac:chgData name="ROTA HUGO SI" userId="f084d78e-b525-4b91-8087-634c06aecf4c" providerId="ADAL" clId="{1A377FC7-7285-4D65-8598-A5F2CF0A4FB9}" dt="2024-08-05T13:42:44.535" v="57" actId="478"/>
          <ac:cxnSpMkLst>
            <pc:docMk/>
            <pc:sldMk cId="1397779286" sldId="257"/>
            <ac:cxnSpMk id="8284" creationId="{9E6D1541-88A0-7B43-758D-6D241396503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64" name="Group 1058">
            <a:extLst>
              <a:ext uri="{FF2B5EF4-FFF2-40B4-BE49-F238E27FC236}">
                <a16:creationId xmlns:a16="http://schemas.microsoft.com/office/drawing/2014/main" id="{398AEB77-C35E-88CB-F6AF-043BBCC3DC57}"/>
              </a:ext>
            </a:extLst>
          </p:cNvPr>
          <p:cNvGrpSpPr>
            <a:grpSpLocks/>
          </p:cNvGrpSpPr>
          <p:nvPr/>
        </p:nvGrpSpPr>
        <p:grpSpPr bwMode="auto">
          <a:xfrm>
            <a:off x="2629389" y="2777445"/>
            <a:ext cx="4892514" cy="2828860"/>
            <a:chOff x="1152" y="1273"/>
            <a:chExt cx="3886" cy="2198"/>
          </a:xfrm>
        </p:grpSpPr>
        <p:grpSp>
          <p:nvGrpSpPr>
            <p:cNvPr id="5665" name="Group 205">
              <a:extLst>
                <a:ext uri="{FF2B5EF4-FFF2-40B4-BE49-F238E27FC236}">
                  <a16:creationId xmlns:a16="http://schemas.microsoft.com/office/drawing/2014/main" id="{DC688EE3-99C4-9AD3-9868-CE322F2A55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273"/>
              <a:ext cx="3886" cy="2198"/>
              <a:chOff x="1152" y="1273"/>
              <a:chExt cx="3886" cy="2198"/>
            </a:xfrm>
          </p:grpSpPr>
          <p:sp>
            <p:nvSpPr>
              <p:cNvPr id="9029" name="Freeform 5">
                <a:extLst>
                  <a:ext uri="{FF2B5EF4-FFF2-40B4-BE49-F238E27FC236}">
                    <a16:creationId xmlns:a16="http://schemas.microsoft.com/office/drawing/2014/main" id="{97BA10CA-A7C4-5B5F-5B3C-1B59AF2301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6" y="1273"/>
                <a:ext cx="3872" cy="1950"/>
              </a:xfrm>
              <a:custGeom>
                <a:avLst/>
                <a:gdLst>
                  <a:gd name="T0" fmla="*/ 7698 w 1845"/>
                  <a:gd name="T1" fmla="*/ 510 h 929"/>
                  <a:gd name="T2" fmla="*/ 6174 w 1845"/>
                  <a:gd name="T3" fmla="*/ 1110 h 929"/>
                  <a:gd name="T4" fmla="*/ 5412 w 1845"/>
                  <a:gd name="T5" fmla="*/ 974 h 929"/>
                  <a:gd name="T6" fmla="*/ 3299 w 1845"/>
                  <a:gd name="T7" fmla="*/ 248 h 929"/>
                  <a:gd name="T8" fmla="*/ 1307 w 1845"/>
                  <a:gd name="T9" fmla="*/ 208 h 929"/>
                  <a:gd name="T10" fmla="*/ 894 w 1845"/>
                  <a:gd name="T11" fmla="*/ 348 h 929"/>
                  <a:gd name="T12" fmla="*/ 506 w 1845"/>
                  <a:gd name="T13" fmla="*/ 982 h 929"/>
                  <a:gd name="T14" fmla="*/ 109 w 1845"/>
                  <a:gd name="T15" fmla="*/ 1996 h 929"/>
                  <a:gd name="T16" fmla="*/ 329 w 1845"/>
                  <a:gd name="T17" fmla="*/ 3027 h 929"/>
                  <a:gd name="T18" fmla="*/ 1062 w 1845"/>
                  <a:gd name="T19" fmla="*/ 3432 h 929"/>
                  <a:gd name="T20" fmla="*/ 1507 w 1845"/>
                  <a:gd name="T21" fmla="*/ 3749 h 929"/>
                  <a:gd name="T22" fmla="*/ 1660 w 1845"/>
                  <a:gd name="T23" fmla="*/ 3860 h 929"/>
                  <a:gd name="T24" fmla="*/ 1612 w 1845"/>
                  <a:gd name="T25" fmla="*/ 3801 h 929"/>
                  <a:gd name="T26" fmla="*/ 1580 w 1845"/>
                  <a:gd name="T27" fmla="*/ 3684 h 929"/>
                  <a:gd name="T28" fmla="*/ 1511 w 1845"/>
                  <a:gd name="T29" fmla="*/ 3617 h 929"/>
                  <a:gd name="T30" fmla="*/ 1498 w 1845"/>
                  <a:gd name="T31" fmla="*/ 3503 h 929"/>
                  <a:gd name="T32" fmla="*/ 1492 w 1845"/>
                  <a:gd name="T33" fmla="*/ 3415 h 929"/>
                  <a:gd name="T34" fmla="*/ 1568 w 1845"/>
                  <a:gd name="T35" fmla="*/ 3260 h 929"/>
                  <a:gd name="T36" fmla="*/ 1656 w 1845"/>
                  <a:gd name="T37" fmla="*/ 3167 h 929"/>
                  <a:gd name="T38" fmla="*/ 1700 w 1845"/>
                  <a:gd name="T39" fmla="*/ 3054 h 929"/>
                  <a:gd name="T40" fmla="*/ 1876 w 1845"/>
                  <a:gd name="T41" fmla="*/ 2966 h 929"/>
                  <a:gd name="T42" fmla="*/ 2021 w 1845"/>
                  <a:gd name="T43" fmla="*/ 2907 h 929"/>
                  <a:gd name="T44" fmla="*/ 2153 w 1845"/>
                  <a:gd name="T45" fmla="*/ 2926 h 929"/>
                  <a:gd name="T46" fmla="*/ 2294 w 1845"/>
                  <a:gd name="T47" fmla="*/ 2987 h 929"/>
                  <a:gd name="T48" fmla="*/ 2401 w 1845"/>
                  <a:gd name="T49" fmla="*/ 3182 h 929"/>
                  <a:gd name="T50" fmla="*/ 2474 w 1845"/>
                  <a:gd name="T51" fmla="*/ 3331 h 929"/>
                  <a:gd name="T52" fmla="*/ 2426 w 1845"/>
                  <a:gd name="T53" fmla="*/ 3495 h 929"/>
                  <a:gd name="T54" fmla="*/ 2397 w 1845"/>
                  <a:gd name="T55" fmla="*/ 3684 h 929"/>
                  <a:gd name="T56" fmla="*/ 2269 w 1845"/>
                  <a:gd name="T57" fmla="*/ 3764 h 929"/>
                  <a:gd name="T58" fmla="*/ 2193 w 1845"/>
                  <a:gd name="T59" fmla="*/ 3837 h 929"/>
                  <a:gd name="T60" fmla="*/ 2189 w 1845"/>
                  <a:gd name="T61" fmla="*/ 3988 h 929"/>
                  <a:gd name="T62" fmla="*/ 2162 w 1845"/>
                  <a:gd name="T63" fmla="*/ 4013 h 929"/>
                  <a:gd name="T64" fmla="*/ 2162 w 1845"/>
                  <a:gd name="T65" fmla="*/ 4013 h 929"/>
                  <a:gd name="T66" fmla="*/ 2250 w 1845"/>
                  <a:gd name="T67" fmla="*/ 3984 h 929"/>
                  <a:gd name="T68" fmla="*/ 2665 w 1845"/>
                  <a:gd name="T69" fmla="*/ 3978 h 929"/>
                  <a:gd name="T70" fmla="*/ 3198 w 1845"/>
                  <a:gd name="T71" fmla="*/ 4089 h 929"/>
                  <a:gd name="T72" fmla="*/ 3708 w 1845"/>
                  <a:gd name="T73" fmla="*/ 4049 h 929"/>
                  <a:gd name="T74" fmla="*/ 4330 w 1845"/>
                  <a:gd name="T75" fmla="*/ 3881 h 929"/>
                  <a:gd name="T76" fmla="*/ 5020 w 1845"/>
                  <a:gd name="T77" fmla="*/ 3797 h 929"/>
                  <a:gd name="T78" fmla="*/ 6118 w 1845"/>
                  <a:gd name="T79" fmla="*/ 2674 h 929"/>
                  <a:gd name="T80" fmla="*/ 6558 w 1845"/>
                  <a:gd name="T81" fmla="*/ 2049 h 929"/>
                  <a:gd name="T82" fmla="*/ 8126 w 1845"/>
                  <a:gd name="T83" fmla="*/ 1171 h 929"/>
                  <a:gd name="T84" fmla="*/ 7698 w 1845"/>
                  <a:gd name="T85" fmla="*/ 510 h 92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845" h="929">
                    <a:moveTo>
                      <a:pt x="1748" y="116"/>
                    </a:moveTo>
                    <a:cubicBezTo>
                      <a:pt x="1626" y="179"/>
                      <a:pt x="1507" y="229"/>
                      <a:pt x="1402" y="252"/>
                    </a:cubicBezTo>
                    <a:cubicBezTo>
                      <a:pt x="1357" y="263"/>
                      <a:pt x="1291" y="265"/>
                      <a:pt x="1229" y="221"/>
                    </a:cubicBezTo>
                    <a:cubicBezTo>
                      <a:pt x="1101" y="115"/>
                      <a:pt x="877" y="56"/>
                      <a:pt x="749" y="56"/>
                    </a:cubicBezTo>
                    <a:cubicBezTo>
                      <a:pt x="623" y="56"/>
                      <a:pt x="421" y="0"/>
                      <a:pt x="297" y="47"/>
                    </a:cubicBezTo>
                    <a:cubicBezTo>
                      <a:pt x="256" y="62"/>
                      <a:pt x="229" y="63"/>
                      <a:pt x="203" y="79"/>
                    </a:cubicBezTo>
                    <a:cubicBezTo>
                      <a:pt x="149" y="112"/>
                      <a:pt x="123" y="187"/>
                      <a:pt x="115" y="223"/>
                    </a:cubicBezTo>
                    <a:cubicBezTo>
                      <a:pt x="101" y="276"/>
                      <a:pt x="28" y="312"/>
                      <a:pt x="25" y="453"/>
                    </a:cubicBezTo>
                    <a:cubicBezTo>
                      <a:pt x="19" y="533"/>
                      <a:pt x="0" y="610"/>
                      <a:pt x="75" y="687"/>
                    </a:cubicBezTo>
                    <a:cubicBezTo>
                      <a:pt x="133" y="739"/>
                      <a:pt x="185" y="745"/>
                      <a:pt x="241" y="779"/>
                    </a:cubicBezTo>
                    <a:cubicBezTo>
                      <a:pt x="287" y="807"/>
                      <a:pt x="314" y="834"/>
                      <a:pt x="342" y="851"/>
                    </a:cubicBezTo>
                    <a:cubicBezTo>
                      <a:pt x="355" y="859"/>
                      <a:pt x="371" y="873"/>
                      <a:pt x="377" y="876"/>
                    </a:cubicBezTo>
                    <a:cubicBezTo>
                      <a:pt x="372" y="873"/>
                      <a:pt x="369" y="867"/>
                      <a:pt x="366" y="863"/>
                    </a:cubicBezTo>
                    <a:cubicBezTo>
                      <a:pt x="358" y="855"/>
                      <a:pt x="364" y="846"/>
                      <a:pt x="359" y="836"/>
                    </a:cubicBezTo>
                    <a:cubicBezTo>
                      <a:pt x="355" y="828"/>
                      <a:pt x="344" y="831"/>
                      <a:pt x="343" y="821"/>
                    </a:cubicBezTo>
                    <a:cubicBezTo>
                      <a:pt x="341" y="814"/>
                      <a:pt x="342" y="804"/>
                      <a:pt x="340" y="795"/>
                    </a:cubicBezTo>
                    <a:cubicBezTo>
                      <a:pt x="339" y="790"/>
                      <a:pt x="338" y="780"/>
                      <a:pt x="339" y="775"/>
                    </a:cubicBezTo>
                    <a:cubicBezTo>
                      <a:pt x="341" y="759"/>
                      <a:pt x="349" y="752"/>
                      <a:pt x="356" y="740"/>
                    </a:cubicBezTo>
                    <a:cubicBezTo>
                      <a:pt x="364" y="727"/>
                      <a:pt x="371" y="723"/>
                      <a:pt x="376" y="719"/>
                    </a:cubicBezTo>
                    <a:cubicBezTo>
                      <a:pt x="381" y="715"/>
                      <a:pt x="381" y="702"/>
                      <a:pt x="386" y="693"/>
                    </a:cubicBezTo>
                    <a:cubicBezTo>
                      <a:pt x="392" y="684"/>
                      <a:pt x="403" y="680"/>
                      <a:pt x="426" y="673"/>
                    </a:cubicBezTo>
                    <a:cubicBezTo>
                      <a:pt x="437" y="670"/>
                      <a:pt x="446" y="660"/>
                      <a:pt x="459" y="660"/>
                    </a:cubicBezTo>
                    <a:cubicBezTo>
                      <a:pt x="468" y="659"/>
                      <a:pt x="472" y="661"/>
                      <a:pt x="489" y="664"/>
                    </a:cubicBezTo>
                    <a:cubicBezTo>
                      <a:pt x="506" y="668"/>
                      <a:pt x="510" y="671"/>
                      <a:pt x="521" y="678"/>
                    </a:cubicBezTo>
                    <a:cubicBezTo>
                      <a:pt x="541" y="690"/>
                      <a:pt x="543" y="702"/>
                      <a:pt x="545" y="722"/>
                    </a:cubicBezTo>
                    <a:cubicBezTo>
                      <a:pt x="547" y="738"/>
                      <a:pt x="559" y="744"/>
                      <a:pt x="562" y="756"/>
                    </a:cubicBezTo>
                    <a:cubicBezTo>
                      <a:pt x="565" y="768"/>
                      <a:pt x="553" y="783"/>
                      <a:pt x="551" y="793"/>
                    </a:cubicBezTo>
                    <a:cubicBezTo>
                      <a:pt x="548" y="807"/>
                      <a:pt x="554" y="824"/>
                      <a:pt x="544" y="836"/>
                    </a:cubicBezTo>
                    <a:cubicBezTo>
                      <a:pt x="535" y="848"/>
                      <a:pt x="526" y="845"/>
                      <a:pt x="515" y="854"/>
                    </a:cubicBezTo>
                    <a:cubicBezTo>
                      <a:pt x="508" y="860"/>
                      <a:pt x="506" y="866"/>
                      <a:pt x="498" y="871"/>
                    </a:cubicBezTo>
                    <a:cubicBezTo>
                      <a:pt x="490" y="877"/>
                      <a:pt x="503" y="892"/>
                      <a:pt x="497" y="905"/>
                    </a:cubicBezTo>
                    <a:cubicBezTo>
                      <a:pt x="495" y="908"/>
                      <a:pt x="493" y="910"/>
                      <a:pt x="491" y="911"/>
                    </a:cubicBezTo>
                    <a:cubicBezTo>
                      <a:pt x="491" y="911"/>
                      <a:pt x="491" y="911"/>
                      <a:pt x="491" y="911"/>
                    </a:cubicBezTo>
                    <a:cubicBezTo>
                      <a:pt x="501" y="906"/>
                      <a:pt x="502" y="904"/>
                      <a:pt x="511" y="904"/>
                    </a:cubicBezTo>
                    <a:cubicBezTo>
                      <a:pt x="543" y="905"/>
                      <a:pt x="573" y="899"/>
                      <a:pt x="605" y="903"/>
                    </a:cubicBezTo>
                    <a:cubicBezTo>
                      <a:pt x="646" y="908"/>
                      <a:pt x="685" y="929"/>
                      <a:pt x="726" y="928"/>
                    </a:cubicBezTo>
                    <a:cubicBezTo>
                      <a:pt x="764" y="927"/>
                      <a:pt x="803" y="924"/>
                      <a:pt x="842" y="919"/>
                    </a:cubicBezTo>
                    <a:cubicBezTo>
                      <a:pt x="888" y="913"/>
                      <a:pt x="932" y="890"/>
                      <a:pt x="983" y="881"/>
                    </a:cubicBezTo>
                    <a:cubicBezTo>
                      <a:pt x="1011" y="876"/>
                      <a:pt x="1119" y="870"/>
                      <a:pt x="1140" y="862"/>
                    </a:cubicBezTo>
                    <a:cubicBezTo>
                      <a:pt x="1250" y="817"/>
                      <a:pt x="1357" y="697"/>
                      <a:pt x="1389" y="607"/>
                    </a:cubicBezTo>
                    <a:cubicBezTo>
                      <a:pt x="1421" y="517"/>
                      <a:pt x="1436" y="496"/>
                      <a:pt x="1489" y="465"/>
                    </a:cubicBezTo>
                    <a:cubicBezTo>
                      <a:pt x="1583" y="411"/>
                      <a:pt x="1698" y="352"/>
                      <a:pt x="1845" y="266"/>
                    </a:cubicBezTo>
                    <a:lnTo>
                      <a:pt x="1748" y="116"/>
                    </a:lnTo>
                    <a:close/>
                  </a:path>
                </a:pathLst>
              </a:custGeom>
              <a:solidFill>
                <a:srgbClr val="FCEC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0" name="Freeform 6">
                <a:extLst>
                  <a:ext uri="{FF2B5EF4-FFF2-40B4-BE49-F238E27FC236}">
                    <a16:creationId xmlns:a16="http://schemas.microsoft.com/office/drawing/2014/main" id="{076BD805-05EA-9E39-E854-82CCB50A6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1758"/>
                <a:ext cx="99" cy="149"/>
              </a:xfrm>
              <a:custGeom>
                <a:avLst/>
                <a:gdLst>
                  <a:gd name="T0" fmla="*/ 200 w 47"/>
                  <a:gd name="T1" fmla="*/ 57 h 71"/>
                  <a:gd name="T2" fmla="*/ 185 w 47"/>
                  <a:gd name="T3" fmla="*/ 65 h 71"/>
                  <a:gd name="T4" fmla="*/ 120 w 47"/>
                  <a:gd name="T5" fmla="*/ 109 h 71"/>
                  <a:gd name="T6" fmla="*/ 97 w 47"/>
                  <a:gd name="T7" fmla="*/ 120 h 71"/>
                  <a:gd name="T8" fmla="*/ 48 w 47"/>
                  <a:gd name="T9" fmla="*/ 97 h 71"/>
                  <a:gd name="T10" fmla="*/ 48 w 47"/>
                  <a:gd name="T11" fmla="*/ 13 h 71"/>
                  <a:gd name="T12" fmla="*/ 44 w 47"/>
                  <a:gd name="T13" fmla="*/ 0 h 71"/>
                  <a:gd name="T14" fmla="*/ 32 w 47"/>
                  <a:gd name="T15" fmla="*/ 4 h 71"/>
                  <a:gd name="T16" fmla="*/ 32 w 47"/>
                  <a:gd name="T17" fmla="*/ 101 h 71"/>
                  <a:gd name="T18" fmla="*/ 36 w 47"/>
                  <a:gd name="T19" fmla="*/ 149 h 71"/>
                  <a:gd name="T20" fmla="*/ 23 w 47"/>
                  <a:gd name="T21" fmla="*/ 212 h 71"/>
                  <a:gd name="T22" fmla="*/ 13 w 47"/>
                  <a:gd name="T23" fmla="*/ 304 h 71"/>
                  <a:gd name="T24" fmla="*/ 27 w 47"/>
                  <a:gd name="T25" fmla="*/ 308 h 71"/>
                  <a:gd name="T26" fmla="*/ 32 w 47"/>
                  <a:gd name="T27" fmla="*/ 300 h 71"/>
                  <a:gd name="T28" fmla="*/ 40 w 47"/>
                  <a:gd name="T29" fmla="*/ 220 h 71"/>
                  <a:gd name="T30" fmla="*/ 128 w 47"/>
                  <a:gd name="T31" fmla="*/ 136 h 71"/>
                  <a:gd name="T32" fmla="*/ 204 w 47"/>
                  <a:gd name="T33" fmla="*/ 71 h 71"/>
                  <a:gd name="T34" fmla="*/ 200 w 47"/>
                  <a:gd name="T35" fmla="*/ 57 h 7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7" h="71">
                    <a:moveTo>
                      <a:pt x="45" y="13"/>
                    </a:moveTo>
                    <a:cubicBezTo>
                      <a:pt x="44" y="13"/>
                      <a:pt x="43" y="14"/>
                      <a:pt x="42" y="15"/>
                    </a:cubicBezTo>
                    <a:cubicBezTo>
                      <a:pt x="41" y="22"/>
                      <a:pt x="35" y="24"/>
                      <a:pt x="27" y="25"/>
                    </a:cubicBezTo>
                    <a:cubicBezTo>
                      <a:pt x="25" y="26"/>
                      <a:pt x="23" y="26"/>
                      <a:pt x="22" y="27"/>
                    </a:cubicBezTo>
                    <a:cubicBezTo>
                      <a:pt x="12" y="29"/>
                      <a:pt x="11" y="22"/>
                      <a:pt x="11" y="22"/>
                    </a:cubicBezTo>
                    <a:cubicBezTo>
                      <a:pt x="9" y="16"/>
                      <a:pt x="8" y="12"/>
                      <a:pt x="11" y="3"/>
                    </a:cubicBezTo>
                    <a:cubicBezTo>
                      <a:pt x="12" y="1"/>
                      <a:pt x="11" y="0"/>
                      <a:pt x="10" y="0"/>
                    </a:cubicBezTo>
                    <a:cubicBezTo>
                      <a:pt x="9" y="0"/>
                      <a:pt x="8" y="0"/>
                      <a:pt x="7" y="1"/>
                    </a:cubicBezTo>
                    <a:cubicBezTo>
                      <a:pt x="4" y="11"/>
                      <a:pt x="5" y="17"/>
                      <a:pt x="7" y="23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9" y="39"/>
                      <a:pt x="7" y="44"/>
                      <a:pt x="5" y="48"/>
                    </a:cubicBezTo>
                    <a:cubicBezTo>
                      <a:pt x="3" y="55"/>
                      <a:pt x="0" y="62"/>
                      <a:pt x="3" y="69"/>
                    </a:cubicBezTo>
                    <a:cubicBezTo>
                      <a:pt x="4" y="70"/>
                      <a:pt x="5" y="71"/>
                      <a:pt x="6" y="70"/>
                    </a:cubicBezTo>
                    <a:cubicBezTo>
                      <a:pt x="7" y="70"/>
                      <a:pt x="7" y="69"/>
                      <a:pt x="7" y="68"/>
                    </a:cubicBezTo>
                    <a:cubicBezTo>
                      <a:pt x="5" y="62"/>
                      <a:pt x="7" y="56"/>
                      <a:pt x="9" y="50"/>
                    </a:cubicBezTo>
                    <a:cubicBezTo>
                      <a:pt x="10" y="46"/>
                      <a:pt x="16" y="33"/>
                      <a:pt x="29" y="31"/>
                    </a:cubicBezTo>
                    <a:cubicBezTo>
                      <a:pt x="38" y="29"/>
                      <a:pt x="45" y="25"/>
                      <a:pt x="46" y="16"/>
                    </a:cubicBezTo>
                    <a:cubicBezTo>
                      <a:pt x="47" y="15"/>
                      <a:pt x="46" y="14"/>
                      <a:pt x="45" y="13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1" name="Freeform 7">
                <a:extLst>
                  <a:ext uri="{FF2B5EF4-FFF2-40B4-BE49-F238E27FC236}">
                    <a16:creationId xmlns:a16="http://schemas.microsoft.com/office/drawing/2014/main" id="{C0796EF0-5D58-5E57-07FB-866E31289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3" y="1815"/>
                <a:ext cx="94" cy="71"/>
              </a:xfrm>
              <a:custGeom>
                <a:avLst/>
                <a:gdLst>
                  <a:gd name="T0" fmla="*/ 100 w 45"/>
                  <a:gd name="T1" fmla="*/ 8 h 34"/>
                  <a:gd name="T2" fmla="*/ 96 w 45"/>
                  <a:gd name="T3" fmla="*/ 148 h 34"/>
                  <a:gd name="T4" fmla="*/ 100 w 45"/>
                  <a:gd name="T5" fmla="*/ 8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34">
                    <a:moveTo>
                      <a:pt x="23" y="2"/>
                    </a:moveTo>
                    <a:cubicBezTo>
                      <a:pt x="5" y="0"/>
                      <a:pt x="0" y="34"/>
                      <a:pt x="22" y="34"/>
                    </a:cubicBezTo>
                    <a:cubicBezTo>
                      <a:pt x="45" y="33"/>
                      <a:pt x="41" y="4"/>
                      <a:pt x="23" y="2"/>
                    </a:cubicBezTo>
                    <a:close/>
                  </a:path>
                </a:pathLst>
              </a:custGeom>
              <a:solidFill>
                <a:srgbClr val="F9D2CB"/>
              </a:solidFill>
              <a:ln w="26988" cap="rnd">
                <a:solidFill>
                  <a:srgbClr val="F9D2C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2" name="Freeform 8">
                <a:extLst>
                  <a:ext uri="{FF2B5EF4-FFF2-40B4-BE49-F238E27FC236}">
                    <a16:creationId xmlns:a16="http://schemas.microsoft.com/office/drawing/2014/main" id="{1B8BBA92-4601-3D09-2C84-E38F07721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1857"/>
                <a:ext cx="86" cy="80"/>
              </a:xfrm>
              <a:custGeom>
                <a:avLst/>
                <a:gdLst>
                  <a:gd name="T0" fmla="*/ 109 w 41"/>
                  <a:gd name="T1" fmla="*/ 141 h 38"/>
                  <a:gd name="T2" fmla="*/ 80 w 41"/>
                  <a:gd name="T3" fmla="*/ 23 h 38"/>
                  <a:gd name="T4" fmla="*/ 109 w 41"/>
                  <a:gd name="T5" fmla="*/ 141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38">
                    <a:moveTo>
                      <a:pt x="25" y="32"/>
                    </a:moveTo>
                    <a:cubicBezTo>
                      <a:pt x="6" y="38"/>
                      <a:pt x="0" y="10"/>
                      <a:pt x="18" y="5"/>
                    </a:cubicBezTo>
                    <a:cubicBezTo>
                      <a:pt x="37" y="0"/>
                      <a:pt x="41" y="28"/>
                      <a:pt x="25" y="32"/>
                    </a:cubicBezTo>
                    <a:close/>
                  </a:path>
                </a:pathLst>
              </a:custGeom>
              <a:solidFill>
                <a:srgbClr val="F9D2CB"/>
              </a:solidFill>
              <a:ln w="26988" cap="rnd">
                <a:solidFill>
                  <a:srgbClr val="F9D2C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3" name="Freeform 9">
                <a:extLst>
                  <a:ext uri="{FF2B5EF4-FFF2-40B4-BE49-F238E27FC236}">
                    <a16:creationId xmlns:a16="http://schemas.microsoft.com/office/drawing/2014/main" id="{8F3D50CF-C699-4A53-4E4F-AFA97BFE3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1626"/>
                <a:ext cx="151" cy="120"/>
              </a:xfrm>
              <a:custGeom>
                <a:avLst/>
                <a:gdLst>
                  <a:gd name="T0" fmla="*/ 153 w 72"/>
                  <a:gd name="T1" fmla="*/ 236 h 57"/>
                  <a:gd name="T2" fmla="*/ 153 w 72"/>
                  <a:gd name="T3" fmla="*/ 13 h 57"/>
                  <a:gd name="T4" fmla="*/ 153 w 72"/>
                  <a:gd name="T5" fmla="*/ 236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" h="57">
                    <a:moveTo>
                      <a:pt x="35" y="53"/>
                    </a:moveTo>
                    <a:cubicBezTo>
                      <a:pt x="0" y="50"/>
                      <a:pt x="0" y="0"/>
                      <a:pt x="35" y="3"/>
                    </a:cubicBezTo>
                    <a:cubicBezTo>
                      <a:pt x="69" y="7"/>
                      <a:pt x="72" y="57"/>
                      <a:pt x="35" y="53"/>
                    </a:cubicBezTo>
                    <a:close/>
                  </a:path>
                </a:pathLst>
              </a:custGeom>
              <a:solidFill>
                <a:srgbClr val="F9D2CB"/>
              </a:solidFill>
              <a:ln w="53975" cap="flat">
                <a:solidFill>
                  <a:srgbClr val="F9D2CB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4" name="Freeform 10">
                <a:extLst>
                  <a:ext uri="{FF2B5EF4-FFF2-40B4-BE49-F238E27FC236}">
                    <a16:creationId xmlns:a16="http://schemas.microsoft.com/office/drawing/2014/main" id="{C033DEFD-FF8F-CDE3-9198-F22D99BE5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1553"/>
                <a:ext cx="159" cy="117"/>
              </a:xfrm>
              <a:custGeom>
                <a:avLst/>
                <a:gdLst>
                  <a:gd name="T0" fmla="*/ 153 w 76"/>
                  <a:gd name="T1" fmla="*/ 232 h 56"/>
                  <a:gd name="T2" fmla="*/ 180 w 76"/>
                  <a:gd name="T3" fmla="*/ 13 h 56"/>
                  <a:gd name="T4" fmla="*/ 153 w 76"/>
                  <a:gd name="T5" fmla="*/ 232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" h="56">
                    <a:moveTo>
                      <a:pt x="35" y="53"/>
                    </a:moveTo>
                    <a:cubicBezTo>
                      <a:pt x="0" y="49"/>
                      <a:pt x="7" y="0"/>
                      <a:pt x="41" y="3"/>
                    </a:cubicBezTo>
                    <a:cubicBezTo>
                      <a:pt x="76" y="7"/>
                      <a:pt x="71" y="56"/>
                      <a:pt x="35" y="53"/>
                    </a:cubicBezTo>
                    <a:close/>
                  </a:path>
                </a:pathLst>
              </a:custGeom>
              <a:solidFill>
                <a:srgbClr val="F9D2CB"/>
              </a:solidFill>
              <a:ln w="53975" cap="flat">
                <a:solidFill>
                  <a:srgbClr val="F9D2CB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5" name="Freeform 11">
                <a:extLst>
                  <a:ext uri="{FF2B5EF4-FFF2-40B4-BE49-F238E27FC236}">
                    <a16:creationId xmlns:a16="http://schemas.microsoft.com/office/drawing/2014/main" id="{9684FFAF-4A4B-F3E8-3069-CF5B0C473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1613"/>
                <a:ext cx="174" cy="181"/>
              </a:xfrm>
              <a:custGeom>
                <a:avLst/>
                <a:gdLst>
                  <a:gd name="T0" fmla="*/ 92 w 83"/>
                  <a:gd name="T1" fmla="*/ 253 h 86"/>
                  <a:gd name="T2" fmla="*/ 273 w 83"/>
                  <a:gd name="T3" fmla="*/ 120 h 86"/>
                  <a:gd name="T4" fmla="*/ 92 w 83"/>
                  <a:gd name="T5" fmla="*/ 253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3" h="86">
                    <a:moveTo>
                      <a:pt x="21" y="57"/>
                    </a:moveTo>
                    <a:cubicBezTo>
                      <a:pt x="0" y="30"/>
                      <a:pt x="40" y="0"/>
                      <a:pt x="62" y="27"/>
                    </a:cubicBezTo>
                    <a:cubicBezTo>
                      <a:pt x="83" y="54"/>
                      <a:pt x="44" y="86"/>
                      <a:pt x="21" y="57"/>
                    </a:cubicBezTo>
                    <a:close/>
                  </a:path>
                </a:pathLst>
              </a:custGeom>
              <a:solidFill>
                <a:srgbClr val="F9D2CB"/>
              </a:solidFill>
              <a:ln w="53975" cap="flat">
                <a:solidFill>
                  <a:srgbClr val="F9D2CB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6" name="Freeform 12">
                <a:extLst>
                  <a:ext uri="{FF2B5EF4-FFF2-40B4-BE49-F238E27FC236}">
                    <a16:creationId xmlns:a16="http://schemas.microsoft.com/office/drawing/2014/main" id="{51453488-1265-14D4-FF0A-0BBE14A4C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3" y="1466"/>
                <a:ext cx="296" cy="223"/>
              </a:xfrm>
              <a:custGeom>
                <a:avLst/>
                <a:gdLst>
                  <a:gd name="T0" fmla="*/ 321 w 141"/>
                  <a:gd name="T1" fmla="*/ 442 h 106"/>
                  <a:gd name="T2" fmla="*/ 281 w 141"/>
                  <a:gd name="T3" fmla="*/ 27 h 106"/>
                  <a:gd name="T4" fmla="*/ 321 w 141"/>
                  <a:gd name="T5" fmla="*/ 442 h 1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1" h="106">
                    <a:moveTo>
                      <a:pt x="73" y="100"/>
                    </a:moveTo>
                    <a:cubicBezTo>
                      <a:pt x="9" y="106"/>
                      <a:pt x="0" y="13"/>
                      <a:pt x="64" y="6"/>
                    </a:cubicBezTo>
                    <a:cubicBezTo>
                      <a:pt x="128" y="0"/>
                      <a:pt x="141" y="93"/>
                      <a:pt x="73" y="10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7" name="Freeform 13">
                <a:extLst>
                  <a:ext uri="{FF2B5EF4-FFF2-40B4-BE49-F238E27FC236}">
                    <a16:creationId xmlns:a16="http://schemas.microsoft.com/office/drawing/2014/main" id="{C4176EFF-5D64-1E88-2CF8-2124F63C9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2" y="1420"/>
                <a:ext cx="346" cy="332"/>
              </a:xfrm>
              <a:custGeom>
                <a:avLst/>
                <a:gdLst>
                  <a:gd name="T0" fmla="*/ 432 w 165"/>
                  <a:gd name="T1" fmla="*/ 27 h 158"/>
                  <a:gd name="T2" fmla="*/ 44 w 165"/>
                  <a:gd name="T3" fmla="*/ 321 h 158"/>
                  <a:gd name="T4" fmla="*/ 325 w 165"/>
                  <a:gd name="T5" fmla="*/ 693 h 158"/>
                  <a:gd name="T6" fmla="*/ 709 w 165"/>
                  <a:gd name="T7" fmla="*/ 393 h 158"/>
                  <a:gd name="T8" fmla="*/ 432 w 165"/>
                  <a:gd name="T9" fmla="*/ 27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5" h="158">
                    <a:moveTo>
                      <a:pt x="98" y="6"/>
                    </a:moveTo>
                    <a:cubicBezTo>
                      <a:pt x="69" y="0"/>
                      <a:pt x="20" y="20"/>
                      <a:pt x="10" y="73"/>
                    </a:cubicBezTo>
                    <a:cubicBezTo>
                      <a:pt x="0" y="125"/>
                      <a:pt x="41" y="158"/>
                      <a:pt x="74" y="157"/>
                    </a:cubicBezTo>
                    <a:cubicBezTo>
                      <a:pt x="108" y="157"/>
                      <a:pt x="157" y="150"/>
                      <a:pt x="161" y="89"/>
                    </a:cubicBezTo>
                    <a:cubicBezTo>
                      <a:pt x="165" y="28"/>
                      <a:pt x="121" y="8"/>
                      <a:pt x="98" y="6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8" name="Freeform 14">
                <a:extLst>
                  <a:ext uri="{FF2B5EF4-FFF2-40B4-BE49-F238E27FC236}">
                    <a16:creationId xmlns:a16="http://schemas.microsoft.com/office/drawing/2014/main" id="{F3A1E670-36EA-EF26-953C-8A99D1147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1" y="2088"/>
                <a:ext cx="770" cy="688"/>
              </a:xfrm>
              <a:custGeom>
                <a:avLst/>
                <a:gdLst>
                  <a:gd name="T0" fmla="*/ 642 w 367"/>
                  <a:gd name="T1" fmla="*/ 1382 h 328"/>
                  <a:gd name="T2" fmla="*/ 220 w 367"/>
                  <a:gd name="T3" fmla="*/ 510 h 328"/>
                  <a:gd name="T4" fmla="*/ 1219 w 367"/>
                  <a:gd name="T5" fmla="*/ 208 h 328"/>
                  <a:gd name="T6" fmla="*/ 1303 w 367"/>
                  <a:gd name="T7" fmla="*/ 1162 h 328"/>
                  <a:gd name="T8" fmla="*/ 642 w 367"/>
                  <a:gd name="T9" fmla="*/ 1382 h 3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328">
                    <a:moveTo>
                      <a:pt x="146" y="314"/>
                    </a:moveTo>
                    <a:cubicBezTo>
                      <a:pt x="85" y="300"/>
                      <a:pt x="0" y="231"/>
                      <a:pt x="50" y="116"/>
                    </a:cubicBezTo>
                    <a:cubicBezTo>
                      <a:pt x="101" y="2"/>
                      <a:pt x="213" y="0"/>
                      <a:pt x="277" y="47"/>
                    </a:cubicBezTo>
                    <a:cubicBezTo>
                      <a:pt x="341" y="93"/>
                      <a:pt x="367" y="213"/>
                      <a:pt x="296" y="264"/>
                    </a:cubicBezTo>
                    <a:cubicBezTo>
                      <a:pt x="244" y="304"/>
                      <a:pt x="207" y="328"/>
                      <a:pt x="146" y="314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9" name="Freeform 15">
                <a:extLst>
                  <a:ext uri="{FF2B5EF4-FFF2-40B4-BE49-F238E27FC236}">
                    <a16:creationId xmlns:a16="http://schemas.microsoft.com/office/drawing/2014/main" id="{4AF25CBB-4499-CC93-B91C-49A416AE7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4" y="2340"/>
                <a:ext cx="260" cy="394"/>
              </a:xfrm>
              <a:custGeom>
                <a:avLst/>
                <a:gdLst>
                  <a:gd name="T0" fmla="*/ 436 w 124"/>
                  <a:gd name="T1" fmla="*/ 17 h 188"/>
                  <a:gd name="T2" fmla="*/ 285 w 124"/>
                  <a:gd name="T3" fmla="*/ 637 h 188"/>
                  <a:gd name="T4" fmla="*/ 0 w 124"/>
                  <a:gd name="T5" fmla="*/ 826 h 188"/>
                  <a:gd name="T6" fmla="*/ 413 w 124"/>
                  <a:gd name="T7" fmla="*/ 576 h 188"/>
                  <a:gd name="T8" fmla="*/ 436 w 124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" h="188">
                    <a:moveTo>
                      <a:pt x="99" y="4"/>
                    </a:moveTo>
                    <a:cubicBezTo>
                      <a:pt x="116" y="55"/>
                      <a:pt x="109" y="113"/>
                      <a:pt x="65" y="145"/>
                    </a:cubicBezTo>
                    <a:cubicBezTo>
                      <a:pt x="41" y="164"/>
                      <a:pt x="21" y="178"/>
                      <a:pt x="0" y="188"/>
                    </a:cubicBezTo>
                    <a:cubicBezTo>
                      <a:pt x="32" y="174"/>
                      <a:pt x="67" y="159"/>
                      <a:pt x="94" y="131"/>
                    </a:cubicBezTo>
                    <a:cubicBezTo>
                      <a:pt x="120" y="103"/>
                      <a:pt x="124" y="35"/>
                      <a:pt x="9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0" name="Freeform 16">
                <a:extLst>
                  <a:ext uri="{FF2B5EF4-FFF2-40B4-BE49-F238E27FC236}">
                    <a16:creationId xmlns:a16="http://schemas.microsoft.com/office/drawing/2014/main" id="{E728F370-F65E-DF58-C7A6-198118E5F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9" y="1462"/>
                <a:ext cx="487" cy="521"/>
              </a:xfrm>
              <a:custGeom>
                <a:avLst/>
                <a:gdLst>
                  <a:gd name="T0" fmla="*/ 943 w 232"/>
                  <a:gd name="T1" fmla="*/ 353 h 248"/>
                  <a:gd name="T2" fmla="*/ 630 w 232"/>
                  <a:gd name="T3" fmla="*/ 1015 h 248"/>
                  <a:gd name="T4" fmla="*/ 4 w 232"/>
                  <a:gd name="T5" fmla="*/ 494 h 248"/>
                  <a:gd name="T6" fmla="*/ 529 w 232"/>
                  <a:gd name="T7" fmla="*/ 67 h 248"/>
                  <a:gd name="T8" fmla="*/ 943 w 232"/>
                  <a:gd name="T9" fmla="*/ 353 h 2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2" h="248">
                    <a:moveTo>
                      <a:pt x="214" y="80"/>
                    </a:moveTo>
                    <a:cubicBezTo>
                      <a:pt x="231" y="122"/>
                      <a:pt x="232" y="213"/>
                      <a:pt x="143" y="230"/>
                    </a:cubicBezTo>
                    <a:cubicBezTo>
                      <a:pt x="54" y="248"/>
                      <a:pt x="0" y="170"/>
                      <a:pt x="1" y="112"/>
                    </a:cubicBezTo>
                    <a:cubicBezTo>
                      <a:pt x="2" y="55"/>
                      <a:pt x="62" y="0"/>
                      <a:pt x="120" y="15"/>
                    </a:cubicBezTo>
                    <a:cubicBezTo>
                      <a:pt x="162" y="31"/>
                      <a:pt x="197" y="37"/>
                      <a:pt x="214" y="8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1" name="Freeform 17">
                <a:extLst>
                  <a:ext uri="{FF2B5EF4-FFF2-40B4-BE49-F238E27FC236}">
                    <a16:creationId xmlns:a16="http://schemas.microsoft.com/office/drawing/2014/main" id="{F5D94D06-2824-0A86-7FE1-73459D1F0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5" y="2661"/>
                <a:ext cx="55" cy="94"/>
              </a:xfrm>
              <a:custGeom>
                <a:avLst/>
                <a:gdLst>
                  <a:gd name="T0" fmla="*/ 112 w 26"/>
                  <a:gd name="T1" fmla="*/ 184 h 45"/>
                  <a:gd name="T2" fmla="*/ 99 w 26"/>
                  <a:gd name="T3" fmla="*/ 157 h 45"/>
                  <a:gd name="T4" fmla="*/ 99 w 26"/>
                  <a:gd name="T5" fmla="*/ 4 h 45"/>
                  <a:gd name="T6" fmla="*/ 93 w 26"/>
                  <a:gd name="T7" fmla="*/ 0 h 45"/>
                  <a:gd name="T8" fmla="*/ 85 w 26"/>
                  <a:gd name="T9" fmla="*/ 4 h 45"/>
                  <a:gd name="T10" fmla="*/ 63 w 26"/>
                  <a:gd name="T11" fmla="*/ 96 h 45"/>
                  <a:gd name="T12" fmla="*/ 4 w 26"/>
                  <a:gd name="T13" fmla="*/ 165 h 45"/>
                  <a:gd name="T14" fmla="*/ 0 w 26"/>
                  <a:gd name="T15" fmla="*/ 180 h 45"/>
                  <a:gd name="T16" fmla="*/ 13 w 26"/>
                  <a:gd name="T17" fmla="*/ 180 h 45"/>
                  <a:gd name="T18" fmla="*/ 44 w 26"/>
                  <a:gd name="T19" fmla="*/ 161 h 45"/>
                  <a:gd name="T20" fmla="*/ 85 w 26"/>
                  <a:gd name="T21" fmla="*/ 169 h 45"/>
                  <a:gd name="T22" fmla="*/ 99 w 26"/>
                  <a:gd name="T23" fmla="*/ 192 h 45"/>
                  <a:gd name="T24" fmla="*/ 108 w 26"/>
                  <a:gd name="T25" fmla="*/ 192 h 45"/>
                  <a:gd name="T26" fmla="*/ 112 w 26"/>
                  <a:gd name="T27" fmla="*/ 184 h 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" h="45">
                    <a:moveTo>
                      <a:pt x="25" y="42"/>
                    </a:moveTo>
                    <a:cubicBezTo>
                      <a:pt x="24" y="40"/>
                      <a:pt x="23" y="38"/>
                      <a:pt x="22" y="36"/>
                    </a:cubicBezTo>
                    <a:cubicBezTo>
                      <a:pt x="18" y="27"/>
                      <a:pt x="22" y="1"/>
                      <a:pt x="22" y="1"/>
                    </a:cubicBezTo>
                    <a:cubicBezTo>
                      <a:pt x="22" y="0"/>
                      <a:pt x="21" y="0"/>
                      <a:pt x="21" y="0"/>
                    </a:cubicBezTo>
                    <a:cubicBezTo>
                      <a:pt x="20" y="0"/>
                      <a:pt x="19" y="0"/>
                      <a:pt x="19" y="1"/>
                    </a:cubicBezTo>
                    <a:cubicBezTo>
                      <a:pt x="19" y="1"/>
                      <a:pt x="15" y="19"/>
                      <a:pt x="14" y="22"/>
                    </a:cubicBezTo>
                    <a:cubicBezTo>
                      <a:pt x="13" y="29"/>
                      <a:pt x="4" y="36"/>
                      <a:pt x="1" y="38"/>
                    </a:cubicBezTo>
                    <a:cubicBezTo>
                      <a:pt x="0" y="38"/>
                      <a:pt x="0" y="40"/>
                      <a:pt x="0" y="41"/>
                    </a:cubicBezTo>
                    <a:cubicBezTo>
                      <a:pt x="1" y="41"/>
                      <a:pt x="2" y="42"/>
                      <a:pt x="3" y="41"/>
                    </a:cubicBezTo>
                    <a:cubicBezTo>
                      <a:pt x="5" y="40"/>
                      <a:pt x="8" y="39"/>
                      <a:pt x="10" y="37"/>
                    </a:cubicBezTo>
                    <a:cubicBezTo>
                      <a:pt x="13" y="34"/>
                      <a:pt x="17" y="34"/>
                      <a:pt x="19" y="39"/>
                    </a:cubicBezTo>
                    <a:cubicBezTo>
                      <a:pt x="20" y="40"/>
                      <a:pt x="21" y="42"/>
                      <a:pt x="22" y="44"/>
                    </a:cubicBezTo>
                    <a:cubicBezTo>
                      <a:pt x="22" y="45"/>
                      <a:pt x="23" y="45"/>
                      <a:pt x="24" y="44"/>
                    </a:cubicBezTo>
                    <a:cubicBezTo>
                      <a:pt x="25" y="44"/>
                      <a:pt x="26" y="43"/>
                      <a:pt x="25" y="42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2" name="Freeform 18">
                <a:extLst>
                  <a:ext uri="{FF2B5EF4-FFF2-40B4-BE49-F238E27FC236}">
                    <a16:creationId xmlns:a16="http://schemas.microsoft.com/office/drawing/2014/main" id="{3ABC34B3-595E-C10A-3205-EEA6A2362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3" y="2560"/>
                <a:ext cx="98" cy="73"/>
              </a:xfrm>
              <a:custGeom>
                <a:avLst/>
                <a:gdLst>
                  <a:gd name="T0" fmla="*/ 196 w 47"/>
                  <a:gd name="T1" fmla="*/ 0 h 35"/>
                  <a:gd name="T2" fmla="*/ 104 w 47"/>
                  <a:gd name="T3" fmla="*/ 27 h 35"/>
                  <a:gd name="T4" fmla="*/ 52 w 47"/>
                  <a:gd name="T5" fmla="*/ 56 h 35"/>
                  <a:gd name="T6" fmla="*/ 8 w 47"/>
                  <a:gd name="T7" fmla="*/ 52 h 35"/>
                  <a:gd name="T8" fmla="*/ 0 w 47"/>
                  <a:gd name="T9" fmla="*/ 56 h 35"/>
                  <a:gd name="T10" fmla="*/ 4 w 47"/>
                  <a:gd name="T11" fmla="*/ 65 h 35"/>
                  <a:gd name="T12" fmla="*/ 44 w 47"/>
                  <a:gd name="T13" fmla="*/ 73 h 35"/>
                  <a:gd name="T14" fmla="*/ 65 w 47"/>
                  <a:gd name="T15" fmla="*/ 100 h 35"/>
                  <a:gd name="T16" fmla="*/ 27 w 47"/>
                  <a:gd name="T17" fmla="*/ 140 h 35"/>
                  <a:gd name="T18" fmla="*/ 21 w 47"/>
                  <a:gd name="T19" fmla="*/ 148 h 35"/>
                  <a:gd name="T20" fmla="*/ 31 w 47"/>
                  <a:gd name="T21" fmla="*/ 152 h 35"/>
                  <a:gd name="T22" fmla="*/ 79 w 47"/>
                  <a:gd name="T23" fmla="*/ 100 h 35"/>
                  <a:gd name="T24" fmla="*/ 92 w 47"/>
                  <a:gd name="T25" fmla="*/ 65 h 35"/>
                  <a:gd name="T26" fmla="*/ 192 w 47"/>
                  <a:gd name="T27" fmla="*/ 17 h 35"/>
                  <a:gd name="T28" fmla="*/ 200 w 47"/>
                  <a:gd name="T29" fmla="*/ 13 h 35"/>
                  <a:gd name="T30" fmla="*/ 196 w 47"/>
                  <a:gd name="T31" fmla="*/ 0 h 3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" h="35">
                    <a:moveTo>
                      <a:pt x="45" y="0"/>
                    </a:moveTo>
                    <a:cubicBezTo>
                      <a:pt x="38" y="0"/>
                      <a:pt x="30" y="2"/>
                      <a:pt x="24" y="6"/>
                    </a:cubicBezTo>
                    <a:cubicBezTo>
                      <a:pt x="22" y="8"/>
                      <a:pt x="17" y="12"/>
                      <a:pt x="12" y="13"/>
                    </a:cubicBezTo>
                    <a:cubicBezTo>
                      <a:pt x="9" y="13"/>
                      <a:pt x="5" y="13"/>
                      <a:pt x="2" y="12"/>
                    </a:cubicBezTo>
                    <a:cubicBezTo>
                      <a:pt x="2" y="12"/>
                      <a:pt x="1" y="12"/>
                      <a:pt x="0" y="13"/>
                    </a:cubicBezTo>
                    <a:cubicBezTo>
                      <a:pt x="0" y="14"/>
                      <a:pt x="0" y="15"/>
                      <a:pt x="1" y="15"/>
                    </a:cubicBezTo>
                    <a:cubicBezTo>
                      <a:pt x="3" y="16"/>
                      <a:pt x="7" y="17"/>
                      <a:pt x="10" y="17"/>
                    </a:cubicBezTo>
                    <a:cubicBezTo>
                      <a:pt x="15" y="16"/>
                      <a:pt x="15" y="21"/>
                      <a:pt x="15" y="23"/>
                    </a:cubicBezTo>
                    <a:cubicBezTo>
                      <a:pt x="14" y="28"/>
                      <a:pt x="12" y="31"/>
                      <a:pt x="6" y="32"/>
                    </a:cubicBezTo>
                    <a:cubicBezTo>
                      <a:pt x="5" y="32"/>
                      <a:pt x="4" y="33"/>
                      <a:pt x="5" y="34"/>
                    </a:cubicBezTo>
                    <a:cubicBezTo>
                      <a:pt x="5" y="35"/>
                      <a:pt x="6" y="35"/>
                      <a:pt x="7" y="35"/>
                    </a:cubicBezTo>
                    <a:cubicBezTo>
                      <a:pt x="15" y="33"/>
                      <a:pt x="18" y="28"/>
                      <a:pt x="18" y="23"/>
                    </a:cubicBezTo>
                    <a:cubicBezTo>
                      <a:pt x="19" y="20"/>
                      <a:pt x="19" y="18"/>
                      <a:pt x="21" y="15"/>
                    </a:cubicBezTo>
                    <a:cubicBezTo>
                      <a:pt x="25" y="8"/>
                      <a:pt x="36" y="4"/>
                      <a:pt x="44" y="4"/>
                    </a:cubicBezTo>
                    <a:cubicBezTo>
                      <a:pt x="45" y="4"/>
                      <a:pt x="46" y="4"/>
                      <a:pt x="46" y="3"/>
                    </a:cubicBezTo>
                    <a:cubicBezTo>
                      <a:pt x="47" y="1"/>
                      <a:pt x="46" y="0"/>
                      <a:pt x="45" y="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3" name="Freeform 19">
                <a:extLst>
                  <a:ext uri="{FF2B5EF4-FFF2-40B4-BE49-F238E27FC236}">
                    <a16:creationId xmlns:a16="http://schemas.microsoft.com/office/drawing/2014/main" id="{8B39C564-E82E-71E6-7C7E-E33AD1176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809"/>
                <a:ext cx="46" cy="94"/>
              </a:xfrm>
              <a:custGeom>
                <a:avLst/>
                <a:gdLst>
                  <a:gd name="T0" fmla="*/ 79 w 22"/>
                  <a:gd name="T1" fmla="*/ 4 h 45"/>
                  <a:gd name="T2" fmla="*/ 65 w 22"/>
                  <a:gd name="T3" fmla="*/ 4 h 45"/>
                  <a:gd name="T4" fmla="*/ 65 w 22"/>
                  <a:gd name="T5" fmla="*/ 13 h 45"/>
                  <a:gd name="T6" fmla="*/ 75 w 22"/>
                  <a:gd name="T7" fmla="*/ 65 h 45"/>
                  <a:gd name="T8" fmla="*/ 52 w 22"/>
                  <a:gd name="T9" fmla="*/ 79 h 45"/>
                  <a:gd name="T10" fmla="*/ 44 w 22"/>
                  <a:gd name="T11" fmla="*/ 69 h 45"/>
                  <a:gd name="T12" fmla="*/ 21 w 22"/>
                  <a:gd name="T13" fmla="*/ 31 h 45"/>
                  <a:gd name="T14" fmla="*/ 8 w 22"/>
                  <a:gd name="T15" fmla="*/ 27 h 45"/>
                  <a:gd name="T16" fmla="*/ 4 w 22"/>
                  <a:gd name="T17" fmla="*/ 40 h 45"/>
                  <a:gd name="T18" fmla="*/ 31 w 22"/>
                  <a:gd name="T19" fmla="*/ 79 h 45"/>
                  <a:gd name="T20" fmla="*/ 52 w 22"/>
                  <a:gd name="T21" fmla="*/ 109 h 45"/>
                  <a:gd name="T22" fmla="*/ 61 w 22"/>
                  <a:gd name="T23" fmla="*/ 157 h 45"/>
                  <a:gd name="T24" fmla="*/ 79 w 22"/>
                  <a:gd name="T25" fmla="*/ 192 h 45"/>
                  <a:gd name="T26" fmla="*/ 88 w 22"/>
                  <a:gd name="T27" fmla="*/ 192 h 45"/>
                  <a:gd name="T28" fmla="*/ 92 w 22"/>
                  <a:gd name="T29" fmla="*/ 180 h 45"/>
                  <a:gd name="T30" fmla="*/ 84 w 22"/>
                  <a:gd name="T31" fmla="*/ 100 h 45"/>
                  <a:gd name="T32" fmla="*/ 79 w 22"/>
                  <a:gd name="T33" fmla="*/ 4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45">
                    <a:moveTo>
                      <a:pt x="18" y="1"/>
                    </a:moveTo>
                    <a:cubicBezTo>
                      <a:pt x="17" y="1"/>
                      <a:pt x="16" y="0"/>
                      <a:pt x="15" y="1"/>
                    </a:cubicBezTo>
                    <a:cubicBezTo>
                      <a:pt x="15" y="1"/>
                      <a:pt x="14" y="2"/>
                      <a:pt x="15" y="3"/>
                    </a:cubicBezTo>
                    <a:cubicBezTo>
                      <a:pt x="17" y="7"/>
                      <a:pt x="18" y="10"/>
                      <a:pt x="17" y="15"/>
                    </a:cubicBezTo>
                    <a:cubicBezTo>
                      <a:pt x="17" y="17"/>
                      <a:pt x="14" y="21"/>
                      <a:pt x="12" y="18"/>
                    </a:cubicBezTo>
                    <a:cubicBezTo>
                      <a:pt x="11" y="17"/>
                      <a:pt x="11" y="16"/>
                      <a:pt x="10" y="16"/>
                    </a:cubicBezTo>
                    <a:cubicBezTo>
                      <a:pt x="8" y="13"/>
                      <a:pt x="6" y="11"/>
                      <a:pt x="5" y="7"/>
                    </a:cubicBezTo>
                    <a:cubicBezTo>
                      <a:pt x="4" y="6"/>
                      <a:pt x="3" y="6"/>
                      <a:pt x="2" y="6"/>
                    </a:cubicBezTo>
                    <a:cubicBezTo>
                      <a:pt x="1" y="6"/>
                      <a:pt x="0" y="8"/>
                      <a:pt x="1" y="9"/>
                    </a:cubicBezTo>
                    <a:cubicBezTo>
                      <a:pt x="2" y="13"/>
                      <a:pt x="5" y="16"/>
                      <a:pt x="7" y="18"/>
                    </a:cubicBezTo>
                    <a:cubicBezTo>
                      <a:pt x="9" y="20"/>
                      <a:pt x="11" y="22"/>
                      <a:pt x="12" y="25"/>
                    </a:cubicBezTo>
                    <a:cubicBezTo>
                      <a:pt x="14" y="28"/>
                      <a:pt x="14" y="34"/>
                      <a:pt x="14" y="36"/>
                    </a:cubicBezTo>
                    <a:cubicBezTo>
                      <a:pt x="14" y="38"/>
                      <a:pt x="15" y="41"/>
                      <a:pt x="18" y="44"/>
                    </a:cubicBezTo>
                    <a:cubicBezTo>
                      <a:pt x="18" y="45"/>
                      <a:pt x="20" y="45"/>
                      <a:pt x="20" y="44"/>
                    </a:cubicBezTo>
                    <a:cubicBezTo>
                      <a:pt x="21" y="44"/>
                      <a:pt x="21" y="42"/>
                      <a:pt x="21" y="41"/>
                    </a:cubicBezTo>
                    <a:cubicBezTo>
                      <a:pt x="16" y="36"/>
                      <a:pt x="18" y="30"/>
                      <a:pt x="19" y="23"/>
                    </a:cubicBezTo>
                    <a:cubicBezTo>
                      <a:pt x="21" y="16"/>
                      <a:pt x="22" y="8"/>
                      <a:pt x="18" y="1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4" name="Freeform 20">
                <a:extLst>
                  <a:ext uri="{FF2B5EF4-FFF2-40B4-BE49-F238E27FC236}">
                    <a16:creationId xmlns:a16="http://schemas.microsoft.com/office/drawing/2014/main" id="{2B218EC9-17E2-AC46-7642-52236AFEA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3" y="1880"/>
                <a:ext cx="2388" cy="730"/>
              </a:xfrm>
              <a:custGeom>
                <a:avLst/>
                <a:gdLst>
                  <a:gd name="T0" fmla="*/ 4822 w 1138"/>
                  <a:gd name="T1" fmla="*/ 201 h 348"/>
                  <a:gd name="T2" fmla="*/ 4354 w 1138"/>
                  <a:gd name="T3" fmla="*/ 329 h 348"/>
                  <a:gd name="T4" fmla="*/ 4140 w 1138"/>
                  <a:gd name="T5" fmla="*/ 361 h 348"/>
                  <a:gd name="T6" fmla="*/ 3536 w 1138"/>
                  <a:gd name="T7" fmla="*/ 476 h 348"/>
                  <a:gd name="T8" fmla="*/ 3127 w 1138"/>
                  <a:gd name="T9" fmla="*/ 629 h 348"/>
                  <a:gd name="T10" fmla="*/ 2814 w 1138"/>
                  <a:gd name="T11" fmla="*/ 545 h 348"/>
                  <a:gd name="T12" fmla="*/ 2629 w 1138"/>
                  <a:gd name="T13" fmla="*/ 325 h 348"/>
                  <a:gd name="T14" fmla="*/ 2726 w 1138"/>
                  <a:gd name="T15" fmla="*/ 493 h 348"/>
                  <a:gd name="T16" fmla="*/ 2839 w 1138"/>
                  <a:gd name="T17" fmla="*/ 678 h 348"/>
                  <a:gd name="T18" fmla="*/ 2581 w 1138"/>
                  <a:gd name="T19" fmla="*/ 749 h 348"/>
                  <a:gd name="T20" fmla="*/ 2180 w 1138"/>
                  <a:gd name="T21" fmla="*/ 919 h 348"/>
                  <a:gd name="T22" fmla="*/ 1643 w 1138"/>
                  <a:gd name="T23" fmla="*/ 994 h 348"/>
                  <a:gd name="T24" fmla="*/ 1251 w 1138"/>
                  <a:gd name="T25" fmla="*/ 963 h 348"/>
                  <a:gd name="T26" fmla="*/ 1047 w 1138"/>
                  <a:gd name="T27" fmla="*/ 933 h 348"/>
                  <a:gd name="T28" fmla="*/ 846 w 1138"/>
                  <a:gd name="T29" fmla="*/ 734 h 348"/>
                  <a:gd name="T30" fmla="*/ 749 w 1138"/>
                  <a:gd name="T31" fmla="*/ 533 h 348"/>
                  <a:gd name="T32" fmla="*/ 745 w 1138"/>
                  <a:gd name="T33" fmla="*/ 638 h 348"/>
                  <a:gd name="T34" fmla="*/ 841 w 1138"/>
                  <a:gd name="T35" fmla="*/ 850 h 348"/>
                  <a:gd name="T36" fmla="*/ 621 w 1138"/>
                  <a:gd name="T37" fmla="*/ 898 h 348"/>
                  <a:gd name="T38" fmla="*/ 321 w 1138"/>
                  <a:gd name="T39" fmla="*/ 818 h 348"/>
                  <a:gd name="T40" fmla="*/ 4 w 1138"/>
                  <a:gd name="T41" fmla="*/ 822 h 348"/>
                  <a:gd name="T42" fmla="*/ 132 w 1138"/>
                  <a:gd name="T43" fmla="*/ 818 h 348"/>
                  <a:gd name="T44" fmla="*/ 76 w 1138"/>
                  <a:gd name="T45" fmla="*/ 954 h 348"/>
                  <a:gd name="T46" fmla="*/ 159 w 1138"/>
                  <a:gd name="T47" fmla="*/ 894 h 348"/>
                  <a:gd name="T48" fmla="*/ 313 w 1138"/>
                  <a:gd name="T49" fmla="*/ 854 h 348"/>
                  <a:gd name="T50" fmla="*/ 638 w 1138"/>
                  <a:gd name="T51" fmla="*/ 973 h 348"/>
                  <a:gd name="T52" fmla="*/ 445 w 1138"/>
                  <a:gd name="T53" fmla="*/ 1179 h 348"/>
                  <a:gd name="T54" fmla="*/ 357 w 1138"/>
                  <a:gd name="T55" fmla="*/ 1219 h 348"/>
                  <a:gd name="T56" fmla="*/ 497 w 1138"/>
                  <a:gd name="T57" fmla="*/ 1206 h 348"/>
                  <a:gd name="T58" fmla="*/ 449 w 1138"/>
                  <a:gd name="T59" fmla="*/ 1334 h 348"/>
                  <a:gd name="T60" fmla="*/ 516 w 1138"/>
                  <a:gd name="T61" fmla="*/ 1210 h 348"/>
                  <a:gd name="T62" fmla="*/ 686 w 1138"/>
                  <a:gd name="T63" fmla="*/ 1034 h 348"/>
                  <a:gd name="T64" fmla="*/ 1018 w 1138"/>
                  <a:gd name="T65" fmla="*/ 978 h 348"/>
                  <a:gd name="T66" fmla="*/ 1146 w 1138"/>
                  <a:gd name="T67" fmla="*/ 1055 h 348"/>
                  <a:gd name="T68" fmla="*/ 1009 w 1138"/>
                  <a:gd name="T69" fmla="*/ 1290 h 348"/>
                  <a:gd name="T70" fmla="*/ 921 w 1138"/>
                  <a:gd name="T71" fmla="*/ 1399 h 348"/>
                  <a:gd name="T72" fmla="*/ 1047 w 1138"/>
                  <a:gd name="T73" fmla="*/ 1368 h 348"/>
                  <a:gd name="T74" fmla="*/ 1091 w 1138"/>
                  <a:gd name="T75" fmla="*/ 1435 h 348"/>
                  <a:gd name="T76" fmla="*/ 1053 w 1138"/>
                  <a:gd name="T77" fmla="*/ 1263 h 348"/>
                  <a:gd name="T78" fmla="*/ 1383 w 1138"/>
                  <a:gd name="T79" fmla="*/ 1078 h 348"/>
                  <a:gd name="T80" fmla="*/ 1779 w 1138"/>
                  <a:gd name="T81" fmla="*/ 1017 h 348"/>
                  <a:gd name="T82" fmla="*/ 2193 w 1138"/>
                  <a:gd name="T83" fmla="*/ 994 h 348"/>
                  <a:gd name="T84" fmla="*/ 2069 w 1138"/>
                  <a:gd name="T85" fmla="*/ 1210 h 348"/>
                  <a:gd name="T86" fmla="*/ 1956 w 1138"/>
                  <a:gd name="T87" fmla="*/ 1475 h 348"/>
                  <a:gd name="T88" fmla="*/ 1973 w 1138"/>
                  <a:gd name="T89" fmla="*/ 1470 h 348"/>
                  <a:gd name="T90" fmla="*/ 2040 w 1138"/>
                  <a:gd name="T91" fmla="*/ 1391 h 348"/>
                  <a:gd name="T92" fmla="*/ 2061 w 1138"/>
                  <a:gd name="T93" fmla="*/ 1487 h 348"/>
                  <a:gd name="T94" fmla="*/ 2105 w 1138"/>
                  <a:gd name="T95" fmla="*/ 1215 h 348"/>
                  <a:gd name="T96" fmla="*/ 2250 w 1138"/>
                  <a:gd name="T97" fmla="*/ 999 h 348"/>
                  <a:gd name="T98" fmla="*/ 2678 w 1138"/>
                  <a:gd name="T99" fmla="*/ 782 h 348"/>
                  <a:gd name="T100" fmla="*/ 2990 w 1138"/>
                  <a:gd name="T101" fmla="*/ 709 h 348"/>
                  <a:gd name="T102" fmla="*/ 3255 w 1138"/>
                  <a:gd name="T103" fmla="*/ 634 h 348"/>
                  <a:gd name="T104" fmla="*/ 3559 w 1138"/>
                  <a:gd name="T105" fmla="*/ 581 h 348"/>
                  <a:gd name="T106" fmla="*/ 4153 w 1138"/>
                  <a:gd name="T107" fmla="*/ 485 h 348"/>
                  <a:gd name="T108" fmla="*/ 4434 w 1138"/>
                  <a:gd name="T109" fmla="*/ 432 h 348"/>
                  <a:gd name="T110" fmla="*/ 4763 w 1138"/>
                  <a:gd name="T111" fmla="*/ 289 h 348"/>
                  <a:gd name="T112" fmla="*/ 4967 w 1138"/>
                  <a:gd name="T113" fmla="*/ 201 h 34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138" h="348">
                    <a:moveTo>
                      <a:pt x="1111" y="10"/>
                    </a:moveTo>
                    <a:cubicBezTo>
                      <a:pt x="1111" y="10"/>
                      <a:pt x="1102" y="22"/>
                      <a:pt x="1104" y="40"/>
                    </a:cubicBezTo>
                    <a:cubicBezTo>
                      <a:pt x="1104" y="47"/>
                      <a:pt x="1104" y="48"/>
                      <a:pt x="1103" y="49"/>
                    </a:cubicBezTo>
                    <a:cubicBezTo>
                      <a:pt x="1101" y="50"/>
                      <a:pt x="1101" y="50"/>
                      <a:pt x="1095" y="46"/>
                    </a:cubicBezTo>
                    <a:cubicBezTo>
                      <a:pt x="1088" y="41"/>
                      <a:pt x="1075" y="33"/>
                      <a:pt x="1054" y="40"/>
                    </a:cubicBezTo>
                    <a:cubicBezTo>
                      <a:pt x="1032" y="48"/>
                      <a:pt x="1029" y="66"/>
                      <a:pt x="1027" y="76"/>
                    </a:cubicBezTo>
                    <a:cubicBezTo>
                      <a:pt x="1026" y="78"/>
                      <a:pt x="1024" y="82"/>
                      <a:pt x="1021" y="78"/>
                    </a:cubicBezTo>
                    <a:cubicBezTo>
                      <a:pt x="1015" y="73"/>
                      <a:pt x="1005" y="67"/>
                      <a:pt x="989" y="75"/>
                    </a:cubicBezTo>
                    <a:cubicBezTo>
                      <a:pt x="977" y="81"/>
                      <a:pt x="974" y="91"/>
                      <a:pt x="974" y="99"/>
                    </a:cubicBezTo>
                    <a:cubicBezTo>
                      <a:pt x="974" y="103"/>
                      <a:pt x="975" y="106"/>
                      <a:pt x="975" y="108"/>
                    </a:cubicBezTo>
                    <a:cubicBezTo>
                      <a:pt x="975" y="109"/>
                      <a:pt x="973" y="114"/>
                      <a:pt x="969" y="105"/>
                    </a:cubicBezTo>
                    <a:cubicBezTo>
                      <a:pt x="966" y="97"/>
                      <a:pt x="960" y="78"/>
                      <a:pt x="940" y="82"/>
                    </a:cubicBezTo>
                    <a:cubicBezTo>
                      <a:pt x="925" y="85"/>
                      <a:pt x="921" y="98"/>
                      <a:pt x="918" y="109"/>
                    </a:cubicBezTo>
                    <a:cubicBezTo>
                      <a:pt x="913" y="122"/>
                      <a:pt x="910" y="133"/>
                      <a:pt x="891" y="136"/>
                    </a:cubicBezTo>
                    <a:cubicBezTo>
                      <a:pt x="871" y="140"/>
                      <a:pt x="861" y="132"/>
                      <a:pt x="848" y="124"/>
                    </a:cubicBezTo>
                    <a:cubicBezTo>
                      <a:pt x="836" y="115"/>
                      <a:pt x="823" y="106"/>
                      <a:pt x="803" y="108"/>
                    </a:cubicBezTo>
                    <a:cubicBezTo>
                      <a:pt x="782" y="110"/>
                      <a:pt x="783" y="122"/>
                      <a:pt x="780" y="133"/>
                    </a:cubicBezTo>
                    <a:cubicBezTo>
                      <a:pt x="777" y="145"/>
                      <a:pt x="765" y="136"/>
                      <a:pt x="759" y="130"/>
                    </a:cubicBezTo>
                    <a:cubicBezTo>
                      <a:pt x="753" y="124"/>
                      <a:pt x="743" y="115"/>
                      <a:pt x="730" y="119"/>
                    </a:cubicBezTo>
                    <a:cubicBezTo>
                      <a:pt x="715" y="122"/>
                      <a:pt x="712" y="136"/>
                      <a:pt x="710" y="143"/>
                    </a:cubicBezTo>
                    <a:cubicBezTo>
                      <a:pt x="705" y="156"/>
                      <a:pt x="700" y="150"/>
                      <a:pt x="699" y="148"/>
                    </a:cubicBezTo>
                    <a:cubicBezTo>
                      <a:pt x="695" y="142"/>
                      <a:pt x="689" y="133"/>
                      <a:pt x="676" y="131"/>
                    </a:cubicBezTo>
                    <a:cubicBezTo>
                      <a:pt x="670" y="130"/>
                      <a:pt x="666" y="131"/>
                      <a:pt x="663" y="132"/>
                    </a:cubicBezTo>
                    <a:cubicBezTo>
                      <a:pt x="651" y="135"/>
                      <a:pt x="642" y="132"/>
                      <a:pt x="639" y="124"/>
                    </a:cubicBezTo>
                    <a:cubicBezTo>
                      <a:pt x="636" y="118"/>
                      <a:pt x="634" y="112"/>
                      <a:pt x="629" y="109"/>
                    </a:cubicBezTo>
                    <a:cubicBezTo>
                      <a:pt x="624" y="105"/>
                      <a:pt x="624" y="105"/>
                      <a:pt x="624" y="105"/>
                    </a:cubicBezTo>
                    <a:cubicBezTo>
                      <a:pt x="618" y="101"/>
                      <a:pt x="615" y="99"/>
                      <a:pt x="612" y="90"/>
                    </a:cubicBezTo>
                    <a:cubicBezTo>
                      <a:pt x="608" y="81"/>
                      <a:pt x="601" y="78"/>
                      <a:pt x="597" y="74"/>
                    </a:cubicBezTo>
                    <a:cubicBezTo>
                      <a:pt x="596" y="73"/>
                      <a:pt x="594" y="73"/>
                      <a:pt x="593" y="74"/>
                    </a:cubicBezTo>
                    <a:cubicBezTo>
                      <a:pt x="593" y="75"/>
                      <a:pt x="592" y="76"/>
                      <a:pt x="593" y="77"/>
                    </a:cubicBezTo>
                    <a:cubicBezTo>
                      <a:pt x="597" y="81"/>
                      <a:pt x="601" y="85"/>
                      <a:pt x="604" y="93"/>
                    </a:cubicBezTo>
                    <a:cubicBezTo>
                      <a:pt x="608" y="104"/>
                      <a:pt x="613" y="107"/>
                      <a:pt x="619" y="112"/>
                    </a:cubicBezTo>
                    <a:cubicBezTo>
                      <a:pt x="624" y="115"/>
                      <a:pt x="624" y="115"/>
                      <a:pt x="624" y="115"/>
                    </a:cubicBezTo>
                    <a:cubicBezTo>
                      <a:pt x="627" y="118"/>
                      <a:pt x="629" y="122"/>
                      <a:pt x="631" y="127"/>
                    </a:cubicBezTo>
                    <a:cubicBezTo>
                      <a:pt x="634" y="133"/>
                      <a:pt x="637" y="139"/>
                      <a:pt x="642" y="143"/>
                    </a:cubicBezTo>
                    <a:cubicBezTo>
                      <a:pt x="644" y="144"/>
                      <a:pt x="646" y="152"/>
                      <a:pt x="645" y="154"/>
                    </a:cubicBezTo>
                    <a:cubicBezTo>
                      <a:pt x="644" y="162"/>
                      <a:pt x="643" y="162"/>
                      <a:pt x="641" y="163"/>
                    </a:cubicBezTo>
                    <a:cubicBezTo>
                      <a:pt x="638" y="164"/>
                      <a:pt x="637" y="164"/>
                      <a:pt x="632" y="158"/>
                    </a:cubicBezTo>
                    <a:cubicBezTo>
                      <a:pt x="627" y="153"/>
                      <a:pt x="618" y="140"/>
                      <a:pt x="603" y="146"/>
                    </a:cubicBezTo>
                    <a:cubicBezTo>
                      <a:pt x="591" y="152"/>
                      <a:pt x="590" y="160"/>
                      <a:pt x="586" y="170"/>
                    </a:cubicBezTo>
                    <a:cubicBezTo>
                      <a:pt x="585" y="172"/>
                      <a:pt x="580" y="178"/>
                      <a:pt x="575" y="180"/>
                    </a:cubicBezTo>
                    <a:cubicBezTo>
                      <a:pt x="564" y="186"/>
                      <a:pt x="545" y="190"/>
                      <a:pt x="537" y="199"/>
                    </a:cubicBezTo>
                    <a:cubicBezTo>
                      <a:pt x="529" y="207"/>
                      <a:pt x="522" y="207"/>
                      <a:pt x="512" y="207"/>
                    </a:cubicBezTo>
                    <a:cubicBezTo>
                      <a:pt x="507" y="207"/>
                      <a:pt x="501" y="208"/>
                      <a:pt x="495" y="209"/>
                    </a:cubicBezTo>
                    <a:cubicBezTo>
                      <a:pt x="489" y="211"/>
                      <a:pt x="485" y="214"/>
                      <a:pt x="480" y="217"/>
                    </a:cubicBezTo>
                    <a:cubicBezTo>
                      <a:pt x="470" y="223"/>
                      <a:pt x="459" y="230"/>
                      <a:pt x="436" y="227"/>
                    </a:cubicBezTo>
                    <a:cubicBezTo>
                      <a:pt x="423" y="224"/>
                      <a:pt x="417" y="220"/>
                      <a:pt x="414" y="218"/>
                    </a:cubicBezTo>
                    <a:cubicBezTo>
                      <a:pt x="400" y="208"/>
                      <a:pt x="392" y="208"/>
                      <a:pt x="373" y="226"/>
                    </a:cubicBezTo>
                    <a:cubicBezTo>
                      <a:pt x="367" y="232"/>
                      <a:pt x="367" y="232"/>
                      <a:pt x="367" y="232"/>
                    </a:cubicBezTo>
                    <a:cubicBezTo>
                      <a:pt x="357" y="242"/>
                      <a:pt x="354" y="245"/>
                      <a:pt x="340" y="240"/>
                    </a:cubicBezTo>
                    <a:cubicBezTo>
                      <a:pt x="332" y="237"/>
                      <a:pt x="327" y="234"/>
                      <a:pt x="321" y="231"/>
                    </a:cubicBezTo>
                    <a:cubicBezTo>
                      <a:pt x="311" y="226"/>
                      <a:pt x="301" y="221"/>
                      <a:pt x="284" y="219"/>
                    </a:cubicBezTo>
                    <a:cubicBezTo>
                      <a:pt x="277" y="219"/>
                      <a:pt x="272" y="222"/>
                      <a:pt x="269" y="223"/>
                    </a:cubicBezTo>
                    <a:cubicBezTo>
                      <a:pt x="264" y="224"/>
                      <a:pt x="259" y="224"/>
                      <a:pt x="256" y="224"/>
                    </a:cubicBezTo>
                    <a:cubicBezTo>
                      <a:pt x="249" y="223"/>
                      <a:pt x="248" y="222"/>
                      <a:pt x="246" y="220"/>
                    </a:cubicBezTo>
                    <a:cubicBezTo>
                      <a:pt x="245" y="218"/>
                      <a:pt x="242" y="215"/>
                      <a:pt x="238" y="212"/>
                    </a:cubicBezTo>
                    <a:cubicBezTo>
                      <a:pt x="230" y="207"/>
                      <a:pt x="222" y="202"/>
                      <a:pt x="213" y="199"/>
                    </a:cubicBezTo>
                    <a:cubicBezTo>
                      <a:pt x="202" y="195"/>
                      <a:pt x="197" y="188"/>
                      <a:pt x="197" y="188"/>
                    </a:cubicBezTo>
                    <a:cubicBezTo>
                      <a:pt x="192" y="182"/>
                      <a:pt x="192" y="179"/>
                      <a:pt x="192" y="172"/>
                    </a:cubicBezTo>
                    <a:cubicBezTo>
                      <a:pt x="192" y="167"/>
                      <a:pt x="192" y="167"/>
                      <a:pt x="192" y="167"/>
                    </a:cubicBezTo>
                    <a:cubicBezTo>
                      <a:pt x="192" y="156"/>
                      <a:pt x="185" y="149"/>
                      <a:pt x="179" y="143"/>
                    </a:cubicBezTo>
                    <a:cubicBezTo>
                      <a:pt x="175" y="139"/>
                      <a:pt x="175" y="139"/>
                      <a:pt x="175" y="139"/>
                    </a:cubicBezTo>
                    <a:cubicBezTo>
                      <a:pt x="170" y="135"/>
                      <a:pt x="170" y="130"/>
                      <a:pt x="170" y="126"/>
                    </a:cubicBezTo>
                    <a:cubicBezTo>
                      <a:pt x="170" y="121"/>
                      <a:pt x="170" y="121"/>
                      <a:pt x="170" y="121"/>
                    </a:cubicBezTo>
                    <a:cubicBezTo>
                      <a:pt x="170" y="119"/>
                      <a:pt x="168" y="118"/>
                      <a:pt x="167" y="118"/>
                    </a:cubicBezTo>
                    <a:cubicBezTo>
                      <a:pt x="165" y="118"/>
                      <a:pt x="164" y="119"/>
                      <a:pt x="164" y="121"/>
                    </a:cubicBezTo>
                    <a:cubicBezTo>
                      <a:pt x="164" y="125"/>
                      <a:pt x="164" y="125"/>
                      <a:pt x="164" y="125"/>
                    </a:cubicBezTo>
                    <a:cubicBezTo>
                      <a:pt x="163" y="131"/>
                      <a:pt x="162" y="138"/>
                      <a:pt x="169" y="145"/>
                    </a:cubicBezTo>
                    <a:cubicBezTo>
                      <a:pt x="173" y="149"/>
                      <a:pt x="173" y="149"/>
                      <a:pt x="173" y="149"/>
                    </a:cubicBezTo>
                    <a:cubicBezTo>
                      <a:pt x="179" y="155"/>
                      <a:pt x="184" y="159"/>
                      <a:pt x="184" y="167"/>
                    </a:cubicBezTo>
                    <a:cubicBezTo>
                      <a:pt x="184" y="167"/>
                      <a:pt x="184" y="172"/>
                      <a:pt x="184" y="172"/>
                    </a:cubicBezTo>
                    <a:cubicBezTo>
                      <a:pt x="184" y="179"/>
                      <a:pt x="185" y="188"/>
                      <a:pt x="191" y="193"/>
                    </a:cubicBezTo>
                    <a:cubicBezTo>
                      <a:pt x="196" y="198"/>
                      <a:pt x="190" y="197"/>
                      <a:pt x="187" y="198"/>
                    </a:cubicBezTo>
                    <a:cubicBezTo>
                      <a:pt x="179" y="200"/>
                      <a:pt x="173" y="203"/>
                      <a:pt x="168" y="206"/>
                    </a:cubicBezTo>
                    <a:cubicBezTo>
                      <a:pt x="163" y="209"/>
                      <a:pt x="159" y="211"/>
                      <a:pt x="155" y="211"/>
                    </a:cubicBezTo>
                    <a:cubicBezTo>
                      <a:pt x="150" y="211"/>
                      <a:pt x="146" y="208"/>
                      <a:pt x="141" y="204"/>
                    </a:cubicBezTo>
                    <a:cubicBezTo>
                      <a:pt x="138" y="201"/>
                      <a:pt x="133" y="196"/>
                      <a:pt x="130" y="194"/>
                    </a:cubicBezTo>
                    <a:cubicBezTo>
                      <a:pt x="129" y="194"/>
                      <a:pt x="112" y="183"/>
                      <a:pt x="97" y="184"/>
                    </a:cubicBezTo>
                    <a:cubicBezTo>
                      <a:pt x="89" y="185"/>
                      <a:pt x="89" y="185"/>
                      <a:pt x="89" y="185"/>
                    </a:cubicBezTo>
                    <a:cubicBezTo>
                      <a:pt x="84" y="186"/>
                      <a:pt x="79" y="187"/>
                      <a:pt x="73" y="186"/>
                    </a:cubicBezTo>
                    <a:cubicBezTo>
                      <a:pt x="65" y="184"/>
                      <a:pt x="65" y="184"/>
                      <a:pt x="65" y="184"/>
                    </a:cubicBezTo>
                    <a:cubicBezTo>
                      <a:pt x="54" y="180"/>
                      <a:pt x="35" y="181"/>
                      <a:pt x="29" y="182"/>
                    </a:cubicBezTo>
                    <a:cubicBezTo>
                      <a:pt x="27" y="183"/>
                      <a:pt x="27" y="183"/>
                      <a:pt x="27" y="183"/>
                    </a:cubicBezTo>
                    <a:cubicBezTo>
                      <a:pt x="18" y="185"/>
                      <a:pt x="6" y="187"/>
                      <a:pt x="1" y="187"/>
                    </a:cubicBezTo>
                    <a:cubicBezTo>
                      <a:pt x="0" y="187"/>
                      <a:pt x="0" y="187"/>
                      <a:pt x="0" y="188"/>
                    </a:cubicBezTo>
                    <a:cubicBezTo>
                      <a:pt x="0" y="188"/>
                      <a:pt x="0" y="189"/>
                      <a:pt x="1" y="189"/>
                    </a:cubicBezTo>
                    <a:cubicBezTo>
                      <a:pt x="6" y="189"/>
                      <a:pt x="19" y="189"/>
                      <a:pt x="28" y="187"/>
                    </a:cubicBezTo>
                    <a:cubicBezTo>
                      <a:pt x="30" y="186"/>
                      <a:pt x="30" y="186"/>
                      <a:pt x="30" y="186"/>
                    </a:cubicBezTo>
                    <a:cubicBezTo>
                      <a:pt x="36" y="185"/>
                      <a:pt x="40" y="185"/>
                      <a:pt x="44" y="185"/>
                    </a:cubicBezTo>
                    <a:cubicBezTo>
                      <a:pt x="44" y="185"/>
                      <a:pt x="45" y="185"/>
                      <a:pt x="45" y="185"/>
                    </a:cubicBezTo>
                    <a:cubicBezTo>
                      <a:pt x="39" y="189"/>
                      <a:pt x="35" y="195"/>
                      <a:pt x="32" y="201"/>
                    </a:cubicBezTo>
                    <a:cubicBezTo>
                      <a:pt x="27" y="212"/>
                      <a:pt x="21" y="213"/>
                      <a:pt x="17" y="217"/>
                    </a:cubicBezTo>
                    <a:cubicBezTo>
                      <a:pt x="16" y="218"/>
                      <a:pt x="16" y="218"/>
                      <a:pt x="16" y="218"/>
                    </a:cubicBezTo>
                    <a:cubicBezTo>
                      <a:pt x="16" y="218"/>
                      <a:pt x="16" y="219"/>
                      <a:pt x="17" y="219"/>
                    </a:cubicBezTo>
                    <a:cubicBezTo>
                      <a:pt x="17" y="219"/>
                      <a:pt x="18" y="219"/>
                      <a:pt x="18" y="219"/>
                    </a:cubicBezTo>
                    <a:cubicBezTo>
                      <a:pt x="23" y="214"/>
                      <a:pt x="30" y="215"/>
                      <a:pt x="36" y="203"/>
                    </a:cubicBezTo>
                    <a:cubicBezTo>
                      <a:pt x="38" y="199"/>
                      <a:pt x="40" y="194"/>
                      <a:pt x="44" y="191"/>
                    </a:cubicBezTo>
                    <a:cubicBezTo>
                      <a:pt x="46" y="188"/>
                      <a:pt x="51" y="189"/>
                      <a:pt x="52" y="189"/>
                    </a:cubicBezTo>
                    <a:cubicBezTo>
                      <a:pt x="56" y="189"/>
                      <a:pt x="59" y="190"/>
                      <a:pt x="63" y="191"/>
                    </a:cubicBezTo>
                    <a:cubicBezTo>
                      <a:pt x="71" y="194"/>
                      <a:pt x="71" y="194"/>
                      <a:pt x="71" y="194"/>
                    </a:cubicBezTo>
                    <a:cubicBezTo>
                      <a:pt x="79" y="195"/>
                      <a:pt x="85" y="194"/>
                      <a:pt x="91" y="193"/>
                    </a:cubicBezTo>
                    <a:cubicBezTo>
                      <a:pt x="98" y="192"/>
                      <a:pt x="98" y="192"/>
                      <a:pt x="98" y="192"/>
                    </a:cubicBezTo>
                    <a:cubicBezTo>
                      <a:pt x="109" y="191"/>
                      <a:pt x="131" y="211"/>
                      <a:pt x="133" y="213"/>
                    </a:cubicBezTo>
                    <a:cubicBezTo>
                      <a:pt x="137" y="216"/>
                      <a:pt x="141" y="219"/>
                      <a:pt x="145" y="221"/>
                    </a:cubicBezTo>
                    <a:cubicBezTo>
                      <a:pt x="152" y="224"/>
                      <a:pt x="141" y="244"/>
                      <a:pt x="132" y="250"/>
                    </a:cubicBezTo>
                    <a:cubicBezTo>
                      <a:pt x="129" y="252"/>
                      <a:pt x="129" y="252"/>
                      <a:pt x="129" y="252"/>
                    </a:cubicBezTo>
                    <a:cubicBezTo>
                      <a:pt x="121" y="257"/>
                      <a:pt x="121" y="257"/>
                      <a:pt x="121" y="257"/>
                    </a:cubicBezTo>
                    <a:cubicBezTo>
                      <a:pt x="117" y="260"/>
                      <a:pt x="105" y="267"/>
                      <a:pt x="101" y="268"/>
                    </a:cubicBezTo>
                    <a:cubicBezTo>
                      <a:pt x="98" y="268"/>
                      <a:pt x="96" y="268"/>
                      <a:pt x="94" y="268"/>
                    </a:cubicBezTo>
                    <a:cubicBezTo>
                      <a:pt x="88" y="268"/>
                      <a:pt x="81" y="271"/>
                      <a:pt x="79" y="277"/>
                    </a:cubicBezTo>
                    <a:cubicBezTo>
                      <a:pt x="79" y="277"/>
                      <a:pt x="79" y="278"/>
                      <a:pt x="80" y="278"/>
                    </a:cubicBezTo>
                    <a:cubicBezTo>
                      <a:pt x="81" y="278"/>
                      <a:pt x="81" y="278"/>
                      <a:pt x="81" y="277"/>
                    </a:cubicBezTo>
                    <a:cubicBezTo>
                      <a:pt x="83" y="274"/>
                      <a:pt x="88" y="272"/>
                      <a:pt x="93" y="272"/>
                    </a:cubicBezTo>
                    <a:cubicBezTo>
                      <a:pt x="96" y="272"/>
                      <a:pt x="99" y="272"/>
                      <a:pt x="102" y="272"/>
                    </a:cubicBezTo>
                    <a:cubicBezTo>
                      <a:pt x="106" y="271"/>
                      <a:pt x="111" y="269"/>
                      <a:pt x="116" y="266"/>
                    </a:cubicBezTo>
                    <a:cubicBezTo>
                      <a:pt x="115" y="269"/>
                      <a:pt x="114" y="271"/>
                      <a:pt x="113" y="274"/>
                    </a:cubicBezTo>
                    <a:cubicBezTo>
                      <a:pt x="111" y="281"/>
                      <a:pt x="111" y="281"/>
                      <a:pt x="111" y="281"/>
                    </a:cubicBezTo>
                    <a:cubicBezTo>
                      <a:pt x="110" y="284"/>
                      <a:pt x="108" y="286"/>
                      <a:pt x="106" y="289"/>
                    </a:cubicBezTo>
                    <a:cubicBezTo>
                      <a:pt x="102" y="294"/>
                      <a:pt x="100" y="299"/>
                      <a:pt x="101" y="302"/>
                    </a:cubicBezTo>
                    <a:cubicBezTo>
                      <a:pt x="101" y="303"/>
                      <a:pt x="102" y="303"/>
                      <a:pt x="102" y="303"/>
                    </a:cubicBezTo>
                    <a:cubicBezTo>
                      <a:pt x="103" y="303"/>
                      <a:pt x="103" y="302"/>
                      <a:pt x="103" y="302"/>
                    </a:cubicBezTo>
                    <a:cubicBezTo>
                      <a:pt x="102" y="299"/>
                      <a:pt x="105" y="296"/>
                      <a:pt x="109" y="291"/>
                    </a:cubicBezTo>
                    <a:cubicBezTo>
                      <a:pt x="111" y="289"/>
                      <a:pt x="113" y="286"/>
                      <a:pt x="114" y="283"/>
                    </a:cubicBezTo>
                    <a:cubicBezTo>
                      <a:pt x="117" y="275"/>
                      <a:pt x="117" y="275"/>
                      <a:pt x="117" y="275"/>
                    </a:cubicBezTo>
                    <a:cubicBezTo>
                      <a:pt x="118" y="270"/>
                      <a:pt x="125" y="264"/>
                      <a:pt x="126" y="263"/>
                    </a:cubicBezTo>
                    <a:cubicBezTo>
                      <a:pt x="133" y="259"/>
                      <a:pt x="133" y="259"/>
                      <a:pt x="133" y="259"/>
                    </a:cubicBezTo>
                    <a:cubicBezTo>
                      <a:pt x="133" y="259"/>
                      <a:pt x="136" y="257"/>
                      <a:pt x="136" y="257"/>
                    </a:cubicBezTo>
                    <a:cubicBezTo>
                      <a:pt x="146" y="251"/>
                      <a:pt x="151" y="248"/>
                      <a:pt x="156" y="235"/>
                    </a:cubicBezTo>
                    <a:cubicBezTo>
                      <a:pt x="157" y="231"/>
                      <a:pt x="157" y="231"/>
                      <a:pt x="157" y="231"/>
                    </a:cubicBezTo>
                    <a:cubicBezTo>
                      <a:pt x="160" y="223"/>
                      <a:pt x="169" y="219"/>
                      <a:pt x="173" y="217"/>
                    </a:cubicBezTo>
                    <a:cubicBezTo>
                      <a:pt x="178" y="214"/>
                      <a:pt x="183" y="211"/>
                      <a:pt x="190" y="209"/>
                    </a:cubicBezTo>
                    <a:cubicBezTo>
                      <a:pt x="203" y="206"/>
                      <a:pt x="216" y="212"/>
                      <a:pt x="231" y="222"/>
                    </a:cubicBezTo>
                    <a:cubicBezTo>
                      <a:pt x="234" y="225"/>
                      <a:pt x="236" y="226"/>
                      <a:pt x="237" y="228"/>
                    </a:cubicBezTo>
                    <a:cubicBezTo>
                      <a:pt x="241" y="232"/>
                      <a:pt x="243" y="234"/>
                      <a:pt x="254" y="236"/>
                    </a:cubicBezTo>
                    <a:cubicBezTo>
                      <a:pt x="255" y="236"/>
                      <a:pt x="257" y="236"/>
                      <a:pt x="258" y="236"/>
                    </a:cubicBezTo>
                    <a:cubicBezTo>
                      <a:pt x="262" y="235"/>
                      <a:pt x="261" y="238"/>
                      <a:pt x="260" y="240"/>
                    </a:cubicBezTo>
                    <a:cubicBezTo>
                      <a:pt x="259" y="242"/>
                      <a:pt x="257" y="245"/>
                      <a:pt x="256" y="248"/>
                    </a:cubicBezTo>
                    <a:cubicBezTo>
                      <a:pt x="253" y="254"/>
                      <a:pt x="250" y="261"/>
                      <a:pt x="243" y="266"/>
                    </a:cubicBezTo>
                    <a:cubicBezTo>
                      <a:pt x="235" y="274"/>
                      <a:pt x="233" y="279"/>
                      <a:pt x="232" y="285"/>
                    </a:cubicBezTo>
                    <a:cubicBezTo>
                      <a:pt x="229" y="293"/>
                      <a:pt x="229" y="293"/>
                      <a:pt x="229" y="293"/>
                    </a:cubicBezTo>
                    <a:cubicBezTo>
                      <a:pt x="229" y="294"/>
                      <a:pt x="223" y="304"/>
                      <a:pt x="218" y="308"/>
                    </a:cubicBezTo>
                    <a:cubicBezTo>
                      <a:pt x="214" y="311"/>
                      <a:pt x="209" y="315"/>
                      <a:pt x="208" y="317"/>
                    </a:cubicBezTo>
                    <a:cubicBezTo>
                      <a:pt x="207" y="318"/>
                      <a:pt x="207" y="318"/>
                      <a:pt x="208" y="318"/>
                    </a:cubicBezTo>
                    <a:cubicBezTo>
                      <a:pt x="208" y="319"/>
                      <a:pt x="209" y="319"/>
                      <a:pt x="209" y="318"/>
                    </a:cubicBezTo>
                    <a:cubicBezTo>
                      <a:pt x="211" y="316"/>
                      <a:pt x="217" y="314"/>
                      <a:pt x="221" y="311"/>
                    </a:cubicBezTo>
                    <a:cubicBezTo>
                      <a:pt x="225" y="308"/>
                      <a:pt x="229" y="305"/>
                      <a:pt x="232" y="301"/>
                    </a:cubicBezTo>
                    <a:cubicBezTo>
                      <a:pt x="232" y="302"/>
                      <a:pt x="233" y="304"/>
                      <a:pt x="235" y="305"/>
                    </a:cubicBezTo>
                    <a:cubicBezTo>
                      <a:pt x="236" y="307"/>
                      <a:pt x="238" y="309"/>
                      <a:pt x="238" y="311"/>
                    </a:cubicBezTo>
                    <a:cubicBezTo>
                      <a:pt x="239" y="314"/>
                      <a:pt x="239" y="316"/>
                      <a:pt x="238" y="318"/>
                    </a:cubicBezTo>
                    <a:cubicBezTo>
                      <a:pt x="237" y="323"/>
                      <a:pt x="242" y="327"/>
                      <a:pt x="247" y="328"/>
                    </a:cubicBezTo>
                    <a:cubicBezTo>
                      <a:pt x="248" y="328"/>
                      <a:pt x="248" y="328"/>
                      <a:pt x="248" y="327"/>
                    </a:cubicBezTo>
                    <a:cubicBezTo>
                      <a:pt x="249" y="327"/>
                      <a:pt x="248" y="326"/>
                      <a:pt x="248" y="326"/>
                    </a:cubicBezTo>
                    <a:cubicBezTo>
                      <a:pt x="244" y="325"/>
                      <a:pt x="241" y="324"/>
                      <a:pt x="242" y="319"/>
                    </a:cubicBezTo>
                    <a:cubicBezTo>
                      <a:pt x="243" y="316"/>
                      <a:pt x="243" y="313"/>
                      <a:pt x="242" y="310"/>
                    </a:cubicBezTo>
                    <a:cubicBezTo>
                      <a:pt x="241" y="307"/>
                      <a:pt x="241" y="305"/>
                      <a:pt x="238" y="301"/>
                    </a:cubicBezTo>
                    <a:cubicBezTo>
                      <a:pt x="236" y="297"/>
                      <a:pt x="239" y="287"/>
                      <a:pt x="239" y="287"/>
                    </a:cubicBezTo>
                    <a:cubicBezTo>
                      <a:pt x="240" y="281"/>
                      <a:pt x="242" y="278"/>
                      <a:pt x="248" y="272"/>
                    </a:cubicBezTo>
                    <a:cubicBezTo>
                      <a:pt x="256" y="266"/>
                      <a:pt x="260" y="258"/>
                      <a:pt x="263" y="252"/>
                    </a:cubicBezTo>
                    <a:cubicBezTo>
                      <a:pt x="267" y="244"/>
                      <a:pt x="275" y="236"/>
                      <a:pt x="283" y="235"/>
                    </a:cubicBezTo>
                    <a:cubicBezTo>
                      <a:pt x="296" y="236"/>
                      <a:pt x="304" y="240"/>
                      <a:pt x="314" y="245"/>
                    </a:cubicBezTo>
                    <a:cubicBezTo>
                      <a:pt x="320" y="249"/>
                      <a:pt x="326" y="252"/>
                      <a:pt x="334" y="255"/>
                    </a:cubicBezTo>
                    <a:cubicBezTo>
                      <a:pt x="359" y="263"/>
                      <a:pt x="367" y="254"/>
                      <a:pt x="378" y="243"/>
                    </a:cubicBezTo>
                    <a:cubicBezTo>
                      <a:pt x="384" y="237"/>
                      <a:pt x="384" y="237"/>
                      <a:pt x="384" y="237"/>
                    </a:cubicBezTo>
                    <a:cubicBezTo>
                      <a:pt x="397" y="225"/>
                      <a:pt x="398" y="226"/>
                      <a:pt x="404" y="231"/>
                    </a:cubicBezTo>
                    <a:cubicBezTo>
                      <a:pt x="407" y="233"/>
                      <a:pt x="410" y="235"/>
                      <a:pt x="415" y="238"/>
                    </a:cubicBezTo>
                    <a:cubicBezTo>
                      <a:pt x="421" y="241"/>
                      <a:pt x="428" y="243"/>
                      <a:pt x="430" y="243"/>
                    </a:cubicBezTo>
                    <a:cubicBezTo>
                      <a:pt x="463" y="248"/>
                      <a:pt x="477" y="237"/>
                      <a:pt x="488" y="230"/>
                    </a:cubicBezTo>
                    <a:cubicBezTo>
                      <a:pt x="492" y="228"/>
                      <a:pt x="495" y="226"/>
                      <a:pt x="498" y="226"/>
                    </a:cubicBezTo>
                    <a:cubicBezTo>
                      <a:pt x="501" y="223"/>
                      <a:pt x="500" y="229"/>
                      <a:pt x="499" y="232"/>
                    </a:cubicBezTo>
                    <a:cubicBezTo>
                      <a:pt x="495" y="242"/>
                      <a:pt x="495" y="242"/>
                      <a:pt x="495" y="242"/>
                    </a:cubicBezTo>
                    <a:cubicBezTo>
                      <a:pt x="493" y="247"/>
                      <a:pt x="489" y="250"/>
                      <a:pt x="485" y="254"/>
                    </a:cubicBezTo>
                    <a:cubicBezTo>
                      <a:pt x="479" y="258"/>
                      <a:pt x="472" y="264"/>
                      <a:pt x="470" y="275"/>
                    </a:cubicBezTo>
                    <a:cubicBezTo>
                      <a:pt x="468" y="281"/>
                      <a:pt x="467" y="285"/>
                      <a:pt x="466" y="287"/>
                    </a:cubicBezTo>
                    <a:cubicBezTo>
                      <a:pt x="466" y="289"/>
                      <a:pt x="463" y="295"/>
                      <a:pt x="460" y="298"/>
                    </a:cubicBezTo>
                    <a:cubicBezTo>
                      <a:pt x="453" y="305"/>
                      <a:pt x="453" y="305"/>
                      <a:pt x="453" y="305"/>
                    </a:cubicBezTo>
                    <a:cubicBezTo>
                      <a:pt x="443" y="315"/>
                      <a:pt x="443" y="325"/>
                      <a:pt x="444" y="335"/>
                    </a:cubicBezTo>
                    <a:cubicBezTo>
                      <a:pt x="444" y="340"/>
                      <a:pt x="444" y="344"/>
                      <a:pt x="444" y="347"/>
                    </a:cubicBezTo>
                    <a:cubicBezTo>
                      <a:pt x="443" y="347"/>
                      <a:pt x="444" y="348"/>
                      <a:pt x="444" y="348"/>
                    </a:cubicBezTo>
                    <a:cubicBezTo>
                      <a:pt x="445" y="348"/>
                      <a:pt x="445" y="348"/>
                      <a:pt x="446" y="347"/>
                    </a:cubicBezTo>
                    <a:cubicBezTo>
                      <a:pt x="446" y="344"/>
                      <a:pt x="448" y="340"/>
                      <a:pt x="448" y="334"/>
                    </a:cubicBezTo>
                    <a:cubicBezTo>
                      <a:pt x="447" y="325"/>
                      <a:pt x="447" y="316"/>
                      <a:pt x="455" y="308"/>
                    </a:cubicBezTo>
                    <a:cubicBezTo>
                      <a:pt x="463" y="301"/>
                      <a:pt x="463" y="301"/>
                      <a:pt x="463" y="301"/>
                    </a:cubicBezTo>
                    <a:cubicBezTo>
                      <a:pt x="463" y="300"/>
                      <a:pt x="464" y="300"/>
                      <a:pt x="465" y="299"/>
                    </a:cubicBezTo>
                    <a:cubicBezTo>
                      <a:pt x="464" y="305"/>
                      <a:pt x="463" y="311"/>
                      <a:pt x="463" y="316"/>
                    </a:cubicBezTo>
                    <a:cubicBezTo>
                      <a:pt x="464" y="319"/>
                      <a:pt x="464" y="322"/>
                      <a:pt x="465" y="325"/>
                    </a:cubicBezTo>
                    <a:cubicBezTo>
                      <a:pt x="467" y="331"/>
                      <a:pt x="468" y="335"/>
                      <a:pt x="466" y="337"/>
                    </a:cubicBezTo>
                    <a:cubicBezTo>
                      <a:pt x="466" y="337"/>
                      <a:pt x="466" y="338"/>
                      <a:pt x="466" y="338"/>
                    </a:cubicBezTo>
                    <a:cubicBezTo>
                      <a:pt x="467" y="338"/>
                      <a:pt x="467" y="338"/>
                      <a:pt x="468" y="338"/>
                    </a:cubicBezTo>
                    <a:cubicBezTo>
                      <a:pt x="470" y="336"/>
                      <a:pt x="471" y="331"/>
                      <a:pt x="469" y="324"/>
                    </a:cubicBezTo>
                    <a:cubicBezTo>
                      <a:pt x="468" y="321"/>
                      <a:pt x="467" y="318"/>
                      <a:pt x="467" y="316"/>
                    </a:cubicBezTo>
                    <a:cubicBezTo>
                      <a:pt x="467" y="309"/>
                      <a:pt x="473" y="292"/>
                      <a:pt x="473" y="291"/>
                    </a:cubicBezTo>
                    <a:cubicBezTo>
                      <a:pt x="475" y="287"/>
                      <a:pt x="476" y="283"/>
                      <a:pt x="478" y="276"/>
                    </a:cubicBezTo>
                    <a:cubicBezTo>
                      <a:pt x="479" y="268"/>
                      <a:pt x="484" y="264"/>
                      <a:pt x="490" y="260"/>
                    </a:cubicBezTo>
                    <a:cubicBezTo>
                      <a:pt x="494" y="256"/>
                      <a:pt x="499" y="252"/>
                      <a:pt x="502" y="245"/>
                    </a:cubicBezTo>
                    <a:cubicBezTo>
                      <a:pt x="507" y="235"/>
                      <a:pt x="507" y="235"/>
                      <a:pt x="507" y="235"/>
                    </a:cubicBezTo>
                    <a:cubicBezTo>
                      <a:pt x="508" y="232"/>
                      <a:pt x="509" y="229"/>
                      <a:pt x="511" y="227"/>
                    </a:cubicBezTo>
                    <a:cubicBezTo>
                      <a:pt x="512" y="226"/>
                      <a:pt x="513" y="223"/>
                      <a:pt x="519" y="223"/>
                    </a:cubicBezTo>
                    <a:cubicBezTo>
                      <a:pt x="529" y="222"/>
                      <a:pt x="538" y="220"/>
                      <a:pt x="548" y="211"/>
                    </a:cubicBezTo>
                    <a:cubicBezTo>
                      <a:pt x="555" y="204"/>
                      <a:pt x="565" y="202"/>
                      <a:pt x="579" y="199"/>
                    </a:cubicBezTo>
                    <a:cubicBezTo>
                      <a:pt x="600" y="196"/>
                      <a:pt x="605" y="188"/>
                      <a:pt x="608" y="178"/>
                    </a:cubicBezTo>
                    <a:cubicBezTo>
                      <a:pt x="609" y="171"/>
                      <a:pt x="613" y="175"/>
                      <a:pt x="614" y="176"/>
                    </a:cubicBezTo>
                    <a:cubicBezTo>
                      <a:pt x="620" y="182"/>
                      <a:pt x="631" y="191"/>
                      <a:pt x="648" y="186"/>
                    </a:cubicBezTo>
                    <a:cubicBezTo>
                      <a:pt x="664" y="181"/>
                      <a:pt x="667" y="167"/>
                      <a:pt x="669" y="160"/>
                    </a:cubicBezTo>
                    <a:cubicBezTo>
                      <a:pt x="670" y="152"/>
                      <a:pt x="676" y="157"/>
                      <a:pt x="679" y="161"/>
                    </a:cubicBezTo>
                    <a:cubicBezTo>
                      <a:pt x="683" y="168"/>
                      <a:pt x="692" y="182"/>
                      <a:pt x="712" y="177"/>
                    </a:cubicBezTo>
                    <a:cubicBezTo>
                      <a:pt x="729" y="172"/>
                      <a:pt x="732" y="157"/>
                      <a:pt x="734" y="148"/>
                    </a:cubicBezTo>
                    <a:cubicBezTo>
                      <a:pt x="734" y="147"/>
                      <a:pt x="734" y="146"/>
                      <a:pt x="735" y="144"/>
                    </a:cubicBezTo>
                    <a:cubicBezTo>
                      <a:pt x="735" y="143"/>
                      <a:pt x="738" y="143"/>
                      <a:pt x="739" y="144"/>
                    </a:cubicBezTo>
                    <a:cubicBezTo>
                      <a:pt x="740" y="145"/>
                      <a:pt x="742" y="146"/>
                      <a:pt x="743" y="148"/>
                    </a:cubicBezTo>
                    <a:cubicBezTo>
                      <a:pt x="750" y="155"/>
                      <a:pt x="762" y="165"/>
                      <a:pt x="781" y="162"/>
                    </a:cubicBezTo>
                    <a:cubicBezTo>
                      <a:pt x="799" y="159"/>
                      <a:pt x="802" y="146"/>
                      <a:pt x="803" y="139"/>
                    </a:cubicBezTo>
                    <a:cubicBezTo>
                      <a:pt x="804" y="133"/>
                      <a:pt x="807" y="132"/>
                      <a:pt x="808" y="132"/>
                    </a:cubicBezTo>
                    <a:cubicBezTo>
                      <a:pt x="818" y="132"/>
                      <a:pt x="825" y="137"/>
                      <a:pt x="835" y="143"/>
                    </a:cubicBezTo>
                    <a:cubicBezTo>
                      <a:pt x="849" y="153"/>
                      <a:pt x="866" y="165"/>
                      <a:pt x="895" y="160"/>
                    </a:cubicBezTo>
                    <a:cubicBezTo>
                      <a:pt x="928" y="154"/>
                      <a:pt x="936" y="130"/>
                      <a:pt x="940" y="116"/>
                    </a:cubicBezTo>
                    <a:cubicBezTo>
                      <a:pt x="941" y="114"/>
                      <a:pt x="942" y="112"/>
                      <a:pt x="943" y="110"/>
                    </a:cubicBezTo>
                    <a:cubicBezTo>
                      <a:pt x="943" y="108"/>
                      <a:pt x="945" y="108"/>
                      <a:pt x="946" y="113"/>
                    </a:cubicBezTo>
                    <a:cubicBezTo>
                      <a:pt x="949" y="122"/>
                      <a:pt x="956" y="143"/>
                      <a:pt x="980" y="137"/>
                    </a:cubicBezTo>
                    <a:cubicBezTo>
                      <a:pt x="1002" y="131"/>
                      <a:pt x="1000" y="113"/>
                      <a:pt x="999" y="105"/>
                    </a:cubicBezTo>
                    <a:cubicBezTo>
                      <a:pt x="997" y="94"/>
                      <a:pt x="1006" y="97"/>
                      <a:pt x="1007" y="98"/>
                    </a:cubicBezTo>
                    <a:cubicBezTo>
                      <a:pt x="1011" y="103"/>
                      <a:pt x="1019" y="111"/>
                      <a:pt x="1033" y="107"/>
                    </a:cubicBezTo>
                    <a:cubicBezTo>
                      <a:pt x="1046" y="102"/>
                      <a:pt x="1049" y="89"/>
                      <a:pt x="1050" y="81"/>
                    </a:cubicBezTo>
                    <a:cubicBezTo>
                      <a:pt x="1052" y="71"/>
                      <a:pt x="1053" y="66"/>
                      <a:pt x="1062" y="63"/>
                    </a:cubicBezTo>
                    <a:cubicBezTo>
                      <a:pt x="1072" y="59"/>
                      <a:pt x="1076" y="62"/>
                      <a:pt x="1082" y="66"/>
                    </a:cubicBezTo>
                    <a:cubicBezTo>
                      <a:pt x="1088" y="71"/>
                      <a:pt x="1099" y="78"/>
                      <a:pt x="1114" y="70"/>
                    </a:cubicBezTo>
                    <a:cubicBezTo>
                      <a:pt x="1122" y="65"/>
                      <a:pt x="1126" y="59"/>
                      <a:pt x="1127" y="52"/>
                    </a:cubicBezTo>
                    <a:cubicBezTo>
                      <a:pt x="1127" y="51"/>
                      <a:pt x="1127" y="50"/>
                      <a:pt x="1127" y="48"/>
                    </a:cubicBezTo>
                    <a:cubicBezTo>
                      <a:pt x="1127" y="48"/>
                      <a:pt x="1127" y="47"/>
                      <a:pt x="1128" y="46"/>
                    </a:cubicBezTo>
                    <a:cubicBezTo>
                      <a:pt x="1138" y="37"/>
                      <a:pt x="1128" y="0"/>
                      <a:pt x="1111" y="1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5" name="Freeform 21">
                <a:extLst>
                  <a:ext uri="{FF2B5EF4-FFF2-40B4-BE49-F238E27FC236}">
                    <a16:creationId xmlns:a16="http://schemas.microsoft.com/office/drawing/2014/main" id="{7054C1E7-7C25-3F81-8EC4-56B7563E7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" y="1809"/>
                <a:ext cx="2749" cy="797"/>
              </a:xfrm>
              <a:custGeom>
                <a:avLst/>
                <a:gdLst>
                  <a:gd name="T0" fmla="*/ 5508 w 1310"/>
                  <a:gd name="T1" fmla="*/ 124 h 380"/>
                  <a:gd name="T2" fmla="*/ 5215 w 1310"/>
                  <a:gd name="T3" fmla="*/ 153 h 380"/>
                  <a:gd name="T4" fmla="*/ 4975 w 1310"/>
                  <a:gd name="T5" fmla="*/ 233 h 380"/>
                  <a:gd name="T6" fmla="*/ 4766 w 1310"/>
                  <a:gd name="T7" fmla="*/ 558 h 380"/>
                  <a:gd name="T8" fmla="*/ 4061 w 1310"/>
                  <a:gd name="T9" fmla="*/ 466 h 380"/>
                  <a:gd name="T10" fmla="*/ 3423 w 1310"/>
                  <a:gd name="T11" fmla="*/ 602 h 380"/>
                  <a:gd name="T12" fmla="*/ 3324 w 1310"/>
                  <a:gd name="T13" fmla="*/ 497 h 380"/>
                  <a:gd name="T14" fmla="*/ 3311 w 1310"/>
                  <a:gd name="T15" fmla="*/ 480 h 380"/>
                  <a:gd name="T16" fmla="*/ 3154 w 1310"/>
                  <a:gd name="T17" fmla="*/ 365 h 380"/>
                  <a:gd name="T18" fmla="*/ 3188 w 1310"/>
                  <a:gd name="T19" fmla="*/ 505 h 380"/>
                  <a:gd name="T20" fmla="*/ 2739 w 1310"/>
                  <a:gd name="T21" fmla="*/ 950 h 380"/>
                  <a:gd name="T22" fmla="*/ 2405 w 1310"/>
                  <a:gd name="T23" fmla="*/ 770 h 380"/>
                  <a:gd name="T24" fmla="*/ 2396 w 1310"/>
                  <a:gd name="T25" fmla="*/ 524 h 380"/>
                  <a:gd name="T26" fmla="*/ 2545 w 1310"/>
                  <a:gd name="T27" fmla="*/ 289 h 380"/>
                  <a:gd name="T28" fmla="*/ 2357 w 1310"/>
                  <a:gd name="T29" fmla="*/ 396 h 380"/>
                  <a:gd name="T30" fmla="*/ 2325 w 1310"/>
                  <a:gd name="T31" fmla="*/ 304 h 380"/>
                  <a:gd name="T32" fmla="*/ 2361 w 1310"/>
                  <a:gd name="T33" fmla="*/ 617 h 380"/>
                  <a:gd name="T34" fmla="*/ 2334 w 1310"/>
                  <a:gd name="T35" fmla="*/ 919 h 380"/>
                  <a:gd name="T36" fmla="*/ 1828 w 1310"/>
                  <a:gd name="T37" fmla="*/ 730 h 380"/>
                  <a:gd name="T38" fmla="*/ 1744 w 1310"/>
                  <a:gd name="T39" fmla="*/ 369 h 380"/>
                  <a:gd name="T40" fmla="*/ 1775 w 1310"/>
                  <a:gd name="T41" fmla="*/ 633 h 380"/>
                  <a:gd name="T42" fmla="*/ 1555 w 1310"/>
                  <a:gd name="T43" fmla="*/ 453 h 380"/>
                  <a:gd name="T44" fmla="*/ 1599 w 1310"/>
                  <a:gd name="T45" fmla="*/ 537 h 380"/>
                  <a:gd name="T46" fmla="*/ 1832 w 1310"/>
                  <a:gd name="T47" fmla="*/ 787 h 380"/>
                  <a:gd name="T48" fmla="*/ 1223 w 1310"/>
                  <a:gd name="T49" fmla="*/ 787 h 380"/>
                  <a:gd name="T50" fmla="*/ 990 w 1310"/>
                  <a:gd name="T51" fmla="*/ 589 h 380"/>
                  <a:gd name="T52" fmla="*/ 982 w 1310"/>
                  <a:gd name="T53" fmla="*/ 577 h 380"/>
                  <a:gd name="T54" fmla="*/ 894 w 1310"/>
                  <a:gd name="T55" fmla="*/ 426 h 380"/>
                  <a:gd name="T56" fmla="*/ 990 w 1310"/>
                  <a:gd name="T57" fmla="*/ 713 h 380"/>
                  <a:gd name="T58" fmla="*/ 374 w 1310"/>
                  <a:gd name="T59" fmla="*/ 738 h 380"/>
                  <a:gd name="T60" fmla="*/ 4 w 1310"/>
                  <a:gd name="T61" fmla="*/ 677 h 380"/>
                  <a:gd name="T62" fmla="*/ 145 w 1310"/>
                  <a:gd name="T63" fmla="*/ 761 h 380"/>
                  <a:gd name="T64" fmla="*/ 176 w 1310"/>
                  <a:gd name="T65" fmla="*/ 893 h 380"/>
                  <a:gd name="T66" fmla="*/ 441 w 1310"/>
                  <a:gd name="T67" fmla="*/ 749 h 380"/>
                  <a:gd name="T68" fmla="*/ 911 w 1310"/>
                  <a:gd name="T69" fmla="*/ 837 h 380"/>
                  <a:gd name="T70" fmla="*/ 506 w 1310"/>
                  <a:gd name="T71" fmla="*/ 1110 h 380"/>
                  <a:gd name="T72" fmla="*/ 590 w 1310"/>
                  <a:gd name="T73" fmla="*/ 1103 h 380"/>
                  <a:gd name="T74" fmla="*/ 569 w 1310"/>
                  <a:gd name="T75" fmla="*/ 1267 h 380"/>
                  <a:gd name="T76" fmla="*/ 481 w 1310"/>
                  <a:gd name="T77" fmla="*/ 1443 h 380"/>
                  <a:gd name="T78" fmla="*/ 573 w 1310"/>
                  <a:gd name="T79" fmla="*/ 1210 h 380"/>
                  <a:gd name="T80" fmla="*/ 823 w 1310"/>
                  <a:gd name="T81" fmla="*/ 902 h 380"/>
                  <a:gd name="T82" fmla="*/ 1551 w 1310"/>
                  <a:gd name="T83" fmla="*/ 906 h 380"/>
                  <a:gd name="T84" fmla="*/ 1985 w 1310"/>
                  <a:gd name="T85" fmla="*/ 1070 h 380"/>
                  <a:gd name="T86" fmla="*/ 1624 w 1310"/>
                  <a:gd name="T87" fmla="*/ 1443 h 380"/>
                  <a:gd name="T88" fmla="*/ 1752 w 1310"/>
                  <a:gd name="T89" fmla="*/ 1382 h 380"/>
                  <a:gd name="T90" fmla="*/ 1928 w 1310"/>
                  <a:gd name="T91" fmla="*/ 1187 h 380"/>
                  <a:gd name="T92" fmla="*/ 2250 w 1310"/>
                  <a:gd name="T93" fmla="*/ 1003 h 380"/>
                  <a:gd name="T94" fmla="*/ 2911 w 1310"/>
                  <a:gd name="T95" fmla="*/ 973 h 380"/>
                  <a:gd name="T96" fmla="*/ 2778 w 1310"/>
                  <a:gd name="T97" fmla="*/ 1294 h 380"/>
                  <a:gd name="T98" fmla="*/ 2598 w 1310"/>
                  <a:gd name="T99" fmla="*/ 1600 h 380"/>
                  <a:gd name="T100" fmla="*/ 2709 w 1310"/>
                  <a:gd name="T101" fmla="*/ 1584 h 380"/>
                  <a:gd name="T102" fmla="*/ 2726 w 1310"/>
                  <a:gd name="T103" fmla="*/ 1588 h 380"/>
                  <a:gd name="T104" fmla="*/ 2827 w 1310"/>
                  <a:gd name="T105" fmla="*/ 1307 h 380"/>
                  <a:gd name="T106" fmla="*/ 3192 w 1310"/>
                  <a:gd name="T107" fmla="*/ 963 h 380"/>
                  <a:gd name="T108" fmla="*/ 3897 w 1310"/>
                  <a:gd name="T109" fmla="*/ 514 h 380"/>
                  <a:gd name="T110" fmla="*/ 4359 w 1310"/>
                  <a:gd name="T111" fmla="*/ 476 h 380"/>
                  <a:gd name="T112" fmla="*/ 5095 w 1310"/>
                  <a:gd name="T113" fmla="*/ 308 h 380"/>
                  <a:gd name="T114" fmla="*/ 5347 w 1310"/>
                  <a:gd name="T115" fmla="*/ 285 h 380"/>
                  <a:gd name="T116" fmla="*/ 5616 w 1310"/>
                  <a:gd name="T117" fmla="*/ 153 h 38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310" h="380">
                    <a:moveTo>
                      <a:pt x="1290" y="0"/>
                    </a:moveTo>
                    <a:cubicBezTo>
                      <a:pt x="1289" y="0"/>
                      <a:pt x="1288" y="0"/>
                      <a:pt x="1287" y="0"/>
                    </a:cubicBezTo>
                    <a:cubicBezTo>
                      <a:pt x="1287" y="0"/>
                      <a:pt x="1286" y="0"/>
                      <a:pt x="1286" y="0"/>
                    </a:cubicBezTo>
                    <a:cubicBezTo>
                      <a:pt x="1286" y="0"/>
                      <a:pt x="1286" y="0"/>
                      <a:pt x="1286" y="0"/>
                    </a:cubicBezTo>
                    <a:cubicBezTo>
                      <a:pt x="1277" y="0"/>
                      <a:pt x="1266" y="1"/>
                      <a:pt x="1258" y="8"/>
                    </a:cubicBezTo>
                    <a:cubicBezTo>
                      <a:pt x="1252" y="14"/>
                      <a:pt x="1251" y="21"/>
                      <a:pt x="1251" y="28"/>
                    </a:cubicBezTo>
                    <a:cubicBezTo>
                      <a:pt x="1251" y="31"/>
                      <a:pt x="1251" y="35"/>
                      <a:pt x="1251" y="38"/>
                    </a:cubicBezTo>
                    <a:cubicBezTo>
                      <a:pt x="1252" y="39"/>
                      <a:pt x="1250" y="40"/>
                      <a:pt x="1249" y="39"/>
                    </a:cubicBezTo>
                    <a:cubicBezTo>
                      <a:pt x="1248" y="37"/>
                      <a:pt x="1248" y="36"/>
                      <a:pt x="1247" y="35"/>
                    </a:cubicBezTo>
                    <a:cubicBezTo>
                      <a:pt x="1243" y="27"/>
                      <a:pt x="1236" y="15"/>
                      <a:pt x="1223" y="13"/>
                    </a:cubicBezTo>
                    <a:cubicBezTo>
                      <a:pt x="1213" y="11"/>
                      <a:pt x="1199" y="9"/>
                      <a:pt x="1190" y="19"/>
                    </a:cubicBezTo>
                    <a:cubicBezTo>
                      <a:pt x="1185" y="23"/>
                      <a:pt x="1184" y="29"/>
                      <a:pt x="1184" y="35"/>
                    </a:cubicBezTo>
                    <a:cubicBezTo>
                      <a:pt x="1184" y="41"/>
                      <a:pt x="1186" y="48"/>
                      <a:pt x="1187" y="53"/>
                    </a:cubicBezTo>
                    <a:cubicBezTo>
                      <a:pt x="1188" y="56"/>
                      <a:pt x="1185" y="56"/>
                      <a:pt x="1184" y="55"/>
                    </a:cubicBezTo>
                    <a:cubicBezTo>
                      <a:pt x="1183" y="54"/>
                      <a:pt x="1182" y="52"/>
                      <a:pt x="1182" y="51"/>
                    </a:cubicBezTo>
                    <a:cubicBezTo>
                      <a:pt x="1174" y="41"/>
                      <a:pt x="1168" y="32"/>
                      <a:pt x="1158" y="31"/>
                    </a:cubicBezTo>
                    <a:cubicBezTo>
                      <a:pt x="1154" y="31"/>
                      <a:pt x="1143" y="30"/>
                      <a:pt x="1136" y="38"/>
                    </a:cubicBezTo>
                    <a:cubicBezTo>
                      <a:pt x="1132" y="42"/>
                      <a:pt x="1130" y="48"/>
                      <a:pt x="1130" y="53"/>
                    </a:cubicBezTo>
                    <a:cubicBezTo>
                      <a:pt x="1130" y="56"/>
                      <a:pt x="1131" y="60"/>
                      <a:pt x="1132" y="63"/>
                    </a:cubicBezTo>
                    <a:cubicBezTo>
                      <a:pt x="1132" y="65"/>
                      <a:pt x="1134" y="73"/>
                      <a:pt x="1128" y="70"/>
                    </a:cubicBezTo>
                    <a:cubicBezTo>
                      <a:pt x="1127" y="69"/>
                      <a:pt x="1125" y="68"/>
                      <a:pt x="1124" y="68"/>
                    </a:cubicBezTo>
                    <a:cubicBezTo>
                      <a:pt x="1115" y="62"/>
                      <a:pt x="1093" y="48"/>
                      <a:pt x="1076" y="74"/>
                    </a:cubicBezTo>
                    <a:cubicBezTo>
                      <a:pt x="1066" y="90"/>
                      <a:pt x="1075" y="102"/>
                      <a:pt x="1080" y="109"/>
                    </a:cubicBezTo>
                    <a:cubicBezTo>
                      <a:pt x="1085" y="117"/>
                      <a:pt x="1087" y="120"/>
                      <a:pt x="1082" y="127"/>
                    </a:cubicBezTo>
                    <a:cubicBezTo>
                      <a:pt x="1076" y="135"/>
                      <a:pt x="1045" y="114"/>
                      <a:pt x="1030" y="104"/>
                    </a:cubicBezTo>
                    <a:cubicBezTo>
                      <a:pt x="1017" y="96"/>
                      <a:pt x="1007" y="89"/>
                      <a:pt x="998" y="86"/>
                    </a:cubicBezTo>
                    <a:cubicBezTo>
                      <a:pt x="992" y="83"/>
                      <a:pt x="992" y="83"/>
                      <a:pt x="992" y="83"/>
                    </a:cubicBezTo>
                    <a:cubicBezTo>
                      <a:pt x="982" y="79"/>
                      <a:pt x="975" y="77"/>
                      <a:pt x="960" y="81"/>
                    </a:cubicBezTo>
                    <a:cubicBezTo>
                      <a:pt x="950" y="83"/>
                      <a:pt x="943" y="90"/>
                      <a:pt x="936" y="96"/>
                    </a:cubicBezTo>
                    <a:cubicBezTo>
                      <a:pt x="932" y="100"/>
                      <a:pt x="925" y="106"/>
                      <a:pt x="922" y="106"/>
                    </a:cubicBezTo>
                    <a:cubicBezTo>
                      <a:pt x="920" y="106"/>
                      <a:pt x="914" y="104"/>
                      <a:pt x="910" y="101"/>
                    </a:cubicBezTo>
                    <a:cubicBezTo>
                      <a:pt x="903" y="97"/>
                      <a:pt x="895" y="93"/>
                      <a:pt x="886" y="93"/>
                    </a:cubicBezTo>
                    <a:cubicBezTo>
                      <a:pt x="858" y="92"/>
                      <a:pt x="850" y="106"/>
                      <a:pt x="843" y="119"/>
                    </a:cubicBezTo>
                    <a:cubicBezTo>
                      <a:pt x="840" y="123"/>
                      <a:pt x="838" y="128"/>
                      <a:pt x="834" y="133"/>
                    </a:cubicBezTo>
                    <a:cubicBezTo>
                      <a:pt x="828" y="140"/>
                      <a:pt x="825" y="139"/>
                      <a:pt x="815" y="136"/>
                    </a:cubicBezTo>
                    <a:cubicBezTo>
                      <a:pt x="806" y="132"/>
                      <a:pt x="792" y="127"/>
                      <a:pt x="777" y="137"/>
                    </a:cubicBezTo>
                    <a:cubicBezTo>
                      <a:pt x="768" y="143"/>
                      <a:pt x="762" y="149"/>
                      <a:pt x="759" y="155"/>
                    </a:cubicBezTo>
                    <a:cubicBezTo>
                      <a:pt x="756" y="160"/>
                      <a:pt x="751" y="161"/>
                      <a:pt x="750" y="157"/>
                    </a:cubicBezTo>
                    <a:cubicBezTo>
                      <a:pt x="749" y="154"/>
                      <a:pt x="748" y="149"/>
                      <a:pt x="747" y="144"/>
                    </a:cubicBezTo>
                    <a:cubicBezTo>
                      <a:pt x="745" y="137"/>
                      <a:pt x="744" y="130"/>
                      <a:pt x="741" y="124"/>
                    </a:cubicBezTo>
                    <a:cubicBezTo>
                      <a:pt x="739" y="120"/>
                      <a:pt x="743" y="118"/>
                      <a:pt x="745" y="118"/>
                    </a:cubicBezTo>
                    <a:cubicBezTo>
                      <a:pt x="749" y="117"/>
                      <a:pt x="753" y="116"/>
                      <a:pt x="755" y="113"/>
                    </a:cubicBezTo>
                    <a:cubicBezTo>
                      <a:pt x="759" y="108"/>
                      <a:pt x="759" y="103"/>
                      <a:pt x="759" y="98"/>
                    </a:cubicBezTo>
                    <a:cubicBezTo>
                      <a:pt x="759" y="92"/>
                      <a:pt x="759" y="87"/>
                      <a:pt x="768" y="83"/>
                    </a:cubicBezTo>
                    <a:cubicBezTo>
                      <a:pt x="769" y="83"/>
                      <a:pt x="769" y="81"/>
                      <a:pt x="769" y="80"/>
                    </a:cubicBezTo>
                    <a:cubicBezTo>
                      <a:pt x="768" y="79"/>
                      <a:pt x="767" y="79"/>
                      <a:pt x="766" y="80"/>
                    </a:cubicBezTo>
                    <a:cubicBezTo>
                      <a:pt x="755" y="85"/>
                      <a:pt x="755" y="92"/>
                      <a:pt x="755" y="98"/>
                    </a:cubicBezTo>
                    <a:cubicBezTo>
                      <a:pt x="755" y="102"/>
                      <a:pt x="755" y="105"/>
                      <a:pt x="752" y="109"/>
                    </a:cubicBezTo>
                    <a:cubicBezTo>
                      <a:pt x="750" y="110"/>
                      <a:pt x="746" y="112"/>
                      <a:pt x="743" y="113"/>
                    </a:cubicBezTo>
                    <a:cubicBezTo>
                      <a:pt x="741" y="113"/>
                      <a:pt x="740" y="114"/>
                      <a:pt x="739" y="115"/>
                    </a:cubicBezTo>
                    <a:cubicBezTo>
                      <a:pt x="737" y="116"/>
                      <a:pt x="734" y="116"/>
                      <a:pt x="733" y="115"/>
                    </a:cubicBezTo>
                    <a:cubicBezTo>
                      <a:pt x="731" y="113"/>
                      <a:pt x="729" y="111"/>
                      <a:pt x="727" y="110"/>
                    </a:cubicBezTo>
                    <a:cubicBezTo>
                      <a:pt x="721" y="105"/>
                      <a:pt x="714" y="102"/>
                      <a:pt x="714" y="93"/>
                    </a:cubicBezTo>
                    <a:cubicBezTo>
                      <a:pt x="714" y="89"/>
                      <a:pt x="715" y="86"/>
                      <a:pt x="716" y="83"/>
                    </a:cubicBezTo>
                    <a:cubicBezTo>
                      <a:pt x="718" y="78"/>
                      <a:pt x="719" y="73"/>
                      <a:pt x="715" y="63"/>
                    </a:cubicBezTo>
                    <a:cubicBezTo>
                      <a:pt x="715" y="62"/>
                      <a:pt x="714" y="62"/>
                      <a:pt x="713" y="62"/>
                    </a:cubicBezTo>
                    <a:cubicBezTo>
                      <a:pt x="712" y="63"/>
                      <a:pt x="711" y="64"/>
                      <a:pt x="712" y="65"/>
                    </a:cubicBezTo>
                    <a:cubicBezTo>
                      <a:pt x="715" y="73"/>
                      <a:pt x="714" y="77"/>
                      <a:pt x="712" y="82"/>
                    </a:cubicBezTo>
                    <a:cubicBezTo>
                      <a:pt x="711" y="85"/>
                      <a:pt x="710" y="89"/>
                      <a:pt x="710" y="93"/>
                    </a:cubicBezTo>
                    <a:cubicBezTo>
                      <a:pt x="710" y="104"/>
                      <a:pt x="717" y="109"/>
                      <a:pt x="724" y="115"/>
                    </a:cubicBezTo>
                    <a:cubicBezTo>
                      <a:pt x="730" y="119"/>
                      <a:pt x="733" y="126"/>
                      <a:pt x="734" y="127"/>
                    </a:cubicBezTo>
                    <a:cubicBezTo>
                      <a:pt x="736" y="132"/>
                      <a:pt x="737" y="139"/>
                      <a:pt x="739" y="145"/>
                    </a:cubicBezTo>
                    <a:cubicBezTo>
                      <a:pt x="740" y="151"/>
                      <a:pt x="741" y="158"/>
                      <a:pt x="744" y="164"/>
                    </a:cubicBezTo>
                    <a:cubicBezTo>
                      <a:pt x="747" y="174"/>
                      <a:pt x="745" y="185"/>
                      <a:pt x="739" y="192"/>
                    </a:cubicBezTo>
                    <a:cubicBezTo>
                      <a:pt x="733" y="199"/>
                      <a:pt x="721" y="205"/>
                      <a:pt x="689" y="205"/>
                    </a:cubicBezTo>
                    <a:cubicBezTo>
                      <a:pt x="661" y="204"/>
                      <a:pt x="649" y="205"/>
                      <a:pt x="622" y="216"/>
                    </a:cubicBezTo>
                    <a:cubicBezTo>
                      <a:pt x="614" y="219"/>
                      <a:pt x="614" y="219"/>
                      <a:pt x="614" y="219"/>
                    </a:cubicBezTo>
                    <a:cubicBezTo>
                      <a:pt x="606" y="222"/>
                      <a:pt x="601" y="224"/>
                      <a:pt x="593" y="223"/>
                    </a:cubicBezTo>
                    <a:cubicBezTo>
                      <a:pt x="587" y="223"/>
                      <a:pt x="583" y="220"/>
                      <a:pt x="579" y="217"/>
                    </a:cubicBezTo>
                    <a:cubicBezTo>
                      <a:pt x="574" y="214"/>
                      <a:pt x="569" y="211"/>
                      <a:pt x="562" y="210"/>
                    </a:cubicBezTo>
                    <a:cubicBezTo>
                      <a:pt x="558" y="209"/>
                      <a:pt x="549" y="206"/>
                      <a:pt x="547" y="195"/>
                    </a:cubicBezTo>
                    <a:cubicBezTo>
                      <a:pt x="546" y="188"/>
                      <a:pt x="544" y="181"/>
                      <a:pt x="546" y="175"/>
                    </a:cubicBezTo>
                    <a:cubicBezTo>
                      <a:pt x="547" y="174"/>
                      <a:pt x="549" y="172"/>
                      <a:pt x="550" y="170"/>
                    </a:cubicBezTo>
                    <a:cubicBezTo>
                      <a:pt x="553" y="167"/>
                      <a:pt x="556" y="164"/>
                      <a:pt x="556" y="160"/>
                    </a:cubicBezTo>
                    <a:cubicBezTo>
                      <a:pt x="557" y="154"/>
                      <a:pt x="553" y="150"/>
                      <a:pt x="549" y="146"/>
                    </a:cubicBezTo>
                    <a:cubicBezTo>
                      <a:pt x="547" y="144"/>
                      <a:pt x="545" y="141"/>
                      <a:pt x="544" y="139"/>
                    </a:cubicBezTo>
                    <a:cubicBezTo>
                      <a:pt x="544" y="136"/>
                      <a:pt x="544" y="134"/>
                      <a:pt x="545" y="132"/>
                    </a:cubicBezTo>
                    <a:cubicBezTo>
                      <a:pt x="545" y="129"/>
                      <a:pt x="546" y="125"/>
                      <a:pt x="544" y="119"/>
                    </a:cubicBezTo>
                    <a:cubicBezTo>
                      <a:pt x="544" y="118"/>
                      <a:pt x="544" y="110"/>
                      <a:pt x="545" y="108"/>
                    </a:cubicBezTo>
                    <a:cubicBezTo>
                      <a:pt x="547" y="102"/>
                      <a:pt x="550" y="100"/>
                      <a:pt x="557" y="94"/>
                    </a:cubicBezTo>
                    <a:cubicBezTo>
                      <a:pt x="562" y="90"/>
                      <a:pt x="565" y="84"/>
                      <a:pt x="566" y="79"/>
                    </a:cubicBezTo>
                    <a:cubicBezTo>
                      <a:pt x="569" y="72"/>
                      <a:pt x="574" y="68"/>
                      <a:pt x="578" y="68"/>
                    </a:cubicBezTo>
                    <a:cubicBezTo>
                      <a:pt x="579" y="67"/>
                      <a:pt x="579" y="67"/>
                      <a:pt x="579" y="66"/>
                    </a:cubicBezTo>
                    <a:cubicBezTo>
                      <a:pt x="579" y="66"/>
                      <a:pt x="578" y="65"/>
                      <a:pt x="578" y="66"/>
                    </a:cubicBezTo>
                    <a:cubicBezTo>
                      <a:pt x="573" y="67"/>
                      <a:pt x="565" y="70"/>
                      <a:pt x="563" y="77"/>
                    </a:cubicBezTo>
                    <a:cubicBezTo>
                      <a:pt x="561" y="82"/>
                      <a:pt x="559" y="88"/>
                      <a:pt x="555" y="91"/>
                    </a:cubicBezTo>
                    <a:cubicBezTo>
                      <a:pt x="545" y="99"/>
                      <a:pt x="543" y="100"/>
                      <a:pt x="540" y="113"/>
                    </a:cubicBezTo>
                    <a:cubicBezTo>
                      <a:pt x="539" y="112"/>
                      <a:pt x="539" y="111"/>
                      <a:pt x="538" y="110"/>
                    </a:cubicBezTo>
                    <a:cubicBezTo>
                      <a:pt x="536" y="106"/>
                      <a:pt x="533" y="104"/>
                      <a:pt x="533" y="99"/>
                    </a:cubicBezTo>
                    <a:cubicBezTo>
                      <a:pt x="533" y="96"/>
                      <a:pt x="534" y="93"/>
                      <a:pt x="535" y="90"/>
                    </a:cubicBezTo>
                    <a:cubicBezTo>
                      <a:pt x="537" y="87"/>
                      <a:pt x="539" y="83"/>
                      <a:pt x="536" y="76"/>
                    </a:cubicBezTo>
                    <a:cubicBezTo>
                      <a:pt x="535" y="72"/>
                      <a:pt x="533" y="69"/>
                      <a:pt x="531" y="67"/>
                    </a:cubicBezTo>
                    <a:cubicBezTo>
                      <a:pt x="528" y="62"/>
                      <a:pt x="526" y="58"/>
                      <a:pt x="528" y="55"/>
                    </a:cubicBezTo>
                    <a:cubicBezTo>
                      <a:pt x="528" y="55"/>
                      <a:pt x="528" y="54"/>
                      <a:pt x="527" y="54"/>
                    </a:cubicBezTo>
                    <a:cubicBezTo>
                      <a:pt x="527" y="54"/>
                      <a:pt x="526" y="54"/>
                      <a:pt x="526" y="54"/>
                    </a:cubicBezTo>
                    <a:cubicBezTo>
                      <a:pt x="524" y="59"/>
                      <a:pt x="525" y="64"/>
                      <a:pt x="528" y="69"/>
                    </a:cubicBezTo>
                    <a:cubicBezTo>
                      <a:pt x="530" y="71"/>
                      <a:pt x="532" y="74"/>
                      <a:pt x="533" y="77"/>
                    </a:cubicBezTo>
                    <a:cubicBezTo>
                      <a:pt x="534" y="82"/>
                      <a:pt x="533" y="85"/>
                      <a:pt x="532" y="89"/>
                    </a:cubicBezTo>
                    <a:cubicBezTo>
                      <a:pt x="530" y="92"/>
                      <a:pt x="529" y="95"/>
                      <a:pt x="529" y="99"/>
                    </a:cubicBezTo>
                    <a:cubicBezTo>
                      <a:pt x="529" y="105"/>
                      <a:pt x="536" y="120"/>
                      <a:pt x="536" y="122"/>
                    </a:cubicBezTo>
                    <a:cubicBezTo>
                      <a:pt x="538" y="126"/>
                      <a:pt x="537" y="127"/>
                      <a:pt x="537" y="130"/>
                    </a:cubicBezTo>
                    <a:cubicBezTo>
                      <a:pt x="536" y="132"/>
                      <a:pt x="536" y="135"/>
                      <a:pt x="536" y="140"/>
                    </a:cubicBezTo>
                    <a:cubicBezTo>
                      <a:pt x="537" y="144"/>
                      <a:pt x="540" y="148"/>
                      <a:pt x="543" y="152"/>
                    </a:cubicBezTo>
                    <a:cubicBezTo>
                      <a:pt x="546" y="154"/>
                      <a:pt x="548" y="157"/>
                      <a:pt x="548" y="159"/>
                    </a:cubicBezTo>
                    <a:cubicBezTo>
                      <a:pt x="548" y="161"/>
                      <a:pt x="546" y="163"/>
                      <a:pt x="544" y="165"/>
                    </a:cubicBezTo>
                    <a:cubicBezTo>
                      <a:pt x="542" y="167"/>
                      <a:pt x="540" y="169"/>
                      <a:pt x="539" y="172"/>
                    </a:cubicBezTo>
                    <a:cubicBezTo>
                      <a:pt x="536" y="181"/>
                      <a:pt x="538" y="189"/>
                      <a:pt x="539" y="197"/>
                    </a:cubicBezTo>
                    <a:cubicBezTo>
                      <a:pt x="540" y="201"/>
                      <a:pt x="540" y="207"/>
                      <a:pt x="530" y="209"/>
                    </a:cubicBezTo>
                    <a:cubicBezTo>
                      <a:pt x="523" y="209"/>
                      <a:pt x="516" y="211"/>
                      <a:pt x="509" y="212"/>
                    </a:cubicBezTo>
                    <a:cubicBezTo>
                      <a:pt x="486" y="216"/>
                      <a:pt x="466" y="219"/>
                      <a:pt x="442" y="204"/>
                    </a:cubicBezTo>
                    <a:cubicBezTo>
                      <a:pt x="439" y="201"/>
                      <a:pt x="435" y="199"/>
                      <a:pt x="431" y="197"/>
                    </a:cubicBezTo>
                    <a:cubicBezTo>
                      <a:pt x="430" y="197"/>
                      <a:pt x="425" y="194"/>
                      <a:pt x="425" y="188"/>
                    </a:cubicBezTo>
                    <a:cubicBezTo>
                      <a:pt x="425" y="184"/>
                      <a:pt x="425" y="180"/>
                      <a:pt x="423" y="175"/>
                    </a:cubicBezTo>
                    <a:cubicBezTo>
                      <a:pt x="420" y="171"/>
                      <a:pt x="418" y="168"/>
                      <a:pt x="415" y="166"/>
                    </a:cubicBezTo>
                    <a:cubicBezTo>
                      <a:pt x="412" y="163"/>
                      <a:pt x="410" y="161"/>
                      <a:pt x="410" y="156"/>
                    </a:cubicBezTo>
                    <a:cubicBezTo>
                      <a:pt x="410" y="155"/>
                      <a:pt x="409" y="142"/>
                      <a:pt x="409" y="140"/>
                    </a:cubicBezTo>
                    <a:cubicBezTo>
                      <a:pt x="409" y="132"/>
                      <a:pt x="407" y="130"/>
                      <a:pt x="402" y="121"/>
                    </a:cubicBezTo>
                    <a:cubicBezTo>
                      <a:pt x="399" y="116"/>
                      <a:pt x="399" y="116"/>
                      <a:pt x="399" y="116"/>
                    </a:cubicBezTo>
                    <a:cubicBezTo>
                      <a:pt x="394" y="108"/>
                      <a:pt x="395" y="102"/>
                      <a:pt x="396" y="95"/>
                    </a:cubicBezTo>
                    <a:cubicBezTo>
                      <a:pt x="397" y="91"/>
                      <a:pt x="396" y="87"/>
                      <a:pt x="396" y="84"/>
                    </a:cubicBezTo>
                    <a:cubicBezTo>
                      <a:pt x="396" y="83"/>
                      <a:pt x="395" y="83"/>
                      <a:pt x="395" y="83"/>
                    </a:cubicBezTo>
                    <a:cubicBezTo>
                      <a:pt x="394" y="83"/>
                      <a:pt x="394" y="83"/>
                      <a:pt x="394" y="84"/>
                    </a:cubicBezTo>
                    <a:cubicBezTo>
                      <a:pt x="394" y="87"/>
                      <a:pt x="393" y="90"/>
                      <a:pt x="392" y="94"/>
                    </a:cubicBezTo>
                    <a:cubicBezTo>
                      <a:pt x="391" y="102"/>
                      <a:pt x="390" y="109"/>
                      <a:pt x="396" y="118"/>
                    </a:cubicBezTo>
                    <a:cubicBezTo>
                      <a:pt x="398" y="123"/>
                      <a:pt x="398" y="123"/>
                      <a:pt x="398" y="123"/>
                    </a:cubicBezTo>
                    <a:cubicBezTo>
                      <a:pt x="405" y="133"/>
                      <a:pt x="404" y="132"/>
                      <a:pt x="403" y="144"/>
                    </a:cubicBezTo>
                    <a:cubicBezTo>
                      <a:pt x="403" y="145"/>
                      <a:pt x="403" y="149"/>
                      <a:pt x="399" y="147"/>
                    </a:cubicBezTo>
                    <a:cubicBezTo>
                      <a:pt x="396" y="143"/>
                      <a:pt x="392" y="142"/>
                      <a:pt x="387" y="140"/>
                    </a:cubicBezTo>
                    <a:cubicBezTo>
                      <a:pt x="381" y="137"/>
                      <a:pt x="375" y="134"/>
                      <a:pt x="371" y="128"/>
                    </a:cubicBezTo>
                    <a:cubicBezTo>
                      <a:pt x="367" y="120"/>
                      <a:pt x="367" y="120"/>
                      <a:pt x="367" y="120"/>
                    </a:cubicBezTo>
                    <a:cubicBezTo>
                      <a:pt x="365" y="117"/>
                      <a:pt x="364" y="114"/>
                      <a:pt x="360" y="110"/>
                    </a:cubicBezTo>
                    <a:cubicBezTo>
                      <a:pt x="358" y="107"/>
                      <a:pt x="356" y="105"/>
                      <a:pt x="353" y="103"/>
                    </a:cubicBezTo>
                    <a:cubicBezTo>
                      <a:pt x="349" y="99"/>
                      <a:pt x="343" y="96"/>
                      <a:pt x="342" y="94"/>
                    </a:cubicBezTo>
                    <a:cubicBezTo>
                      <a:pt x="342" y="93"/>
                      <a:pt x="342" y="93"/>
                      <a:pt x="341" y="93"/>
                    </a:cubicBezTo>
                    <a:cubicBezTo>
                      <a:pt x="341" y="93"/>
                      <a:pt x="340" y="94"/>
                      <a:pt x="341" y="94"/>
                    </a:cubicBezTo>
                    <a:cubicBezTo>
                      <a:pt x="342" y="97"/>
                      <a:pt x="346" y="102"/>
                      <a:pt x="350" y="106"/>
                    </a:cubicBezTo>
                    <a:cubicBezTo>
                      <a:pt x="353" y="108"/>
                      <a:pt x="355" y="110"/>
                      <a:pt x="357" y="113"/>
                    </a:cubicBezTo>
                    <a:cubicBezTo>
                      <a:pt x="360" y="116"/>
                      <a:pt x="362" y="119"/>
                      <a:pt x="363" y="122"/>
                    </a:cubicBezTo>
                    <a:cubicBezTo>
                      <a:pt x="367" y="130"/>
                      <a:pt x="367" y="130"/>
                      <a:pt x="367" y="130"/>
                    </a:cubicBezTo>
                    <a:cubicBezTo>
                      <a:pt x="372" y="137"/>
                      <a:pt x="379" y="141"/>
                      <a:pt x="386" y="144"/>
                    </a:cubicBezTo>
                    <a:cubicBezTo>
                      <a:pt x="389" y="145"/>
                      <a:pt x="392" y="148"/>
                      <a:pt x="395" y="150"/>
                    </a:cubicBezTo>
                    <a:cubicBezTo>
                      <a:pt x="400" y="154"/>
                      <a:pt x="403" y="162"/>
                      <a:pt x="403" y="163"/>
                    </a:cubicBezTo>
                    <a:cubicBezTo>
                      <a:pt x="405" y="167"/>
                      <a:pt x="407" y="169"/>
                      <a:pt x="409" y="171"/>
                    </a:cubicBezTo>
                    <a:cubicBezTo>
                      <a:pt x="412" y="173"/>
                      <a:pt x="414" y="176"/>
                      <a:pt x="416" y="179"/>
                    </a:cubicBezTo>
                    <a:cubicBezTo>
                      <a:pt x="417" y="181"/>
                      <a:pt x="417" y="183"/>
                      <a:pt x="417" y="186"/>
                    </a:cubicBezTo>
                    <a:cubicBezTo>
                      <a:pt x="417" y="187"/>
                      <a:pt x="417" y="192"/>
                      <a:pt x="412" y="191"/>
                    </a:cubicBezTo>
                    <a:cubicBezTo>
                      <a:pt x="393" y="186"/>
                      <a:pt x="375" y="188"/>
                      <a:pt x="357" y="189"/>
                    </a:cubicBezTo>
                    <a:cubicBezTo>
                      <a:pt x="351" y="190"/>
                      <a:pt x="351" y="190"/>
                      <a:pt x="351" y="190"/>
                    </a:cubicBezTo>
                    <a:cubicBezTo>
                      <a:pt x="349" y="190"/>
                      <a:pt x="304" y="193"/>
                      <a:pt x="284" y="183"/>
                    </a:cubicBezTo>
                    <a:cubicBezTo>
                      <a:pt x="278" y="179"/>
                      <a:pt x="278" y="179"/>
                      <a:pt x="278" y="179"/>
                    </a:cubicBezTo>
                    <a:cubicBezTo>
                      <a:pt x="268" y="174"/>
                      <a:pt x="261" y="170"/>
                      <a:pt x="251" y="168"/>
                    </a:cubicBezTo>
                    <a:cubicBezTo>
                      <a:pt x="242" y="167"/>
                      <a:pt x="239" y="163"/>
                      <a:pt x="237" y="162"/>
                    </a:cubicBezTo>
                    <a:cubicBezTo>
                      <a:pt x="235" y="161"/>
                      <a:pt x="233" y="160"/>
                      <a:pt x="232" y="158"/>
                    </a:cubicBezTo>
                    <a:cubicBezTo>
                      <a:pt x="230" y="156"/>
                      <a:pt x="229" y="152"/>
                      <a:pt x="229" y="149"/>
                    </a:cubicBezTo>
                    <a:cubicBezTo>
                      <a:pt x="228" y="145"/>
                      <a:pt x="227" y="142"/>
                      <a:pt x="225" y="138"/>
                    </a:cubicBezTo>
                    <a:cubicBezTo>
                      <a:pt x="225" y="138"/>
                      <a:pt x="224" y="135"/>
                      <a:pt x="225" y="134"/>
                    </a:cubicBezTo>
                    <a:cubicBezTo>
                      <a:pt x="227" y="133"/>
                      <a:pt x="229" y="132"/>
                      <a:pt x="230" y="129"/>
                    </a:cubicBezTo>
                    <a:cubicBezTo>
                      <a:pt x="232" y="125"/>
                      <a:pt x="233" y="111"/>
                      <a:pt x="233" y="111"/>
                    </a:cubicBezTo>
                    <a:cubicBezTo>
                      <a:pt x="233" y="110"/>
                      <a:pt x="233" y="110"/>
                      <a:pt x="232" y="110"/>
                    </a:cubicBezTo>
                    <a:cubicBezTo>
                      <a:pt x="232" y="110"/>
                      <a:pt x="231" y="110"/>
                      <a:pt x="231" y="110"/>
                    </a:cubicBezTo>
                    <a:cubicBezTo>
                      <a:pt x="231" y="110"/>
                      <a:pt x="228" y="124"/>
                      <a:pt x="227" y="127"/>
                    </a:cubicBezTo>
                    <a:cubicBezTo>
                      <a:pt x="226" y="129"/>
                      <a:pt x="224" y="130"/>
                      <a:pt x="223" y="131"/>
                    </a:cubicBezTo>
                    <a:cubicBezTo>
                      <a:pt x="218" y="132"/>
                      <a:pt x="215" y="129"/>
                      <a:pt x="215" y="129"/>
                    </a:cubicBezTo>
                    <a:cubicBezTo>
                      <a:pt x="210" y="125"/>
                      <a:pt x="206" y="121"/>
                      <a:pt x="205" y="115"/>
                    </a:cubicBezTo>
                    <a:cubicBezTo>
                      <a:pt x="203" y="110"/>
                      <a:pt x="204" y="102"/>
                      <a:pt x="205" y="99"/>
                    </a:cubicBezTo>
                    <a:cubicBezTo>
                      <a:pt x="205" y="98"/>
                      <a:pt x="205" y="98"/>
                      <a:pt x="205" y="98"/>
                    </a:cubicBezTo>
                    <a:cubicBezTo>
                      <a:pt x="205" y="97"/>
                      <a:pt x="205" y="97"/>
                      <a:pt x="204" y="96"/>
                    </a:cubicBezTo>
                    <a:cubicBezTo>
                      <a:pt x="204" y="96"/>
                      <a:pt x="203" y="97"/>
                      <a:pt x="203" y="97"/>
                    </a:cubicBezTo>
                    <a:cubicBezTo>
                      <a:pt x="203" y="98"/>
                      <a:pt x="203" y="98"/>
                      <a:pt x="203" y="98"/>
                    </a:cubicBezTo>
                    <a:cubicBezTo>
                      <a:pt x="202" y="102"/>
                      <a:pt x="199" y="110"/>
                      <a:pt x="201" y="116"/>
                    </a:cubicBezTo>
                    <a:cubicBezTo>
                      <a:pt x="202" y="121"/>
                      <a:pt x="205" y="125"/>
                      <a:pt x="208" y="128"/>
                    </a:cubicBezTo>
                    <a:cubicBezTo>
                      <a:pt x="214" y="133"/>
                      <a:pt x="218" y="142"/>
                      <a:pt x="218" y="142"/>
                    </a:cubicBezTo>
                    <a:cubicBezTo>
                      <a:pt x="220" y="145"/>
                      <a:pt x="220" y="148"/>
                      <a:pt x="221" y="151"/>
                    </a:cubicBezTo>
                    <a:cubicBezTo>
                      <a:pt x="222" y="155"/>
                      <a:pt x="223" y="159"/>
                      <a:pt x="225" y="162"/>
                    </a:cubicBezTo>
                    <a:cubicBezTo>
                      <a:pt x="229" y="168"/>
                      <a:pt x="225" y="169"/>
                      <a:pt x="221" y="171"/>
                    </a:cubicBezTo>
                    <a:cubicBezTo>
                      <a:pt x="214" y="172"/>
                      <a:pt x="207" y="174"/>
                      <a:pt x="200" y="176"/>
                    </a:cubicBezTo>
                    <a:cubicBezTo>
                      <a:pt x="186" y="180"/>
                      <a:pt x="173" y="183"/>
                      <a:pt x="160" y="181"/>
                    </a:cubicBezTo>
                    <a:cubicBezTo>
                      <a:pt x="150" y="179"/>
                      <a:pt x="143" y="175"/>
                      <a:pt x="136" y="171"/>
                    </a:cubicBezTo>
                    <a:cubicBezTo>
                      <a:pt x="125" y="165"/>
                      <a:pt x="115" y="160"/>
                      <a:pt x="98" y="162"/>
                    </a:cubicBezTo>
                    <a:cubicBezTo>
                      <a:pt x="93" y="163"/>
                      <a:pt x="89" y="166"/>
                      <a:pt x="85" y="168"/>
                    </a:cubicBezTo>
                    <a:cubicBezTo>
                      <a:pt x="71" y="175"/>
                      <a:pt x="52" y="175"/>
                      <a:pt x="44" y="173"/>
                    </a:cubicBezTo>
                    <a:cubicBezTo>
                      <a:pt x="40" y="172"/>
                      <a:pt x="37" y="171"/>
                      <a:pt x="35" y="169"/>
                    </a:cubicBezTo>
                    <a:cubicBezTo>
                      <a:pt x="28" y="164"/>
                      <a:pt x="28" y="164"/>
                      <a:pt x="28" y="164"/>
                    </a:cubicBezTo>
                    <a:cubicBezTo>
                      <a:pt x="26" y="162"/>
                      <a:pt x="23" y="159"/>
                      <a:pt x="18" y="158"/>
                    </a:cubicBezTo>
                    <a:cubicBezTo>
                      <a:pt x="16" y="157"/>
                      <a:pt x="14" y="157"/>
                      <a:pt x="11" y="157"/>
                    </a:cubicBezTo>
                    <a:cubicBezTo>
                      <a:pt x="7" y="156"/>
                      <a:pt x="3" y="156"/>
                      <a:pt x="1" y="154"/>
                    </a:cubicBezTo>
                    <a:cubicBezTo>
                      <a:pt x="1" y="153"/>
                      <a:pt x="1" y="153"/>
                      <a:pt x="0" y="152"/>
                    </a:cubicBezTo>
                    <a:cubicBezTo>
                      <a:pt x="0" y="151"/>
                      <a:pt x="0" y="148"/>
                      <a:pt x="0" y="148"/>
                    </a:cubicBezTo>
                    <a:cubicBezTo>
                      <a:pt x="0" y="159"/>
                      <a:pt x="6" y="160"/>
                      <a:pt x="11" y="161"/>
                    </a:cubicBezTo>
                    <a:cubicBezTo>
                      <a:pt x="13" y="161"/>
                      <a:pt x="15" y="161"/>
                      <a:pt x="17" y="161"/>
                    </a:cubicBezTo>
                    <a:cubicBezTo>
                      <a:pt x="21" y="163"/>
                      <a:pt x="23" y="165"/>
                      <a:pt x="26" y="167"/>
                    </a:cubicBezTo>
                    <a:cubicBezTo>
                      <a:pt x="33" y="173"/>
                      <a:pt x="33" y="173"/>
                      <a:pt x="33" y="173"/>
                    </a:cubicBezTo>
                    <a:cubicBezTo>
                      <a:pt x="39" y="176"/>
                      <a:pt x="49" y="179"/>
                      <a:pt x="59" y="180"/>
                    </a:cubicBezTo>
                    <a:cubicBezTo>
                      <a:pt x="60" y="180"/>
                      <a:pt x="60" y="181"/>
                      <a:pt x="60" y="183"/>
                    </a:cubicBezTo>
                    <a:cubicBezTo>
                      <a:pt x="59" y="185"/>
                      <a:pt x="56" y="188"/>
                      <a:pt x="54" y="189"/>
                    </a:cubicBezTo>
                    <a:cubicBezTo>
                      <a:pt x="52" y="191"/>
                      <a:pt x="51" y="193"/>
                      <a:pt x="46" y="195"/>
                    </a:cubicBezTo>
                    <a:cubicBezTo>
                      <a:pt x="45" y="196"/>
                      <a:pt x="43" y="199"/>
                      <a:pt x="40" y="202"/>
                    </a:cubicBezTo>
                    <a:cubicBezTo>
                      <a:pt x="36" y="205"/>
                      <a:pt x="36" y="206"/>
                      <a:pt x="40" y="203"/>
                    </a:cubicBezTo>
                    <a:cubicBezTo>
                      <a:pt x="43" y="201"/>
                      <a:pt x="46" y="199"/>
                      <a:pt x="47" y="198"/>
                    </a:cubicBezTo>
                    <a:cubicBezTo>
                      <a:pt x="50" y="196"/>
                      <a:pt x="52" y="196"/>
                      <a:pt x="55" y="193"/>
                    </a:cubicBezTo>
                    <a:cubicBezTo>
                      <a:pt x="59" y="190"/>
                      <a:pt x="64" y="186"/>
                      <a:pt x="68" y="184"/>
                    </a:cubicBezTo>
                    <a:cubicBezTo>
                      <a:pt x="70" y="183"/>
                      <a:pt x="80" y="180"/>
                      <a:pt x="82" y="179"/>
                    </a:cubicBezTo>
                    <a:cubicBezTo>
                      <a:pt x="85" y="177"/>
                      <a:pt x="87" y="176"/>
                      <a:pt x="90" y="175"/>
                    </a:cubicBezTo>
                    <a:cubicBezTo>
                      <a:pt x="93" y="173"/>
                      <a:pt x="96" y="171"/>
                      <a:pt x="100" y="170"/>
                    </a:cubicBezTo>
                    <a:cubicBezTo>
                      <a:pt x="114" y="168"/>
                      <a:pt x="122" y="172"/>
                      <a:pt x="132" y="178"/>
                    </a:cubicBezTo>
                    <a:cubicBezTo>
                      <a:pt x="139" y="182"/>
                      <a:pt x="147" y="186"/>
                      <a:pt x="158" y="189"/>
                    </a:cubicBezTo>
                    <a:cubicBezTo>
                      <a:pt x="173" y="192"/>
                      <a:pt x="188" y="187"/>
                      <a:pt x="202" y="183"/>
                    </a:cubicBezTo>
                    <a:cubicBezTo>
                      <a:pt x="205" y="183"/>
                      <a:pt x="208" y="182"/>
                      <a:pt x="211" y="181"/>
                    </a:cubicBezTo>
                    <a:cubicBezTo>
                      <a:pt x="213" y="181"/>
                      <a:pt x="215" y="183"/>
                      <a:pt x="214" y="184"/>
                    </a:cubicBezTo>
                    <a:cubicBezTo>
                      <a:pt x="212" y="186"/>
                      <a:pt x="210" y="188"/>
                      <a:pt x="207" y="190"/>
                    </a:cubicBezTo>
                    <a:cubicBezTo>
                      <a:pt x="201" y="195"/>
                      <a:pt x="194" y="196"/>
                      <a:pt x="186" y="197"/>
                    </a:cubicBezTo>
                    <a:cubicBezTo>
                      <a:pt x="176" y="199"/>
                      <a:pt x="166" y="201"/>
                      <a:pt x="157" y="209"/>
                    </a:cubicBezTo>
                    <a:cubicBezTo>
                      <a:pt x="152" y="214"/>
                      <a:pt x="149" y="220"/>
                      <a:pt x="145" y="226"/>
                    </a:cubicBezTo>
                    <a:cubicBezTo>
                      <a:pt x="142" y="231"/>
                      <a:pt x="139" y="236"/>
                      <a:pt x="136" y="240"/>
                    </a:cubicBezTo>
                    <a:cubicBezTo>
                      <a:pt x="135" y="241"/>
                      <a:pt x="130" y="247"/>
                      <a:pt x="128" y="248"/>
                    </a:cubicBezTo>
                    <a:cubicBezTo>
                      <a:pt x="124" y="250"/>
                      <a:pt x="120" y="251"/>
                      <a:pt x="115" y="252"/>
                    </a:cubicBezTo>
                    <a:cubicBezTo>
                      <a:pt x="104" y="255"/>
                      <a:pt x="90" y="259"/>
                      <a:pt x="88" y="263"/>
                    </a:cubicBezTo>
                    <a:cubicBezTo>
                      <a:pt x="87" y="264"/>
                      <a:pt x="88" y="264"/>
                      <a:pt x="88" y="265"/>
                    </a:cubicBezTo>
                    <a:cubicBezTo>
                      <a:pt x="88" y="265"/>
                      <a:pt x="89" y="265"/>
                      <a:pt x="89" y="264"/>
                    </a:cubicBezTo>
                    <a:cubicBezTo>
                      <a:pt x="92" y="261"/>
                      <a:pt x="105" y="258"/>
                      <a:pt x="116" y="256"/>
                    </a:cubicBezTo>
                    <a:cubicBezTo>
                      <a:pt x="121" y="255"/>
                      <a:pt x="126" y="255"/>
                      <a:pt x="130" y="253"/>
                    </a:cubicBezTo>
                    <a:cubicBezTo>
                      <a:pt x="132" y="252"/>
                      <a:pt x="133" y="252"/>
                      <a:pt x="134" y="251"/>
                    </a:cubicBezTo>
                    <a:cubicBezTo>
                      <a:pt x="134" y="253"/>
                      <a:pt x="134" y="255"/>
                      <a:pt x="134" y="257"/>
                    </a:cubicBezTo>
                    <a:cubicBezTo>
                      <a:pt x="134" y="259"/>
                      <a:pt x="133" y="261"/>
                      <a:pt x="132" y="264"/>
                    </a:cubicBezTo>
                    <a:cubicBezTo>
                      <a:pt x="132" y="265"/>
                      <a:pt x="131" y="266"/>
                      <a:pt x="130" y="268"/>
                    </a:cubicBezTo>
                    <a:cubicBezTo>
                      <a:pt x="128" y="270"/>
                      <a:pt x="126" y="272"/>
                      <a:pt x="126" y="275"/>
                    </a:cubicBezTo>
                    <a:cubicBezTo>
                      <a:pt x="126" y="278"/>
                      <a:pt x="127" y="280"/>
                      <a:pt x="128" y="283"/>
                    </a:cubicBezTo>
                    <a:cubicBezTo>
                      <a:pt x="129" y="284"/>
                      <a:pt x="129" y="286"/>
                      <a:pt x="129" y="288"/>
                    </a:cubicBezTo>
                    <a:cubicBezTo>
                      <a:pt x="129" y="295"/>
                      <a:pt x="125" y="299"/>
                      <a:pt x="121" y="305"/>
                    </a:cubicBezTo>
                    <a:cubicBezTo>
                      <a:pt x="115" y="312"/>
                      <a:pt x="115" y="312"/>
                      <a:pt x="115" y="312"/>
                    </a:cubicBezTo>
                    <a:cubicBezTo>
                      <a:pt x="113" y="315"/>
                      <a:pt x="111" y="321"/>
                      <a:pt x="110" y="322"/>
                    </a:cubicBezTo>
                    <a:cubicBezTo>
                      <a:pt x="109" y="324"/>
                      <a:pt x="109" y="326"/>
                      <a:pt x="108" y="327"/>
                    </a:cubicBezTo>
                    <a:cubicBezTo>
                      <a:pt x="107" y="328"/>
                      <a:pt x="108" y="328"/>
                      <a:pt x="108" y="328"/>
                    </a:cubicBezTo>
                    <a:cubicBezTo>
                      <a:pt x="108" y="329"/>
                      <a:pt x="109" y="329"/>
                      <a:pt x="109" y="328"/>
                    </a:cubicBezTo>
                    <a:cubicBezTo>
                      <a:pt x="110" y="327"/>
                      <a:pt x="111" y="325"/>
                      <a:pt x="112" y="323"/>
                    </a:cubicBezTo>
                    <a:cubicBezTo>
                      <a:pt x="112" y="321"/>
                      <a:pt x="116" y="317"/>
                      <a:pt x="118" y="314"/>
                    </a:cubicBezTo>
                    <a:cubicBezTo>
                      <a:pt x="124" y="307"/>
                      <a:pt x="124" y="307"/>
                      <a:pt x="124" y="307"/>
                    </a:cubicBezTo>
                    <a:cubicBezTo>
                      <a:pt x="128" y="302"/>
                      <a:pt x="133" y="297"/>
                      <a:pt x="133" y="288"/>
                    </a:cubicBezTo>
                    <a:cubicBezTo>
                      <a:pt x="133" y="285"/>
                      <a:pt x="132" y="283"/>
                      <a:pt x="131" y="281"/>
                    </a:cubicBezTo>
                    <a:cubicBezTo>
                      <a:pt x="131" y="279"/>
                      <a:pt x="130" y="277"/>
                      <a:pt x="130" y="275"/>
                    </a:cubicBezTo>
                    <a:cubicBezTo>
                      <a:pt x="130" y="273"/>
                      <a:pt x="132" y="272"/>
                      <a:pt x="133" y="270"/>
                    </a:cubicBezTo>
                    <a:cubicBezTo>
                      <a:pt x="134" y="268"/>
                      <a:pt x="136" y="264"/>
                      <a:pt x="137" y="262"/>
                    </a:cubicBezTo>
                    <a:cubicBezTo>
                      <a:pt x="137" y="261"/>
                      <a:pt x="139" y="252"/>
                      <a:pt x="143" y="244"/>
                    </a:cubicBezTo>
                    <a:cubicBezTo>
                      <a:pt x="146" y="237"/>
                      <a:pt x="151" y="233"/>
                      <a:pt x="152" y="230"/>
                    </a:cubicBezTo>
                    <a:cubicBezTo>
                      <a:pt x="155" y="224"/>
                      <a:pt x="159" y="219"/>
                      <a:pt x="163" y="215"/>
                    </a:cubicBezTo>
                    <a:cubicBezTo>
                      <a:pt x="169" y="208"/>
                      <a:pt x="178" y="207"/>
                      <a:pt x="187" y="205"/>
                    </a:cubicBezTo>
                    <a:cubicBezTo>
                      <a:pt x="196" y="204"/>
                      <a:pt x="205" y="202"/>
                      <a:pt x="212" y="196"/>
                    </a:cubicBezTo>
                    <a:cubicBezTo>
                      <a:pt x="218" y="192"/>
                      <a:pt x="221" y="188"/>
                      <a:pt x="223" y="185"/>
                    </a:cubicBezTo>
                    <a:cubicBezTo>
                      <a:pt x="225" y="183"/>
                      <a:pt x="226" y="180"/>
                      <a:pt x="234" y="179"/>
                    </a:cubicBezTo>
                    <a:cubicBezTo>
                      <a:pt x="251" y="178"/>
                      <a:pt x="257" y="182"/>
                      <a:pt x="272" y="190"/>
                    </a:cubicBezTo>
                    <a:cubicBezTo>
                      <a:pt x="279" y="193"/>
                      <a:pt x="279" y="193"/>
                      <a:pt x="279" y="193"/>
                    </a:cubicBezTo>
                    <a:cubicBezTo>
                      <a:pt x="301" y="205"/>
                      <a:pt x="350" y="206"/>
                      <a:pt x="352" y="206"/>
                    </a:cubicBezTo>
                    <a:cubicBezTo>
                      <a:pt x="358" y="205"/>
                      <a:pt x="358" y="205"/>
                      <a:pt x="358" y="205"/>
                    </a:cubicBezTo>
                    <a:cubicBezTo>
                      <a:pt x="385" y="203"/>
                      <a:pt x="410" y="201"/>
                      <a:pt x="433" y="217"/>
                    </a:cubicBezTo>
                    <a:cubicBezTo>
                      <a:pt x="442" y="223"/>
                      <a:pt x="451" y="227"/>
                      <a:pt x="459" y="229"/>
                    </a:cubicBezTo>
                    <a:cubicBezTo>
                      <a:pt x="464" y="230"/>
                      <a:pt x="463" y="233"/>
                      <a:pt x="462" y="235"/>
                    </a:cubicBezTo>
                    <a:cubicBezTo>
                      <a:pt x="461" y="236"/>
                      <a:pt x="459" y="238"/>
                      <a:pt x="458" y="239"/>
                    </a:cubicBezTo>
                    <a:cubicBezTo>
                      <a:pt x="456" y="241"/>
                      <a:pt x="453" y="242"/>
                      <a:pt x="451" y="243"/>
                    </a:cubicBezTo>
                    <a:cubicBezTo>
                      <a:pt x="447" y="245"/>
                      <a:pt x="444" y="247"/>
                      <a:pt x="440" y="251"/>
                    </a:cubicBezTo>
                    <a:cubicBezTo>
                      <a:pt x="436" y="256"/>
                      <a:pt x="433" y="261"/>
                      <a:pt x="431" y="266"/>
                    </a:cubicBezTo>
                    <a:cubicBezTo>
                      <a:pt x="428" y="273"/>
                      <a:pt x="425" y="279"/>
                      <a:pt x="417" y="284"/>
                    </a:cubicBezTo>
                    <a:cubicBezTo>
                      <a:pt x="414" y="286"/>
                      <a:pt x="411" y="289"/>
                      <a:pt x="408" y="291"/>
                    </a:cubicBezTo>
                    <a:cubicBezTo>
                      <a:pt x="401" y="297"/>
                      <a:pt x="396" y="307"/>
                      <a:pt x="393" y="312"/>
                    </a:cubicBezTo>
                    <a:cubicBezTo>
                      <a:pt x="390" y="317"/>
                      <a:pt x="378" y="325"/>
                      <a:pt x="369" y="328"/>
                    </a:cubicBezTo>
                    <a:cubicBezTo>
                      <a:pt x="363" y="330"/>
                      <a:pt x="354" y="332"/>
                      <a:pt x="351" y="334"/>
                    </a:cubicBezTo>
                    <a:cubicBezTo>
                      <a:pt x="350" y="335"/>
                      <a:pt x="350" y="335"/>
                      <a:pt x="350" y="336"/>
                    </a:cubicBezTo>
                    <a:cubicBezTo>
                      <a:pt x="351" y="336"/>
                      <a:pt x="351" y="336"/>
                      <a:pt x="352" y="336"/>
                    </a:cubicBezTo>
                    <a:cubicBezTo>
                      <a:pt x="355" y="334"/>
                      <a:pt x="364" y="333"/>
                      <a:pt x="370" y="332"/>
                    </a:cubicBezTo>
                    <a:cubicBezTo>
                      <a:pt x="380" y="329"/>
                      <a:pt x="390" y="326"/>
                      <a:pt x="397" y="316"/>
                    </a:cubicBezTo>
                    <a:cubicBezTo>
                      <a:pt x="398" y="314"/>
                      <a:pt x="398" y="314"/>
                      <a:pt x="398" y="314"/>
                    </a:cubicBezTo>
                    <a:cubicBezTo>
                      <a:pt x="396" y="321"/>
                      <a:pt x="398" y="332"/>
                      <a:pt x="400" y="335"/>
                    </a:cubicBezTo>
                    <a:cubicBezTo>
                      <a:pt x="400" y="335"/>
                      <a:pt x="401" y="336"/>
                      <a:pt x="401" y="335"/>
                    </a:cubicBezTo>
                    <a:cubicBezTo>
                      <a:pt x="402" y="335"/>
                      <a:pt x="402" y="334"/>
                      <a:pt x="401" y="334"/>
                    </a:cubicBezTo>
                    <a:cubicBezTo>
                      <a:pt x="399" y="331"/>
                      <a:pt x="401" y="308"/>
                      <a:pt x="406" y="303"/>
                    </a:cubicBezTo>
                    <a:cubicBezTo>
                      <a:pt x="409" y="299"/>
                      <a:pt x="414" y="296"/>
                      <a:pt x="422" y="291"/>
                    </a:cubicBezTo>
                    <a:cubicBezTo>
                      <a:pt x="431" y="285"/>
                      <a:pt x="435" y="277"/>
                      <a:pt x="438" y="270"/>
                    </a:cubicBezTo>
                    <a:cubicBezTo>
                      <a:pt x="440" y="265"/>
                      <a:pt x="443" y="261"/>
                      <a:pt x="446" y="256"/>
                    </a:cubicBezTo>
                    <a:cubicBezTo>
                      <a:pt x="449" y="253"/>
                      <a:pt x="452" y="252"/>
                      <a:pt x="455" y="250"/>
                    </a:cubicBezTo>
                    <a:cubicBezTo>
                      <a:pt x="457" y="249"/>
                      <a:pt x="460" y="248"/>
                      <a:pt x="463" y="245"/>
                    </a:cubicBezTo>
                    <a:cubicBezTo>
                      <a:pt x="466" y="242"/>
                      <a:pt x="469" y="239"/>
                      <a:pt x="472" y="235"/>
                    </a:cubicBezTo>
                    <a:cubicBezTo>
                      <a:pt x="474" y="231"/>
                      <a:pt x="478" y="231"/>
                      <a:pt x="480" y="231"/>
                    </a:cubicBezTo>
                    <a:cubicBezTo>
                      <a:pt x="491" y="231"/>
                      <a:pt x="501" y="230"/>
                      <a:pt x="511" y="228"/>
                    </a:cubicBezTo>
                    <a:cubicBezTo>
                      <a:pt x="527" y="225"/>
                      <a:pt x="542" y="222"/>
                      <a:pt x="559" y="225"/>
                    </a:cubicBezTo>
                    <a:cubicBezTo>
                      <a:pt x="563" y="226"/>
                      <a:pt x="566" y="228"/>
                      <a:pt x="570" y="231"/>
                    </a:cubicBezTo>
                    <a:cubicBezTo>
                      <a:pt x="575" y="234"/>
                      <a:pt x="582" y="238"/>
                      <a:pt x="592" y="239"/>
                    </a:cubicBezTo>
                    <a:cubicBezTo>
                      <a:pt x="604" y="240"/>
                      <a:pt x="612" y="237"/>
                      <a:pt x="620" y="233"/>
                    </a:cubicBezTo>
                    <a:cubicBezTo>
                      <a:pt x="627" y="231"/>
                      <a:pt x="627" y="231"/>
                      <a:pt x="627" y="231"/>
                    </a:cubicBezTo>
                    <a:cubicBezTo>
                      <a:pt x="642" y="225"/>
                      <a:pt x="651" y="222"/>
                      <a:pt x="661" y="221"/>
                    </a:cubicBezTo>
                    <a:cubicBezTo>
                      <a:pt x="668" y="220"/>
                      <a:pt x="671" y="226"/>
                      <a:pt x="671" y="228"/>
                    </a:cubicBezTo>
                    <a:cubicBezTo>
                      <a:pt x="672" y="239"/>
                      <a:pt x="667" y="245"/>
                      <a:pt x="657" y="257"/>
                    </a:cubicBezTo>
                    <a:cubicBezTo>
                      <a:pt x="651" y="262"/>
                      <a:pt x="650" y="264"/>
                      <a:pt x="649" y="269"/>
                    </a:cubicBezTo>
                    <a:cubicBezTo>
                      <a:pt x="648" y="275"/>
                      <a:pt x="648" y="275"/>
                      <a:pt x="648" y="275"/>
                    </a:cubicBezTo>
                    <a:cubicBezTo>
                      <a:pt x="645" y="283"/>
                      <a:pt x="644" y="285"/>
                      <a:pt x="637" y="291"/>
                    </a:cubicBezTo>
                    <a:cubicBezTo>
                      <a:pt x="631" y="294"/>
                      <a:pt x="631" y="294"/>
                      <a:pt x="631" y="294"/>
                    </a:cubicBezTo>
                    <a:cubicBezTo>
                      <a:pt x="627" y="297"/>
                      <a:pt x="623" y="299"/>
                      <a:pt x="620" y="303"/>
                    </a:cubicBezTo>
                    <a:cubicBezTo>
                      <a:pt x="616" y="309"/>
                      <a:pt x="615" y="315"/>
                      <a:pt x="615" y="320"/>
                    </a:cubicBezTo>
                    <a:cubicBezTo>
                      <a:pt x="614" y="324"/>
                      <a:pt x="614" y="327"/>
                      <a:pt x="613" y="330"/>
                    </a:cubicBezTo>
                    <a:cubicBezTo>
                      <a:pt x="611" y="334"/>
                      <a:pt x="603" y="341"/>
                      <a:pt x="601" y="343"/>
                    </a:cubicBezTo>
                    <a:cubicBezTo>
                      <a:pt x="596" y="347"/>
                      <a:pt x="595" y="351"/>
                      <a:pt x="594" y="355"/>
                    </a:cubicBezTo>
                    <a:cubicBezTo>
                      <a:pt x="590" y="364"/>
                      <a:pt x="590" y="364"/>
                      <a:pt x="590" y="364"/>
                    </a:cubicBezTo>
                    <a:cubicBezTo>
                      <a:pt x="590" y="365"/>
                      <a:pt x="590" y="365"/>
                      <a:pt x="590" y="366"/>
                    </a:cubicBezTo>
                    <a:cubicBezTo>
                      <a:pt x="591" y="366"/>
                      <a:pt x="591" y="366"/>
                      <a:pt x="591" y="365"/>
                    </a:cubicBezTo>
                    <a:cubicBezTo>
                      <a:pt x="591" y="365"/>
                      <a:pt x="600" y="349"/>
                      <a:pt x="603" y="346"/>
                    </a:cubicBezTo>
                    <a:cubicBezTo>
                      <a:pt x="605" y="344"/>
                      <a:pt x="608" y="342"/>
                      <a:pt x="610" y="342"/>
                    </a:cubicBezTo>
                    <a:cubicBezTo>
                      <a:pt x="611" y="342"/>
                      <a:pt x="613" y="347"/>
                      <a:pt x="613" y="349"/>
                    </a:cubicBezTo>
                    <a:cubicBezTo>
                      <a:pt x="614" y="353"/>
                      <a:pt x="615" y="356"/>
                      <a:pt x="615" y="360"/>
                    </a:cubicBezTo>
                    <a:cubicBezTo>
                      <a:pt x="614" y="363"/>
                      <a:pt x="613" y="366"/>
                      <a:pt x="611" y="369"/>
                    </a:cubicBezTo>
                    <a:cubicBezTo>
                      <a:pt x="608" y="373"/>
                      <a:pt x="608" y="377"/>
                      <a:pt x="609" y="379"/>
                    </a:cubicBezTo>
                    <a:cubicBezTo>
                      <a:pt x="610" y="380"/>
                      <a:pt x="610" y="380"/>
                      <a:pt x="611" y="380"/>
                    </a:cubicBezTo>
                    <a:cubicBezTo>
                      <a:pt x="611" y="379"/>
                      <a:pt x="611" y="379"/>
                      <a:pt x="611" y="378"/>
                    </a:cubicBezTo>
                    <a:cubicBezTo>
                      <a:pt x="610" y="377"/>
                      <a:pt x="612" y="375"/>
                      <a:pt x="614" y="371"/>
                    </a:cubicBezTo>
                    <a:cubicBezTo>
                      <a:pt x="616" y="367"/>
                      <a:pt x="618" y="364"/>
                      <a:pt x="619" y="361"/>
                    </a:cubicBezTo>
                    <a:cubicBezTo>
                      <a:pt x="619" y="356"/>
                      <a:pt x="618" y="352"/>
                      <a:pt x="617" y="348"/>
                    </a:cubicBezTo>
                    <a:cubicBezTo>
                      <a:pt x="615" y="340"/>
                      <a:pt x="619" y="336"/>
                      <a:pt x="621" y="332"/>
                    </a:cubicBezTo>
                    <a:cubicBezTo>
                      <a:pt x="622" y="329"/>
                      <a:pt x="622" y="325"/>
                      <a:pt x="623" y="321"/>
                    </a:cubicBezTo>
                    <a:cubicBezTo>
                      <a:pt x="623" y="316"/>
                      <a:pt x="624" y="312"/>
                      <a:pt x="626" y="308"/>
                    </a:cubicBezTo>
                    <a:cubicBezTo>
                      <a:pt x="628" y="305"/>
                      <a:pt x="632" y="303"/>
                      <a:pt x="635" y="301"/>
                    </a:cubicBezTo>
                    <a:cubicBezTo>
                      <a:pt x="642" y="297"/>
                      <a:pt x="642" y="297"/>
                      <a:pt x="642" y="297"/>
                    </a:cubicBezTo>
                    <a:cubicBezTo>
                      <a:pt x="650" y="290"/>
                      <a:pt x="652" y="287"/>
                      <a:pt x="655" y="278"/>
                    </a:cubicBezTo>
                    <a:cubicBezTo>
                      <a:pt x="657" y="271"/>
                      <a:pt x="657" y="271"/>
                      <a:pt x="657" y="271"/>
                    </a:cubicBezTo>
                    <a:cubicBezTo>
                      <a:pt x="658" y="268"/>
                      <a:pt x="658" y="267"/>
                      <a:pt x="663" y="262"/>
                    </a:cubicBezTo>
                    <a:cubicBezTo>
                      <a:pt x="673" y="250"/>
                      <a:pt x="681" y="242"/>
                      <a:pt x="681" y="230"/>
                    </a:cubicBezTo>
                    <a:cubicBezTo>
                      <a:pt x="680" y="222"/>
                      <a:pt x="684" y="221"/>
                      <a:pt x="688" y="221"/>
                    </a:cubicBezTo>
                    <a:cubicBezTo>
                      <a:pt x="702" y="222"/>
                      <a:pt x="715" y="221"/>
                      <a:pt x="725" y="219"/>
                    </a:cubicBezTo>
                    <a:cubicBezTo>
                      <a:pt x="744" y="213"/>
                      <a:pt x="759" y="207"/>
                      <a:pt x="773" y="179"/>
                    </a:cubicBezTo>
                    <a:cubicBezTo>
                      <a:pt x="777" y="168"/>
                      <a:pt x="779" y="162"/>
                      <a:pt x="788" y="157"/>
                    </a:cubicBezTo>
                    <a:cubicBezTo>
                      <a:pt x="792" y="154"/>
                      <a:pt x="798" y="155"/>
                      <a:pt x="806" y="158"/>
                    </a:cubicBezTo>
                    <a:cubicBezTo>
                      <a:pt x="817" y="162"/>
                      <a:pt x="835" y="169"/>
                      <a:pt x="852" y="148"/>
                    </a:cubicBezTo>
                    <a:cubicBezTo>
                      <a:pt x="858" y="142"/>
                      <a:pt x="861" y="135"/>
                      <a:pt x="864" y="130"/>
                    </a:cubicBezTo>
                    <a:cubicBezTo>
                      <a:pt x="870" y="119"/>
                      <a:pt x="872" y="117"/>
                      <a:pt x="885" y="117"/>
                    </a:cubicBezTo>
                    <a:cubicBezTo>
                      <a:pt x="889" y="117"/>
                      <a:pt x="894" y="120"/>
                      <a:pt x="899" y="122"/>
                    </a:cubicBezTo>
                    <a:cubicBezTo>
                      <a:pt x="906" y="126"/>
                      <a:pt x="913" y="130"/>
                      <a:pt x="922" y="130"/>
                    </a:cubicBezTo>
                    <a:cubicBezTo>
                      <a:pt x="935" y="130"/>
                      <a:pt x="944" y="122"/>
                      <a:pt x="952" y="114"/>
                    </a:cubicBezTo>
                    <a:cubicBezTo>
                      <a:pt x="957" y="110"/>
                      <a:pt x="962" y="105"/>
                      <a:pt x="966" y="104"/>
                    </a:cubicBezTo>
                    <a:cubicBezTo>
                      <a:pt x="974" y="102"/>
                      <a:pt x="975" y="102"/>
                      <a:pt x="983" y="105"/>
                    </a:cubicBezTo>
                    <a:cubicBezTo>
                      <a:pt x="990" y="108"/>
                      <a:pt x="990" y="108"/>
                      <a:pt x="990" y="108"/>
                    </a:cubicBezTo>
                    <a:cubicBezTo>
                      <a:pt x="996" y="110"/>
                      <a:pt x="1006" y="117"/>
                      <a:pt x="1016" y="124"/>
                    </a:cubicBezTo>
                    <a:cubicBezTo>
                      <a:pt x="1044" y="143"/>
                      <a:pt x="1082" y="169"/>
                      <a:pt x="1101" y="141"/>
                    </a:cubicBezTo>
                    <a:cubicBezTo>
                      <a:pt x="1116" y="120"/>
                      <a:pt x="1108" y="103"/>
                      <a:pt x="1102" y="94"/>
                    </a:cubicBezTo>
                    <a:cubicBezTo>
                      <a:pt x="1098" y="88"/>
                      <a:pt x="1101" y="84"/>
                      <a:pt x="1113" y="91"/>
                    </a:cubicBezTo>
                    <a:cubicBezTo>
                      <a:pt x="1120" y="96"/>
                      <a:pt x="1129" y="99"/>
                      <a:pt x="1139" y="95"/>
                    </a:cubicBezTo>
                    <a:cubicBezTo>
                      <a:pt x="1154" y="90"/>
                      <a:pt x="1157" y="79"/>
                      <a:pt x="1157" y="70"/>
                    </a:cubicBezTo>
                    <a:cubicBezTo>
                      <a:pt x="1157" y="67"/>
                      <a:pt x="1156" y="65"/>
                      <a:pt x="1156" y="63"/>
                    </a:cubicBezTo>
                    <a:cubicBezTo>
                      <a:pt x="1155" y="61"/>
                      <a:pt x="1157" y="59"/>
                      <a:pt x="1159" y="61"/>
                    </a:cubicBezTo>
                    <a:cubicBezTo>
                      <a:pt x="1160" y="62"/>
                      <a:pt x="1161" y="64"/>
                      <a:pt x="1162" y="65"/>
                    </a:cubicBezTo>
                    <a:cubicBezTo>
                      <a:pt x="1170" y="77"/>
                      <a:pt x="1179" y="90"/>
                      <a:pt x="1193" y="89"/>
                    </a:cubicBezTo>
                    <a:cubicBezTo>
                      <a:pt x="1198" y="89"/>
                      <a:pt x="1205" y="86"/>
                      <a:pt x="1211" y="75"/>
                    </a:cubicBezTo>
                    <a:cubicBezTo>
                      <a:pt x="1213" y="72"/>
                      <a:pt x="1214" y="68"/>
                      <a:pt x="1214" y="65"/>
                    </a:cubicBezTo>
                    <a:cubicBezTo>
                      <a:pt x="1214" y="59"/>
                      <a:pt x="1212" y="53"/>
                      <a:pt x="1211" y="47"/>
                    </a:cubicBezTo>
                    <a:cubicBezTo>
                      <a:pt x="1210" y="44"/>
                      <a:pt x="1207" y="34"/>
                      <a:pt x="1215" y="34"/>
                    </a:cubicBezTo>
                    <a:cubicBezTo>
                      <a:pt x="1223" y="34"/>
                      <a:pt x="1226" y="44"/>
                      <a:pt x="1229" y="48"/>
                    </a:cubicBezTo>
                    <a:cubicBezTo>
                      <a:pt x="1234" y="57"/>
                      <a:pt x="1241" y="74"/>
                      <a:pt x="1261" y="67"/>
                    </a:cubicBezTo>
                    <a:cubicBezTo>
                      <a:pt x="1274" y="63"/>
                      <a:pt x="1276" y="52"/>
                      <a:pt x="1276" y="43"/>
                    </a:cubicBezTo>
                    <a:cubicBezTo>
                      <a:pt x="1276" y="40"/>
                      <a:pt x="1276" y="37"/>
                      <a:pt x="1275" y="35"/>
                    </a:cubicBezTo>
                    <a:cubicBezTo>
                      <a:pt x="1275" y="34"/>
                      <a:pt x="1275" y="22"/>
                      <a:pt x="1289" y="24"/>
                    </a:cubicBezTo>
                    <a:cubicBezTo>
                      <a:pt x="1291" y="25"/>
                      <a:pt x="1294" y="25"/>
                      <a:pt x="1296" y="26"/>
                    </a:cubicBezTo>
                    <a:cubicBezTo>
                      <a:pt x="1310" y="18"/>
                      <a:pt x="1300" y="0"/>
                      <a:pt x="1290" y="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6" name="Freeform 22">
                <a:extLst>
                  <a:ext uri="{FF2B5EF4-FFF2-40B4-BE49-F238E27FC236}">
                    <a16:creationId xmlns:a16="http://schemas.microsoft.com/office/drawing/2014/main" id="{477489E5-3304-D8AA-13CB-9B9B6798B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8" y="1783"/>
                <a:ext cx="29" cy="95"/>
              </a:xfrm>
              <a:custGeom>
                <a:avLst/>
                <a:gdLst>
                  <a:gd name="T0" fmla="*/ 4 w 14"/>
                  <a:gd name="T1" fmla="*/ 0 h 45"/>
                  <a:gd name="T2" fmla="*/ 4 w 14"/>
                  <a:gd name="T3" fmla="*/ 13 h 45"/>
                  <a:gd name="T4" fmla="*/ 12 w 14"/>
                  <a:gd name="T5" fmla="*/ 93 h 45"/>
                  <a:gd name="T6" fmla="*/ 44 w 14"/>
                  <a:gd name="T7" fmla="*/ 192 h 45"/>
                  <a:gd name="T8" fmla="*/ 56 w 14"/>
                  <a:gd name="T9" fmla="*/ 196 h 45"/>
                  <a:gd name="T10" fmla="*/ 60 w 14"/>
                  <a:gd name="T11" fmla="*/ 184 h 45"/>
                  <a:gd name="T12" fmla="*/ 39 w 14"/>
                  <a:gd name="T13" fmla="*/ 93 h 45"/>
                  <a:gd name="T14" fmla="*/ 17 w 14"/>
                  <a:gd name="T15" fmla="*/ 4 h 45"/>
                  <a:gd name="T16" fmla="*/ 4 w 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45">
                    <a:moveTo>
                      <a:pt x="1" y="0"/>
                    </a:moveTo>
                    <a:cubicBezTo>
                      <a:pt x="0" y="1"/>
                      <a:pt x="0" y="2"/>
                      <a:pt x="1" y="3"/>
                    </a:cubicBezTo>
                    <a:cubicBezTo>
                      <a:pt x="4" y="9"/>
                      <a:pt x="2" y="15"/>
                      <a:pt x="3" y="21"/>
                    </a:cubicBezTo>
                    <a:cubicBezTo>
                      <a:pt x="4" y="28"/>
                      <a:pt x="6" y="36"/>
                      <a:pt x="10" y="43"/>
                    </a:cubicBezTo>
                    <a:cubicBezTo>
                      <a:pt x="11" y="44"/>
                      <a:pt x="12" y="45"/>
                      <a:pt x="13" y="44"/>
                    </a:cubicBezTo>
                    <a:cubicBezTo>
                      <a:pt x="14" y="43"/>
                      <a:pt x="14" y="42"/>
                      <a:pt x="14" y="41"/>
                    </a:cubicBezTo>
                    <a:cubicBezTo>
                      <a:pt x="10" y="35"/>
                      <a:pt x="9" y="28"/>
                      <a:pt x="9" y="21"/>
                    </a:cubicBezTo>
                    <a:cubicBezTo>
                      <a:pt x="8" y="15"/>
                      <a:pt x="8" y="8"/>
                      <a:pt x="4" y="1"/>
                    </a:cubicBezTo>
                    <a:cubicBezTo>
                      <a:pt x="4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7" name="Freeform 23">
                <a:extLst>
                  <a:ext uri="{FF2B5EF4-FFF2-40B4-BE49-F238E27FC236}">
                    <a16:creationId xmlns:a16="http://schemas.microsoft.com/office/drawing/2014/main" id="{7416D7DD-1D57-2574-71DA-AD3D0382A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5" y="1792"/>
                <a:ext cx="126" cy="84"/>
              </a:xfrm>
              <a:custGeom>
                <a:avLst/>
                <a:gdLst>
                  <a:gd name="T0" fmla="*/ 252 w 60"/>
                  <a:gd name="T1" fmla="*/ 128 h 40"/>
                  <a:gd name="T2" fmla="*/ 185 w 60"/>
                  <a:gd name="T3" fmla="*/ 128 h 40"/>
                  <a:gd name="T4" fmla="*/ 149 w 60"/>
                  <a:gd name="T5" fmla="*/ 97 h 40"/>
                  <a:gd name="T6" fmla="*/ 155 w 60"/>
                  <a:gd name="T7" fmla="*/ 71 h 40"/>
                  <a:gd name="T8" fmla="*/ 216 w 60"/>
                  <a:gd name="T9" fmla="*/ 13 h 40"/>
                  <a:gd name="T10" fmla="*/ 216 w 60"/>
                  <a:gd name="T11" fmla="*/ 4 h 40"/>
                  <a:gd name="T12" fmla="*/ 212 w 60"/>
                  <a:gd name="T13" fmla="*/ 4 h 40"/>
                  <a:gd name="T14" fmla="*/ 141 w 60"/>
                  <a:gd name="T15" fmla="*/ 57 h 40"/>
                  <a:gd name="T16" fmla="*/ 128 w 60"/>
                  <a:gd name="T17" fmla="*/ 92 h 40"/>
                  <a:gd name="T18" fmla="*/ 111 w 60"/>
                  <a:gd name="T19" fmla="*/ 128 h 40"/>
                  <a:gd name="T20" fmla="*/ 8 w 60"/>
                  <a:gd name="T21" fmla="*/ 160 h 40"/>
                  <a:gd name="T22" fmla="*/ 0 w 60"/>
                  <a:gd name="T23" fmla="*/ 168 h 40"/>
                  <a:gd name="T24" fmla="*/ 8 w 60"/>
                  <a:gd name="T25" fmla="*/ 176 h 40"/>
                  <a:gd name="T26" fmla="*/ 132 w 60"/>
                  <a:gd name="T27" fmla="*/ 149 h 40"/>
                  <a:gd name="T28" fmla="*/ 185 w 60"/>
                  <a:gd name="T29" fmla="*/ 145 h 40"/>
                  <a:gd name="T30" fmla="*/ 260 w 60"/>
                  <a:gd name="T31" fmla="*/ 141 h 40"/>
                  <a:gd name="T32" fmla="*/ 260 w 60"/>
                  <a:gd name="T33" fmla="*/ 128 h 40"/>
                  <a:gd name="T34" fmla="*/ 252 w 60"/>
                  <a:gd name="T35" fmla="*/ 128 h 4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" h="40">
                    <a:moveTo>
                      <a:pt x="57" y="29"/>
                    </a:moveTo>
                    <a:cubicBezTo>
                      <a:pt x="53" y="32"/>
                      <a:pt x="48" y="31"/>
                      <a:pt x="42" y="29"/>
                    </a:cubicBezTo>
                    <a:cubicBezTo>
                      <a:pt x="39" y="29"/>
                      <a:pt x="33" y="27"/>
                      <a:pt x="34" y="22"/>
                    </a:cubicBezTo>
                    <a:cubicBezTo>
                      <a:pt x="34" y="19"/>
                      <a:pt x="34" y="17"/>
                      <a:pt x="35" y="16"/>
                    </a:cubicBezTo>
                    <a:cubicBezTo>
                      <a:pt x="39" y="9"/>
                      <a:pt x="44" y="5"/>
                      <a:pt x="49" y="3"/>
                    </a:cubicBezTo>
                    <a:cubicBezTo>
                      <a:pt x="49" y="3"/>
                      <a:pt x="50" y="2"/>
                      <a:pt x="49" y="1"/>
                    </a:cubicBezTo>
                    <a:cubicBezTo>
                      <a:pt x="49" y="1"/>
                      <a:pt x="48" y="0"/>
                      <a:pt x="48" y="1"/>
                    </a:cubicBezTo>
                    <a:cubicBezTo>
                      <a:pt x="42" y="3"/>
                      <a:pt x="35" y="6"/>
                      <a:pt x="32" y="13"/>
                    </a:cubicBezTo>
                    <a:cubicBezTo>
                      <a:pt x="30" y="16"/>
                      <a:pt x="29" y="19"/>
                      <a:pt x="29" y="21"/>
                    </a:cubicBezTo>
                    <a:cubicBezTo>
                      <a:pt x="29" y="24"/>
                      <a:pt x="27" y="27"/>
                      <a:pt x="25" y="29"/>
                    </a:cubicBezTo>
                    <a:cubicBezTo>
                      <a:pt x="22" y="32"/>
                      <a:pt x="6" y="36"/>
                      <a:pt x="2" y="36"/>
                    </a:cubicBezTo>
                    <a:cubicBezTo>
                      <a:pt x="1" y="36"/>
                      <a:pt x="0" y="37"/>
                      <a:pt x="0" y="38"/>
                    </a:cubicBezTo>
                    <a:cubicBezTo>
                      <a:pt x="0" y="39"/>
                      <a:pt x="1" y="40"/>
                      <a:pt x="2" y="40"/>
                    </a:cubicBezTo>
                    <a:cubicBezTo>
                      <a:pt x="6" y="39"/>
                      <a:pt x="22" y="39"/>
                      <a:pt x="30" y="34"/>
                    </a:cubicBezTo>
                    <a:cubicBezTo>
                      <a:pt x="34" y="32"/>
                      <a:pt x="37" y="32"/>
                      <a:pt x="42" y="33"/>
                    </a:cubicBezTo>
                    <a:cubicBezTo>
                      <a:pt x="48" y="35"/>
                      <a:pt x="54" y="36"/>
                      <a:pt x="59" y="32"/>
                    </a:cubicBezTo>
                    <a:cubicBezTo>
                      <a:pt x="60" y="31"/>
                      <a:pt x="60" y="30"/>
                      <a:pt x="59" y="29"/>
                    </a:cubicBezTo>
                    <a:cubicBezTo>
                      <a:pt x="59" y="28"/>
                      <a:pt x="57" y="28"/>
                      <a:pt x="57" y="29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8" name="Freeform 24">
                <a:extLst>
                  <a:ext uri="{FF2B5EF4-FFF2-40B4-BE49-F238E27FC236}">
                    <a16:creationId xmlns:a16="http://schemas.microsoft.com/office/drawing/2014/main" id="{85D6F76C-676C-B212-A32B-E7BD9F7F6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6" y="2579"/>
                <a:ext cx="86" cy="128"/>
              </a:xfrm>
              <a:custGeom>
                <a:avLst/>
                <a:gdLst>
                  <a:gd name="T0" fmla="*/ 17 w 41"/>
                  <a:gd name="T1" fmla="*/ 269 h 61"/>
                  <a:gd name="T2" fmla="*/ 21 w 41"/>
                  <a:gd name="T3" fmla="*/ 260 h 61"/>
                  <a:gd name="T4" fmla="*/ 71 w 41"/>
                  <a:gd name="T5" fmla="*/ 172 h 61"/>
                  <a:gd name="T6" fmla="*/ 96 w 41"/>
                  <a:gd name="T7" fmla="*/ 176 h 61"/>
                  <a:gd name="T8" fmla="*/ 109 w 41"/>
                  <a:gd name="T9" fmla="*/ 216 h 61"/>
                  <a:gd name="T10" fmla="*/ 115 w 41"/>
                  <a:gd name="T11" fmla="*/ 229 h 61"/>
                  <a:gd name="T12" fmla="*/ 124 w 41"/>
                  <a:gd name="T13" fmla="*/ 233 h 61"/>
                  <a:gd name="T14" fmla="*/ 128 w 41"/>
                  <a:gd name="T15" fmla="*/ 225 h 61"/>
                  <a:gd name="T16" fmla="*/ 124 w 41"/>
                  <a:gd name="T17" fmla="*/ 212 h 61"/>
                  <a:gd name="T18" fmla="*/ 124 w 41"/>
                  <a:gd name="T19" fmla="*/ 128 h 61"/>
                  <a:gd name="T20" fmla="*/ 149 w 41"/>
                  <a:gd name="T21" fmla="*/ 80 h 61"/>
                  <a:gd name="T22" fmla="*/ 176 w 41"/>
                  <a:gd name="T23" fmla="*/ 8 h 61"/>
                  <a:gd name="T24" fmla="*/ 172 w 41"/>
                  <a:gd name="T25" fmla="*/ 0 h 61"/>
                  <a:gd name="T26" fmla="*/ 164 w 41"/>
                  <a:gd name="T27" fmla="*/ 8 h 61"/>
                  <a:gd name="T28" fmla="*/ 132 w 41"/>
                  <a:gd name="T29" fmla="*/ 71 h 61"/>
                  <a:gd name="T30" fmla="*/ 52 w 41"/>
                  <a:gd name="T31" fmla="*/ 149 h 61"/>
                  <a:gd name="T32" fmla="*/ 8 w 41"/>
                  <a:gd name="T33" fmla="*/ 260 h 61"/>
                  <a:gd name="T34" fmla="*/ 17 w 41"/>
                  <a:gd name="T35" fmla="*/ 269 h 6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1" h="61">
                    <a:moveTo>
                      <a:pt x="4" y="61"/>
                    </a:moveTo>
                    <a:cubicBezTo>
                      <a:pt x="5" y="60"/>
                      <a:pt x="5" y="60"/>
                      <a:pt x="5" y="59"/>
                    </a:cubicBezTo>
                    <a:cubicBezTo>
                      <a:pt x="4" y="50"/>
                      <a:pt x="10" y="44"/>
                      <a:pt x="16" y="39"/>
                    </a:cubicBezTo>
                    <a:cubicBezTo>
                      <a:pt x="18" y="37"/>
                      <a:pt x="21" y="36"/>
                      <a:pt x="22" y="40"/>
                    </a:cubicBezTo>
                    <a:cubicBezTo>
                      <a:pt x="23" y="43"/>
                      <a:pt x="24" y="46"/>
                      <a:pt x="25" y="49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3"/>
                      <a:pt x="27" y="53"/>
                      <a:pt x="28" y="53"/>
                    </a:cubicBezTo>
                    <a:cubicBezTo>
                      <a:pt x="29" y="53"/>
                      <a:pt x="29" y="52"/>
                      <a:pt x="29" y="51"/>
                    </a:cubicBezTo>
                    <a:cubicBezTo>
                      <a:pt x="28" y="48"/>
                      <a:pt x="28" y="48"/>
                      <a:pt x="28" y="48"/>
                    </a:cubicBezTo>
                    <a:cubicBezTo>
                      <a:pt x="26" y="42"/>
                      <a:pt x="25" y="36"/>
                      <a:pt x="28" y="29"/>
                    </a:cubicBezTo>
                    <a:cubicBezTo>
                      <a:pt x="30" y="25"/>
                      <a:pt x="32" y="21"/>
                      <a:pt x="34" y="18"/>
                    </a:cubicBezTo>
                    <a:cubicBezTo>
                      <a:pt x="37" y="13"/>
                      <a:pt x="41" y="8"/>
                      <a:pt x="40" y="2"/>
                    </a:cubicBezTo>
                    <a:cubicBezTo>
                      <a:pt x="40" y="1"/>
                      <a:pt x="40" y="0"/>
                      <a:pt x="39" y="0"/>
                    </a:cubicBezTo>
                    <a:cubicBezTo>
                      <a:pt x="38" y="0"/>
                      <a:pt x="37" y="1"/>
                      <a:pt x="37" y="2"/>
                    </a:cubicBezTo>
                    <a:cubicBezTo>
                      <a:pt x="38" y="7"/>
                      <a:pt x="34" y="11"/>
                      <a:pt x="30" y="16"/>
                    </a:cubicBezTo>
                    <a:cubicBezTo>
                      <a:pt x="28" y="18"/>
                      <a:pt x="16" y="31"/>
                      <a:pt x="12" y="34"/>
                    </a:cubicBezTo>
                    <a:cubicBezTo>
                      <a:pt x="5" y="40"/>
                      <a:pt x="0" y="49"/>
                      <a:pt x="2" y="59"/>
                    </a:cubicBezTo>
                    <a:cubicBezTo>
                      <a:pt x="2" y="60"/>
                      <a:pt x="3" y="61"/>
                      <a:pt x="4" y="61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9" name="Freeform 25">
                <a:extLst>
                  <a:ext uri="{FF2B5EF4-FFF2-40B4-BE49-F238E27FC236}">
                    <a16:creationId xmlns:a16="http://schemas.microsoft.com/office/drawing/2014/main" id="{72AAC78D-BFFF-D478-F31B-59BF83A08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5" y="2510"/>
                <a:ext cx="598" cy="572"/>
              </a:xfrm>
              <a:custGeom>
                <a:avLst/>
                <a:gdLst>
                  <a:gd name="T0" fmla="*/ 1106 w 285"/>
                  <a:gd name="T1" fmla="*/ 281 h 273"/>
                  <a:gd name="T2" fmla="*/ 974 w 285"/>
                  <a:gd name="T3" fmla="*/ 180 h 273"/>
                  <a:gd name="T4" fmla="*/ 810 w 285"/>
                  <a:gd name="T5" fmla="*/ 61 h 273"/>
                  <a:gd name="T6" fmla="*/ 617 w 285"/>
                  <a:gd name="T7" fmla="*/ 44 h 273"/>
                  <a:gd name="T8" fmla="*/ 357 w 285"/>
                  <a:gd name="T9" fmla="*/ 44 h 273"/>
                  <a:gd name="T10" fmla="*/ 189 w 285"/>
                  <a:gd name="T11" fmla="*/ 212 h 273"/>
                  <a:gd name="T12" fmla="*/ 48 w 285"/>
                  <a:gd name="T13" fmla="*/ 360 h 273"/>
                  <a:gd name="T14" fmla="*/ 40 w 285"/>
                  <a:gd name="T15" fmla="*/ 614 h 273"/>
                  <a:gd name="T16" fmla="*/ 57 w 285"/>
                  <a:gd name="T17" fmla="*/ 809 h 273"/>
                  <a:gd name="T18" fmla="*/ 197 w 285"/>
                  <a:gd name="T19" fmla="*/ 1046 h 273"/>
                  <a:gd name="T20" fmla="*/ 428 w 285"/>
                  <a:gd name="T21" fmla="*/ 1127 h 273"/>
                  <a:gd name="T22" fmla="*/ 598 w 285"/>
                  <a:gd name="T23" fmla="*/ 1186 h 273"/>
                  <a:gd name="T24" fmla="*/ 697 w 285"/>
                  <a:gd name="T25" fmla="*/ 1198 h 273"/>
                  <a:gd name="T26" fmla="*/ 701 w 285"/>
                  <a:gd name="T27" fmla="*/ 1198 h 273"/>
                  <a:gd name="T28" fmla="*/ 1198 w 285"/>
                  <a:gd name="T29" fmla="*/ 882 h 273"/>
                  <a:gd name="T30" fmla="*/ 1211 w 285"/>
                  <a:gd name="T31" fmla="*/ 861 h 273"/>
                  <a:gd name="T32" fmla="*/ 1238 w 285"/>
                  <a:gd name="T33" fmla="*/ 666 h 273"/>
                  <a:gd name="T34" fmla="*/ 1139 w 285"/>
                  <a:gd name="T35" fmla="*/ 434 h 273"/>
                  <a:gd name="T36" fmla="*/ 1106 w 285"/>
                  <a:gd name="T37" fmla="*/ 281 h 27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85" h="273">
                    <a:moveTo>
                      <a:pt x="251" y="64"/>
                    </a:moveTo>
                    <a:cubicBezTo>
                      <a:pt x="240" y="49"/>
                      <a:pt x="235" y="51"/>
                      <a:pt x="221" y="41"/>
                    </a:cubicBezTo>
                    <a:cubicBezTo>
                      <a:pt x="213" y="35"/>
                      <a:pt x="201" y="20"/>
                      <a:pt x="184" y="14"/>
                    </a:cubicBezTo>
                    <a:cubicBezTo>
                      <a:pt x="170" y="9"/>
                      <a:pt x="152" y="11"/>
                      <a:pt x="140" y="10"/>
                    </a:cubicBezTo>
                    <a:cubicBezTo>
                      <a:pt x="113" y="8"/>
                      <a:pt x="99" y="0"/>
                      <a:pt x="81" y="10"/>
                    </a:cubicBezTo>
                    <a:cubicBezTo>
                      <a:pt x="63" y="19"/>
                      <a:pt x="56" y="36"/>
                      <a:pt x="43" y="48"/>
                    </a:cubicBezTo>
                    <a:cubicBezTo>
                      <a:pt x="32" y="59"/>
                      <a:pt x="18" y="70"/>
                      <a:pt x="11" y="82"/>
                    </a:cubicBezTo>
                    <a:cubicBezTo>
                      <a:pt x="0" y="103"/>
                      <a:pt x="9" y="114"/>
                      <a:pt x="9" y="140"/>
                    </a:cubicBezTo>
                    <a:cubicBezTo>
                      <a:pt x="9" y="154"/>
                      <a:pt x="8" y="171"/>
                      <a:pt x="13" y="184"/>
                    </a:cubicBezTo>
                    <a:cubicBezTo>
                      <a:pt x="23" y="208"/>
                      <a:pt x="27" y="219"/>
                      <a:pt x="45" y="238"/>
                    </a:cubicBezTo>
                    <a:cubicBezTo>
                      <a:pt x="60" y="252"/>
                      <a:pt x="79" y="253"/>
                      <a:pt x="97" y="257"/>
                    </a:cubicBezTo>
                    <a:cubicBezTo>
                      <a:pt x="110" y="259"/>
                      <a:pt x="123" y="267"/>
                      <a:pt x="136" y="270"/>
                    </a:cubicBezTo>
                    <a:cubicBezTo>
                      <a:pt x="143" y="272"/>
                      <a:pt x="151" y="273"/>
                      <a:pt x="158" y="273"/>
                    </a:cubicBezTo>
                    <a:cubicBezTo>
                      <a:pt x="158" y="273"/>
                      <a:pt x="159" y="273"/>
                      <a:pt x="159" y="273"/>
                    </a:cubicBezTo>
                    <a:cubicBezTo>
                      <a:pt x="198" y="257"/>
                      <a:pt x="237" y="231"/>
                      <a:pt x="272" y="201"/>
                    </a:cubicBezTo>
                    <a:cubicBezTo>
                      <a:pt x="273" y="199"/>
                      <a:pt x="274" y="198"/>
                      <a:pt x="275" y="196"/>
                    </a:cubicBezTo>
                    <a:cubicBezTo>
                      <a:pt x="283" y="183"/>
                      <a:pt x="276" y="167"/>
                      <a:pt x="281" y="152"/>
                    </a:cubicBezTo>
                    <a:cubicBezTo>
                      <a:pt x="285" y="137"/>
                      <a:pt x="267" y="121"/>
                      <a:pt x="259" y="99"/>
                    </a:cubicBezTo>
                    <a:cubicBezTo>
                      <a:pt x="255" y="85"/>
                      <a:pt x="257" y="73"/>
                      <a:pt x="251" y="64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0" name="Freeform 26">
                <a:extLst>
                  <a:ext uri="{FF2B5EF4-FFF2-40B4-BE49-F238E27FC236}">
                    <a16:creationId xmlns:a16="http://schemas.microsoft.com/office/drawing/2014/main" id="{DBE26663-5F6E-CC68-B837-B38C4D981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" y="2717"/>
                <a:ext cx="520" cy="504"/>
              </a:xfrm>
              <a:custGeom>
                <a:avLst/>
                <a:gdLst>
                  <a:gd name="T0" fmla="*/ 975 w 248"/>
                  <a:gd name="T1" fmla="*/ 340 h 240"/>
                  <a:gd name="T2" fmla="*/ 910 w 248"/>
                  <a:gd name="T3" fmla="*/ 97 h 240"/>
                  <a:gd name="T4" fmla="*/ 761 w 248"/>
                  <a:gd name="T5" fmla="*/ 76 h 240"/>
                  <a:gd name="T6" fmla="*/ 610 w 248"/>
                  <a:gd name="T7" fmla="*/ 4 h 240"/>
                  <a:gd name="T8" fmla="*/ 484 w 248"/>
                  <a:gd name="T9" fmla="*/ 80 h 240"/>
                  <a:gd name="T10" fmla="*/ 289 w 248"/>
                  <a:gd name="T11" fmla="*/ 101 h 240"/>
                  <a:gd name="T12" fmla="*/ 245 w 248"/>
                  <a:gd name="T13" fmla="*/ 172 h 240"/>
                  <a:gd name="T14" fmla="*/ 189 w 248"/>
                  <a:gd name="T15" fmla="*/ 172 h 240"/>
                  <a:gd name="T16" fmla="*/ 105 w 248"/>
                  <a:gd name="T17" fmla="*/ 208 h 240"/>
                  <a:gd name="T18" fmla="*/ 105 w 248"/>
                  <a:gd name="T19" fmla="*/ 269 h 240"/>
                  <a:gd name="T20" fmla="*/ 44 w 248"/>
                  <a:gd name="T21" fmla="*/ 317 h 240"/>
                  <a:gd name="T22" fmla="*/ 31 w 248"/>
                  <a:gd name="T23" fmla="*/ 445 h 240"/>
                  <a:gd name="T24" fmla="*/ 4 w 248"/>
                  <a:gd name="T25" fmla="*/ 494 h 240"/>
                  <a:gd name="T26" fmla="*/ 40 w 248"/>
                  <a:gd name="T27" fmla="*/ 542 h 240"/>
                  <a:gd name="T28" fmla="*/ 4 w 248"/>
                  <a:gd name="T29" fmla="*/ 653 h 240"/>
                  <a:gd name="T30" fmla="*/ 61 w 248"/>
                  <a:gd name="T31" fmla="*/ 754 h 240"/>
                  <a:gd name="T32" fmla="*/ 80 w 248"/>
                  <a:gd name="T33" fmla="*/ 861 h 240"/>
                  <a:gd name="T34" fmla="*/ 208 w 248"/>
                  <a:gd name="T35" fmla="*/ 914 h 240"/>
                  <a:gd name="T36" fmla="*/ 289 w 248"/>
                  <a:gd name="T37" fmla="*/ 1027 h 240"/>
                  <a:gd name="T38" fmla="*/ 377 w 248"/>
                  <a:gd name="T39" fmla="*/ 1058 h 240"/>
                  <a:gd name="T40" fmla="*/ 809 w 248"/>
                  <a:gd name="T41" fmla="*/ 1023 h 240"/>
                  <a:gd name="T42" fmla="*/ 830 w 248"/>
                  <a:gd name="T43" fmla="*/ 1006 h 240"/>
                  <a:gd name="T44" fmla="*/ 967 w 248"/>
                  <a:gd name="T45" fmla="*/ 949 h 240"/>
                  <a:gd name="T46" fmla="*/ 1006 w 248"/>
                  <a:gd name="T47" fmla="*/ 767 h 240"/>
                  <a:gd name="T48" fmla="*/ 1078 w 248"/>
                  <a:gd name="T49" fmla="*/ 561 h 240"/>
                  <a:gd name="T50" fmla="*/ 975 w 248"/>
                  <a:gd name="T51" fmla="*/ 340 h 24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8" h="240">
                    <a:moveTo>
                      <a:pt x="222" y="77"/>
                    </a:moveTo>
                    <a:cubicBezTo>
                      <a:pt x="223" y="57"/>
                      <a:pt x="225" y="37"/>
                      <a:pt x="207" y="22"/>
                    </a:cubicBezTo>
                    <a:cubicBezTo>
                      <a:pt x="197" y="14"/>
                      <a:pt x="190" y="23"/>
                      <a:pt x="173" y="17"/>
                    </a:cubicBezTo>
                    <a:cubicBezTo>
                      <a:pt x="157" y="12"/>
                      <a:pt x="147" y="2"/>
                      <a:pt x="139" y="1"/>
                    </a:cubicBezTo>
                    <a:cubicBezTo>
                      <a:pt x="126" y="0"/>
                      <a:pt x="122" y="16"/>
                      <a:pt x="110" y="18"/>
                    </a:cubicBezTo>
                    <a:cubicBezTo>
                      <a:pt x="87" y="21"/>
                      <a:pt x="85" y="8"/>
                      <a:pt x="66" y="23"/>
                    </a:cubicBezTo>
                    <a:cubicBezTo>
                      <a:pt x="59" y="29"/>
                      <a:pt x="62" y="36"/>
                      <a:pt x="56" y="39"/>
                    </a:cubicBezTo>
                    <a:cubicBezTo>
                      <a:pt x="50" y="42"/>
                      <a:pt x="48" y="40"/>
                      <a:pt x="43" y="39"/>
                    </a:cubicBezTo>
                    <a:cubicBezTo>
                      <a:pt x="39" y="38"/>
                      <a:pt x="28" y="42"/>
                      <a:pt x="24" y="47"/>
                    </a:cubicBezTo>
                    <a:cubicBezTo>
                      <a:pt x="21" y="53"/>
                      <a:pt x="25" y="58"/>
                      <a:pt x="24" y="61"/>
                    </a:cubicBezTo>
                    <a:cubicBezTo>
                      <a:pt x="22" y="66"/>
                      <a:pt x="14" y="63"/>
                      <a:pt x="10" y="72"/>
                    </a:cubicBezTo>
                    <a:cubicBezTo>
                      <a:pt x="3" y="86"/>
                      <a:pt x="8" y="88"/>
                      <a:pt x="7" y="101"/>
                    </a:cubicBezTo>
                    <a:cubicBezTo>
                      <a:pt x="7" y="105"/>
                      <a:pt x="1" y="106"/>
                      <a:pt x="1" y="112"/>
                    </a:cubicBezTo>
                    <a:cubicBezTo>
                      <a:pt x="1" y="117"/>
                      <a:pt x="9" y="119"/>
                      <a:pt x="9" y="123"/>
                    </a:cubicBezTo>
                    <a:cubicBezTo>
                      <a:pt x="10" y="133"/>
                      <a:pt x="0" y="140"/>
                      <a:pt x="1" y="148"/>
                    </a:cubicBezTo>
                    <a:cubicBezTo>
                      <a:pt x="1" y="158"/>
                      <a:pt x="11" y="163"/>
                      <a:pt x="14" y="171"/>
                    </a:cubicBezTo>
                    <a:cubicBezTo>
                      <a:pt x="18" y="181"/>
                      <a:pt x="11" y="186"/>
                      <a:pt x="18" y="195"/>
                    </a:cubicBezTo>
                    <a:cubicBezTo>
                      <a:pt x="25" y="203"/>
                      <a:pt x="40" y="201"/>
                      <a:pt x="47" y="207"/>
                    </a:cubicBezTo>
                    <a:cubicBezTo>
                      <a:pt x="56" y="214"/>
                      <a:pt x="55" y="228"/>
                      <a:pt x="66" y="233"/>
                    </a:cubicBezTo>
                    <a:cubicBezTo>
                      <a:pt x="71" y="236"/>
                      <a:pt x="78" y="238"/>
                      <a:pt x="86" y="240"/>
                    </a:cubicBezTo>
                    <a:cubicBezTo>
                      <a:pt x="118" y="238"/>
                      <a:pt x="150" y="236"/>
                      <a:pt x="184" y="232"/>
                    </a:cubicBezTo>
                    <a:cubicBezTo>
                      <a:pt x="185" y="231"/>
                      <a:pt x="186" y="230"/>
                      <a:pt x="189" y="228"/>
                    </a:cubicBezTo>
                    <a:cubicBezTo>
                      <a:pt x="201" y="221"/>
                      <a:pt x="209" y="225"/>
                      <a:pt x="220" y="215"/>
                    </a:cubicBezTo>
                    <a:cubicBezTo>
                      <a:pt x="231" y="204"/>
                      <a:pt x="225" y="187"/>
                      <a:pt x="229" y="174"/>
                    </a:cubicBezTo>
                    <a:cubicBezTo>
                      <a:pt x="233" y="164"/>
                      <a:pt x="248" y="155"/>
                      <a:pt x="245" y="127"/>
                    </a:cubicBezTo>
                    <a:cubicBezTo>
                      <a:pt x="242" y="99"/>
                      <a:pt x="221" y="93"/>
                      <a:pt x="222" y="77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1" name="Freeform 27">
                <a:extLst>
                  <a:ext uri="{FF2B5EF4-FFF2-40B4-BE49-F238E27FC236}">
                    <a16:creationId xmlns:a16="http://schemas.microsoft.com/office/drawing/2014/main" id="{7E016C54-BE72-F590-79B7-862B4E593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289"/>
                <a:ext cx="338" cy="290"/>
              </a:xfrm>
              <a:custGeom>
                <a:avLst/>
                <a:gdLst>
                  <a:gd name="T0" fmla="*/ 437 w 161"/>
                  <a:gd name="T1" fmla="*/ 137 h 138"/>
                  <a:gd name="T2" fmla="*/ 330 w 161"/>
                  <a:gd name="T3" fmla="*/ 40 h 138"/>
                  <a:gd name="T4" fmla="*/ 225 w 161"/>
                  <a:gd name="T5" fmla="*/ 105 h 138"/>
                  <a:gd name="T6" fmla="*/ 229 w 161"/>
                  <a:gd name="T7" fmla="*/ 208 h 138"/>
                  <a:gd name="T8" fmla="*/ 160 w 161"/>
                  <a:gd name="T9" fmla="*/ 200 h 138"/>
                  <a:gd name="T10" fmla="*/ 92 w 161"/>
                  <a:gd name="T11" fmla="*/ 256 h 138"/>
                  <a:gd name="T12" fmla="*/ 65 w 161"/>
                  <a:gd name="T13" fmla="*/ 376 h 138"/>
                  <a:gd name="T14" fmla="*/ 4 w 161"/>
                  <a:gd name="T15" fmla="*/ 446 h 138"/>
                  <a:gd name="T16" fmla="*/ 40 w 161"/>
                  <a:gd name="T17" fmla="*/ 530 h 138"/>
                  <a:gd name="T18" fmla="*/ 128 w 161"/>
                  <a:gd name="T19" fmla="*/ 605 h 138"/>
                  <a:gd name="T20" fmla="*/ 313 w 161"/>
                  <a:gd name="T21" fmla="*/ 569 h 138"/>
                  <a:gd name="T22" fmla="*/ 380 w 161"/>
                  <a:gd name="T23" fmla="*/ 450 h 138"/>
                  <a:gd name="T24" fmla="*/ 493 w 161"/>
                  <a:gd name="T25" fmla="*/ 481 h 138"/>
                  <a:gd name="T26" fmla="*/ 569 w 161"/>
                  <a:gd name="T27" fmla="*/ 328 h 138"/>
                  <a:gd name="T28" fmla="*/ 617 w 161"/>
                  <a:gd name="T29" fmla="*/ 328 h 138"/>
                  <a:gd name="T30" fmla="*/ 666 w 161"/>
                  <a:gd name="T31" fmla="*/ 256 h 138"/>
                  <a:gd name="T32" fmla="*/ 613 w 161"/>
                  <a:gd name="T33" fmla="*/ 200 h 138"/>
                  <a:gd name="T34" fmla="*/ 682 w 161"/>
                  <a:gd name="T35" fmla="*/ 168 h 138"/>
                  <a:gd name="T36" fmla="*/ 701 w 161"/>
                  <a:gd name="T37" fmla="*/ 88 h 138"/>
                  <a:gd name="T38" fmla="*/ 613 w 161"/>
                  <a:gd name="T39" fmla="*/ 0 h 138"/>
                  <a:gd name="T40" fmla="*/ 533 w 161"/>
                  <a:gd name="T41" fmla="*/ 32 h 138"/>
                  <a:gd name="T42" fmla="*/ 453 w 161"/>
                  <a:gd name="T43" fmla="*/ 32 h 138"/>
                  <a:gd name="T44" fmla="*/ 437 w 161"/>
                  <a:gd name="T45" fmla="*/ 137 h 13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61" h="138">
                    <a:moveTo>
                      <a:pt x="99" y="31"/>
                    </a:moveTo>
                    <a:cubicBezTo>
                      <a:pt x="97" y="26"/>
                      <a:pt x="102" y="3"/>
                      <a:pt x="75" y="9"/>
                    </a:cubicBezTo>
                    <a:cubicBezTo>
                      <a:pt x="68" y="11"/>
                      <a:pt x="56" y="19"/>
                      <a:pt x="51" y="24"/>
                    </a:cubicBezTo>
                    <a:cubicBezTo>
                      <a:pt x="41" y="37"/>
                      <a:pt x="48" y="41"/>
                      <a:pt x="52" y="47"/>
                    </a:cubicBezTo>
                    <a:cubicBezTo>
                      <a:pt x="49" y="43"/>
                      <a:pt x="43" y="43"/>
                      <a:pt x="36" y="45"/>
                    </a:cubicBezTo>
                    <a:cubicBezTo>
                      <a:pt x="30" y="47"/>
                      <a:pt x="25" y="54"/>
                      <a:pt x="21" y="58"/>
                    </a:cubicBezTo>
                    <a:cubicBezTo>
                      <a:pt x="11" y="71"/>
                      <a:pt x="9" y="78"/>
                      <a:pt x="15" y="85"/>
                    </a:cubicBezTo>
                    <a:cubicBezTo>
                      <a:pt x="12" y="88"/>
                      <a:pt x="2" y="97"/>
                      <a:pt x="1" y="101"/>
                    </a:cubicBezTo>
                    <a:cubicBezTo>
                      <a:pt x="0" y="111"/>
                      <a:pt x="6" y="113"/>
                      <a:pt x="9" y="120"/>
                    </a:cubicBezTo>
                    <a:cubicBezTo>
                      <a:pt x="11" y="125"/>
                      <a:pt x="16" y="135"/>
                      <a:pt x="29" y="137"/>
                    </a:cubicBezTo>
                    <a:cubicBezTo>
                      <a:pt x="43" y="138"/>
                      <a:pt x="64" y="130"/>
                      <a:pt x="71" y="129"/>
                    </a:cubicBezTo>
                    <a:cubicBezTo>
                      <a:pt x="91" y="125"/>
                      <a:pt x="83" y="115"/>
                      <a:pt x="86" y="102"/>
                    </a:cubicBezTo>
                    <a:cubicBezTo>
                      <a:pt x="82" y="123"/>
                      <a:pt x="94" y="123"/>
                      <a:pt x="112" y="109"/>
                    </a:cubicBezTo>
                    <a:cubicBezTo>
                      <a:pt x="121" y="103"/>
                      <a:pt x="158" y="72"/>
                      <a:pt x="129" y="74"/>
                    </a:cubicBezTo>
                    <a:cubicBezTo>
                      <a:pt x="132" y="74"/>
                      <a:pt x="138" y="75"/>
                      <a:pt x="140" y="74"/>
                    </a:cubicBezTo>
                    <a:cubicBezTo>
                      <a:pt x="148" y="71"/>
                      <a:pt x="149" y="63"/>
                      <a:pt x="151" y="58"/>
                    </a:cubicBezTo>
                    <a:cubicBezTo>
                      <a:pt x="155" y="49"/>
                      <a:pt x="155" y="42"/>
                      <a:pt x="139" y="45"/>
                    </a:cubicBezTo>
                    <a:cubicBezTo>
                      <a:pt x="146" y="42"/>
                      <a:pt x="150" y="43"/>
                      <a:pt x="155" y="38"/>
                    </a:cubicBezTo>
                    <a:cubicBezTo>
                      <a:pt x="161" y="34"/>
                      <a:pt x="160" y="24"/>
                      <a:pt x="159" y="20"/>
                    </a:cubicBezTo>
                    <a:cubicBezTo>
                      <a:pt x="159" y="10"/>
                      <a:pt x="152" y="0"/>
                      <a:pt x="139" y="0"/>
                    </a:cubicBezTo>
                    <a:cubicBezTo>
                      <a:pt x="131" y="0"/>
                      <a:pt x="128" y="6"/>
                      <a:pt x="121" y="7"/>
                    </a:cubicBezTo>
                    <a:cubicBezTo>
                      <a:pt x="115" y="8"/>
                      <a:pt x="109" y="4"/>
                      <a:pt x="103" y="7"/>
                    </a:cubicBezTo>
                    <a:cubicBezTo>
                      <a:pt x="93" y="13"/>
                      <a:pt x="99" y="25"/>
                      <a:pt x="99" y="31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2" name="Freeform 28">
                <a:extLst>
                  <a:ext uri="{FF2B5EF4-FFF2-40B4-BE49-F238E27FC236}">
                    <a16:creationId xmlns:a16="http://schemas.microsoft.com/office/drawing/2014/main" id="{3C064E85-2A17-B64B-251D-559B4555F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5" y="2680"/>
                <a:ext cx="178" cy="505"/>
              </a:xfrm>
              <a:custGeom>
                <a:avLst/>
                <a:gdLst>
                  <a:gd name="T0" fmla="*/ 285 w 85"/>
                  <a:gd name="T1" fmla="*/ 245 h 241"/>
                  <a:gd name="T2" fmla="*/ 180 w 85"/>
                  <a:gd name="T3" fmla="*/ 52 h 241"/>
                  <a:gd name="T4" fmla="*/ 80 w 85"/>
                  <a:gd name="T5" fmla="*/ 0 h 241"/>
                  <a:gd name="T6" fmla="*/ 136 w 85"/>
                  <a:gd name="T7" fmla="*/ 36 h 241"/>
                  <a:gd name="T8" fmla="*/ 241 w 85"/>
                  <a:gd name="T9" fmla="*/ 228 h 241"/>
                  <a:gd name="T10" fmla="*/ 316 w 85"/>
                  <a:gd name="T11" fmla="*/ 377 h 241"/>
                  <a:gd name="T12" fmla="*/ 285 w 85"/>
                  <a:gd name="T13" fmla="*/ 492 h 241"/>
                  <a:gd name="T14" fmla="*/ 276 w 85"/>
                  <a:gd name="T15" fmla="*/ 505 h 241"/>
                  <a:gd name="T16" fmla="*/ 268 w 85"/>
                  <a:gd name="T17" fmla="*/ 541 h 241"/>
                  <a:gd name="T18" fmla="*/ 237 w 85"/>
                  <a:gd name="T19" fmla="*/ 729 h 241"/>
                  <a:gd name="T20" fmla="*/ 109 w 85"/>
                  <a:gd name="T21" fmla="*/ 809 h 241"/>
                  <a:gd name="T22" fmla="*/ 36 w 85"/>
                  <a:gd name="T23" fmla="*/ 882 h 241"/>
                  <a:gd name="T24" fmla="*/ 31 w 85"/>
                  <a:gd name="T25" fmla="*/ 1031 h 241"/>
                  <a:gd name="T26" fmla="*/ 4 w 85"/>
                  <a:gd name="T27" fmla="*/ 1058 h 241"/>
                  <a:gd name="T28" fmla="*/ 4 w 85"/>
                  <a:gd name="T29" fmla="*/ 1058 h 241"/>
                  <a:gd name="T30" fmla="*/ 75 w 85"/>
                  <a:gd name="T31" fmla="*/ 1031 h 241"/>
                  <a:gd name="T32" fmla="*/ 75 w 85"/>
                  <a:gd name="T33" fmla="*/ 895 h 241"/>
                  <a:gd name="T34" fmla="*/ 153 w 85"/>
                  <a:gd name="T35" fmla="*/ 826 h 241"/>
                  <a:gd name="T36" fmla="*/ 281 w 85"/>
                  <a:gd name="T37" fmla="*/ 746 h 241"/>
                  <a:gd name="T38" fmla="*/ 308 w 85"/>
                  <a:gd name="T39" fmla="*/ 557 h 241"/>
                  <a:gd name="T40" fmla="*/ 360 w 85"/>
                  <a:gd name="T41" fmla="*/ 396 h 241"/>
                  <a:gd name="T42" fmla="*/ 285 w 85"/>
                  <a:gd name="T43" fmla="*/ 245 h 24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5" h="241">
                    <a:moveTo>
                      <a:pt x="65" y="56"/>
                    </a:moveTo>
                    <a:cubicBezTo>
                      <a:pt x="63" y="36"/>
                      <a:pt x="61" y="24"/>
                      <a:pt x="41" y="12"/>
                    </a:cubicBezTo>
                    <a:cubicBezTo>
                      <a:pt x="32" y="6"/>
                      <a:pt x="28" y="3"/>
                      <a:pt x="18" y="0"/>
                    </a:cubicBezTo>
                    <a:cubicBezTo>
                      <a:pt x="22" y="2"/>
                      <a:pt x="26" y="5"/>
                      <a:pt x="31" y="8"/>
                    </a:cubicBezTo>
                    <a:cubicBezTo>
                      <a:pt x="51" y="20"/>
                      <a:pt x="53" y="32"/>
                      <a:pt x="55" y="52"/>
                    </a:cubicBezTo>
                    <a:cubicBezTo>
                      <a:pt x="57" y="68"/>
                      <a:pt x="69" y="74"/>
                      <a:pt x="72" y="86"/>
                    </a:cubicBezTo>
                    <a:cubicBezTo>
                      <a:pt x="74" y="95"/>
                      <a:pt x="69" y="104"/>
                      <a:pt x="65" y="112"/>
                    </a:cubicBezTo>
                    <a:cubicBezTo>
                      <a:pt x="65" y="114"/>
                      <a:pt x="64" y="115"/>
                      <a:pt x="63" y="115"/>
                    </a:cubicBezTo>
                    <a:cubicBezTo>
                      <a:pt x="62" y="118"/>
                      <a:pt x="61" y="121"/>
                      <a:pt x="61" y="123"/>
                    </a:cubicBezTo>
                    <a:cubicBezTo>
                      <a:pt x="58" y="137"/>
                      <a:pt x="64" y="154"/>
                      <a:pt x="54" y="166"/>
                    </a:cubicBezTo>
                    <a:cubicBezTo>
                      <a:pt x="45" y="178"/>
                      <a:pt x="36" y="175"/>
                      <a:pt x="25" y="184"/>
                    </a:cubicBezTo>
                    <a:cubicBezTo>
                      <a:pt x="18" y="190"/>
                      <a:pt x="16" y="196"/>
                      <a:pt x="8" y="201"/>
                    </a:cubicBezTo>
                    <a:cubicBezTo>
                      <a:pt x="0" y="207"/>
                      <a:pt x="13" y="222"/>
                      <a:pt x="7" y="235"/>
                    </a:cubicBezTo>
                    <a:cubicBezTo>
                      <a:pt x="5" y="238"/>
                      <a:pt x="3" y="240"/>
                      <a:pt x="1" y="241"/>
                    </a:cubicBezTo>
                    <a:cubicBezTo>
                      <a:pt x="1" y="241"/>
                      <a:pt x="1" y="241"/>
                      <a:pt x="1" y="241"/>
                    </a:cubicBezTo>
                    <a:cubicBezTo>
                      <a:pt x="10" y="237"/>
                      <a:pt x="12" y="235"/>
                      <a:pt x="17" y="235"/>
                    </a:cubicBezTo>
                    <a:cubicBezTo>
                      <a:pt x="20" y="223"/>
                      <a:pt x="10" y="210"/>
                      <a:pt x="17" y="204"/>
                    </a:cubicBezTo>
                    <a:cubicBezTo>
                      <a:pt x="26" y="200"/>
                      <a:pt x="28" y="193"/>
                      <a:pt x="35" y="188"/>
                    </a:cubicBezTo>
                    <a:cubicBezTo>
                      <a:pt x="46" y="179"/>
                      <a:pt x="55" y="182"/>
                      <a:pt x="64" y="170"/>
                    </a:cubicBezTo>
                    <a:cubicBezTo>
                      <a:pt x="74" y="158"/>
                      <a:pt x="67" y="140"/>
                      <a:pt x="70" y="127"/>
                    </a:cubicBezTo>
                    <a:cubicBezTo>
                      <a:pt x="72" y="116"/>
                      <a:pt x="85" y="102"/>
                      <a:pt x="82" y="90"/>
                    </a:cubicBezTo>
                    <a:cubicBezTo>
                      <a:pt x="79" y="78"/>
                      <a:pt x="66" y="72"/>
                      <a:pt x="65" y="56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3" name="Freeform 29">
                <a:extLst>
                  <a:ext uri="{FF2B5EF4-FFF2-40B4-BE49-F238E27FC236}">
                    <a16:creationId xmlns:a16="http://schemas.microsoft.com/office/drawing/2014/main" id="{4F222555-C13D-3D00-77F2-DEB8A312C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5" y="1876"/>
                <a:ext cx="96" cy="82"/>
              </a:xfrm>
              <a:custGeom>
                <a:avLst/>
                <a:gdLst>
                  <a:gd name="T0" fmla="*/ 109 w 46"/>
                  <a:gd name="T1" fmla="*/ 145 h 39"/>
                  <a:gd name="T2" fmla="*/ 83 w 46"/>
                  <a:gd name="T3" fmla="*/ 23 h 39"/>
                  <a:gd name="T4" fmla="*/ 109 w 46"/>
                  <a:gd name="T5" fmla="*/ 145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39">
                    <a:moveTo>
                      <a:pt x="25" y="33"/>
                    </a:moveTo>
                    <a:cubicBezTo>
                      <a:pt x="4" y="39"/>
                      <a:pt x="0" y="10"/>
                      <a:pt x="19" y="5"/>
                    </a:cubicBezTo>
                    <a:cubicBezTo>
                      <a:pt x="38" y="0"/>
                      <a:pt x="46" y="26"/>
                      <a:pt x="25" y="33"/>
                    </a:cubicBezTo>
                    <a:close/>
                  </a:path>
                </a:pathLst>
              </a:custGeom>
              <a:solidFill>
                <a:srgbClr val="F9D2CB"/>
              </a:solidFill>
              <a:ln w="26988" cap="rnd">
                <a:solidFill>
                  <a:srgbClr val="F9D2C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4" name="Freeform 30">
                <a:extLst>
                  <a:ext uri="{FF2B5EF4-FFF2-40B4-BE49-F238E27FC236}">
                    <a16:creationId xmlns:a16="http://schemas.microsoft.com/office/drawing/2014/main" id="{398A9919-B62D-930B-11CF-83E8DD927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9" y="1725"/>
                <a:ext cx="86" cy="92"/>
              </a:xfrm>
              <a:custGeom>
                <a:avLst/>
                <a:gdLst>
                  <a:gd name="T0" fmla="*/ 36 w 41"/>
                  <a:gd name="T1" fmla="*/ 128 h 44"/>
                  <a:gd name="T2" fmla="*/ 149 w 41"/>
                  <a:gd name="T3" fmla="*/ 79 h 44"/>
                  <a:gd name="T4" fmla="*/ 36 w 41"/>
                  <a:gd name="T5" fmla="*/ 128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44">
                    <a:moveTo>
                      <a:pt x="8" y="29"/>
                    </a:moveTo>
                    <a:cubicBezTo>
                      <a:pt x="0" y="11"/>
                      <a:pt x="28" y="0"/>
                      <a:pt x="34" y="18"/>
                    </a:cubicBezTo>
                    <a:cubicBezTo>
                      <a:pt x="41" y="36"/>
                      <a:pt x="15" y="44"/>
                      <a:pt x="8" y="29"/>
                    </a:cubicBezTo>
                    <a:close/>
                  </a:path>
                </a:pathLst>
              </a:custGeom>
              <a:solidFill>
                <a:srgbClr val="F9D2CB"/>
              </a:solidFill>
              <a:ln w="26988" cap="rnd">
                <a:solidFill>
                  <a:srgbClr val="F9D2C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5" name="Freeform 31">
                <a:extLst>
                  <a:ext uri="{FF2B5EF4-FFF2-40B4-BE49-F238E27FC236}">
                    <a16:creationId xmlns:a16="http://schemas.microsoft.com/office/drawing/2014/main" id="{1AF5B745-A53A-0D33-7970-2A14FEA8C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1844"/>
                <a:ext cx="107" cy="88"/>
              </a:xfrm>
              <a:custGeom>
                <a:avLst/>
                <a:gdLst>
                  <a:gd name="T0" fmla="*/ 84 w 51"/>
                  <a:gd name="T1" fmla="*/ 149 h 42"/>
                  <a:gd name="T2" fmla="*/ 145 w 51"/>
                  <a:gd name="T3" fmla="*/ 44 h 42"/>
                  <a:gd name="T4" fmla="*/ 84 w 51"/>
                  <a:gd name="T5" fmla="*/ 149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1" h="42">
                    <a:moveTo>
                      <a:pt x="19" y="34"/>
                    </a:moveTo>
                    <a:cubicBezTo>
                      <a:pt x="0" y="26"/>
                      <a:pt x="16" y="0"/>
                      <a:pt x="33" y="10"/>
                    </a:cubicBezTo>
                    <a:cubicBezTo>
                      <a:pt x="51" y="19"/>
                      <a:pt x="38" y="42"/>
                      <a:pt x="19" y="34"/>
                    </a:cubicBezTo>
                    <a:close/>
                  </a:path>
                </a:pathLst>
              </a:custGeom>
              <a:solidFill>
                <a:srgbClr val="F9D2CB"/>
              </a:solidFill>
              <a:ln w="26988" cap="rnd">
                <a:solidFill>
                  <a:srgbClr val="F9D2C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6" name="Freeform 32">
                <a:extLst>
                  <a:ext uri="{FF2B5EF4-FFF2-40B4-BE49-F238E27FC236}">
                    <a16:creationId xmlns:a16="http://schemas.microsoft.com/office/drawing/2014/main" id="{E7F42A7B-EABA-81FC-CEC0-B9D216217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5" y="1706"/>
                <a:ext cx="160" cy="382"/>
              </a:xfrm>
              <a:custGeom>
                <a:avLst/>
                <a:gdLst>
                  <a:gd name="T0" fmla="*/ 0 w 160"/>
                  <a:gd name="T1" fmla="*/ 0 h 382"/>
                  <a:gd name="T2" fmla="*/ 160 w 160"/>
                  <a:gd name="T3" fmla="*/ 382 h 382"/>
                  <a:gd name="T4" fmla="*/ 0 w 160"/>
                  <a:gd name="T5" fmla="*/ 0 h 38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0" h="382">
                    <a:moveTo>
                      <a:pt x="0" y="0"/>
                    </a:moveTo>
                    <a:lnTo>
                      <a:pt x="160" y="3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E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7" name="Line 33">
                <a:extLst>
                  <a:ext uri="{FF2B5EF4-FFF2-40B4-BE49-F238E27FC236}">
                    <a16:creationId xmlns:a16="http://schemas.microsoft.com/office/drawing/2014/main" id="{9C3FBA79-9D6D-B31D-C61E-868F2FE642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5" y="1706"/>
                <a:ext cx="160" cy="38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8" name="Freeform 34">
                <a:extLst>
                  <a:ext uri="{FF2B5EF4-FFF2-40B4-BE49-F238E27FC236}">
                    <a16:creationId xmlns:a16="http://schemas.microsoft.com/office/drawing/2014/main" id="{CAD0A0D7-FF62-1DEB-52F8-FF781CBC8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3" y="1517"/>
                <a:ext cx="615" cy="569"/>
              </a:xfrm>
              <a:custGeom>
                <a:avLst/>
                <a:gdLst>
                  <a:gd name="T0" fmla="*/ 1110 w 293"/>
                  <a:gd name="T1" fmla="*/ 380 h 271"/>
                  <a:gd name="T2" fmla="*/ 863 w 293"/>
                  <a:gd name="T3" fmla="*/ 0 h 271"/>
                  <a:gd name="T4" fmla="*/ 0 w 293"/>
                  <a:gd name="T5" fmla="*/ 393 h 271"/>
                  <a:gd name="T6" fmla="*/ 0 w 293"/>
                  <a:gd name="T7" fmla="*/ 397 h 271"/>
                  <a:gd name="T8" fmla="*/ 348 w 293"/>
                  <a:gd name="T9" fmla="*/ 1190 h 271"/>
                  <a:gd name="T10" fmla="*/ 348 w 293"/>
                  <a:gd name="T11" fmla="*/ 1195 h 271"/>
                  <a:gd name="T12" fmla="*/ 1291 w 293"/>
                  <a:gd name="T13" fmla="*/ 661 h 271"/>
                  <a:gd name="T14" fmla="*/ 1110 w 293"/>
                  <a:gd name="T15" fmla="*/ 380 h 2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3" h="271">
                    <a:moveTo>
                      <a:pt x="252" y="86"/>
                    </a:moveTo>
                    <a:cubicBezTo>
                      <a:pt x="196" y="0"/>
                      <a:pt x="196" y="0"/>
                      <a:pt x="196" y="0"/>
                    </a:cubicBezTo>
                    <a:cubicBezTo>
                      <a:pt x="129" y="34"/>
                      <a:pt x="63" y="65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73" y="71"/>
                      <a:pt x="145" y="209"/>
                      <a:pt x="79" y="270"/>
                    </a:cubicBezTo>
                    <a:cubicBezTo>
                      <a:pt x="79" y="271"/>
                      <a:pt x="79" y="271"/>
                      <a:pt x="79" y="271"/>
                    </a:cubicBezTo>
                    <a:cubicBezTo>
                      <a:pt x="142" y="236"/>
                      <a:pt x="213" y="197"/>
                      <a:pt x="293" y="150"/>
                    </a:cubicBezTo>
                    <a:lnTo>
                      <a:pt x="252" y="86"/>
                    </a:lnTo>
                    <a:close/>
                  </a:path>
                </a:pathLst>
              </a:custGeom>
              <a:solidFill>
                <a:srgbClr val="F9D8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9" name="Freeform 35">
                <a:extLst>
                  <a:ext uri="{FF2B5EF4-FFF2-40B4-BE49-F238E27FC236}">
                    <a16:creationId xmlns:a16="http://schemas.microsoft.com/office/drawing/2014/main" id="{A9BFE67C-3968-AC42-2CBD-B9A3AD4C3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5" y="1668"/>
                <a:ext cx="302" cy="420"/>
              </a:xfrm>
              <a:custGeom>
                <a:avLst/>
                <a:gdLst>
                  <a:gd name="T0" fmla="*/ 333 w 144"/>
                  <a:gd name="T1" fmla="*/ 882 h 200"/>
                  <a:gd name="T2" fmla="*/ 344 w 144"/>
                  <a:gd name="T3" fmla="*/ 878 h 200"/>
                  <a:gd name="T4" fmla="*/ 344 w 144"/>
                  <a:gd name="T5" fmla="*/ 874 h 200"/>
                  <a:gd name="T6" fmla="*/ 0 w 144"/>
                  <a:gd name="T7" fmla="*/ 80 h 2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4" h="200">
                    <a:moveTo>
                      <a:pt x="76" y="200"/>
                    </a:moveTo>
                    <a:cubicBezTo>
                      <a:pt x="78" y="199"/>
                      <a:pt x="78" y="199"/>
                      <a:pt x="78" y="199"/>
                    </a:cubicBezTo>
                    <a:cubicBezTo>
                      <a:pt x="78" y="198"/>
                      <a:pt x="78" y="198"/>
                      <a:pt x="78" y="198"/>
                    </a:cubicBezTo>
                    <a:cubicBezTo>
                      <a:pt x="144" y="137"/>
                      <a:pt x="72" y="0"/>
                      <a:pt x="0" y="18"/>
                    </a:cubicBezTo>
                  </a:path>
                </a:pathLst>
              </a:custGeom>
              <a:solidFill>
                <a:srgbClr val="FCEB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0" name="Freeform 36">
                <a:extLst>
                  <a:ext uri="{FF2B5EF4-FFF2-40B4-BE49-F238E27FC236}">
                    <a16:creationId xmlns:a16="http://schemas.microsoft.com/office/drawing/2014/main" id="{7AA9F60B-31F2-BBD2-6D7C-9AB79DDDB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9" y="2841"/>
                <a:ext cx="113" cy="233"/>
              </a:xfrm>
              <a:custGeom>
                <a:avLst/>
                <a:gdLst>
                  <a:gd name="T0" fmla="*/ 161 w 54"/>
                  <a:gd name="T1" fmla="*/ 0 h 111"/>
                  <a:gd name="T2" fmla="*/ 161 w 54"/>
                  <a:gd name="T3" fmla="*/ 145 h 111"/>
                  <a:gd name="T4" fmla="*/ 123 w 54"/>
                  <a:gd name="T5" fmla="*/ 313 h 111"/>
                  <a:gd name="T6" fmla="*/ 0 w 54"/>
                  <a:gd name="T7" fmla="*/ 489 h 111"/>
                  <a:gd name="T8" fmla="*/ 157 w 54"/>
                  <a:gd name="T9" fmla="*/ 321 h 111"/>
                  <a:gd name="T10" fmla="*/ 197 w 54"/>
                  <a:gd name="T11" fmla="*/ 164 h 111"/>
                  <a:gd name="T12" fmla="*/ 161 w 54"/>
                  <a:gd name="T13" fmla="*/ 0 h 1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111">
                    <a:moveTo>
                      <a:pt x="37" y="0"/>
                    </a:moveTo>
                    <a:cubicBezTo>
                      <a:pt x="49" y="11"/>
                      <a:pt x="42" y="20"/>
                      <a:pt x="37" y="33"/>
                    </a:cubicBezTo>
                    <a:cubicBezTo>
                      <a:pt x="32" y="47"/>
                      <a:pt x="25" y="52"/>
                      <a:pt x="28" y="71"/>
                    </a:cubicBezTo>
                    <a:cubicBezTo>
                      <a:pt x="30" y="89"/>
                      <a:pt x="14" y="105"/>
                      <a:pt x="0" y="111"/>
                    </a:cubicBezTo>
                    <a:cubicBezTo>
                      <a:pt x="26" y="103"/>
                      <a:pt x="34" y="92"/>
                      <a:pt x="36" y="73"/>
                    </a:cubicBezTo>
                    <a:cubicBezTo>
                      <a:pt x="37" y="55"/>
                      <a:pt x="36" y="61"/>
                      <a:pt x="45" y="37"/>
                    </a:cubicBezTo>
                    <a:cubicBezTo>
                      <a:pt x="54" y="13"/>
                      <a:pt x="45" y="11"/>
                      <a:pt x="3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1" name="Freeform 37">
                <a:extLst>
                  <a:ext uri="{FF2B5EF4-FFF2-40B4-BE49-F238E27FC236}">
                    <a16:creationId xmlns:a16="http://schemas.microsoft.com/office/drawing/2014/main" id="{E0AC1031-4966-640B-796A-71A7967027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2961"/>
                <a:ext cx="76" cy="191"/>
              </a:xfrm>
              <a:custGeom>
                <a:avLst/>
                <a:gdLst>
                  <a:gd name="T0" fmla="*/ 103 w 36"/>
                  <a:gd name="T1" fmla="*/ 0 h 91"/>
                  <a:gd name="T2" fmla="*/ 63 w 36"/>
                  <a:gd name="T3" fmla="*/ 241 h 91"/>
                  <a:gd name="T4" fmla="*/ 27 w 36"/>
                  <a:gd name="T5" fmla="*/ 401 h 91"/>
                  <a:gd name="T6" fmla="*/ 125 w 36"/>
                  <a:gd name="T7" fmla="*/ 193 h 91"/>
                  <a:gd name="T8" fmla="*/ 103 w 36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91">
                    <a:moveTo>
                      <a:pt x="23" y="0"/>
                    </a:moveTo>
                    <a:cubicBezTo>
                      <a:pt x="31" y="20"/>
                      <a:pt x="27" y="36"/>
                      <a:pt x="14" y="55"/>
                    </a:cubicBezTo>
                    <a:cubicBezTo>
                      <a:pt x="0" y="74"/>
                      <a:pt x="7" y="84"/>
                      <a:pt x="6" y="91"/>
                    </a:cubicBezTo>
                    <a:cubicBezTo>
                      <a:pt x="8" y="72"/>
                      <a:pt x="20" y="64"/>
                      <a:pt x="28" y="44"/>
                    </a:cubicBezTo>
                    <a:cubicBezTo>
                      <a:pt x="36" y="24"/>
                      <a:pt x="27" y="11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2" name="Freeform 38">
                <a:extLst>
                  <a:ext uri="{FF2B5EF4-FFF2-40B4-BE49-F238E27FC236}">
                    <a16:creationId xmlns:a16="http://schemas.microsoft.com/office/drawing/2014/main" id="{BC92A046-031B-B5B5-109B-AA93F9190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6" y="2648"/>
                <a:ext cx="78" cy="210"/>
              </a:xfrm>
              <a:custGeom>
                <a:avLst/>
                <a:gdLst>
                  <a:gd name="T0" fmla="*/ 0 w 37"/>
                  <a:gd name="T1" fmla="*/ 0 h 100"/>
                  <a:gd name="T2" fmla="*/ 72 w 37"/>
                  <a:gd name="T3" fmla="*/ 225 h 100"/>
                  <a:gd name="T4" fmla="*/ 112 w 37"/>
                  <a:gd name="T5" fmla="*/ 441 h 100"/>
                  <a:gd name="T6" fmla="*/ 129 w 37"/>
                  <a:gd name="T7" fmla="*/ 233 h 100"/>
                  <a:gd name="T8" fmla="*/ 57 w 37"/>
                  <a:gd name="T9" fmla="*/ 105 h 100"/>
                  <a:gd name="T10" fmla="*/ 0 w 37"/>
                  <a:gd name="T11" fmla="*/ 0 h 1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7" h="100">
                    <a:moveTo>
                      <a:pt x="0" y="0"/>
                    </a:moveTo>
                    <a:cubicBezTo>
                      <a:pt x="8" y="16"/>
                      <a:pt x="0" y="31"/>
                      <a:pt x="16" y="51"/>
                    </a:cubicBezTo>
                    <a:cubicBezTo>
                      <a:pt x="32" y="71"/>
                      <a:pt x="30" y="79"/>
                      <a:pt x="25" y="100"/>
                    </a:cubicBezTo>
                    <a:cubicBezTo>
                      <a:pt x="37" y="75"/>
                      <a:pt x="35" y="72"/>
                      <a:pt x="29" y="53"/>
                    </a:cubicBezTo>
                    <a:cubicBezTo>
                      <a:pt x="22" y="35"/>
                      <a:pt x="17" y="43"/>
                      <a:pt x="13" y="24"/>
                    </a:cubicBezTo>
                    <a:cubicBezTo>
                      <a:pt x="9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3" name="Freeform 39">
                <a:extLst>
                  <a:ext uri="{FF2B5EF4-FFF2-40B4-BE49-F238E27FC236}">
                    <a16:creationId xmlns:a16="http://schemas.microsoft.com/office/drawing/2014/main" id="{05B21C57-B22C-98E1-AF5A-A24B121C1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" y="2482"/>
                <a:ext cx="138" cy="97"/>
              </a:xfrm>
              <a:custGeom>
                <a:avLst/>
                <a:gdLst>
                  <a:gd name="T0" fmla="*/ 0 w 66"/>
                  <a:gd name="T1" fmla="*/ 188 h 46"/>
                  <a:gd name="T2" fmla="*/ 289 w 66"/>
                  <a:gd name="T3" fmla="*/ 0 h 46"/>
                  <a:gd name="T4" fmla="*/ 0 w 66"/>
                  <a:gd name="T5" fmla="*/ 188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6" h="46">
                    <a:moveTo>
                      <a:pt x="0" y="42"/>
                    </a:moveTo>
                    <a:cubicBezTo>
                      <a:pt x="21" y="38"/>
                      <a:pt x="54" y="15"/>
                      <a:pt x="66" y="0"/>
                    </a:cubicBezTo>
                    <a:cubicBezTo>
                      <a:pt x="58" y="22"/>
                      <a:pt x="33" y="46"/>
                      <a:pt x="0" y="4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4" name="Freeform 40">
                <a:extLst>
                  <a:ext uri="{FF2B5EF4-FFF2-40B4-BE49-F238E27FC236}">
                    <a16:creationId xmlns:a16="http://schemas.microsoft.com/office/drawing/2014/main" id="{B6FAEBD8-C956-30ED-8FAA-D3BA4F33E1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534"/>
                <a:ext cx="118" cy="201"/>
              </a:xfrm>
              <a:custGeom>
                <a:avLst/>
                <a:gdLst>
                  <a:gd name="T0" fmla="*/ 0 w 56"/>
                  <a:gd name="T1" fmla="*/ 421 h 96"/>
                  <a:gd name="T2" fmla="*/ 152 w 56"/>
                  <a:gd name="T3" fmla="*/ 0 h 96"/>
                  <a:gd name="T4" fmla="*/ 0 w 56"/>
                  <a:gd name="T5" fmla="*/ 421 h 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6" h="96">
                    <a:moveTo>
                      <a:pt x="0" y="96"/>
                    </a:moveTo>
                    <a:cubicBezTo>
                      <a:pt x="24" y="87"/>
                      <a:pt x="50" y="44"/>
                      <a:pt x="34" y="0"/>
                    </a:cubicBezTo>
                    <a:cubicBezTo>
                      <a:pt x="50" y="28"/>
                      <a:pt x="56" y="79"/>
                      <a:pt x="0" y="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5" name="Freeform 41">
                <a:extLst>
                  <a:ext uri="{FF2B5EF4-FFF2-40B4-BE49-F238E27FC236}">
                    <a16:creationId xmlns:a16="http://schemas.microsoft.com/office/drawing/2014/main" id="{2722A6FB-6176-5993-26C1-60DB2AA00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2" y="1624"/>
                <a:ext cx="144" cy="296"/>
              </a:xfrm>
              <a:custGeom>
                <a:avLst/>
                <a:gdLst>
                  <a:gd name="T0" fmla="*/ 0 w 69"/>
                  <a:gd name="T1" fmla="*/ 621 h 141"/>
                  <a:gd name="T2" fmla="*/ 127 w 69"/>
                  <a:gd name="T3" fmla="*/ 0 h 141"/>
                  <a:gd name="T4" fmla="*/ 0 w 69"/>
                  <a:gd name="T5" fmla="*/ 621 h 1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9" h="141">
                    <a:moveTo>
                      <a:pt x="0" y="141"/>
                    </a:moveTo>
                    <a:cubicBezTo>
                      <a:pt x="28" y="125"/>
                      <a:pt x="63" y="56"/>
                      <a:pt x="29" y="0"/>
                    </a:cubicBezTo>
                    <a:cubicBezTo>
                      <a:pt x="56" y="25"/>
                      <a:pt x="69" y="112"/>
                      <a:pt x="0" y="14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6" name="Freeform 42">
                <a:extLst>
                  <a:ext uri="{FF2B5EF4-FFF2-40B4-BE49-F238E27FC236}">
                    <a16:creationId xmlns:a16="http://schemas.microsoft.com/office/drawing/2014/main" id="{71B8EDC4-AF93-B8FF-0B51-2A92A4E2A6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1540"/>
                <a:ext cx="117" cy="136"/>
              </a:xfrm>
              <a:custGeom>
                <a:avLst/>
                <a:gdLst>
                  <a:gd name="T0" fmla="*/ 0 w 56"/>
                  <a:gd name="T1" fmla="*/ 285 h 65"/>
                  <a:gd name="T2" fmla="*/ 140 w 56"/>
                  <a:gd name="T3" fmla="*/ 0 h 65"/>
                  <a:gd name="T4" fmla="*/ 0 w 56"/>
                  <a:gd name="T5" fmla="*/ 285 h 6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6" h="65">
                    <a:moveTo>
                      <a:pt x="0" y="65"/>
                    </a:moveTo>
                    <a:cubicBezTo>
                      <a:pt x="25" y="60"/>
                      <a:pt x="45" y="29"/>
                      <a:pt x="32" y="0"/>
                    </a:cubicBezTo>
                    <a:cubicBezTo>
                      <a:pt x="48" y="17"/>
                      <a:pt x="56" y="59"/>
                      <a:pt x="0" y="6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7" name="Freeform 43">
                <a:extLst>
                  <a:ext uri="{FF2B5EF4-FFF2-40B4-BE49-F238E27FC236}">
                    <a16:creationId xmlns:a16="http://schemas.microsoft.com/office/drawing/2014/main" id="{4F52D761-13F2-A819-65AF-9813A5BBB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5" y="1672"/>
                <a:ext cx="92" cy="107"/>
              </a:xfrm>
              <a:custGeom>
                <a:avLst/>
                <a:gdLst>
                  <a:gd name="T0" fmla="*/ 0 w 44"/>
                  <a:gd name="T1" fmla="*/ 224 h 51"/>
                  <a:gd name="T2" fmla="*/ 109 w 44"/>
                  <a:gd name="T3" fmla="*/ 0 h 51"/>
                  <a:gd name="T4" fmla="*/ 0 w 44"/>
                  <a:gd name="T5" fmla="*/ 224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51">
                    <a:moveTo>
                      <a:pt x="0" y="51"/>
                    </a:moveTo>
                    <a:cubicBezTo>
                      <a:pt x="20" y="46"/>
                      <a:pt x="36" y="22"/>
                      <a:pt x="25" y="0"/>
                    </a:cubicBezTo>
                    <a:cubicBezTo>
                      <a:pt x="38" y="13"/>
                      <a:pt x="44" y="45"/>
                      <a:pt x="0" y="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8" name="Freeform 44">
                <a:extLst>
                  <a:ext uri="{FF2B5EF4-FFF2-40B4-BE49-F238E27FC236}">
                    <a16:creationId xmlns:a16="http://schemas.microsoft.com/office/drawing/2014/main" id="{81BBF052-E998-9EC4-0CBC-0ADA5B8A9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7" y="1653"/>
                <a:ext cx="91" cy="107"/>
              </a:xfrm>
              <a:custGeom>
                <a:avLst/>
                <a:gdLst>
                  <a:gd name="T0" fmla="*/ 0 w 43"/>
                  <a:gd name="T1" fmla="*/ 224 h 51"/>
                  <a:gd name="T2" fmla="*/ 112 w 43"/>
                  <a:gd name="T3" fmla="*/ 0 h 51"/>
                  <a:gd name="T4" fmla="*/ 0 w 43"/>
                  <a:gd name="T5" fmla="*/ 224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" h="51">
                    <a:moveTo>
                      <a:pt x="0" y="51"/>
                    </a:moveTo>
                    <a:cubicBezTo>
                      <a:pt x="19" y="47"/>
                      <a:pt x="35" y="23"/>
                      <a:pt x="25" y="0"/>
                    </a:cubicBezTo>
                    <a:cubicBezTo>
                      <a:pt x="37" y="14"/>
                      <a:pt x="43" y="46"/>
                      <a:pt x="0" y="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9" name="Freeform 45">
                <a:extLst>
                  <a:ext uri="{FF2B5EF4-FFF2-40B4-BE49-F238E27FC236}">
                    <a16:creationId xmlns:a16="http://schemas.microsoft.com/office/drawing/2014/main" id="{C257A400-D57B-3AA5-0DBD-8F8942A07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1865"/>
                <a:ext cx="55" cy="63"/>
              </a:xfrm>
              <a:custGeom>
                <a:avLst/>
                <a:gdLst>
                  <a:gd name="T0" fmla="*/ 0 w 26"/>
                  <a:gd name="T1" fmla="*/ 132 h 30"/>
                  <a:gd name="T2" fmla="*/ 68 w 26"/>
                  <a:gd name="T3" fmla="*/ 0 h 30"/>
                  <a:gd name="T4" fmla="*/ 0 w 26"/>
                  <a:gd name="T5" fmla="*/ 132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30">
                    <a:moveTo>
                      <a:pt x="0" y="30"/>
                    </a:moveTo>
                    <a:cubicBezTo>
                      <a:pt x="12" y="28"/>
                      <a:pt x="21" y="14"/>
                      <a:pt x="15" y="0"/>
                    </a:cubicBezTo>
                    <a:cubicBezTo>
                      <a:pt x="22" y="8"/>
                      <a:pt x="26" y="27"/>
                      <a:pt x="0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0" name="Freeform 46">
                <a:extLst>
                  <a:ext uri="{FF2B5EF4-FFF2-40B4-BE49-F238E27FC236}">
                    <a16:creationId xmlns:a16="http://schemas.microsoft.com/office/drawing/2014/main" id="{2F2AE86A-2805-3A27-F9E2-2B0FD973A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2" y="2531"/>
                <a:ext cx="168" cy="264"/>
              </a:xfrm>
              <a:custGeom>
                <a:avLst/>
                <a:gdLst>
                  <a:gd name="T0" fmla="*/ 252 w 80"/>
                  <a:gd name="T1" fmla="*/ 92 h 126"/>
                  <a:gd name="T2" fmla="*/ 80 w 80"/>
                  <a:gd name="T3" fmla="*/ 281 h 126"/>
                  <a:gd name="T4" fmla="*/ 61 w 80"/>
                  <a:gd name="T5" fmla="*/ 400 h 126"/>
                  <a:gd name="T6" fmla="*/ 57 w 80"/>
                  <a:gd name="T7" fmla="*/ 553 h 126"/>
                  <a:gd name="T8" fmla="*/ 76 w 80"/>
                  <a:gd name="T9" fmla="*/ 197 h 126"/>
                  <a:gd name="T10" fmla="*/ 216 w 80"/>
                  <a:gd name="T11" fmla="*/ 105 h 126"/>
                  <a:gd name="T12" fmla="*/ 353 w 80"/>
                  <a:gd name="T13" fmla="*/ 0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0" h="126">
                    <a:moveTo>
                      <a:pt x="57" y="21"/>
                    </a:moveTo>
                    <a:cubicBezTo>
                      <a:pt x="44" y="34"/>
                      <a:pt x="26" y="47"/>
                      <a:pt x="18" y="64"/>
                    </a:cubicBezTo>
                    <a:cubicBezTo>
                      <a:pt x="14" y="73"/>
                      <a:pt x="14" y="81"/>
                      <a:pt x="14" y="91"/>
                    </a:cubicBezTo>
                    <a:cubicBezTo>
                      <a:pt x="14" y="103"/>
                      <a:pt x="13" y="114"/>
                      <a:pt x="13" y="126"/>
                    </a:cubicBezTo>
                    <a:cubicBezTo>
                      <a:pt x="10" y="100"/>
                      <a:pt x="0" y="70"/>
                      <a:pt x="17" y="45"/>
                    </a:cubicBezTo>
                    <a:cubicBezTo>
                      <a:pt x="24" y="35"/>
                      <a:pt x="38" y="31"/>
                      <a:pt x="49" y="24"/>
                    </a:cubicBezTo>
                    <a:cubicBezTo>
                      <a:pt x="56" y="20"/>
                      <a:pt x="77" y="5"/>
                      <a:pt x="80" y="0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1" name="Freeform 47">
                <a:extLst>
                  <a:ext uri="{FF2B5EF4-FFF2-40B4-BE49-F238E27FC236}">
                    <a16:creationId xmlns:a16="http://schemas.microsoft.com/office/drawing/2014/main" id="{A1328173-5AE4-E66E-FDCC-B2EB7B3EC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6" y="2302"/>
                <a:ext cx="187" cy="241"/>
              </a:xfrm>
              <a:custGeom>
                <a:avLst/>
                <a:gdLst>
                  <a:gd name="T0" fmla="*/ 282 w 89"/>
                  <a:gd name="T1" fmla="*/ 96 h 115"/>
                  <a:gd name="T2" fmla="*/ 141 w 89"/>
                  <a:gd name="T3" fmla="*/ 304 h 115"/>
                  <a:gd name="T4" fmla="*/ 76 w 89"/>
                  <a:gd name="T5" fmla="*/ 396 h 115"/>
                  <a:gd name="T6" fmla="*/ 105 w 89"/>
                  <a:gd name="T7" fmla="*/ 505 h 115"/>
                  <a:gd name="T8" fmla="*/ 128 w 89"/>
                  <a:gd name="T9" fmla="*/ 212 h 115"/>
                  <a:gd name="T10" fmla="*/ 244 w 89"/>
                  <a:gd name="T11" fmla="*/ 96 h 115"/>
                  <a:gd name="T12" fmla="*/ 393 w 89"/>
                  <a:gd name="T13" fmla="*/ 0 h 115"/>
                  <a:gd name="T14" fmla="*/ 300 w 89"/>
                  <a:gd name="T15" fmla="*/ 109 h 1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9" h="115">
                    <a:moveTo>
                      <a:pt x="64" y="22"/>
                    </a:moveTo>
                    <a:cubicBezTo>
                      <a:pt x="51" y="29"/>
                      <a:pt x="25" y="53"/>
                      <a:pt x="32" y="69"/>
                    </a:cubicBezTo>
                    <a:cubicBezTo>
                      <a:pt x="27" y="75"/>
                      <a:pt x="19" y="82"/>
                      <a:pt x="17" y="90"/>
                    </a:cubicBezTo>
                    <a:cubicBezTo>
                      <a:pt x="14" y="101"/>
                      <a:pt x="23" y="105"/>
                      <a:pt x="24" y="115"/>
                    </a:cubicBezTo>
                    <a:cubicBezTo>
                      <a:pt x="0" y="92"/>
                      <a:pt x="16" y="72"/>
                      <a:pt x="29" y="48"/>
                    </a:cubicBezTo>
                    <a:cubicBezTo>
                      <a:pt x="36" y="33"/>
                      <a:pt x="43" y="30"/>
                      <a:pt x="55" y="22"/>
                    </a:cubicBezTo>
                    <a:cubicBezTo>
                      <a:pt x="67" y="15"/>
                      <a:pt x="75" y="3"/>
                      <a:pt x="89" y="0"/>
                    </a:cubicBezTo>
                    <a:cubicBezTo>
                      <a:pt x="80" y="7"/>
                      <a:pt x="72" y="13"/>
                      <a:pt x="68" y="25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2" name="Freeform 48">
                <a:extLst>
                  <a:ext uri="{FF2B5EF4-FFF2-40B4-BE49-F238E27FC236}">
                    <a16:creationId xmlns:a16="http://schemas.microsoft.com/office/drawing/2014/main" id="{28582CE4-DECC-7FBA-1D05-18D6AC50BC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2677"/>
                <a:ext cx="269" cy="160"/>
              </a:xfrm>
              <a:custGeom>
                <a:avLst/>
                <a:gdLst>
                  <a:gd name="T0" fmla="*/ 17 w 128"/>
                  <a:gd name="T1" fmla="*/ 337 h 76"/>
                  <a:gd name="T2" fmla="*/ 101 w 128"/>
                  <a:gd name="T3" fmla="*/ 196 h 76"/>
                  <a:gd name="T4" fmla="*/ 185 w 128"/>
                  <a:gd name="T5" fmla="*/ 181 h 76"/>
                  <a:gd name="T6" fmla="*/ 252 w 128"/>
                  <a:gd name="T7" fmla="*/ 120 h 76"/>
                  <a:gd name="T8" fmla="*/ 420 w 128"/>
                  <a:gd name="T9" fmla="*/ 84 h 76"/>
                  <a:gd name="T10" fmla="*/ 565 w 128"/>
                  <a:gd name="T11" fmla="*/ 0 h 76"/>
                  <a:gd name="T12" fmla="*/ 425 w 128"/>
                  <a:gd name="T13" fmla="*/ 44 h 76"/>
                  <a:gd name="T14" fmla="*/ 252 w 128"/>
                  <a:gd name="T15" fmla="*/ 61 h 76"/>
                  <a:gd name="T16" fmla="*/ 200 w 128"/>
                  <a:gd name="T17" fmla="*/ 124 h 76"/>
                  <a:gd name="T18" fmla="*/ 120 w 128"/>
                  <a:gd name="T19" fmla="*/ 145 h 76"/>
                  <a:gd name="T20" fmla="*/ 17 w 128"/>
                  <a:gd name="T21" fmla="*/ 257 h 7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8" h="76">
                    <a:moveTo>
                      <a:pt x="4" y="76"/>
                    </a:moveTo>
                    <a:cubicBezTo>
                      <a:pt x="14" y="66"/>
                      <a:pt x="10" y="51"/>
                      <a:pt x="23" y="44"/>
                    </a:cubicBezTo>
                    <a:cubicBezTo>
                      <a:pt x="29" y="40"/>
                      <a:pt x="36" y="43"/>
                      <a:pt x="42" y="41"/>
                    </a:cubicBezTo>
                    <a:cubicBezTo>
                      <a:pt x="49" y="38"/>
                      <a:pt x="51" y="32"/>
                      <a:pt x="57" y="27"/>
                    </a:cubicBezTo>
                    <a:cubicBezTo>
                      <a:pt x="70" y="16"/>
                      <a:pt x="80" y="23"/>
                      <a:pt x="95" y="19"/>
                    </a:cubicBezTo>
                    <a:cubicBezTo>
                      <a:pt x="108" y="16"/>
                      <a:pt x="115" y="2"/>
                      <a:pt x="128" y="0"/>
                    </a:cubicBezTo>
                    <a:cubicBezTo>
                      <a:pt x="117" y="1"/>
                      <a:pt x="108" y="9"/>
                      <a:pt x="96" y="10"/>
                    </a:cubicBezTo>
                    <a:cubicBezTo>
                      <a:pt x="83" y="12"/>
                      <a:pt x="69" y="7"/>
                      <a:pt x="57" y="14"/>
                    </a:cubicBezTo>
                    <a:cubicBezTo>
                      <a:pt x="52" y="18"/>
                      <a:pt x="51" y="24"/>
                      <a:pt x="45" y="28"/>
                    </a:cubicBezTo>
                    <a:cubicBezTo>
                      <a:pt x="39" y="32"/>
                      <a:pt x="33" y="31"/>
                      <a:pt x="27" y="33"/>
                    </a:cubicBezTo>
                    <a:cubicBezTo>
                      <a:pt x="15" y="36"/>
                      <a:pt x="0" y="44"/>
                      <a:pt x="4" y="58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3" name="Freeform 49">
                <a:extLst>
                  <a:ext uri="{FF2B5EF4-FFF2-40B4-BE49-F238E27FC236}">
                    <a16:creationId xmlns:a16="http://schemas.microsoft.com/office/drawing/2014/main" id="{A8B6031A-8580-5806-EC28-278176968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2" y="2631"/>
                <a:ext cx="224" cy="72"/>
              </a:xfrm>
              <a:custGeom>
                <a:avLst/>
                <a:gdLst>
                  <a:gd name="T0" fmla="*/ 0 w 107"/>
                  <a:gd name="T1" fmla="*/ 144 h 34"/>
                  <a:gd name="T2" fmla="*/ 268 w 107"/>
                  <a:gd name="T3" fmla="*/ 40 h 34"/>
                  <a:gd name="T4" fmla="*/ 469 w 107"/>
                  <a:gd name="T5" fmla="*/ 44 h 34"/>
                  <a:gd name="T6" fmla="*/ 253 w 107"/>
                  <a:gd name="T7" fmla="*/ 8 h 34"/>
                  <a:gd name="T8" fmla="*/ 0 w 107"/>
                  <a:gd name="T9" fmla="*/ 144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" h="34">
                    <a:moveTo>
                      <a:pt x="0" y="32"/>
                    </a:moveTo>
                    <a:cubicBezTo>
                      <a:pt x="15" y="34"/>
                      <a:pt x="47" y="13"/>
                      <a:pt x="61" y="9"/>
                    </a:cubicBezTo>
                    <a:cubicBezTo>
                      <a:pt x="77" y="4"/>
                      <a:pt x="91" y="8"/>
                      <a:pt x="107" y="10"/>
                    </a:cubicBezTo>
                    <a:cubicBezTo>
                      <a:pt x="91" y="7"/>
                      <a:pt x="75" y="0"/>
                      <a:pt x="58" y="2"/>
                    </a:cubicBezTo>
                    <a:cubicBezTo>
                      <a:pt x="41" y="5"/>
                      <a:pt x="13" y="21"/>
                      <a:pt x="0" y="32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4" name="Freeform 50">
                <a:extLst>
                  <a:ext uri="{FF2B5EF4-FFF2-40B4-BE49-F238E27FC236}">
                    <a16:creationId xmlns:a16="http://schemas.microsoft.com/office/drawing/2014/main" id="{3236C574-C9E7-7CA2-7D78-DA93896F9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063"/>
                <a:ext cx="350" cy="123"/>
              </a:xfrm>
              <a:custGeom>
                <a:avLst/>
                <a:gdLst>
                  <a:gd name="T0" fmla="*/ 0 w 167"/>
                  <a:gd name="T1" fmla="*/ 256 h 59"/>
                  <a:gd name="T2" fmla="*/ 734 w 167"/>
                  <a:gd name="T3" fmla="*/ 121 h 59"/>
                  <a:gd name="T4" fmla="*/ 0 w 167"/>
                  <a:gd name="T5" fmla="*/ 256 h 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" h="59">
                    <a:moveTo>
                      <a:pt x="0" y="59"/>
                    </a:moveTo>
                    <a:cubicBezTo>
                      <a:pt x="24" y="26"/>
                      <a:pt x="105" y="8"/>
                      <a:pt x="167" y="28"/>
                    </a:cubicBezTo>
                    <a:cubicBezTo>
                      <a:pt x="108" y="0"/>
                      <a:pt x="45" y="4"/>
                      <a:pt x="0" y="59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5" name="Freeform 51">
                <a:extLst>
                  <a:ext uri="{FF2B5EF4-FFF2-40B4-BE49-F238E27FC236}">
                    <a16:creationId xmlns:a16="http://schemas.microsoft.com/office/drawing/2014/main" id="{49CD1D01-8135-1397-F2FD-DC45801F1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383"/>
                <a:ext cx="206" cy="58"/>
              </a:xfrm>
              <a:custGeom>
                <a:avLst/>
                <a:gdLst>
                  <a:gd name="T0" fmla="*/ 0 w 98"/>
                  <a:gd name="T1" fmla="*/ 99 h 28"/>
                  <a:gd name="T2" fmla="*/ 433 w 98"/>
                  <a:gd name="T3" fmla="*/ 120 h 28"/>
                  <a:gd name="T4" fmla="*/ 0 w 98"/>
                  <a:gd name="T5" fmla="*/ 99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8" h="28">
                    <a:moveTo>
                      <a:pt x="0" y="23"/>
                    </a:moveTo>
                    <a:cubicBezTo>
                      <a:pt x="24" y="6"/>
                      <a:pt x="76" y="12"/>
                      <a:pt x="98" y="28"/>
                    </a:cubicBezTo>
                    <a:cubicBezTo>
                      <a:pt x="71" y="3"/>
                      <a:pt x="27" y="0"/>
                      <a:pt x="0" y="23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6" name="Freeform 52">
                <a:extLst>
                  <a:ext uri="{FF2B5EF4-FFF2-40B4-BE49-F238E27FC236}">
                    <a16:creationId xmlns:a16="http://schemas.microsoft.com/office/drawing/2014/main" id="{EAC35C14-D0F2-B21F-7FC0-2271EF316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6" y="1548"/>
                <a:ext cx="292" cy="137"/>
              </a:xfrm>
              <a:custGeom>
                <a:avLst/>
                <a:gdLst>
                  <a:gd name="T0" fmla="*/ 0 w 139"/>
                  <a:gd name="T1" fmla="*/ 289 h 65"/>
                  <a:gd name="T2" fmla="*/ 613 w 139"/>
                  <a:gd name="T3" fmla="*/ 0 h 6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9" h="65">
                    <a:moveTo>
                      <a:pt x="0" y="65"/>
                    </a:moveTo>
                    <a:cubicBezTo>
                      <a:pt x="48" y="56"/>
                      <a:pt x="113" y="27"/>
                      <a:pt x="13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7" name="Freeform 53">
                <a:extLst>
                  <a:ext uri="{FF2B5EF4-FFF2-40B4-BE49-F238E27FC236}">
                    <a16:creationId xmlns:a16="http://schemas.microsoft.com/office/drawing/2014/main" id="{D2AB716E-9000-CA6C-05C9-3D72D9C5A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9" y="1823"/>
                <a:ext cx="365" cy="219"/>
              </a:xfrm>
              <a:custGeom>
                <a:avLst/>
                <a:gdLst>
                  <a:gd name="T0" fmla="*/ 8 w 174"/>
                  <a:gd name="T1" fmla="*/ 53 h 104"/>
                  <a:gd name="T2" fmla="*/ 8 w 174"/>
                  <a:gd name="T3" fmla="*/ 430 h 104"/>
                  <a:gd name="T4" fmla="*/ 766 w 174"/>
                  <a:gd name="T5" fmla="*/ 0 h 104"/>
                  <a:gd name="T6" fmla="*/ 159 w 174"/>
                  <a:gd name="T7" fmla="*/ 200 h 104"/>
                  <a:gd name="T8" fmla="*/ 8 w 174"/>
                  <a:gd name="T9" fmla="*/ 53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104">
                    <a:moveTo>
                      <a:pt x="2" y="12"/>
                    </a:moveTo>
                    <a:cubicBezTo>
                      <a:pt x="10" y="32"/>
                      <a:pt x="22" y="65"/>
                      <a:pt x="2" y="97"/>
                    </a:cubicBezTo>
                    <a:cubicBezTo>
                      <a:pt x="0" y="104"/>
                      <a:pt x="174" y="0"/>
                      <a:pt x="174" y="0"/>
                    </a:cubicBezTo>
                    <a:cubicBezTo>
                      <a:pt x="149" y="14"/>
                      <a:pt x="52" y="54"/>
                      <a:pt x="36" y="45"/>
                    </a:cubicBezTo>
                    <a:cubicBezTo>
                      <a:pt x="20" y="36"/>
                      <a:pt x="12" y="17"/>
                      <a:pt x="2" y="12"/>
                    </a:cubicBezTo>
                    <a:close/>
                  </a:path>
                </a:pathLst>
              </a:custGeom>
              <a:solidFill>
                <a:srgbClr val="F5B8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8" name="Freeform 54">
                <a:extLst>
                  <a:ext uri="{FF2B5EF4-FFF2-40B4-BE49-F238E27FC236}">
                    <a16:creationId xmlns:a16="http://schemas.microsoft.com/office/drawing/2014/main" id="{32E6E29A-1DC2-7164-4B45-A3449D3BD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8" y="1991"/>
                <a:ext cx="226" cy="208"/>
              </a:xfrm>
              <a:custGeom>
                <a:avLst/>
                <a:gdLst>
                  <a:gd name="T0" fmla="*/ 257 w 108"/>
                  <a:gd name="T1" fmla="*/ 76 h 99"/>
                  <a:gd name="T2" fmla="*/ 329 w 108"/>
                  <a:gd name="T3" fmla="*/ 168 h 99"/>
                  <a:gd name="T4" fmla="*/ 0 w 108"/>
                  <a:gd name="T5" fmla="*/ 437 h 99"/>
                  <a:gd name="T6" fmla="*/ 473 w 108"/>
                  <a:gd name="T7" fmla="*/ 168 h 99"/>
                  <a:gd name="T8" fmla="*/ 412 w 10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8" h="99">
                    <a:moveTo>
                      <a:pt x="59" y="17"/>
                    </a:moveTo>
                    <a:cubicBezTo>
                      <a:pt x="70" y="22"/>
                      <a:pt x="75" y="22"/>
                      <a:pt x="75" y="38"/>
                    </a:cubicBezTo>
                    <a:cubicBezTo>
                      <a:pt x="75" y="54"/>
                      <a:pt x="0" y="99"/>
                      <a:pt x="0" y="99"/>
                    </a:cubicBezTo>
                    <a:cubicBezTo>
                      <a:pt x="37" y="79"/>
                      <a:pt x="108" y="38"/>
                      <a:pt x="108" y="38"/>
                    </a:cubicBezTo>
                    <a:cubicBezTo>
                      <a:pt x="94" y="0"/>
                      <a:pt x="94" y="0"/>
                      <a:pt x="94" y="0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9" name="Freeform 55">
                <a:extLst>
                  <a:ext uri="{FF2B5EF4-FFF2-40B4-BE49-F238E27FC236}">
                    <a16:creationId xmlns:a16="http://schemas.microsoft.com/office/drawing/2014/main" id="{5D9B124A-9B4C-56B9-5A17-01F2DC2A63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1704"/>
                <a:ext cx="239" cy="270"/>
              </a:xfrm>
              <a:custGeom>
                <a:avLst/>
                <a:gdLst>
                  <a:gd name="T0" fmla="*/ 321 w 114"/>
                  <a:gd name="T1" fmla="*/ 0 h 129"/>
                  <a:gd name="T2" fmla="*/ 501 w 114"/>
                  <a:gd name="T3" fmla="*/ 437 h 129"/>
                  <a:gd name="T4" fmla="*/ 413 w 114"/>
                  <a:gd name="T5" fmla="*/ 565 h 129"/>
                  <a:gd name="T6" fmla="*/ 325 w 114"/>
                  <a:gd name="T7" fmla="*/ 509 h 129"/>
                  <a:gd name="T8" fmla="*/ 294 w 114"/>
                  <a:gd name="T9" fmla="*/ 350 h 129"/>
                  <a:gd name="T10" fmla="*/ 0 w 114"/>
                  <a:gd name="T11" fmla="*/ 140 h 129"/>
                  <a:gd name="T12" fmla="*/ 325 w 114"/>
                  <a:gd name="T13" fmla="*/ 17 h 1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4" h="129">
                    <a:moveTo>
                      <a:pt x="73" y="0"/>
                    </a:moveTo>
                    <a:cubicBezTo>
                      <a:pt x="114" y="100"/>
                      <a:pt x="114" y="100"/>
                      <a:pt x="114" y="100"/>
                    </a:cubicBezTo>
                    <a:cubicBezTo>
                      <a:pt x="94" y="129"/>
                      <a:pt x="94" y="129"/>
                      <a:pt x="94" y="129"/>
                    </a:cubicBezTo>
                    <a:cubicBezTo>
                      <a:pt x="74" y="116"/>
                      <a:pt x="74" y="116"/>
                      <a:pt x="74" y="116"/>
                    </a:cubicBezTo>
                    <a:cubicBezTo>
                      <a:pt x="67" y="80"/>
                      <a:pt x="67" y="80"/>
                      <a:pt x="67" y="80"/>
                    </a:cubicBezTo>
                    <a:cubicBezTo>
                      <a:pt x="67" y="80"/>
                      <a:pt x="48" y="34"/>
                      <a:pt x="0" y="32"/>
                    </a:cubicBezTo>
                    <a:cubicBezTo>
                      <a:pt x="25" y="23"/>
                      <a:pt x="74" y="4"/>
                      <a:pt x="74" y="4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0" name="Freeform 56">
                <a:extLst>
                  <a:ext uri="{FF2B5EF4-FFF2-40B4-BE49-F238E27FC236}">
                    <a16:creationId xmlns:a16="http://schemas.microsoft.com/office/drawing/2014/main" id="{43B436F8-1774-D0C6-6E30-5F3F0796B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8" y="3110"/>
                <a:ext cx="344" cy="88"/>
              </a:xfrm>
              <a:custGeom>
                <a:avLst/>
                <a:gdLst>
                  <a:gd name="T0" fmla="*/ 325 w 164"/>
                  <a:gd name="T1" fmla="*/ 8 h 42"/>
                  <a:gd name="T2" fmla="*/ 722 w 164"/>
                  <a:gd name="T3" fmla="*/ 184 h 42"/>
                  <a:gd name="T4" fmla="*/ 369 w 164"/>
                  <a:gd name="T5" fmla="*/ 71 h 42"/>
                  <a:gd name="T6" fmla="*/ 0 w 164"/>
                  <a:gd name="T7" fmla="*/ 80 h 42"/>
                  <a:gd name="T8" fmla="*/ 325 w 164"/>
                  <a:gd name="T9" fmla="*/ 8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4" h="42">
                    <a:moveTo>
                      <a:pt x="74" y="2"/>
                    </a:moveTo>
                    <a:cubicBezTo>
                      <a:pt x="108" y="4"/>
                      <a:pt x="138" y="18"/>
                      <a:pt x="164" y="42"/>
                    </a:cubicBezTo>
                    <a:cubicBezTo>
                      <a:pt x="156" y="40"/>
                      <a:pt x="112" y="22"/>
                      <a:pt x="84" y="16"/>
                    </a:cubicBezTo>
                    <a:cubicBezTo>
                      <a:pt x="56" y="10"/>
                      <a:pt x="42" y="16"/>
                      <a:pt x="0" y="18"/>
                    </a:cubicBezTo>
                    <a:cubicBezTo>
                      <a:pt x="22" y="12"/>
                      <a:pt x="54" y="0"/>
                      <a:pt x="74" y="2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1" name="Freeform 57">
                <a:extLst>
                  <a:ext uri="{FF2B5EF4-FFF2-40B4-BE49-F238E27FC236}">
                    <a16:creationId xmlns:a16="http://schemas.microsoft.com/office/drawing/2014/main" id="{B1ECFF80-B879-A85A-74ED-D28D243F4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3051"/>
                <a:ext cx="394" cy="92"/>
              </a:xfrm>
              <a:custGeom>
                <a:avLst/>
                <a:gdLst>
                  <a:gd name="T0" fmla="*/ 0 w 188"/>
                  <a:gd name="T1" fmla="*/ 192 h 44"/>
                  <a:gd name="T2" fmla="*/ 474 w 188"/>
                  <a:gd name="T3" fmla="*/ 88 h 44"/>
                  <a:gd name="T4" fmla="*/ 826 w 188"/>
                  <a:gd name="T5" fmla="*/ 61 h 44"/>
                  <a:gd name="T6" fmla="*/ 264 w 188"/>
                  <a:gd name="T7" fmla="*/ 44 h 44"/>
                  <a:gd name="T8" fmla="*/ 0 w 188"/>
                  <a:gd name="T9" fmla="*/ 192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8" h="44">
                    <a:moveTo>
                      <a:pt x="0" y="44"/>
                    </a:moveTo>
                    <a:cubicBezTo>
                      <a:pt x="40" y="30"/>
                      <a:pt x="60" y="24"/>
                      <a:pt x="108" y="20"/>
                    </a:cubicBezTo>
                    <a:cubicBezTo>
                      <a:pt x="156" y="16"/>
                      <a:pt x="188" y="14"/>
                      <a:pt x="188" y="14"/>
                    </a:cubicBezTo>
                    <a:cubicBezTo>
                      <a:pt x="142" y="12"/>
                      <a:pt x="100" y="0"/>
                      <a:pt x="60" y="10"/>
                    </a:cubicBezTo>
                    <a:cubicBezTo>
                      <a:pt x="20" y="20"/>
                      <a:pt x="0" y="44"/>
                      <a:pt x="0" y="44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2" name="Freeform 58">
                <a:extLst>
                  <a:ext uri="{FF2B5EF4-FFF2-40B4-BE49-F238E27FC236}">
                    <a16:creationId xmlns:a16="http://schemas.microsoft.com/office/drawing/2014/main" id="{60EFEF65-5A91-78F4-9148-A387CD2BE2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4" y="2577"/>
                <a:ext cx="155" cy="235"/>
              </a:xfrm>
              <a:custGeom>
                <a:avLst/>
                <a:gdLst>
                  <a:gd name="T0" fmla="*/ 325 w 74"/>
                  <a:gd name="T1" fmla="*/ 0 h 112"/>
                  <a:gd name="T2" fmla="*/ 0 w 74"/>
                  <a:gd name="T3" fmla="*/ 493 h 1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4" h="112">
                    <a:moveTo>
                      <a:pt x="74" y="0"/>
                    </a:moveTo>
                    <a:cubicBezTo>
                      <a:pt x="68" y="26"/>
                      <a:pt x="42" y="78"/>
                      <a:pt x="0" y="112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3" name="Freeform 59">
                <a:extLst>
                  <a:ext uri="{FF2B5EF4-FFF2-40B4-BE49-F238E27FC236}">
                    <a16:creationId xmlns:a16="http://schemas.microsoft.com/office/drawing/2014/main" id="{1D7E5687-ABF4-C171-2D80-4DC8DF386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2782"/>
                <a:ext cx="398" cy="235"/>
              </a:xfrm>
              <a:custGeom>
                <a:avLst/>
                <a:gdLst>
                  <a:gd name="T0" fmla="*/ 0 w 190"/>
                  <a:gd name="T1" fmla="*/ 0 h 112"/>
                  <a:gd name="T2" fmla="*/ 526 w 190"/>
                  <a:gd name="T3" fmla="*/ 264 h 112"/>
                  <a:gd name="T4" fmla="*/ 834 w 190"/>
                  <a:gd name="T5" fmla="*/ 493 h 112"/>
                  <a:gd name="T6" fmla="*/ 536 w 190"/>
                  <a:gd name="T7" fmla="*/ 193 h 112"/>
                  <a:gd name="T8" fmla="*/ 0 w 190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0" h="112">
                    <a:moveTo>
                      <a:pt x="0" y="0"/>
                    </a:moveTo>
                    <a:cubicBezTo>
                      <a:pt x="38" y="18"/>
                      <a:pt x="89" y="37"/>
                      <a:pt x="120" y="60"/>
                    </a:cubicBezTo>
                    <a:cubicBezTo>
                      <a:pt x="154" y="86"/>
                      <a:pt x="190" y="112"/>
                      <a:pt x="190" y="112"/>
                    </a:cubicBezTo>
                    <a:cubicBezTo>
                      <a:pt x="150" y="78"/>
                      <a:pt x="158" y="68"/>
                      <a:pt x="122" y="44"/>
                    </a:cubicBezTo>
                    <a:cubicBezTo>
                      <a:pt x="99" y="29"/>
                      <a:pt x="30" y="8"/>
                      <a:pt x="0" y="0"/>
                    </a:cubicBezTo>
                    <a:close/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4" name="Freeform 60">
                <a:extLst>
                  <a:ext uri="{FF2B5EF4-FFF2-40B4-BE49-F238E27FC236}">
                    <a16:creationId xmlns:a16="http://schemas.microsoft.com/office/drawing/2014/main" id="{0AF8C375-EE8F-6405-021E-B978D54C5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1781"/>
                <a:ext cx="183" cy="405"/>
              </a:xfrm>
              <a:custGeom>
                <a:avLst/>
                <a:gdLst>
                  <a:gd name="T0" fmla="*/ 208 w 87"/>
                  <a:gd name="T1" fmla="*/ 344 h 193"/>
                  <a:gd name="T2" fmla="*/ 4 w 87"/>
                  <a:gd name="T3" fmla="*/ 850 h 193"/>
                  <a:gd name="T4" fmla="*/ 141 w 87"/>
                  <a:gd name="T5" fmla="*/ 325 h 193"/>
                  <a:gd name="T6" fmla="*/ 385 w 87"/>
                  <a:gd name="T7" fmla="*/ 0 h 193"/>
                  <a:gd name="T8" fmla="*/ 208 w 87"/>
                  <a:gd name="T9" fmla="*/ 344 h 1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7" h="193">
                    <a:moveTo>
                      <a:pt x="47" y="78"/>
                    </a:moveTo>
                    <a:cubicBezTo>
                      <a:pt x="25" y="106"/>
                      <a:pt x="7" y="162"/>
                      <a:pt x="1" y="193"/>
                    </a:cubicBezTo>
                    <a:cubicBezTo>
                      <a:pt x="0" y="173"/>
                      <a:pt x="12" y="106"/>
                      <a:pt x="32" y="74"/>
                    </a:cubicBezTo>
                    <a:cubicBezTo>
                      <a:pt x="52" y="42"/>
                      <a:pt x="83" y="17"/>
                      <a:pt x="87" y="0"/>
                    </a:cubicBezTo>
                    <a:cubicBezTo>
                      <a:pt x="80" y="26"/>
                      <a:pt x="63" y="53"/>
                      <a:pt x="47" y="7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5" name="Freeform 61">
                <a:extLst>
                  <a:ext uri="{FF2B5EF4-FFF2-40B4-BE49-F238E27FC236}">
                    <a16:creationId xmlns:a16="http://schemas.microsoft.com/office/drawing/2014/main" id="{D33E1000-63C2-6F99-FA6A-099E08578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9" y="1345"/>
                <a:ext cx="1435" cy="134"/>
              </a:xfrm>
              <a:custGeom>
                <a:avLst/>
                <a:gdLst>
                  <a:gd name="T0" fmla="*/ 417 w 684"/>
                  <a:gd name="T1" fmla="*/ 61 h 64"/>
                  <a:gd name="T2" fmla="*/ 0 w 684"/>
                  <a:gd name="T3" fmla="*/ 144 h 64"/>
                  <a:gd name="T4" fmla="*/ 365 w 684"/>
                  <a:gd name="T5" fmla="*/ 40 h 64"/>
                  <a:gd name="T6" fmla="*/ 990 w 684"/>
                  <a:gd name="T7" fmla="*/ 27 h 64"/>
                  <a:gd name="T8" fmla="*/ 1651 w 684"/>
                  <a:gd name="T9" fmla="*/ 109 h 64"/>
                  <a:gd name="T10" fmla="*/ 2201 w 684"/>
                  <a:gd name="T11" fmla="*/ 140 h 64"/>
                  <a:gd name="T12" fmla="*/ 3011 w 684"/>
                  <a:gd name="T13" fmla="*/ 281 h 64"/>
                  <a:gd name="T14" fmla="*/ 2257 w 684"/>
                  <a:gd name="T15" fmla="*/ 193 h 64"/>
                  <a:gd name="T16" fmla="*/ 1603 w 684"/>
                  <a:gd name="T17" fmla="*/ 161 h 64"/>
                  <a:gd name="T18" fmla="*/ 797 w 684"/>
                  <a:gd name="T19" fmla="*/ 61 h 64"/>
                  <a:gd name="T20" fmla="*/ 417 w 684"/>
                  <a:gd name="T21" fmla="*/ 61 h 6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4" h="64">
                    <a:moveTo>
                      <a:pt x="95" y="14"/>
                    </a:moveTo>
                    <a:cubicBezTo>
                      <a:pt x="59" y="18"/>
                      <a:pt x="20" y="28"/>
                      <a:pt x="0" y="33"/>
                    </a:cubicBezTo>
                    <a:cubicBezTo>
                      <a:pt x="19" y="32"/>
                      <a:pt x="49" y="14"/>
                      <a:pt x="83" y="9"/>
                    </a:cubicBezTo>
                    <a:cubicBezTo>
                      <a:pt x="116" y="4"/>
                      <a:pt x="184" y="0"/>
                      <a:pt x="225" y="6"/>
                    </a:cubicBezTo>
                    <a:cubicBezTo>
                      <a:pt x="267" y="13"/>
                      <a:pt x="345" y="18"/>
                      <a:pt x="375" y="25"/>
                    </a:cubicBezTo>
                    <a:cubicBezTo>
                      <a:pt x="404" y="32"/>
                      <a:pt x="473" y="32"/>
                      <a:pt x="500" y="32"/>
                    </a:cubicBezTo>
                    <a:cubicBezTo>
                      <a:pt x="527" y="32"/>
                      <a:pt x="638" y="48"/>
                      <a:pt x="684" y="64"/>
                    </a:cubicBezTo>
                    <a:cubicBezTo>
                      <a:pt x="645" y="50"/>
                      <a:pt x="552" y="48"/>
                      <a:pt x="513" y="44"/>
                    </a:cubicBezTo>
                    <a:cubicBezTo>
                      <a:pt x="475" y="40"/>
                      <a:pt x="413" y="48"/>
                      <a:pt x="364" y="37"/>
                    </a:cubicBezTo>
                    <a:cubicBezTo>
                      <a:pt x="315" y="26"/>
                      <a:pt x="244" y="13"/>
                      <a:pt x="181" y="14"/>
                    </a:cubicBezTo>
                    <a:cubicBezTo>
                      <a:pt x="152" y="15"/>
                      <a:pt x="125" y="11"/>
                      <a:pt x="95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6" name="Freeform 62">
                <a:extLst>
                  <a:ext uri="{FF2B5EF4-FFF2-40B4-BE49-F238E27FC236}">
                    <a16:creationId xmlns:a16="http://schemas.microsoft.com/office/drawing/2014/main" id="{D035FA4E-1A2E-6D23-9C9D-D194AA6763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9" y="2249"/>
                <a:ext cx="187" cy="46"/>
              </a:xfrm>
              <a:custGeom>
                <a:avLst/>
                <a:gdLst>
                  <a:gd name="T0" fmla="*/ 0 w 89"/>
                  <a:gd name="T1" fmla="*/ 75 h 22"/>
                  <a:gd name="T2" fmla="*/ 149 w 89"/>
                  <a:gd name="T3" fmla="*/ 4 h 22"/>
                  <a:gd name="T4" fmla="*/ 393 w 89"/>
                  <a:gd name="T5" fmla="*/ 0 h 22"/>
                  <a:gd name="T6" fmla="*/ 225 w 89"/>
                  <a:gd name="T7" fmla="*/ 56 h 22"/>
                  <a:gd name="T8" fmla="*/ 141 w 89"/>
                  <a:gd name="T9" fmla="*/ 56 h 22"/>
                  <a:gd name="T10" fmla="*/ 27 w 89"/>
                  <a:gd name="T11" fmla="*/ 84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9" h="22">
                    <a:moveTo>
                      <a:pt x="0" y="17"/>
                    </a:moveTo>
                    <a:cubicBezTo>
                      <a:pt x="12" y="22"/>
                      <a:pt x="28" y="11"/>
                      <a:pt x="34" y="1"/>
                    </a:cubicBezTo>
                    <a:cubicBezTo>
                      <a:pt x="50" y="10"/>
                      <a:pt x="76" y="16"/>
                      <a:pt x="89" y="0"/>
                    </a:cubicBezTo>
                    <a:cubicBezTo>
                      <a:pt x="82" y="14"/>
                      <a:pt x="65" y="16"/>
                      <a:pt x="51" y="13"/>
                    </a:cubicBezTo>
                    <a:cubicBezTo>
                      <a:pt x="43" y="12"/>
                      <a:pt x="40" y="9"/>
                      <a:pt x="32" y="13"/>
                    </a:cubicBezTo>
                    <a:cubicBezTo>
                      <a:pt x="21" y="18"/>
                      <a:pt x="19" y="20"/>
                      <a:pt x="6" y="1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7" name="Freeform 63">
                <a:extLst>
                  <a:ext uri="{FF2B5EF4-FFF2-40B4-BE49-F238E27FC236}">
                    <a16:creationId xmlns:a16="http://schemas.microsoft.com/office/drawing/2014/main" id="{E6D0279F-0D75-6F45-B4AA-A5556D19C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5" y="2167"/>
                <a:ext cx="112" cy="68"/>
              </a:xfrm>
              <a:custGeom>
                <a:avLst/>
                <a:gdLst>
                  <a:gd name="T0" fmla="*/ 0 w 53"/>
                  <a:gd name="T1" fmla="*/ 132 h 32"/>
                  <a:gd name="T2" fmla="*/ 112 w 53"/>
                  <a:gd name="T3" fmla="*/ 128 h 32"/>
                  <a:gd name="T4" fmla="*/ 237 w 53"/>
                  <a:gd name="T5" fmla="*/ 0 h 32"/>
                  <a:gd name="T6" fmla="*/ 180 w 53"/>
                  <a:gd name="T7" fmla="*/ 68 h 32"/>
                  <a:gd name="T8" fmla="*/ 36 w 53"/>
                  <a:gd name="T9" fmla="*/ 128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" h="32">
                    <a:moveTo>
                      <a:pt x="0" y="29"/>
                    </a:moveTo>
                    <a:cubicBezTo>
                      <a:pt x="9" y="32"/>
                      <a:pt x="16" y="30"/>
                      <a:pt x="25" y="28"/>
                    </a:cubicBezTo>
                    <a:cubicBezTo>
                      <a:pt x="41" y="22"/>
                      <a:pt x="45" y="14"/>
                      <a:pt x="53" y="0"/>
                    </a:cubicBezTo>
                    <a:cubicBezTo>
                      <a:pt x="48" y="5"/>
                      <a:pt x="45" y="10"/>
                      <a:pt x="40" y="15"/>
                    </a:cubicBezTo>
                    <a:cubicBezTo>
                      <a:pt x="29" y="24"/>
                      <a:pt x="22" y="25"/>
                      <a:pt x="8" y="2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8" name="Freeform 64">
                <a:extLst>
                  <a:ext uri="{FF2B5EF4-FFF2-40B4-BE49-F238E27FC236}">
                    <a16:creationId xmlns:a16="http://schemas.microsoft.com/office/drawing/2014/main" id="{B622C5F2-C845-61BE-3C71-5962770F1F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027"/>
                <a:ext cx="69" cy="59"/>
              </a:xfrm>
              <a:custGeom>
                <a:avLst/>
                <a:gdLst>
                  <a:gd name="T0" fmla="*/ 0 w 33"/>
                  <a:gd name="T1" fmla="*/ 120 h 28"/>
                  <a:gd name="T2" fmla="*/ 144 w 33"/>
                  <a:gd name="T3" fmla="*/ 0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28">
                    <a:moveTo>
                      <a:pt x="0" y="27"/>
                    </a:moveTo>
                    <a:cubicBezTo>
                      <a:pt x="14" y="28"/>
                      <a:pt x="30" y="6"/>
                      <a:pt x="3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9" name="Freeform 65">
                <a:extLst>
                  <a:ext uri="{FF2B5EF4-FFF2-40B4-BE49-F238E27FC236}">
                    <a16:creationId xmlns:a16="http://schemas.microsoft.com/office/drawing/2014/main" id="{5A7D1504-BB2A-6228-7114-F893B2ACD1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2398"/>
                <a:ext cx="69" cy="114"/>
              </a:xfrm>
              <a:custGeom>
                <a:avLst/>
                <a:gdLst>
                  <a:gd name="T0" fmla="*/ 144 w 33"/>
                  <a:gd name="T1" fmla="*/ 0 h 54"/>
                  <a:gd name="T2" fmla="*/ 61 w 33"/>
                  <a:gd name="T3" fmla="*/ 112 h 54"/>
                  <a:gd name="T4" fmla="*/ 17 w 33"/>
                  <a:gd name="T5" fmla="*/ 241 h 54"/>
                  <a:gd name="T6" fmla="*/ 92 w 33"/>
                  <a:gd name="T7" fmla="*/ 133 h 54"/>
                  <a:gd name="T8" fmla="*/ 144 w 33"/>
                  <a:gd name="T9" fmla="*/ 0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54">
                    <a:moveTo>
                      <a:pt x="33" y="0"/>
                    </a:moveTo>
                    <a:cubicBezTo>
                      <a:pt x="29" y="14"/>
                      <a:pt x="20" y="19"/>
                      <a:pt x="14" y="25"/>
                    </a:cubicBezTo>
                    <a:cubicBezTo>
                      <a:pt x="9" y="32"/>
                      <a:pt x="0" y="39"/>
                      <a:pt x="4" y="54"/>
                    </a:cubicBezTo>
                    <a:cubicBezTo>
                      <a:pt x="5" y="40"/>
                      <a:pt x="13" y="40"/>
                      <a:pt x="21" y="30"/>
                    </a:cubicBezTo>
                    <a:cubicBezTo>
                      <a:pt x="29" y="19"/>
                      <a:pt x="32" y="10"/>
                      <a:pt x="3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0" name="Freeform 66">
                <a:extLst>
                  <a:ext uri="{FF2B5EF4-FFF2-40B4-BE49-F238E27FC236}">
                    <a16:creationId xmlns:a16="http://schemas.microsoft.com/office/drawing/2014/main" id="{2A065D9C-DE73-9A9B-F7CC-5D2DCE72F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2" y="2329"/>
                <a:ext cx="105" cy="94"/>
              </a:xfrm>
              <a:custGeom>
                <a:avLst/>
                <a:gdLst>
                  <a:gd name="T0" fmla="*/ 0 w 50"/>
                  <a:gd name="T1" fmla="*/ 196 h 45"/>
                  <a:gd name="T2" fmla="*/ 101 w 50"/>
                  <a:gd name="T3" fmla="*/ 92 h 45"/>
                  <a:gd name="T4" fmla="*/ 221 w 50"/>
                  <a:gd name="T5" fmla="*/ 0 h 45"/>
                  <a:gd name="T6" fmla="*/ 116 w 50"/>
                  <a:gd name="T7" fmla="*/ 127 h 45"/>
                  <a:gd name="T8" fmla="*/ 0 w 50"/>
                  <a:gd name="T9" fmla="*/ 196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45">
                    <a:moveTo>
                      <a:pt x="0" y="45"/>
                    </a:moveTo>
                    <a:cubicBezTo>
                      <a:pt x="13" y="36"/>
                      <a:pt x="17" y="31"/>
                      <a:pt x="23" y="21"/>
                    </a:cubicBezTo>
                    <a:cubicBezTo>
                      <a:pt x="29" y="11"/>
                      <a:pt x="39" y="4"/>
                      <a:pt x="50" y="0"/>
                    </a:cubicBezTo>
                    <a:cubicBezTo>
                      <a:pt x="40" y="3"/>
                      <a:pt x="34" y="17"/>
                      <a:pt x="26" y="29"/>
                    </a:cubicBezTo>
                    <a:cubicBezTo>
                      <a:pt x="18" y="41"/>
                      <a:pt x="0" y="45"/>
                      <a:pt x="0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1" name="Freeform 67">
                <a:extLst>
                  <a:ext uri="{FF2B5EF4-FFF2-40B4-BE49-F238E27FC236}">
                    <a16:creationId xmlns:a16="http://schemas.microsoft.com/office/drawing/2014/main" id="{8B14D658-5646-AB7C-1749-26C30CE4B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1830"/>
                <a:ext cx="27" cy="46"/>
              </a:xfrm>
              <a:custGeom>
                <a:avLst/>
                <a:gdLst>
                  <a:gd name="T0" fmla="*/ 0 w 13"/>
                  <a:gd name="T1" fmla="*/ 61 h 22"/>
                  <a:gd name="T2" fmla="*/ 12 w 13"/>
                  <a:gd name="T3" fmla="*/ 96 h 22"/>
                  <a:gd name="T4" fmla="*/ 35 w 13"/>
                  <a:gd name="T5" fmla="*/ 0 h 22"/>
                  <a:gd name="T6" fmla="*/ 4 w 13"/>
                  <a:gd name="T7" fmla="*/ 56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22">
                    <a:moveTo>
                      <a:pt x="0" y="14"/>
                    </a:moveTo>
                    <a:cubicBezTo>
                      <a:pt x="1" y="17"/>
                      <a:pt x="2" y="20"/>
                      <a:pt x="3" y="22"/>
                    </a:cubicBezTo>
                    <a:cubicBezTo>
                      <a:pt x="1" y="14"/>
                      <a:pt x="13" y="8"/>
                      <a:pt x="8" y="0"/>
                    </a:cubicBezTo>
                    <a:cubicBezTo>
                      <a:pt x="8" y="4"/>
                      <a:pt x="5" y="10"/>
                      <a:pt x="1" y="13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2" name="Freeform 68">
                <a:extLst>
                  <a:ext uri="{FF2B5EF4-FFF2-40B4-BE49-F238E27FC236}">
                    <a16:creationId xmlns:a16="http://schemas.microsoft.com/office/drawing/2014/main" id="{3081F625-1EC5-0F7D-AFE9-2B8AA73CB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3" y="1920"/>
                <a:ext cx="19" cy="75"/>
              </a:xfrm>
              <a:custGeom>
                <a:avLst/>
                <a:gdLst>
                  <a:gd name="T0" fmla="*/ 17 w 9"/>
                  <a:gd name="T1" fmla="*/ 0 h 36"/>
                  <a:gd name="T2" fmla="*/ 13 w 9"/>
                  <a:gd name="T3" fmla="*/ 88 h 36"/>
                  <a:gd name="T4" fmla="*/ 4 w 9"/>
                  <a:gd name="T5" fmla="*/ 117 h 36"/>
                  <a:gd name="T6" fmla="*/ 23 w 9"/>
                  <a:gd name="T7" fmla="*/ 156 h 36"/>
                  <a:gd name="T8" fmla="*/ 27 w 9"/>
                  <a:gd name="T9" fmla="*/ 108 h 36"/>
                  <a:gd name="T10" fmla="*/ 17 w 9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36">
                    <a:moveTo>
                      <a:pt x="4" y="0"/>
                    </a:moveTo>
                    <a:cubicBezTo>
                      <a:pt x="5" y="5"/>
                      <a:pt x="6" y="14"/>
                      <a:pt x="3" y="20"/>
                    </a:cubicBezTo>
                    <a:cubicBezTo>
                      <a:pt x="2" y="22"/>
                      <a:pt x="0" y="23"/>
                      <a:pt x="1" y="27"/>
                    </a:cubicBezTo>
                    <a:cubicBezTo>
                      <a:pt x="1" y="30"/>
                      <a:pt x="4" y="33"/>
                      <a:pt x="5" y="36"/>
                    </a:cubicBezTo>
                    <a:cubicBezTo>
                      <a:pt x="4" y="31"/>
                      <a:pt x="4" y="30"/>
                      <a:pt x="6" y="25"/>
                    </a:cubicBezTo>
                    <a:cubicBezTo>
                      <a:pt x="9" y="18"/>
                      <a:pt x="9" y="5"/>
                      <a:pt x="4" y="0"/>
                    </a:cubicBezTo>
                  </a:path>
                </a:pathLst>
              </a:custGeom>
              <a:solidFill>
                <a:srgbClr val="F9D2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3" name="Freeform 69">
                <a:extLst>
                  <a:ext uri="{FF2B5EF4-FFF2-40B4-BE49-F238E27FC236}">
                    <a16:creationId xmlns:a16="http://schemas.microsoft.com/office/drawing/2014/main" id="{EF493060-8692-7950-8BBB-5E9FEB9956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1708"/>
                <a:ext cx="166" cy="168"/>
              </a:xfrm>
              <a:custGeom>
                <a:avLst/>
                <a:gdLst>
                  <a:gd name="T0" fmla="*/ 0 w 79"/>
                  <a:gd name="T1" fmla="*/ 32 h 80"/>
                  <a:gd name="T2" fmla="*/ 349 w 79"/>
                  <a:gd name="T3" fmla="*/ 353 h 80"/>
                  <a:gd name="T4" fmla="*/ 44 w 79"/>
                  <a:gd name="T5" fmla="*/ 120 h 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9" h="80">
                    <a:moveTo>
                      <a:pt x="0" y="7"/>
                    </a:moveTo>
                    <a:cubicBezTo>
                      <a:pt x="36" y="0"/>
                      <a:pt x="72" y="42"/>
                      <a:pt x="79" y="80"/>
                    </a:cubicBezTo>
                    <a:cubicBezTo>
                      <a:pt x="67" y="52"/>
                      <a:pt x="13" y="12"/>
                      <a:pt x="10" y="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4" name="Freeform 70">
                <a:extLst>
                  <a:ext uri="{FF2B5EF4-FFF2-40B4-BE49-F238E27FC236}">
                    <a16:creationId xmlns:a16="http://schemas.microsoft.com/office/drawing/2014/main" id="{B5358330-EA6D-E1E6-604E-D4B78C1282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2698"/>
                <a:ext cx="403" cy="475"/>
              </a:xfrm>
              <a:custGeom>
                <a:avLst/>
                <a:gdLst>
                  <a:gd name="T0" fmla="*/ 554 w 192"/>
                  <a:gd name="T1" fmla="*/ 998 h 226"/>
                  <a:gd name="T2" fmla="*/ 516 w 192"/>
                  <a:gd name="T3" fmla="*/ 853 h 226"/>
                  <a:gd name="T4" fmla="*/ 533 w 192"/>
                  <a:gd name="T5" fmla="*/ 750 h 226"/>
                  <a:gd name="T6" fmla="*/ 670 w 192"/>
                  <a:gd name="T7" fmla="*/ 738 h 226"/>
                  <a:gd name="T8" fmla="*/ 693 w 192"/>
                  <a:gd name="T9" fmla="*/ 658 h 226"/>
                  <a:gd name="T10" fmla="*/ 789 w 192"/>
                  <a:gd name="T11" fmla="*/ 588 h 226"/>
                  <a:gd name="T12" fmla="*/ 766 w 192"/>
                  <a:gd name="T13" fmla="*/ 494 h 226"/>
                  <a:gd name="T14" fmla="*/ 837 w 192"/>
                  <a:gd name="T15" fmla="*/ 437 h 226"/>
                  <a:gd name="T16" fmla="*/ 749 w 192"/>
                  <a:gd name="T17" fmla="*/ 357 h 226"/>
                  <a:gd name="T18" fmla="*/ 775 w 192"/>
                  <a:gd name="T19" fmla="*/ 229 h 226"/>
                  <a:gd name="T20" fmla="*/ 665 w 192"/>
                  <a:gd name="T21" fmla="*/ 141 h 226"/>
                  <a:gd name="T22" fmla="*/ 569 w 192"/>
                  <a:gd name="T23" fmla="*/ 27 h 226"/>
                  <a:gd name="T24" fmla="*/ 453 w 192"/>
                  <a:gd name="T25" fmla="*/ 97 h 226"/>
                  <a:gd name="T26" fmla="*/ 348 w 192"/>
                  <a:gd name="T27" fmla="*/ 40 h 226"/>
                  <a:gd name="T28" fmla="*/ 348 w 192"/>
                  <a:gd name="T29" fmla="*/ 40 h 226"/>
                  <a:gd name="T30" fmla="*/ 264 w 192"/>
                  <a:gd name="T31" fmla="*/ 124 h 226"/>
                  <a:gd name="T32" fmla="*/ 185 w 192"/>
                  <a:gd name="T33" fmla="*/ 177 h 226"/>
                  <a:gd name="T34" fmla="*/ 160 w 192"/>
                  <a:gd name="T35" fmla="*/ 273 h 226"/>
                  <a:gd name="T36" fmla="*/ 71 w 192"/>
                  <a:gd name="T37" fmla="*/ 284 h 226"/>
                  <a:gd name="T38" fmla="*/ 88 w 192"/>
                  <a:gd name="T39" fmla="*/ 366 h 226"/>
                  <a:gd name="T40" fmla="*/ 65 w 192"/>
                  <a:gd name="T41" fmla="*/ 437 h 226"/>
                  <a:gd name="T42" fmla="*/ 48 w 192"/>
                  <a:gd name="T43" fmla="*/ 513 h 226"/>
                  <a:gd name="T44" fmla="*/ 40 w 192"/>
                  <a:gd name="T45" fmla="*/ 618 h 226"/>
                  <a:gd name="T46" fmla="*/ 124 w 192"/>
                  <a:gd name="T47" fmla="*/ 677 h 226"/>
                  <a:gd name="T48" fmla="*/ 132 w 192"/>
                  <a:gd name="T49" fmla="*/ 794 h 226"/>
                  <a:gd name="T50" fmla="*/ 136 w 192"/>
                  <a:gd name="T51" fmla="*/ 849 h 226"/>
                  <a:gd name="T52" fmla="*/ 189 w 192"/>
                  <a:gd name="T53" fmla="*/ 858 h 226"/>
                  <a:gd name="T54" fmla="*/ 229 w 192"/>
                  <a:gd name="T55" fmla="*/ 893 h 226"/>
                  <a:gd name="T56" fmla="*/ 285 w 192"/>
                  <a:gd name="T57" fmla="*/ 897 h 226"/>
                  <a:gd name="T58" fmla="*/ 344 w 192"/>
                  <a:gd name="T59" fmla="*/ 927 h 226"/>
                  <a:gd name="T60" fmla="*/ 413 w 192"/>
                  <a:gd name="T61" fmla="*/ 927 h 226"/>
                  <a:gd name="T62" fmla="*/ 472 w 192"/>
                  <a:gd name="T63" fmla="*/ 963 h 226"/>
                  <a:gd name="T64" fmla="*/ 554 w 192"/>
                  <a:gd name="T65" fmla="*/ 998 h 22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2" h="226">
                    <a:moveTo>
                      <a:pt x="126" y="226"/>
                    </a:moveTo>
                    <a:cubicBezTo>
                      <a:pt x="131" y="215"/>
                      <a:pt x="119" y="201"/>
                      <a:pt x="117" y="193"/>
                    </a:cubicBezTo>
                    <a:cubicBezTo>
                      <a:pt x="115" y="185"/>
                      <a:pt x="112" y="176"/>
                      <a:pt x="121" y="170"/>
                    </a:cubicBezTo>
                    <a:cubicBezTo>
                      <a:pt x="128" y="164"/>
                      <a:pt x="142" y="172"/>
                      <a:pt x="152" y="167"/>
                    </a:cubicBezTo>
                    <a:cubicBezTo>
                      <a:pt x="160" y="160"/>
                      <a:pt x="157" y="156"/>
                      <a:pt x="157" y="149"/>
                    </a:cubicBezTo>
                    <a:cubicBezTo>
                      <a:pt x="154" y="128"/>
                      <a:pt x="176" y="145"/>
                      <a:pt x="179" y="133"/>
                    </a:cubicBezTo>
                    <a:cubicBezTo>
                      <a:pt x="181" y="122"/>
                      <a:pt x="169" y="121"/>
                      <a:pt x="174" y="112"/>
                    </a:cubicBezTo>
                    <a:cubicBezTo>
                      <a:pt x="179" y="104"/>
                      <a:pt x="192" y="105"/>
                      <a:pt x="190" y="99"/>
                    </a:cubicBezTo>
                    <a:cubicBezTo>
                      <a:pt x="188" y="93"/>
                      <a:pt x="171" y="91"/>
                      <a:pt x="170" y="81"/>
                    </a:cubicBezTo>
                    <a:cubicBezTo>
                      <a:pt x="168" y="67"/>
                      <a:pt x="176" y="64"/>
                      <a:pt x="176" y="52"/>
                    </a:cubicBezTo>
                    <a:cubicBezTo>
                      <a:pt x="175" y="31"/>
                      <a:pt x="160" y="38"/>
                      <a:pt x="151" y="32"/>
                    </a:cubicBezTo>
                    <a:cubicBezTo>
                      <a:pt x="138" y="24"/>
                      <a:pt x="146" y="12"/>
                      <a:pt x="129" y="6"/>
                    </a:cubicBezTo>
                    <a:cubicBezTo>
                      <a:pt x="113" y="1"/>
                      <a:pt x="115" y="23"/>
                      <a:pt x="103" y="22"/>
                    </a:cubicBezTo>
                    <a:cubicBezTo>
                      <a:pt x="93" y="21"/>
                      <a:pt x="91" y="0"/>
                      <a:pt x="79" y="9"/>
                    </a:cubicBezTo>
                    <a:cubicBezTo>
                      <a:pt x="79" y="9"/>
                      <a:pt x="79" y="9"/>
                      <a:pt x="79" y="9"/>
                    </a:cubicBezTo>
                    <a:cubicBezTo>
                      <a:pt x="73" y="12"/>
                      <a:pt x="67" y="25"/>
                      <a:pt x="60" y="28"/>
                    </a:cubicBezTo>
                    <a:cubicBezTo>
                      <a:pt x="52" y="31"/>
                      <a:pt x="44" y="27"/>
                      <a:pt x="42" y="40"/>
                    </a:cubicBezTo>
                    <a:cubicBezTo>
                      <a:pt x="40" y="49"/>
                      <a:pt x="49" y="55"/>
                      <a:pt x="36" y="62"/>
                    </a:cubicBezTo>
                    <a:cubicBezTo>
                      <a:pt x="30" y="65"/>
                      <a:pt x="23" y="59"/>
                      <a:pt x="16" y="64"/>
                    </a:cubicBezTo>
                    <a:cubicBezTo>
                      <a:pt x="7" y="71"/>
                      <a:pt x="15" y="77"/>
                      <a:pt x="20" y="83"/>
                    </a:cubicBezTo>
                    <a:cubicBezTo>
                      <a:pt x="26" y="93"/>
                      <a:pt x="23" y="91"/>
                      <a:pt x="15" y="99"/>
                    </a:cubicBezTo>
                    <a:cubicBezTo>
                      <a:pt x="10" y="103"/>
                      <a:pt x="0" y="109"/>
                      <a:pt x="11" y="116"/>
                    </a:cubicBezTo>
                    <a:cubicBezTo>
                      <a:pt x="17" y="120"/>
                      <a:pt x="1" y="129"/>
                      <a:pt x="9" y="140"/>
                    </a:cubicBezTo>
                    <a:cubicBezTo>
                      <a:pt x="17" y="151"/>
                      <a:pt x="23" y="145"/>
                      <a:pt x="28" y="153"/>
                    </a:cubicBezTo>
                    <a:cubicBezTo>
                      <a:pt x="34" y="163"/>
                      <a:pt x="31" y="169"/>
                      <a:pt x="30" y="180"/>
                    </a:cubicBezTo>
                    <a:cubicBezTo>
                      <a:pt x="29" y="186"/>
                      <a:pt x="30" y="189"/>
                      <a:pt x="31" y="192"/>
                    </a:cubicBezTo>
                    <a:cubicBezTo>
                      <a:pt x="34" y="198"/>
                      <a:pt x="37" y="192"/>
                      <a:pt x="43" y="194"/>
                    </a:cubicBezTo>
                    <a:cubicBezTo>
                      <a:pt x="49" y="197"/>
                      <a:pt x="45" y="200"/>
                      <a:pt x="52" y="202"/>
                    </a:cubicBezTo>
                    <a:cubicBezTo>
                      <a:pt x="56" y="203"/>
                      <a:pt x="61" y="201"/>
                      <a:pt x="65" y="203"/>
                    </a:cubicBezTo>
                    <a:cubicBezTo>
                      <a:pt x="70" y="204"/>
                      <a:pt x="74" y="209"/>
                      <a:pt x="78" y="210"/>
                    </a:cubicBezTo>
                    <a:cubicBezTo>
                      <a:pt x="86" y="211"/>
                      <a:pt x="86" y="208"/>
                      <a:pt x="94" y="210"/>
                    </a:cubicBezTo>
                    <a:cubicBezTo>
                      <a:pt x="102" y="212"/>
                      <a:pt x="100" y="216"/>
                      <a:pt x="107" y="218"/>
                    </a:cubicBezTo>
                    <a:cubicBezTo>
                      <a:pt x="114" y="220"/>
                      <a:pt x="125" y="220"/>
                      <a:pt x="126" y="226"/>
                    </a:cubicBezTo>
                    <a:close/>
                  </a:path>
                </a:pathLst>
              </a:custGeom>
              <a:solidFill>
                <a:srgbClr val="F7C6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5" name="Freeform 71">
                <a:extLst>
                  <a:ext uri="{FF2B5EF4-FFF2-40B4-BE49-F238E27FC236}">
                    <a16:creationId xmlns:a16="http://schemas.microsoft.com/office/drawing/2014/main" id="{BD3D08DF-9F6E-75D6-8CBF-89E98A313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4" y="3011"/>
                <a:ext cx="258" cy="344"/>
              </a:xfrm>
              <a:custGeom>
                <a:avLst/>
                <a:gdLst>
                  <a:gd name="T0" fmla="*/ 120 w 123"/>
                  <a:gd name="T1" fmla="*/ 176 h 164"/>
                  <a:gd name="T2" fmla="*/ 76 w 123"/>
                  <a:gd name="T3" fmla="*/ 281 h 164"/>
                  <a:gd name="T4" fmla="*/ 52 w 123"/>
                  <a:gd name="T5" fmla="*/ 348 h 164"/>
                  <a:gd name="T6" fmla="*/ 44 w 123"/>
                  <a:gd name="T7" fmla="*/ 417 h 164"/>
                  <a:gd name="T8" fmla="*/ 13 w 123"/>
                  <a:gd name="T9" fmla="*/ 480 h 164"/>
                  <a:gd name="T10" fmla="*/ 8 w 123"/>
                  <a:gd name="T11" fmla="*/ 541 h 164"/>
                  <a:gd name="T12" fmla="*/ 17 w 123"/>
                  <a:gd name="T13" fmla="*/ 678 h 164"/>
                  <a:gd name="T14" fmla="*/ 252 w 123"/>
                  <a:gd name="T15" fmla="*/ 568 h 164"/>
                  <a:gd name="T16" fmla="*/ 365 w 123"/>
                  <a:gd name="T17" fmla="*/ 709 h 164"/>
                  <a:gd name="T18" fmla="*/ 396 w 123"/>
                  <a:gd name="T19" fmla="*/ 598 h 164"/>
                  <a:gd name="T20" fmla="*/ 426 w 123"/>
                  <a:gd name="T21" fmla="*/ 562 h 164"/>
                  <a:gd name="T22" fmla="*/ 457 w 123"/>
                  <a:gd name="T23" fmla="*/ 485 h 164"/>
                  <a:gd name="T24" fmla="*/ 514 w 123"/>
                  <a:gd name="T25" fmla="*/ 388 h 164"/>
                  <a:gd name="T26" fmla="*/ 497 w 123"/>
                  <a:gd name="T27" fmla="*/ 212 h 164"/>
                  <a:gd name="T28" fmla="*/ 413 w 123"/>
                  <a:gd name="T29" fmla="*/ 237 h 164"/>
                  <a:gd name="T30" fmla="*/ 325 w 123"/>
                  <a:gd name="T31" fmla="*/ 216 h 164"/>
                  <a:gd name="T32" fmla="*/ 237 w 123"/>
                  <a:gd name="T33" fmla="*/ 180 h 164"/>
                  <a:gd name="T34" fmla="*/ 164 w 123"/>
                  <a:gd name="T35" fmla="*/ 57 h 164"/>
                  <a:gd name="T36" fmla="*/ 124 w 123"/>
                  <a:gd name="T37" fmla="*/ 80 h 1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3" h="164">
                    <a:moveTo>
                      <a:pt x="27" y="40"/>
                    </a:moveTo>
                    <a:cubicBezTo>
                      <a:pt x="25" y="49"/>
                      <a:pt x="19" y="55"/>
                      <a:pt x="17" y="64"/>
                    </a:cubicBezTo>
                    <a:cubicBezTo>
                      <a:pt x="15" y="70"/>
                      <a:pt x="14" y="73"/>
                      <a:pt x="12" y="79"/>
                    </a:cubicBezTo>
                    <a:cubicBezTo>
                      <a:pt x="9" y="86"/>
                      <a:pt x="11" y="88"/>
                      <a:pt x="10" y="95"/>
                    </a:cubicBezTo>
                    <a:cubicBezTo>
                      <a:pt x="9" y="101"/>
                      <a:pt x="5" y="104"/>
                      <a:pt x="3" y="109"/>
                    </a:cubicBezTo>
                    <a:cubicBezTo>
                      <a:pt x="2" y="113"/>
                      <a:pt x="2" y="118"/>
                      <a:pt x="2" y="123"/>
                    </a:cubicBezTo>
                    <a:cubicBezTo>
                      <a:pt x="1" y="135"/>
                      <a:pt x="0" y="142"/>
                      <a:pt x="4" y="154"/>
                    </a:cubicBezTo>
                    <a:cubicBezTo>
                      <a:pt x="7" y="129"/>
                      <a:pt x="36" y="124"/>
                      <a:pt x="57" y="129"/>
                    </a:cubicBezTo>
                    <a:cubicBezTo>
                      <a:pt x="75" y="133"/>
                      <a:pt x="82" y="143"/>
                      <a:pt x="83" y="161"/>
                    </a:cubicBezTo>
                    <a:cubicBezTo>
                      <a:pt x="95" y="164"/>
                      <a:pt x="88" y="141"/>
                      <a:pt x="90" y="136"/>
                    </a:cubicBezTo>
                    <a:cubicBezTo>
                      <a:pt x="91" y="129"/>
                      <a:pt x="93" y="132"/>
                      <a:pt x="97" y="128"/>
                    </a:cubicBezTo>
                    <a:cubicBezTo>
                      <a:pt x="102" y="122"/>
                      <a:pt x="102" y="117"/>
                      <a:pt x="104" y="110"/>
                    </a:cubicBezTo>
                    <a:cubicBezTo>
                      <a:pt x="106" y="99"/>
                      <a:pt x="113" y="99"/>
                      <a:pt x="117" y="88"/>
                    </a:cubicBezTo>
                    <a:cubicBezTo>
                      <a:pt x="123" y="73"/>
                      <a:pt x="121" y="63"/>
                      <a:pt x="113" y="48"/>
                    </a:cubicBezTo>
                    <a:cubicBezTo>
                      <a:pt x="105" y="56"/>
                      <a:pt x="103" y="56"/>
                      <a:pt x="94" y="54"/>
                    </a:cubicBezTo>
                    <a:cubicBezTo>
                      <a:pt x="84" y="51"/>
                      <a:pt x="81" y="50"/>
                      <a:pt x="74" y="49"/>
                    </a:cubicBezTo>
                    <a:cubicBezTo>
                      <a:pt x="68" y="48"/>
                      <a:pt x="60" y="46"/>
                      <a:pt x="54" y="41"/>
                    </a:cubicBezTo>
                    <a:cubicBezTo>
                      <a:pt x="47" y="35"/>
                      <a:pt x="44" y="26"/>
                      <a:pt x="37" y="13"/>
                    </a:cubicBezTo>
                    <a:cubicBezTo>
                      <a:pt x="30" y="0"/>
                      <a:pt x="28" y="18"/>
                      <a:pt x="28" y="18"/>
                    </a:cubicBezTo>
                  </a:path>
                </a:pathLst>
              </a:custGeom>
              <a:solidFill>
                <a:srgbClr val="F7C6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6" name="Freeform 72">
                <a:extLst>
                  <a:ext uri="{FF2B5EF4-FFF2-40B4-BE49-F238E27FC236}">
                    <a16:creationId xmlns:a16="http://schemas.microsoft.com/office/drawing/2014/main" id="{41F96971-FDF5-6E0F-020A-D9BC8A5EB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" y="3219"/>
                <a:ext cx="224" cy="252"/>
              </a:xfrm>
              <a:custGeom>
                <a:avLst/>
                <a:gdLst>
                  <a:gd name="T0" fmla="*/ 360 w 107"/>
                  <a:gd name="T1" fmla="*/ 67 h 120"/>
                  <a:gd name="T2" fmla="*/ 400 w 107"/>
                  <a:gd name="T3" fmla="*/ 389 h 120"/>
                  <a:gd name="T4" fmla="*/ 109 w 107"/>
                  <a:gd name="T5" fmla="*/ 458 h 120"/>
                  <a:gd name="T6" fmla="*/ 69 w 107"/>
                  <a:gd name="T7" fmla="*/ 141 h 120"/>
                  <a:gd name="T8" fmla="*/ 360 w 107"/>
                  <a:gd name="T9" fmla="*/ 67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" h="120">
                    <a:moveTo>
                      <a:pt x="82" y="15"/>
                    </a:moveTo>
                    <a:cubicBezTo>
                      <a:pt x="103" y="31"/>
                      <a:pt x="107" y="63"/>
                      <a:pt x="91" y="88"/>
                    </a:cubicBezTo>
                    <a:cubicBezTo>
                      <a:pt x="76" y="112"/>
                      <a:pt x="46" y="120"/>
                      <a:pt x="25" y="104"/>
                    </a:cubicBezTo>
                    <a:cubicBezTo>
                      <a:pt x="4" y="88"/>
                      <a:pt x="0" y="56"/>
                      <a:pt x="16" y="32"/>
                    </a:cubicBezTo>
                    <a:cubicBezTo>
                      <a:pt x="32" y="7"/>
                      <a:pt x="61" y="0"/>
                      <a:pt x="82" y="15"/>
                    </a:cubicBezTo>
                    <a:close/>
                  </a:path>
                </a:pathLst>
              </a:custGeom>
              <a:solidFill>
                <a:srgbClr val="F3A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7" name="Freeform 73">
                <a:extLst>
                  <a:ext uri="{FF2B5EF4-FFF2-40B4-BE49-F238E27FC236}">
                    <a16:creationId xmlns:a16="http://schemas.microsoft.com/office/drawing/2014/main" id="{1549D262-2C98-5A4F-77A9-BB9EC2540E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1618"/>
                <a:ext cx="151" cy="119"/>
              </a:xfrm>
              <a:custGeom>
                <a:avLst/>
                <a:gdLst>
                  <a:gd name="T0" fmla="*/ 153 w 72"/>
                  <a:gd name="T1" fmla="*/ 232 h 57"/>
                  <a:gd name="T2" fmla="*/ 153 w 72"/>
                  <a:gd name="T3" fmla="*/ 17 h 57"/>
                  <a:gd name="T4" fmla="*/ 153 w 72"/>
                  <a:gd name="T5" fmla="*/ 232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" h="57">
                    <a:moveTo>
                      <a:pt x="35" y="53"/>
                    </a:moveTo>
                    <a:cubicBezTo>
                      <a:pt x="1" y="50"/>
                      <a:pt x="0" y="0"/>
                      <a:pt x="35" y="4"/>
                    </a:cubicBezTo>
                    <a:cubicBezTo>
                      <a:pt x="69" y="7"/>
                      <a:pt x="72" y="57"/>
                      <a:pt x="35" y="53"/>
                    </a:cubicBezTo>
                    <a:close/>
                  </a:path>
                </a:pathLst>
              </a:custGeom>
              <a:noFill/>
              <a:ln w="53975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8" name="Freeform 74">
                <a:extLst>
                  <a:ext uri="{FF2B5EF4-FFF2-40B4-BE49-F238E27FC236}">
                    <a16:creationId xmlns:a16="http://schemas.microsoft.com/office/drawing/2014/main" id="{BC9328BA-8DA3-60A3-8C22-BAEA3D0FF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1" y="1544"/>
                <a:ext cx="157" cy="120"/>
              </a:xfrm>
              <a:custGeom>
                <a:avLst/>
                <a:gdLst>
                  <a:gd name="T0" fmla="*/ 149 w 75"/>
                  <a:gd name="T1" fmla="*/ 236 h 57"/>
                  <a:gd name="T2" fmla="*/ 180 w 75"/>
                  <a:gd name="T3" fmla="*/ 13 h 57"/>
                  <a:gd name="T4" fmla="*/ 149 w 75"/>
                  <a:gd name="T5" fmla="*/ 236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5" h="57">
                    <a:moveTo>
                      <a:pt x="34" y="53"/>
                    </a:moveTo>
                    <a:cubicBezTo>
                      <a:pt x="0" y="50"/>
                      <a:pt x="6" y="0"/>
                      <a:pt x="41" y="3"/>
                    </a:cubicBezTo>
                    <a:cubicBezTo>
                      <a:pt x="75" y="7"/>
                      <a:pt x="71" y="57"/>
                      <a:pt x="34" y="53"/>
                    </a:cubicBezTo>
                    <a:close/>
                  </a:path>
                </a:pathLst>
              </a:custGeom>
              <a:noFill/>
              <a:ln w="53975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9" name="Freeform 75">
                <a:extLst>
                  <a:ext uri="{FF2B5EF4-FFF2-40B4-BE49-F238E27FC236}">
                    <a16:creationId xmlns:a16="http://schemas.microsoft.com/office/drawing/2014/main" id="{A6013DB1-0DC4-A0FA-A759-418215CB4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3" y="1605"/>
                <a:ext cx="176" cy="180"/>
              </a:xfrm>
              <a:custGeom>
                <a:avLst/>
                <a:gdLst>
                  <a:gd name="T0" fmla="*/ 96 w 84"/>
                  <a:gd name="T1" fmla="*/ 249 h 86"/>
                  <a:gd name="T2" fmla="*/ 272 w 84"/>
                  <a:gd name="T3" fmla="*/ 119 h 86"/>
                  <a:gd name="T4" fmla="*/ 96 w 84"/>
                  <a:gd name="T5" fmla="*/ 249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4" h="86">
                    <a:moveTo>
                      <a:pt x="22" y="57"/>
                    </a:moveTo>
                    <a:cubicBezTo>
                      <a:pt x="0" y="30"/>
                      <a:pt x="40" y="0"/>
                      <a:pt x="62" y="27"/>
                    </a:cubicBezTo>
                    <a:cubicBezTo>
                      <a:pt x="84" y="55"/>
                      <a:pt x="45" y="86"/>
                      <a:pt x="22" y="57"/>
                    </a:cubicBezTo>
                    <a:close/>
                  </a:path>
                </a:pathLst>
              </a:custGeom>
              <a:noFill/>
              <a:ln w="53975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0" name="Freeform 76">
                <a:extLst>
                  <a:ext uri="{FF2B5EF4-FFF2-40B4-BE49-F238E27FC236}">
                    <a16:creationId xmlns:a16="http://schemas.microsoft.com/office/drawing/2014/main" id="{241758BB-6F0B-0A4A-FD7A-B9D1562D3F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2" y="1806"/>
                <a:ext cx="94" cy="74"/>
              </a:xfrm>
              <a:custGeom>
                <a:avLst/>
                <a:gdLst>
                  <a:gd name="T0" fmla="*/ 100 w 45"/>
                  <a:gd name="T1" fmla="*/ 8 h 35"/>
                  <a:gd name="T2" fmla="*/ 100 w 45"/>
                  <a:gd name="T3" fmla="*/ 152 h 35"/>
                  <a:gd name="T4" fmla="*/ 100 w 45"/>
                  <a:gd name="T5" fmla="*/ 8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35">
                    <a:moveTo>
                      <a:pt x="23" y="2"/>
                    </a:moveTo>
                    <a:cubicBezTo>
                      <a:pt x="5" y="0"/>
                      <a:pt x="0" y="35"/>
                      <a:pt x="23" y="34"/>
                    </a:cubicBezTo>
                    <a:cubicBezTo>
                      <a:pt x="45" y="33"/>
                      <a:pt x="41" y="4"/>
                      <a:pt x="23" y="2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1" name="Freeform 77">
                <a:extLst>
                  <a:ext uri="{FF2B5EF4-FFF2-40B4-BE49-F238E27FC236}">
                    <a16:creationId xmlns:a16="http://schemas.microsoft.com/office/drawing/2014/main" id="{58C799BE-F226-512F-196A-C79F5284D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1848"/>
                <a:ext cx="89" cy="80"/>
              </a:xfrm>
              <a:custGeom>
                <a:avLst/>
                <a:gdLst>
                  <a:gd name="T0" fmla="*/ 112 w 42"/>
                  <a:gd name="T1" fmla="*/ 145 h 38"/>
                  <a:gd name="T2" fmla="*/ 85 w 42"/>
                  <a:gd name="T3" fmla="*/ 23 h 38"/>
                  <a:gd name="T4" fmla="*/ 112 w 42"/>
                  <a:gd name="T5" fmla="*/ 145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38">
                    <a:moveTo>
                      <a:pt x="25" y="33"/>
                    </a:moveTo>
                    <a:cubicBezTo>
                      <a:pt x="7" y="38"/>
                      <a:pt x="0" y="10"/>
                      <a:pt x="19" y="5"/>
                    </a:cubicBezTo>
                    <a:cubicBezTo>
                      <a:pt x="38" y="0"/>
                      <a:pt x="42" y="28"/>
                      <a:pt x="25" y="33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2" name="Freeform 78">
                <a:extLst>
                  <a:ext uri="{FF2B5EF4-FFF2-40B4-BE49-F238E27FC236}">
                    <a16:creationId xmlns:a16="http://schemas.microsoft.com/office/drawing/2014/main" id="{F3B2A653-9A5A-F421-181F-1ADF1EC82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1867"/>
                <a:ext cx="96" cy="84"/>
              </a:xfrm>
              <a:custGeom>
                <a:avLst/>
                <a:gdLst>
                  <a:gd name="T0" fmla="*/ 113 w 46"/>
                  <a:gd name="T1" fmla="*/ 145 h 40"/>
                  <a:gd name="T2" fmla="*/ 83 w 46"/>
                  <a:gd name="T3" fmla="*/ 23 h 40"/>
                  <a:gd name="T4" fmla="*/ 113 w 46"/>
                  <a:gd name="T5" fmla="*/ 145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40">
                    <a:moveTo>
                      <a:pt x="26" y="33"/>
                    </a:moveTo>
                    <a:cubicBezTo>
                      <a:pt x="5" y="40"/>
                      <a:pt x="0" y="11"/>
                      <a:pt x="19" y="5"/>
                    </a:cubicBezTo>
                    <a:cubicBezTo>
                      <a:pt x="38" y="0"/>
                      <a:pt x="46" y="27"/>
                      <a:pt x="26" y="33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3" name="Freeform 79">
                <a:extLst>
                  <a:ext uri="{FF2B5EF4-FFF2-40B4-BE49-F238E27FC236}">
                    <a16:creationId xmlns:a16="http://schemas.microsoft.com/office/drawing/2014/main" id="{F51868B0-21EF-8AA9-9C5C-595BF3137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1716"/>
                <a:ext cx="86" cy="93"/>
              </a:xfrm>
              <a:custGeom>
                <a:avLst/>
                <a:gdLst>
                  <a:gd name="T0" fmla="*/ 36 w 41"/>
                  <a:gd name="T1" fmla="*/ 129 h 44"/>
                  <a:gd name="T2" fmla="*/ 153 w 41"/>
                  <a:gd name="T3" fmla="*/ 80 h 44"/>
                  <a:gd name="T4" fmla="*/ 36 w 41"/>
                  <a:gd name="T5" fmla="*/ 129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44">
                    <a:moveTo>
                      <a:pt x="8" y="29"/>
                    </a:moveTo>
                    <a:cubicBezTo>
                      <a:pt x="0" y="11"/>
                      <a:pt x="28" y="0"/>
                      <a:pt x="35" y="18"/>
                    </a:cubicBezTo>
                    <a:cubicBezTo>
                      <a:pt x="41" y="36"/>
                      <a:pt x="16" y="44"/>
                      <a:pt x="8" y="29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4" name="Freeform 80">
                <a:extLst>
                  <a:ext uri="{FF2B5EF4-FFF2-40B4-BE49-F238E27FC236}">
                    <a16:creationId xmlns:a16="http://schemas.microsoft.com/office/drawing/2014/main" id="{D0C2CE4A-278C-D528-D4A2-7AC57747F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1838"/>
                <a:ext cx="105" cy="86"/>
              </a:xfrm>
              <a:custGeom>
                <a:avLst/>
                <a:gdLst>
                  <a:gd name="T0" fmla="*/ 80 w 50"/>
                  <a:gd name="T1" fmla="*/ 149 h 41"/>
                  <a:gd name="T2" fmla="*/ 145 w 50"/>
                  <a:gd name="T3" fmla="*/ 40 h 41"/>
                  <a:gd name="T4" fmla="*/ 80 w 50"/>
                  <a:gd name="T5" fmla="*/ 149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0" h="41">
                    <a:moveTo>
                      <a:pt x="18" y="34"/>
                    </a:moveTo>
                    <a:cubicBezTo>
                      <a:pt x="0" y="26"/>
                      <a:pt x="15" y="0"/>
                      <a:pt x="33" y="9"/>
                    </a:cubicBezTo>
                    <a:cubicBezTo>
                      <a:pt x="50" y="18"/>
                      <a:pt x="37" y="41"/>
                      <a:pt x="18" y="34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5" name="Freeform 81">
                <a:extLst>
                  <a:ext uri="{FF2B5EF4-FFF2-40B4-BE49-F238E27FC236}">
                    <a16:creationId xmlns:a16="http://schemas.microsoft.com/office/drawing/2014/main" id="{794ACD02-38A3-C8DC-D2A9-3B37F3616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1618"/>
                <a:ext cx="151" cy="119"/>
              </a:xfrm>
              <a:custGeom>
                <a:avLst/>
                <a:gdLst>
                  <a:gd name="T0" fmla="*/ 153 w 72"/>
                  <a:gd name="T1" fmla="*/ 232 h 57"/>
                  <a:gd name="T2" fmla="*/ 153 w 72"/>
                  <a:gd name="T3" fmla="*/ 17 h 57"/>
                  <a:gd name="T4" fmla="*/ 153 w 72"/>
                  <a:gd name="T5" fmla="*/ 232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" h="57">
                    <a:moveTo>
                      <a:pt x="35" y="53"/>
                    </a:moveTo>
                    <a:cubicBezTo>
                      <a:pt x="1" y="50"/>
                      <a:pt x="0" y="0"/>
                      <a:pt x="35" y="4"/>
                    </a:cubicBezTo>
                    <a:cubicBezTo>
                      <a:pt x="69" y="7"/>
                      <a:pt x="72" y="57"/>
                      <a:pt x="35" y="53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6" name="Freeform 82">
                <a:extLst>
                  <a:ext uri="{FF2B5EF4-FFF2-40B4-BE49-F238E27FC236}">
                    <a16:creationId xmlns:a16="http://schemas.microsoft.com/office/drawing/2014/main" id="{C44D2EBE-7A7A-C517-CEF1-D7D6455CAE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1" y="1544"/>
                <a:ext cx="157" cy="120"/>
              </a:xfrm>
              <a:custGeom>
                <a:avLst/>
                <a:gdLst>
                  <a:gd name="T0" fmla="*/ 149 w 75"/>
                  <a:gd name="T1" fmla="*/ 236 h 57"/>
                  <a:gd name="T2" fmla="*/ 180 w 75"/>
                  <a:gd name="T3" fmla="*/ 13 h 57"/>
                  <a:gd name="T4" fmla="*/ 149 w 75"/>
                  <a:gd name="T5" fmla="*/ 236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5" h="57">
                    <a:moveTo>
                      <a:pt x="34" y="53"/>
                    </a:moveTo>
                    <a:cubicBezTo>
                      <a:pt x="0" y="50"/>
                      <a:pt x="6" y="0"/>
                      <a:pt x="41" y="3"/>
                    </a:cubicBezTo>
                    <a:cubicBezTo>
                      <a:pt x="75" y="7"/>
                      <a:pt x="71" y="57"/>
                      <a:pt x="34" y="53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7" name="Freeform 83">
                <a:extLst>
                  <a:ext uri="{FF2B5EF4-FFF2-40B4-BE49-F238E27FC236}">
                    <a16:creationId xmlns:a16="http://schemas.microsoft.com/office/drawing/2014/main" id="{E8BCC55C-87C5-1A97-B583-E17FD8E41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3" y="1605"/>
                <a:ext cx="176" cy="180"/>
              </a:xfrm>
              <a:custGeom>
                <a:avLst/>
                <a:gdLst>
                  <a:gd name="T0" fmla="*/ 96 w 84"/>
                  <a:gd name="T1" fmla="*/ 249 h 86"/>
                  <a:gd name="T2" fmla="*/ 272 w 84"/>
                  <a:gd name="T3" fmla="*/ 119 h 86"/>
                  <a:gd name="T4" fmla="*/ 96 w 84"/>
                  <a:gd name="T5" fmla="*/ 249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4" h="86">
                    <a:moveTo>
                      <a:pt x="22" y="57"/>
                    </a:moveTo>
                    <a:cubicBezTo>
                      <a:pt x="0" y="30"/>
                      <a:pt x="40" y="0"/>
                      <a:pt x="62" y="27"/>
                    </a:cubicBezTo>
                    <a:cubicBezTo>
                      <a:pt x="84" y="55"/>
                      <a:pt x="45" y="86"/>
                      <a:pt x="22" y="57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8" name="Freeform 84">
                <a:extLst>
                  <a:ext uri="{FF2B5EF4-FFF2-40B4-BE49-F238E27FC236}">
                    <a16:creationId xmlns:a16="http://schemas.microsoft.com/office/drawing/2014/main" id="{0784A847-E30C-F295-EC65-A0646FD18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2" y="1458"/>
                <a:ext cx="298" cy="223"/>
              </a:xfrm>
              <a:custGeom>
                <a:avLst/>
                <a:gdLst>
                  <a:gd name="T0" fmla="*/ 325 w 142"/>
                  <a:gd name="T1" fmla="*/ 442 h 106"/>
                  <a:gd name="T2" fmla="*/ 285 w 142"/>
                  <a:gd name="T3" fmla="*/ 32 h 106"/>
                  <a:gd name="T4" fmla="*/ 325 w 142"/>
                  <a:gd name="T5" fmla="*/ 442 h 1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2" h="106">
                    <a:moveTo>
                      <a:pt x="74" y="100"/>
                    </a:moveTo>
                    <a:cubicBezTo>
                      <a:pt x="9" y="106"/>
                      <a:pt x="0" y="13"/>
                      <a:pt x="65" y="7"/>
                    </a:cubicBezTo>
                    <a:cubicBezTo>
                      <a:pt x="129" y="0"/>
                      <a:pt x="142" y="93"/>
                      <a:pt x="74" y="100"/>
                    </a:cubicBezTo>
                    <a:close/>
                  </a:path>
                </a:pathLst>
              </a:custGeom>
              <a:solidFill>
                <a:srgbClr val="F3A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9" name="Freeform 85">
                <a:extLst>
                  <a:ext uri="{FF2B5EF4-FFF2-40B4-BE49-F238E27FC236}">
                    <a16:creationId xmlns:a16="http://schemas.microsoft.com/office/drawing/2014/main" id="{DD2F2461-1C12-B680-7CF0-A7C468397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1412"/>
                <a:ext cx="348" cy="334"/>
              </a:xfrm>
              <a:custGeom>
                <a:avLst/>
                <a:gdLst>
                  <a:gd name="T0" fmla="*/ 436 w 166"/>
                  <a:gd name="T1" fmla="*/ 27 h 159"/>
                  <a:gd name="T2" fmla="*/ 44 w 166"/>
                  <a:gd name="T3" fmla="*/ 321 h 159"/>
                  <a:gd name="T4" fmla="*/ 329 w 166"/>
                  <a:gd name="T5" fmla="*/ 697 h 159"/>
                  <a:gd name="T6" fmla="*/ 709 w 166"/>
                  <a:gd name="T7" fmla="*/ 393 h 159"/>
                  <a:gd name="T8" fmla="*/ 436 w 166"/>
                  <a:gd name="T9" fmla="*/ 27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6" h="159">
                    <a:moveTo>
                      <a:pt x="99" y="6"/>
                    </a:moveTo>
                    <a:cubicBezTo>
                      <a:pt x="70" y="0"/>
                      <a:pt x="21" y="21"/>
                      <a:pt x="10" y="73"/>
                    </a:cubicBezTo>
                    <a:cubicBezTo>
                      <a:pt x="0" y="125"/>
                      <a:pt x="41" y="159"/>
                      <a:pt x="75" y="158"/>
                    </a:cubicBezTo>
                    <a:cubicBezTo>
                      <a:pt x="108" y="157"/>
                      <a:pt x="157" y="150"/>
                      <a:pt x="161" y="89"/>
                    </a:cubicBezTo>
                    <a:cubicBezTo>
                      <a:pt x="166" y="28"/>
                      <a:pt x="121" y="9"/>
                      <a:pt x="99" y="6"/>
                    </a:cubicBezTo>
                    <a:close/>
                  </a:path>
                </a:pathLst>
              </a:custGeom>
              <a:solidFill>
                <a:srgbClr val="F3A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0" name="Freeform 86">
                <a:extLst>
                  <a:ext uri="{FF2B5EF4-FFF2-40B4-BE49-F238E27FC236}">
                    <a16:creationId xmlns:a16="http://schemas.microsoft.com/office/drawing/2014/main" id="{FF846340-EB19-2080-EA0F-60817D837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2081"/>
                <a:ext cx="770" cy="687"/>
              </a:xfrm>
              <a:custGeom>
                <a:avLst/>
                <a:gdLst>
                  <a:gd name="T0" fmla="*/ 638 w 367"/>
                  <a:gd name="T1" fmla="*/ 1382 h 327"/>
                  <a:gd name="T2" fmla="*/ 220 w 367"/>
                  <a:gd name="T3" fmla="*/ 513 h 327"/>
                  <a:gd name="T4" fmla="*/ 1215 w 367"/>
                  <a:gd name="T5" fmla="*/ 204 h 327"/>
                  <a:gd name="T6" fmla="*/ 1299 w 367"/>
                  <a:gd name="T7" fmla="*/ 1162 h 327"/>
                  <a:gd name="T8" fmla="*/ 638 w 367"/>
                  <a:gd name="T9" fmla="*/ 1382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327">
                    <a:moveTo>
                      <a:pt x="145" y="313"/>
                    </a:moveTo>
                    <a:cubicBezTo>
                      <a:pt x="84" y="299"/>
                      <a:pt x="0" y="230"/>
                      <a:pt x="50" y="116"/>
                    </a:cubicBezTo>
                    <a:cubicBezTo>
                      <a:pt x="100" y="1"/>
                      <a:pt x="212" y="0"/>
                      <a:pt x="276" y="46"/>
                    </a:cubicBezTo>
                    <a:cubicBezTo>
                      <a:pt x="340" y="92"/>
                      <a:pt x="367" y="212"/>
                      <a:pt x="295" y="263"/>
                    </a:cubicBezTo>
                    <a:cubicBezTo>
                      <a:pt x="243" y="304"/>
                      <a:pt x="207" y="327"/>
                      <a:pt x="145" y="313"/>
                    </a:cubicBezTo>
                    <a:close/>
                  </a:path>
                </a:pathLst>
              </a:custGeom>
              <a:solidFill>
                <a:srgbClr val="F3A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1" name="Freeform 87">
                <a:extLst>
                  <a:ext uri="{FF2B5EF4-FFF2-40B4-BE49-F238E27FC236}">
                    <a16:creationId xmlns:a16="http://schemas.microsoft.com/office/drawing/2014/main" id="{07CE0E51-DF72-BCD9-65D1-324B4A8416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8" y="1454"/>
                <a:ext cx="487" cy="520"/>
              </a:xfrm>
              <a:custGeom>
                <a:avLst/>
                <a:gdLst>
                  <a:gd name="T0" fmla="*/ 947 w 232"/>
                  <a:gd name="T1" fmla="*/ 352 h 248"/>
                  <a:gd name="T2" fmla="*/ 630 w 232"/>
                  <a:gd name="T3" fmla="*/ 1011 h 248"/>
                  <a:gd name="T4" fmla="*/ 4 w 232"/>
                  <a:gd name="T5" fmla="*/ 497 h 248"/>
                  <a:gd name="T6" fmla="*/ 529 w 232"/>
                  <a:gd name="T7" fmla="*/ 71 h 248"/>
                  <a:gd name="T8" fmla="*/ 947 w 232"/>
                  <a:gd name="T9" fmla="*/ 352 h 2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2" h="248">
                    <a:moveTo>
                      <a:pt x="215" y="80"/>
                    </a:moveTo>
                    <a:cubicBezTo>
                      <a:pt x="232" y="122"/>
                      <a:pt x="232" y="213"/>
                      <a:pt x="143" y="230"/>
                    </a:cubicBezTo>
                    <a:cubicBezTo>
                      <a:pt x="54" y="248"/>
                      <a:pt x="0" y="170"/>
                      <a:pt x="1" y="113"/>
                    </a:cubicBezTo>
                    <a:cubicBezTo>
                      <a:pt x="2" y="55"/>
                      <a:pt x="62" y="0"/>
                      <a:pt x="120" y="16"/>
                    </a:cubicBezTo>
                    <a:cubicBezTo>
                      <a:pt x="162" y="31"/>
                      <a:pt x="198" y="38"/>
                      <a:pt x="215" y="80"/>
                    </a:cubicBezTo>
                    <a:close/>
                  </a:path>
                </a:pathLst>
              </a:custGeom>
              <a:solidFill>
                <a:srgbClr val="F3A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2" name="Freeform 88">
                <a:extLst>
                  <a:ext uri="{FF2B5EF4-FFF2-40B4-BE49-F238E27FC236}">
                    <a16:creationId xmlns:a16="http://schemas.microsoft.com/office/drawing/2014/main" id="{E0434786-8A47-9398-134A-2A08C3B36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0" y="2654"/>
                <a:ext cx="55" cy="95"/>
              </a:xfrm>
              <a:custGeom>
                <a:avLst/>
                <a:gdLst>
                  <a:gd name="T0" fmla="*/ 112 w 26"/>
                  <a:gd name="T1" fmla="*/ 188 h 45"/>
                  <a:gd name="T2" fmla="*/ 104 w 26"/>
                  <a:gd name="T3" fmla="*/ 165 h 45"/>
                  <a:gd name="T4" fmla="*/ 99 w 26"/>
                  <a:gd name="T5" fmla="*/ 8 h 45"/>
                  <a:gd name="T6" fmla="*/ 93 w 26"/>
                  <a:gd name="T7" fmla="*/ 0 h 45"/>
                  <a:gd name="T8" fmla="*/ 85 w 26"/>
                  <a:gd name="T9" fmla="*/ 4 h 45"/>
                  <a:gd name="T10" fmla="*/ 68 w 26"/>
                  <a:gd name="T11" fmla="*/ 97 h 45"/>
                  <a:gd name="T12" fmla="*/ 8 w 26"/>
                  <a:gd name="T13" fmla="*/ 169 h 45"/>
                  <a:gd name="T14" fmla="*/ 4 w 26"/>
                  <a:gd name="T15" fmla="*/ 184 h 45"/>
                  <a:gd name="T16" fmla="*/ 13 w 26"/>
                  <a:gd name="T17" fmla="*/ 188 h 45"/>
                  <a:gd name="T18" fmla="*/ 44 w 26"/>
                  <a:gd name="T19" fmla="*/ 169 h 45"/>
                  <a:gd name="T20" fmla="*/ 85 w 26"/>
                  <a:gd name="T21" fmla="*/ 173 h 45"/>
                  <a:gd name="T22" fmla="*/ 99 w 26"/>
                  <a:gd name="T23" fmla="*/ 196 h 45"/>
                  <a:gd name="T24" fmla="*/ 112 w 26"/>
                  <a:gd name="T25" fmla="*/ 201 h 45"/>
                  <a:gd name="T26" fmla="*/ 112 w 26"/>
                  <a:gd name="T27" fmla="*/ 188 h 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" h="45">
                    <a:moveTo>
                      <a:pt x="25" y="42"/>
                    </a:moveTo>
                    <a:cubicBezTo>
                      <a:pt x="24" y="40"/>
                      <a:pt x="23" y="38"/>
                      <a:pt x="23" y="37"/>
                    </a:cubicBezTo>
                    <a:cubicBezTo>
                      <a:pt x="19" y="27"/>
                      <a:pt x="22" y="2"/>
                      <a:pt x="22" y="2"/>
                    </a:cubicBezTo>
                    <a:cubicBezTo>
                      <a:pt x="22" y="1"/>
                      <a:pt x="22" y="0"/>
                      <a:pt x="21" y="0"/>
                    </a:cubicBezTo>
                    <a:cubicBezTo>
                      <a:pt x="20" y="0"/>
                      <a:pt x="19" y="1"/>
                      <a:pt x="19" y="1"/>
                    </a:cubicBezTo>
                    <a:cubicBezTo>
                      <a:pt x="19" y="1"/>
                      <a:pt x="15" y="19"/>
                      <a:pt x="15" y="22"/>
                    </a:cubicBezTo>
                    <a:cubicBezTo>
                      <a:pt x="13" y="29"/>
                      <a:pt x="5" y="36"/>
                      <a:pt x="2" y="38"/>
                    </a:cubicBezTo>
                    <a:cubicBezTo>
                      <a:pt x="1" y="39"/>
                      <a:pt x="0" y="40"/>
                      <a:pt x="1" y="41"/>
                    </a:cubicBezTo>
                    <a:cubicBezTo>
                      <a:pt x="1" y="42"/>
                      <a:pt x="2" y="42"/>
                      <a:pt x="3" y="42"/>
                    </a:cubicBezTo>
                    <a:cubicBezTo>
                      <a:pt x="6" y="40"/>
                      <a:pt x="8" y="39"/>
                      <a:pt x="10" y="38"/>
                    </a:cubicBezTo>
                    <a:cubicBezTo>
                      <a:pt x="13" y="35"/>
                      <a:pt x="18" y="34"/>
                      <a:pt x="19" y="39"/>
                    </a:cubicBezTo>
                    <a:cubicBezTo>
                      <a:pt x="20" y="41"/>
                      <a:pt x="21" y="42"/>
                      <a:pt x="22" y="44"/>
                    </a:cubicBezTo>
                    <a:cubicBezTo>
                      <a:pt x="23" y="45"/>
                      <a:pt x="24" y="45"/>
                      <a:pt x="25" y="45"/>
                    </a:cubicBezTo>
                    <a:cubicBezTo>
                      <a:pt x="26" y="44"/>
                      <a:pt x="26" y="43"/>
                      <a:pt x="25" y="42"/>
                    </a:cubicBezTo>
                    <a:close/>
                  </a:path>
                </a:pathLst>
              </a:custGeom>
              <a:solidFill>
                <a:srgbClr val="A5C7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3" name="Freeform 89">
                <a:extLst>
                  <a:ext uri="{FF2B5EF4-FFF2-40B4-BE49-F238E27FC236}">
                    <a16:creationId xmlns:a16="http://schemas.microsoft.com/office/drawing/2014/main" id="{24A4E8B1-BC8A-1ACD-19BD-6F817EA1D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8" y="2554"/>
                <a:ext cx="98" cy="75"/>
              </a:xfrm>
              <a:custGeom>
                <a:avLst/>
                <a:gdLst>
                  <a:gd name="T0" fmla="*/ 196 w 47"/>
                  <a:gd name="T1" fmla="*/ 4 h 36"/>
                  <a:gd name="T2" fmla="*/ 104 w 47"/>
                  <a:gd name="T3" fmla="*/ 31 h 36"/>
                  <a:gd name="T4" fmla="*/ 56 w 47"/>
                  <a:gd name="T5" fmla="*/ 56 h 36"/>
                  <a:gd name="T6" fmla="*/ 13 w 47"/>
                  <a:gd name="T7" fmla="*/ 56 h 36"/>
                  <a:gd name="T8" fmla="*/ 4 w 47"/>
                  <a:gd name="T9" fmla="*/ 60 h 36"/>
                  <a:gd name="T10" fmla="*/ 8 w 47"/>
                  <a:gd name="T11" fmla="*/ 69 h 36"/>
                  <a:gd name="T12" fmla="*/ 44 w 47"/>
                  <a:gd name="T13" fmla="*/ 73 h 36"/>
                  <a:gd name="T14" fmla="*/ 65 w 47"/>
                  <a:gd name="T15" fmla="*/ 100 h 36"/>
                  <a:gd name="T16" fmla="*/ 27 w 47"/>
                  <a:gd name="T17" fmla="*/ 144 h 36"/>
                  <a:gd name="T18" fmla="*/ 21 w 47"/>
                  <a:gd name="T19" fmla="*/ 148 h 36"/>
                  <a:gd name="T20" fmla="*/ 31 w 47"/>
                  <a:gd name="T21" fmla="*/ 156 h 36"/>
                  <a:gd name="T22" fmla="*/ 83 w 47"/>
                  <a:gd name="T23" fmla="*/ 100 h 36"/>
                  <a:gd name="T24" fmla="*/ 92 w 47"/>
                  <a:gd name="T25" fmla="*/ 65 h 36"/>
                  <a:gd name="T26" fmla="*/ 196 w 47"/>
                  <a:gd name="T27" fmla="*/ 21 h 36"/>
                  <a:gd name="T28" fmla="*/ 204 w 47"/>
                  <a:gd name="T29" fmla="*/ 13 h 36"/>
                  <a:gd name="T30" fmla="*/ 196 w 47"/>
                  <a:gd name="T31" fmla="*/ 4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" h="36">
                    <a:moveTo>
                      <a:pt x="45" y="1"/>
                    </a:moveTo>
                    <a:cubicBezTo>
                      <a:pt x="38" y="0"/>
                      <a:pt x="30" y="2"/>
                      <a:pt x="24" y="7"/>
                    </a:cubicBezTo>
                    <a:cubicBezTo>
                      <a:pt x="22" y="8"/>
                      <a:pt x="17" y="12"/>
                      <a:pt x="13" y="13"/>
                    </a:cubicBezTo>
                    <a:cubicBezTo>
                      <a:pt x="9" y="14"/>
                      <a:pt x="5" y="14"/>
                      <a:pt x="3" y="13"/>
                    </a:cubicBezTo>
                    <a:cubicBezTo>
                      <a:pt x="2" y="12"/>
                      <a:pt x="1" y="13"/>
                      <a:pt x="1" y="14"/>
                    </a:cubicBezTo>
                    <a:cubicBezTo>
                      <a:pt x="0" y="14"/>
                      <a:pt x="1" y="15"/>
                      <a:pt x="2" y="16"/>
                    </a:cubicBezTo>
                    <a:cubicBezTo>
                      <a:pt x="4" y="17"/>
                      <a:pt x="7" y="18"/>
                      <a:pt x="10" y="17"/>
                    </a:cubicBezTo>
                    <a:cubicBezTo>
                      <a:pt x="15" y="17"/>
                      <a:pt x="15" y="21"/>
                      <a:pt x="15" y="23"/>
                    </a:cubicBezTo>
                    <a:cubicBezTo>
                      <a:pt x="14" y="28"/>
                      <a:pt x="12" y="31"/>
                      <a:pt x="6" y="33"/>
                    </a:cubicBezTo>
                    <a:cubicBezTo>
                      <a:pt x="5" y="33"/>
                      <a:pt x="5" y="34"/>
                      <a:pt x="5" y="34"/>
                    </a:cubicBezTo>
                    <a:cubicBezTo>
                      <a:pt x="5" y="35"/>
                      <a:pt x="6" y="36"/>
                      <a:pt x="7" y="36"/>
                    </a:cubicBezTo>
                    <a:cubicBezTo>
                      <a:pt x="15" y="34"/>
                      <a:pt x="18" y="29"/>
                      <a:pt x="19" y="23"/>
                    </a:cubicBezTo>
                    <a:cubicBezTo>
                      <a:pt x="19" y="21"/>
                      <a:pt x="19" y="18"/>
                      <a:pt x="21" y="15"/>
                    </a:cubicBezTo>
                    <a:cubicBezTo>
                      <a:pt x="26" y="8"/>
                      <a:pt x="37" y="4"/>
                      <a:pt x="45" y="5"/>
                    </a:cubicBezTo>
                    <a:cubicBezTo>
                      <a:pt x="46" y="5"/>
                      <a:pt x="47" y="4"/>
                      <a:pt x="47" y="3"/>
                    </a:cubicBezTo>
                    <a:cubicBezTo>
                      <a:pt x="47" y="2"/>
                      <a:pt x="46" y="1"/>
                      <a:pt x="45" y="1"/>
                    </a:cubicBezTo>
                    <a:close/>
                  </a:path>
                </a:pathLst>
              </a:custGeom>
              <a:solidFill>
                <a:srgbClr val="F44D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" name="Freeform 90">
                <a:extLst>
                  <a:ext uri="{FF2B5EF4-FFF2-40B4-BE49-F238E27FC236}">
                    <a16:creationId xmlns:a16="http://schemas.microsoft.com/office/drawing/2014/main" id="{664B8E26-0400-5452-749A-8C060383BB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41" y="1752"/>
                <a:ext cx="1222" cy="237"/>
              </a:xfrm>
              <a:custGeom>
                <a:avLst/>
                <a:gdLst>
                  <a:gd name="T0" fmla="*/ 2549 w 582"/>
                  <a:gd name="T1" fmla="*/ 115 h 113"/>
                  <a:gd name="T2" fmla="*/ 2538 w 582"/>
                  <a:gd name="T3" fmla="*/ 115 h 113"/>
                  <a:gd name="T4" fmla="*/ 2538 w 582"/>
                  <a:gd name="T5" fmla="*/ 124 h 113"/>
                  <a:gd name="T6" fmla="*/ 2549 w 582"/>
                  <a:gd name="T7" fmla="*/ 172 h 113"/>
                  <a:gd name="T8" fmla="*/ 2526 w 582"/>
                  <a:gd name="T9" fmla="*/ 185 h 113"/>
                  <a:gd name="T10" fmla="*/ 2517 w 582"/>
                  <a:gd name="T11" fmla="*/ 176 h 113"/>
                  <a:gd name="T12" fmla="*/ 2490 w 582"/>
                  <a:gd name="T13" fmla="*/ 141 h 113"/>
                  <a:gd name="T14" fmla="*/ 2482 w 582"/>
                  <a:gd name="T15" fmla="*/ 136 h 113"/>
                  <a:gd name="T16" fmla="*/ 2473 w 582"/>
                  <a:gd name="T17" fmla="*/ 145 h 113"/>
                  <a:gd name="T18" fmla="*/ 2505 w 582"/>
                  <a:gd name="T19" fmla="*/ 189 h 113"/>
                  <a:gd name="T20" fmla="*/ 2526 w 582"/>
                  <a:gd name="T21" fmla="*/ 220 h 113"/>
                  <a:gd name="T22" fmla="*/ 2534 w 582"/>
                  <a:gd name="T23" fmla="*/ 264 h 113"/>
                  <a:gd name="T24" fmla="*/ 2549 w 582"/>
                  <a:gd name="T25" fmla="*/ 304 h 113"/>
                  <a:gd name="T26" fmla="*/ 2562 w 582"/>
                  <a:gd name="T27" fmla="*/ 304 h 113"/>
                  <a:gd name="T28" fmla="*/ 2562 w 582"/>
                  <a:gd name="T29" fmla="*/ 289 h 113"/>
                  <a:gd name="T30" fmla="*/ 2557 w 582"/>
                  <a:gd name="T31" fmla="*/ 212 h 113"/>
                  <a:gd name="T32" fmla="*/ 2549 w 582"/>
                  <a:gd name="T33" fmla="*/ 115 h 113"/>
                  <a:gd name="T34" fmla="*/ 65 w 582"/>
                  <a:gd name="T35" fmla="*/ 426 h 113"/>
                  <a:gd name="T36" fmla="*/ 124 w 582"/>
                  <a:gd name="T37" fmla="*/ 489 h 113"/>
                  <a:gd name="T38" fmla="*/ 132 w 582"/>
                  <a:gd name="T39" fmla="*/ 497 h 113"/>
                  <a:gd name="T40" fmla="*/ 136 w 582"/>
                  <a:gd name="T41" fmla="*/ 484 h 113"/>
                  <a:gd name="T42" fmla="*/ 124 w 582"/>
                  <a:gd name="T43" fmla="*/ 449 h 113"/>
                  <a:gd name="T44" fmla="*/ 92 w 582"/>
                  <a:gd name="T45" fmla="*/ 409 h 113"/>
                  <a:gd name="T46" fmla="*/ 88 w 582"/>
                  <a:gd name="T47" fmla="*/ 373 h 113"/>
                  <a:gd name="T48" fmla="*/ 76 w 582"/>
                  <a:gd name="T49" fmla="*/ 325 h 113"/>
                  <a:gd name="T50" fmla="*/ 61 w 582"/>
                  <a:gd name="T51" fmla="*/ 321 h 113"/>
                  <a:gd name="T52" fmla="*/ 57 w 582"/>
                  <a:gd name="T53" fmla="*/ 333 h 113"/>
                  <a:gd name="T54" fmla="*/ 71 w 582"/>
                  <a:gd name="T55" fmla="*/ 378 h 113"/>
                  <a:gd name="T56" fmla="*/ 71 w 582"/>
                  <a:gd name="T57" fmla="*/ 392 h 113"/>
                  <a:gd name="T58" fmla="*/ 44 w 582"/>
                  <a:gd name="T59" fmla="*/ 396 h 113"/>
                  <a:gd name="T60" fmla="*/ 13 w 582"/>
                  <a:gd name="T61" fmla="*/ 357 h 113"/>
                  <a:gd name="T62" fmla="*/ 4 w 582"/>
                  <a:gd name="T63" fmla="*/ 352 h 113"/>
                  <a:gd name="T64" fmla="*/ 0 w 582"/>
                  <a:gd name="T65" fmla="*/ 361 h 113"/>
                  <a:gd name="T66" fmla="*/ 65 w 582"/>
                  <a:gd name="T67" fmla="*/ 426 h 113"/>
                  <a:gd name="T68" fmla="*/ 1354 w 582"/>
                  <a:gd name="T69" fmla="*/ 61 h 113"/>
                  <a:gd name="T70" fmla="*/ 1344 w 582"/>
                  <a:gd name="T71" fmla="*/ 71 h 113"/>
                  <a:gd name="T72" fmla="*/ 1279 w 582"/>
                  <a:gd name="T73" fmla="*/ 115 h 113"/>
                  <a:gd name="T74" fmla="*/ 1251 w 582"/>
                  <a:gd name="T75" fmla="*/ 124 h 113"/>
                  <a:gd name="T76" fmla="*/ 1203 w 582"/>
                  <a:gd name="T77" fmla="*/ 101 h 113"/>
                  <a:gd name="T78" fmla="*/ 1207 w 582"/>
                  <a:gd name="T79" fmla="*/ 13 h 113"/>
                  <a:gd name="T80" fmla="*/ 1203 w 582"/>
                  <a:gd name="T81" fmla="*/ 4 h 113"/>
                  <a:gd name="T82" fmla="*/ 1191 w 582"/>
                  <a:gd name="T83" fmla="*/ 8 h 113"/>
                  <a:gd name="T84" fmla="*/ 1186 w 582"/>
                  <a:gd name="T85" fmla="*/ 105 h 113"/>
                  <a:gd name="T86" fmla="*/ 1195 w 582"/>
                  <a:gd name="T87" fmla="*/ 149 h 113"/>
                  <a:gd name="T88" fmla="*/ 1182 w 582"/>
                  <a:gd name="T89" fmla="*/ 216 h 113"/>
                  <a:gd name="T90" fmla="*/ 1174 w 582"/>
                  <a:gd name="T91" fmla="*/ 308 h 113"/>
                  <a:gd name="T92" fmla="*/ 1182 w 582"/>
                  <a:gd name="T93" fmla="*/ 313 h 113"/>
                  <a:gd name="T94" fmla="*/ 1191 w 582"/>
                  <a:gd name="T95" fmla="*/ 300 h 113"/>
                  <a:gd name="T96" fmla="*/ 1199 w 582"/>
                  <a:gd name="T97" fmla="*/ 224 h 113"/>
                  <a:gd name="T98" fmla="*/ 1287 w 582"/>
                  <a:gd name="T99" fmla="*/ 136 h 113"/>
                  <a:gd name="T100" fmla="*/ 1363 w 582"/>
                  <a:gd name="T101" fmla="*/ 71 h 113"/>
                  <a:gd name="T102" fmla="*/ 1354 w 582"/>
                  <a:gd name="T103" fmla="*/ 61 h 11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582" h="113">
                    <a:moveTo>
                      <a:pt x="578" y="26"/>
                    </a:moveTo>
                    <a:cubicBezTo>
                      <a:pt x="578" y="25"/>
                      <a:pt x="577" y="25"/>
                      <a:pt x="576" y="26"/>
                    </a:cubicBezTo>
                    <a:cubicBezTo>
                      <a:pt x="575" y="26"/>
                      <a:pt x="575" y="27"/>
                      <a:pt x="576" y="28"/>
                    </a:cubicBezTo>
                    <a:cubicBezTo>
                      <a:pt x="578" y="31"/>
                      <a:pt x="578" y="35"/>
                      <a:pt x="578" y="39"/>
                    </a:cubicBezTo>
                    <a:cubicBezTo>
                      <a:pt x="577" y="42"/>
                      <a:pt x="575" y="46"/>
                      <a:pt x="573" y="42"/>
                    </a:cubicBezTo>
                    <a:cubicBezTo>
                      <a:pt x="572" y="42"/>
                      <a:pt x="571" y="41"/>
                      <a:pt x="571" y="40"/>
                    </a:cubicBezTo>
                    <a:cubicBezTo>
                      <a:pt x="569" y="38"/>
                      <a:pt x="566" y="35"/>
                      <a:pt x="565" y="32"/>
                    </a:cubicBezTo>
                    <a:cubicBezTo>
                      <a:pt x="565" y="31"/>
                      <a:pt x="564" y="30"/>
                      <a:pt x="563" y="31"/>
                    </a:cubicBezTo>
                    <a:cubicBezTo>
                      <a:pt x="562" y="31"/>
                      <a:pt x="561" y="32"/>
                      <a:pt x="561" y="33"/>
                    </a:cubicBezTo>
                    <a:cubicBezTo>
                      <a:pt x="563" y="37"/>
                      <a:pt x="565" y="40"/>
                      <a:pt x="568" y="43"/>
                    </a:cubicBezTo>
                    <a:cubicBezTo>
                      <a:pt x="570" y="45"/>
                      <a:pt x="571" y="47"/>
                      <a:pt x="573" y="50"/>
                    </a:cubicBezTo>
                    <a:cubicBezTo>
                      <a:pt x="575" y="53"/>
                      <a:pt x="574" y="59"/>
                      <a:pt x="575" y="60"/>
                    </a:cubicBezTo>
                    <a:cubicBezTo>
                      <a:pt x="575" y="63"/>
                      <a:pt x="576" y="66"/>
                      <a:pt x="578" y="69"/>
                    </a:cubicBezTo>
                    <a:cubicBezTo>
                      <a:pt x="579" y="69"/>
                      <a:pt x="580" y="70"/>
                      <a:pt x="581" y="69"/>
                    </a:cubicBezTo>
                    <a:cubicBezTo>
                      <a:pt x="582" y="68"/>
                      <a:pt x="582" y="67"/>
                      <a:pt x="581" y="66"/>
                    </a:cubicBezTo>
                    <a:cubicBezTo>
                      <a:pt x="577" y="60"/>
                      <a:pt x="578" y="54"/>
                      <a:pt x="580" y="48"/>
                    </a:cubicBezTo>
                    <a:cubicBezTo>
                      <a:pt x="582" y="40"/>
                      <a:pt x="582" y="33"/>
                      <a:pt x="578" y="26"/>
                    </a:cubicBezTo>
                    <a:close/>
                    <a:moveTo>
                      <a:pt x="15" y="97"/>
                    </a:moveTo>
                    <a:cubicBezTo>
                      <a:pt x="21" y="101"/>
                      <a:pt x="26" y="104"/>
                      <a:pt x="28" y="111"/>
                    </a:cubicBezTo>
                    <a:cubicBezTo>
                      <a:pt x="28" y="112"/>
                      <a:pt x="29" y="113"/>
                      <a:pt x="30" y="113"/>
                    </a:cubicBezTo>
                    <a:cubicBezTo>
                      <a:pt x="31" y="112"/>
                      <a:pt x="32" y="111"/>
                      <a:pt x="31" y="110"/>
                    </a:cubicBezTo>
                    <a:cubicBezTo>
                      <a:pt x="31" y="107"/>
                      <a:pt x="29" y="104"/>
                      <a:pt x="28" y="102"/>
                    </a:cubicBezTo>
                    <a:cubicBezTo>
                      <a:pt x="27" y="101"/>
                      <a:pt x="22" y="97"/>
                      <a:pt x="21" y="93"/>
                    </a:cubicBezTo>
                    <a:cubicBezTo>
                      <a:pt x="20" y="91"/>
                      <a:pt x="20" y="88"/>
                      <a:pt x="20" y="85"/>
                    </a:cubicBezTo>
                    <a:cubicBezTo>
                      <a:pt x="19" y="82"/>
                      <a:pt x="19" y="78"/>
                      <a:pt x="17" y="74"/>
                    </a:cubicBezTo>
                    <a:cubicBezTo>
                      <a:pt x="16" y="73"/>
                      <a:pt x="15" y="73"/>
                      <a:pt x="14" y="73"/>
                    </a:cubicBezTo>
                    <a:cubicBezTo>
                      <a:pt x="13" y="74"/>
                      <a:pt x="13" y="75"/>
                      <a:pt x="13" y="76"/>
                    </a:cubicBezTo>
                    <a:cubicBezTo>
                      <a:pt x="15" y="79"/>
                      <a:pt x="15" y="82"/>
                      <a:pt x="16" y="86"/>
                    </a:cubicBezTo>
                    <a:cubicBezTo>
                      <a:pt x="16" y="87"/>
                      <a:pt x="16" y="88"/>
                      <a:pt x="16" y="89"/>
                    </a:cubicBezTo>
                    <a:cubicBezTo>
                      <a:pt x="17" y="92"/>
                      <a:pt x="12" y="92"/>
                      <a:pt x="10" y="90"/>
                    </a:cubicBezTo>
                    <a:cubicBezTo>
                      <a:pt x="7" y="88"/>
                      <a:pt x="4" y="85"/>
                      <a:pt x="3" y="81"/>
                    </a:cubicBezTo>
                    <a:cubicBezTo>
                      <a:pt x="3" y="80"/>
                      <a:pt x="2" y="79"/>
                      <a:pt x="1" y="80"/>
                    </a:cubicBezTo>
                    <a:cubicBezTo>
                      <a:pt x="0" y="80"/>
                      <a:pt x="0" y="81"/>
                      <a:pt x="0" y="82"/>
                    </a:cubicBezTo>
                    <a:cubicBezTo>
                      <a:pt x="2" y="89"/>
                      <a:pt x="8" y="94"/>
                      <a:pt x="15" y="97"/>
                    </a:cubicBezTo>
                    <a:close/>
                    <a:moveTo>
                      <a:pt x="307" y="14"/>
                    </a:moveTo>
                    <a:cubicBezTo>
                      <a:pt x="306" y="14"/>
                      <a:pt x="305" y="15"/>
                      <a:pt x="305" y="16"/>
                    </a:cubicBezTo>
                    <a:cubicBezTo>
                      <a:pt x="304" y="23"/>
                      <a:pt x="297" y="24"/>
                      <a:pt x="290" y="26"/>
                    </a:cubicBezTo>
                    <a:cubicBezTo>
                      <a:pt x="288" y="27"/>
                      <a:pt x="286" y="27"/>
                      <a:pt x="284" y="28"/>
                    </a:cubicBezTo>
                    <a:cubicBezTo>
                      <a:pt x="275" y="30"/>
                      <a:pt x="273" y="23"/>
                      <a:pt x="273" y="23"/>
                    </a:cubicBezTo>
                    <a:cubicBezTo>
                      <a:pt x="272" y="16"/>
                      <a:pt x="271" y="12"/>
                      <a:pt x="274" y="3"/>
                    </a:cubicBezTo>
                    <a:cubicBezTo>
                      <a:pt x="274" y="2"/>
                      <a:pt x="274" y="1"/>
                      <a:pt x="273" y="1"/>
                    </a:cubicBezTo>
                    <a:cubicBezTo>
                      <a:pt x="271" y="0"/>
                      <a:pt x="270" y="1"/>
                      <a:pt x="270" y="2"/>
                    </a:cubicBezTo>
                    <a:cubicBezTo>
                      <a:pt x="267" y="12"/>
                      <a:pt x="268" y="17"/>
                      <a:pt x="269" y="24"/>
                    </a:cubicBezTo>
                    <a:cubicBezTo>
                      <a:pt x="271" y="34"/>
                      <a:pt x="271" y="34"/>
                      <a:pt x="271" y="34"/>
                    </a:cubicBezTo>
                    <a:cubicBezTo>
                      <a:pt x="271" y="40"/>
                      <a:pt x="270" y="44"/>
                      <a:pt x="268" y="49"/>
                    </a:cubicBezTo>
                    <a:cubicBezTo>
                      <a:pt x="265" y="56"/>
                      <a:pt x="263" y="62"/>
                      <a:pt x="266" y="70"/>
                    </a:cubicBezTo>
                    <a:cubicBezTo>
                      <a:pt x="266" y="71"/>
                      <a:pt x="267" y="71"/>
                      <a:pt x="268" y="71"/>
                    </a:cubicBezTo>
                    <a:cubicBezTo>
                      <a:pt x="269" y="71"/>
                      <a:pt x="270" y="69"/>
                      <a:pt x="270" y="68"/>
                    </a:cubicBezTo>
                    <a:cubicBezTo>
                      <a:pt x="267" y="62"/>
                      <a:pt x="269" y="57"/>
                      <a:pt x="272" y="51"/>
                    </a:cubicBezTo>
                    <a:cubicBezTo>
                      <a:pt x="273" y="46"/>
                      <a:pt x="279" y="34"/>
                      <a:pt x="292" y="31"/>
                    </a:cubicBezTo>
                    <a:cubicBezTo>
                      <a:pt x="300" y="29"/>
                      <a:pt x="307" y="26"/>
                      <a:pt x="309" y="16"/>
                    </a:cubicBezTo>
                    <a:cubicBezTo>
                      <a:pt x="309" y="15"/>
                      <a:pt x="308" y="14"/>
                      <a:pt x="307" y="14"/>
                    </a:cubicBezTo>
                    <a:close/>
                  </a:path>
                </a:pathLst>
              </a:custGeom>
              <a:solidFill>
                <a:srgbClr val="F44D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5" name="Line 91">
                <a:extLst>
                  <a:ext uri="{FF2B5EF4-FFF2-40B4-BE49-F238E27FC236}">
                    <a16:creationId xmlns:a16="http://schemas.microsoft.com/office/drawing/2014/main" id="{3C90BA4A-0045-E918-9B32-938B30E869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5" y="1706"/>
                <a:ext cx="160" cy="382"/>
              </a:xfrm>
              <a:prstGeom prst="line">
                <a:avLst/>
              </a:prstGeom>
              <a:noFill/>
              <a:ln w="6350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6" name="Freeform 92">
                <a:extLst>
                  <a:ext uri="{FF2B5EF4-FFF2-40B4-BE49-F238E27FC236}">
                    <a16:creationId xmlns:a16="http://schemas.microsoft.com/office/drawing/2014/main" id="{19489899-992D-0FDE-4173-FC3526966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2" y="1874"/>
                <a:ext cx="2390" cy="728"/>
              </a:xfrm>
              <a:custGeom>
                <a:avLst/>
                <a:gdLst>
                  <a:gd name="T0" fmla="*/ 4826 w 1139"/>
                  <a:gd name="T1" fmla="*/ 204 h 347"/>
                  <a:gd name="T2" fmla="*/ 4354 w 1139"/>
                  <a:gd name="T3" fmla="*/ 325 h 347"/>
                  <a:gd name="T4" fmla="*/ 4138 w 1139"/>
                  <a:gd name="T5" fmla="*/ 357 h 347"/>
                  <a:gd name="T6" fmla="*/ 3536 w 1139"/>
                  <a:gd name="T7" fmla="*/ 470 h 347"/>
                  <a:gd name="T8" fmla="*/ 3131 w 1139"/>
                  <a:gd name="T9" fmla="*/ 629 h 347"/>
                  <a:gd name="T10" fmla="*/ 2814 w 1139"/>
                  <a:gd name="T11" fmla="*/ 541 h 347"/>
                  <a:gd name="T12" fmla="*/ 2629 w 1139"/>
                  <a:gd name="T13" fmla="*/ 321 h 347"/>
                  <a:gd name="T14" fmla="*/ 2730 w 1139"/>
                  <a:gd name="T15" fmla="*/ 489 h 347"/>
                  <a:gd name="T16" fmla="*/ 2845 w 1139"/>
                  <a:gd name="T17" fmla="*/ 678 h 347"/>
                  <a:gd name="T18" fmla="*/ 2581 w 1139"/>
                  <a:gd name="T19" fmla="*/ 745 h 347"/>
                  <a:gd name="T20" fmla="*/ 2180 w 1139"/>
                  <a:gd name="T21" fmla="*/ 915 h 347"/>
                  <a:gd name="T22" fmla="*/ 1647 w 1139"/>
                  <a:gd name="T23" fmla="*/ 990 h 347"/>
                  <a:gd name="T24" fmla="*/ 1251 w 1139"/>
                  <a:gd name="T25" fmla="*/ 963 h 347"/>
                  <a:gd name="T26" fmla="*/ 1047 w 1139"/>
                  <a:gd name="T27" fmla="*/ 934 h 347"/>
                  <a:gd name="T28" fmla="*/ 846 w 1139"/>
                  <a:gd name="T29" fmla="*/ 730 h 347"/>
                  <a:gd name="T30" fmla="*/ 749 w 1139"/>
                  <a:gd name="T31" fmla="*/ 529 h 347"/>
                  <a:gd name="T32" fmla="*/ 745 w 1139"/>
                  <a:gd name="T33" fmla="*/ 634 h 347"/>
                  <a:gd name="T34" fmla="*/ 841 w 1139"/>
                  <a:gd name="T35" fmla="*/ 845 h 347"/>
                  <a:gd name="T36" fmla="*/ 625 w 1139"/>
                  <a:gd name="T37" fmla="*/ 894 h 347"/>
                  <a:gd name="T38" fmla="*/ 321 w 1139"/>
                  <a:gd name="T39" fmla="*/ 814 h 347"/>
                  <a:gd name="T40" fmla="*/ 4 w 1139"/>
                  <a:gd name="T41" fmla="*/ 818 h 347"/>
                  <a:gd name="T42" fmla="*/ 132 w 1139"/>
                  <a:gd name="T43" fmla="*/ 818 h 347"/>
                  <a:gd name="T44" fmla="*/ 76 w 1139"/>
                  <a:gd name="T45" fmla="*/ 955 h 347"/>
                  <a:gd name="T46" fmla="*/ 159 w 1139"/>
                  <a:gd name="T47" fmla="*/ 890 h 347"/>
                  <a:gd name="T48" fmla="*/ 317 w 1139"/>
                  <a:gd name="T49" fmla="*/ 850 h 347"/>
                  <a:gd name="T50" fmla="*/ 642 w 1139"/>
                  <a:gd name="T51" fmla="*/ 969 h 347"/>
                  <a:gd name="T52" fmla="*/ 445 w 1139"/>
                  <a:gd name="T53" fmla="*/ 1175 h 347"/>
                  <a:gd name="T54" fmla="*/ 361 w 1139"/>
                  <a:gd name="T55" fmla="*/ 1219 h 347"/>
                  <a:gd name="T56" fmla="*/ 497 w 1139"/>
                  <a:gd name="T57" fmla="*/ 1202 h 347"/>
                  <a:gd name="T58" fmla="*/ 449 w 1139"/>
                  <a:gd name="T59" fmla="*/ 1330 h 347"/>
                  <a:gd name="T60" fmla="*/ 516 w 1139"/>
                  <a:gd name="T61" fmla="*/ 1211 h 347"/>
                  <a:gd name="T62" fmla="*/ 686 w 1139"/>
                  <a:gd name="T63" fmla="*/ 1030 h 347"/>
                  <a:gd name="T64" fmla="*/ 1022 w 1139"/>
                  <a:gd name="T65" fmla="*/ 978 h 347"/>
                  <a:gd name="T66" fmla="*/ 1150 w 1139"/>
                  <a:gd name="T67" fmla="*/ 1051 h 347"/>
                  <a:gd name="T68" fmla="*/ 1009 w 1139"/>
                  <a:gd name="T69" fmla="*/ 1286 h 347"/>
                  <a:gd name="T70" fmla="*/ 925 w 1139"/>
                  <a:gd name="T71" fmla="*/ 1395 h 347"/>
                  <a:gd name="T72" fmla="*/ 1053 w 1139"/>
                  <a:gd name="T73" fmla="*/ 1368 h 347"/>
                  <a:gd name="T74" fmla="*/ 1091 w 1139"/>
                  <a:gd name="T75" fmla="*/ 1435 h 347"/>
                  <a:gd name="T76" fmla="*/ 1053 w 1139"/>
                  <a:gd name="T77" fmla="*/ 1259 h 347"/>
                  <a:gd name="T78" fmla="*/ 1383 w 1139"/>
                  <a:gd name="T79" fmla="*/ 1078 h 347"/>
                  <a:gd name="T80" fmla="*/ 1784 w 1139"/>
                  <a:gd name="T81" fmla="*/ 1013 h 347"/>
                  <a:gd name="T82" fmla="*/ 2193 w 1139"/>
                  <a:gd name="T83" fmla="*/ 990 h 347"/>
                  <a:gd name="T84" fmla="*/ 2069 w 1139"/>
                  <a:gd name="T85" fmla="*/ 1206 h 347"/>
                  <a:gd name="T86" fmla="*/ 1956 w 1139"/>
                  <a:gd name="T87" fmla="*/ 1471 h 347"/>
                  <a:gd name="T88" fmla="*/ 1972 w 1139"/>
                  <a:gd name="T89" fmla="*/ 1471 h 347"/>
                  <a:gd name="T90" fmla="*/ 2044 w 1139"/>
                  <a:gd name="T91" fmla="*/ 1387 h 347"/>
                  <a:gd name="T92" fmla="*/ 2061 w 1139"/>
                  <a:gd name="T93" fmla="*/ 1483 h 347"/>
                  <a:gd name="T94" fmla="*/ 2105 w 1139"/>
                  <a:gd name="T95" fmla="*/ 1215 h 347"/>
                  <a:gd name="T96" fmla="*/ 2249 w 1139"/>
                  <a:gd name="T97" fmla="*/ 994 h 347"/>
                  <a:gd name="T98" fmla="*/ 2682 w 1139"/>
                  <a:gd name="T99" fmla="*/ 778 h 347"/>
                  <a:gd name="T100" fmla="*/ 2990 w 1139"/>
                  <a:gd name="T101" fmla="*/ 709 h 347"/>
                  <a:gd name="T102" fmla="*/ 3255 w 1139"/>
                  <a:gd name="T103" fmla="*/ 629 h 347"/>
                  <a:gd name="T104" fmla="*/ 3557 w 1139"/>
                  <a:gd name="T105" fmla="*/ 577 h 347"/>
                  <a:gd name="T106" fmla="*/ 4153 w 1139"/>
                  <a:gd name="T107" fmla="*/ 480 h 347"/>
                  <a:gd name="T108" fmla="*/ 4434 w 1139"/>
                  <a:gd name="T109" fmla="*/ 432 h 347"/>
                  <a:gd name="T110" fmla="*/ 4763 w 1139"/>
                  <a:gd name="T111" fmla="*/ 290 h 347"/>
                  <a:gd name="T112" fmla="*/ 4967 w 1139"/>
                  <a:gd name="T113" fmla="*/ 204 h 34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139" h="347">
                    <a:moveTo>
                      <a:pt x="1112" y="9"/>
                    </a:moveTo>
                    <a:cubicBezTo>
                      <a:pt x="1112" y="9"/>
                      <a:pt x="1102" y="22"/>
                      <a:pt x="1104" y="39"/>
                    </a:cubicBezTo>
                    <a:cubicBezTo>
                      <a:pt x="1104" y="47"/>
                      <a:pt x="1104" y="48"/>
                      <a:pt x="1103" y="48"/>
                    </a:cubicBezTo>
                    <a:cubicBezTo>
                      <a:pt x="1101" y="49"/>
                      <a:pt x="1101" y="49"/>
                      <a:pt x="1096" y="46"/>
                    </a:cubicBezTo>
                    <a:cubicBezTo>
                      <a:pt x="1088" y="41"/>
                      <a:pt x="1075" y="32"/>
                      <a:pt x="1055" y="39"/>
                    </a:cubicBezTo>
                    <a:cubicBezTo>
                      <a:pt x="1032" y="47"/>
                      <a:pt x="1029" y="65"/>
                      <a:pt x="1027" y="76"/>
                    </a:cubicBezTo>
                    <a:cubicBezTo>
                      <a:pt x="1027" y="78"/>
                      <a:pt x="1024" y="81"/>
                      <a:pt x="1021" y="78"/>
                    </a:cubicBezTo>
                    <a:cubicBezTo>
                      <a:pt x="1015" y="73"/>
                      <a:pt x="1005" y="66"/>
                      <a:pt x="989" y="74"/>
                    </a:cubicBezTo>
                    <a:cubicBezTo>
                      <a:pt x="977" y="80"/>
                      <a:pt x="975" y="91"/>
                      <a:pt x="975" y="99"/>
                    </a:cubicBezTo>
                    <a:cubicBezTo>
                      <a:pt x="975" y="102"/>
                      <a:pt x="975" y="105"/>
                      <a:pt x="975" y="107"/>
                    </a:cubicBezTo>
                    <a:cubicBezTo>
                      <a:pt x="976" y="109"/>
                      <a:pt x="973" y="114"/>
                      <a:pt x="969" y="105"/>
                    </a:cubicBezTo>
                    <a:cubicBezTo>
                      <a:pt x="967" y="96"/>
                      <a:pt x="960" y="77"/>
                      <a:pt x="940" y="81"/>
                    </a:cubicBezTo>
                    <a:cubicBezTo>
                      <a:pt x="926" y="84"/>
                      <a:pt x="921" y="97"/>
                      <a:pt x="918" y="108"/>
                    </a:cubicBezTo>
                    <a:cubicBezTo>
                      <a:pt x="914" y="121"/>
                      <a:pt x="910" y="132"/>
                      <a:pt x="891" y="135"/>
                    </a:cubicBezTo>
                    <a:cubicBezTo>
                      <a:pt x="872" y="139"/>
                      <a:pt x="861" y="131"/>
                      <a:pt x="848" y="123"/>
                    </a:cubicBezTo>
                    <a:cubicBezTo>
                      <a:pt x="837" y="115"/>
                      <a:pt x="823" y="106"/>
                      <a:pt x="803" y="107"/>
                    </a:cubicBezTo>
                    <a:cubicBezTo>
                      <a:pt x="782" y="109"/>
                      <a:pt x="783" y="121"/>
                      <a:pt x="780" y="133"/>
                    </a:cubicBezTo>
                    <a:cubicBezTo>
                      <a:pt x="777" y="144"/>
                      <a:pt x="766" y="135"/>
                      <a:pt x="760" y="129"/>
                    </a:cubicBezTo>
                    <a:cubicBezTo>
                      <a:pt x="753" y="123"/>
                      <a:pt x="744" y="114"/>
                      <a:pt x="730" y="118"/>
                    </a:cubicBezTo>
                    <a:cubicBezTo>
                      <a:pt x="715" y="122"/>
                      <a:pt x="712" y="135"/>
                      <a:pt x="711" y="143"/>
                    </a:cubicBezTo>
                    <a:cubicBezTo>
                      <a:pt x="706" y="155"/>
                      <a:pt x="701" y="149"/>
                      <a:pt x="699" y="148"/>
                    </a:cubicBezTo>
                    <a:cubicBezTo>
                      <a:pt x="695" y="141"/>
                      <a:pt x="689" y="132"/>
                      <a:pt x="676" y="130"/>
                    </a:cubicBezTo>
                    <a:cubicBezTo>
                      <a:pt x="671" y="130"/>
                      <a:pt x="666" y="130"/>
                      <a:pt x="663" y="131"/>
                    </a:cubicBezTo>
                    <a:cubicBezTo>
                      <a:pt x="651" y="134"/>
                      <a:pt x="643" y="132"/>
                      <a:pt x="639" y="123"/>
                    </a:cubicBezTo>
                    <a:cubicBezTo>
                      <a:pt x="637" y="118"/>
                      <a:pt x="634" y="112"/>
                      <a:pt x="629" y="108"/>
                    </a:cubicBezTo>
                    <a:cubicBezTo>
                      <a:pt x="624" y="105"/>
                      <a:pt x="624" y="105"/>
                      <a:pt x="624" y="105"/>
                    </a:cubicBezTo>
                    <a:cubicBezTo>
                      <a:pt x="618" y="100"/>
                      <a:pt x="615" y="98"/>
                      <a:pt x="612" y="90"/>
                    </a:cubicBezTo>
                    <a:cubicBezTo>
                      <a:pt x="609" y="80"/>
                      <a:pt x="601" y="77"/>
                      <a:pt x="597" y="73"/>
                    </a:cubicBezTo>
                    <a:cubicBezTo>
                      <a:pt x="596" y="72"/>
                      <a:pt x="595" y="72"/>
                      <a:pt x="594" y="73"/>
                    </a:cubicBezTo>
                    <a:cubicBezTo>
                      <a:pt x="593" y="74"/>
                      <a:pt x="593" y="76"/>
                      <a:pt x="594" y="76"/>
                    </a:cubicBezTo>
                    <a:cubicBezTo>
                      <a:pt x="597" y="80"/>
                      <a:pt x="602" y="84"/>
                      <a:pt x="604" y="92"/>
                    </a:cubicBezTo>
                    <a:cubicBezTo>
                      <a:pt x="608" y="103"/>
                      <a:pt x="613" y="106"/>
                      <a:pt x="620" y="111"/>
                    </a:cubicBezTo>
                    <a:cubicBezTo>
                      <a:pt x="624" y="115"/>
                      <a:pt x="624" y="115"/>
                      <a:pt x="624" y="115"/>
                    </a:cubicBezTo>
                    <a:cubicBezTo>
                      <a:pt x="627" y="117"/>
                      <a:pt x="629" y="122"/>
                      <a:pt x="632" y="126"/>
                    </a:cubicBezTo>
                    <a:cubicBezTo>
                      <a:pt x="634" y="132"/>
                      <a:pt x="637" y="139"/>
                      <a:pt x="642" y="142"/>
                    </a:cubicBezTo>
                    <a:cubicBezTo>
                      <a:pt x="644" y="143"/>
                      <a:pt x="646" y="151"/>
                      <a:pt x="646" y="154"/>
                    </a:cubicBezTo>
                    <a:cubicBezTo>
                      <a:pt x="644" y="161"/>
                      <a:pt x="643" y="162"/>
                      <a:pt x="642" y="162"/>
                    </a:cubicBezTo>
                    <a:cubicBezTo>
                      <a:pt x="639" y="163"/>
                      <a:pt x="638" y="163"/>
                      <a:pt x="632" y="157"/>
                    </a:cubicBezTo>
                    <a:cubicBezTo>
                      <a:pt x="627" y="152"/>
                      <a:pt x="618" y="139"/>
                      <a:pt x="603" y="146"/>
                    </a:cubicBezTo>
                    <a:cubicBezTo>
                      <a:pt x="591" y="151"/>
                      <a:pt x="590" y="159"/>
                      <a:pt x="586" y="169"/>
                    </a:cubicBezTo>
                    <a:cubicBezTo>
                      <a:pt x="586" y="171"/>
                      <a:pt x="580" y="177"/>
                      <a:pt x="576" y="179"/>
                    </a:cubicBezTo>
                    <a:cubicBezTo>
                      <a:pt x="564" y="186"/>
                      <a:pt x="545" y="189"/>
                      <a:pt x="537" y="199"/>
                    </a:cubicBezTo>
                    <a:cubicBezTo>
                      <a:pt x="530" y="206"/>
                      <a:pt x="523" y="206"/>
                      <a:pt x="513" y="207"/>
                    </a:cubicBezTo>
                    <a:cubicBezTo>
                      <a:pt x="507" y="207"/>
                      <a:pt x="501" y="207"/>
                      <a:pt x="495" y="208"/>
                    </a:cubicBezTo>
                    <a:cubicBezTo>
                      <a:pt x="490" y="210"/>
                      <a:pt x="485" y="213"/>
                      <a:pt x="480" y="216"/>
                    </a:cubicBezTo>
                    <a:cubicBezTo>
                      <a:pt x="470" y="222"/>
                      <a:pt x="459" y="229"/>
                      <a:pt x="436" y="226"/>
                    </a:cubicBezTo>
                    <a:cubicBezTo>
                      <a:pt x="424" y="224"/>
                      <a:pt x="417" y="220"/>
                      <a:pt x="414" y="217"/>
                    </a:cubicBezTo>
                    <a:cubicBezTo>
                      <a:pt x="401" y="207"/>
                      <a:pt x="393" y="207"/>
                      <a:pt x="374" y="225"/>
                    </a:cubicBezTo>
                    <a:cubicBezTo>
                      <a:pt x="367" y="231"/>
                      <a:pt x="367" y="231"/>
                      <a:pt x="367" y="231"/>
                    </a:cubicBezTo>
                    <a:cubicBezTo>
                      <a:pt x="357" y="242"/>
                      <a:pt x="355" y="244"/>
                      <a:pt x="340" y="239"/>
                    </a:cubicBezTo>
                    <a:cubicBezTo>
                      <a:pt x="333" y="237"/>
                      <a:pt x="327" y="234"/>
                      <a:pt x="322" y="231"/>
                    </a:cubicBezTo>
                    <a:cubicBezTo>
                      <a:pt x="311" y="225"/>
                      <a:pt x="301" y="220"/>
                      <a:pt x="284" y="219"/>
                    </a:cubicBezTo>
                    <a:cubicBezTo>
                      <a:pt x="277" y="218"/>
                      <a:pt x="272" y="222"/>
                      <a:pt x="269" y="222"/>
                    </a:cubicBezTo>
                    <a:cubicBezTo>
                      <a:pt x="264" y="223"/>
                      <a:pt x="260" y="224"/>
                      <a:pt x="256" y="223"/>
                    </a:cubicBezTo>
                    <a:cubicBezTo>
                      <a:pt x="249" y="222"/>
                      <a:pt x="248" y="221"/>
                      <a:pt x="246" y="219"/>
                    </a:cubicBezTo>
                    <a:cubicBezTo>
                      <a:pt x="245" y="217"/>
                      <a:pt x="243" y="215"/>
                      <a:pt x="238" y="212"/>
                    </a:cubicBezTo>
                    <a:cubicBezTo>
                      <a:pt x="231" y="207"/>
                      <a:pt x="222" y="202"/>
                      <a:pt x="213" y="199"/>
                    </a:cubicBezTo>
                    <a:cubicBezTo>
                      <a:pt x="202" y="194"/>
                      <a:pt x="197" y="187"/>
                      <a:pt x="197" y="187"/>
                    </a:cubicBezTo>
                    <a:cubicBezTo>
                      <a:pt x="193" y="182"/>
                      <a:pt x="193" y="178"/>
                      <a:pt x="193" y="172"/>
                    </a:cubicBezTo>
                    <a:cubicBezTo>
                      <a:pt x="192" y="166"/>
                      <a:pt x="192" y="166"/>
                      <a:pt x="192" y="166"/>
                    </a:cubicBezTo>
                    <a:cubicBezTo>
                      <a:pt x="192" y="155"/>
                      <a:pt x="185" y="149"/>
                      <a:pt x="179" y="143"/>
                    </a:cubicBezTo>
                    <a:cubicBezTo>
                      <a:pt x="175" y="139"/>
                      <a:pt x="175" y="139"/>
                      <a:pt x="175" y="139"/>
                    </a:cubicBezTo>
                    <a:cubicBezTo>
                      <a:pt x="171" y="134"/>
                      <a:pt x="170" y="130"/>
                      <a:pt x="170" y="125"/>
                    </a:cubicBezTo>
                    <a:cubicBezTo>
                      <a:pt x="170" y="120"/>
                      <a:pt x="170" y="120"/>
                      <a:pt x="170" y="120"/>
                    </a:cubicBezTo>
                    <a:cubicBezTo>
                      <a:pt x="170" y="118"/>
                      <a:pt x="169" y="117"/>
                      <a:pt x="167" y="117"/>
                    </a:cubicBezTo>
                    <a:cubicBezTo>
                      <a:pt x="165" y="117"/>
                      <a:pt x="164" y="119"/>
                      <a:pt x="164" y="120"/>
                    </a:cubicBezTo>
                    <a:cubicBezTo>
                      <a:pt x="164" y="125"/>
                      <a:pt x="164" y="125"/>
                      <a:pt x="164" y="125"/>
                    </a:cubicBezTo>
                    <a:cubicBezTo>
                      <a:pt x="164" y="130"/>
                      <a:pt x="163" y="137"/>
                      <a:pt x="169" y="144"/>
                    </a:cubicBezTo>
                    <a:cubicBezTo>
                      <a:pt x="174" y="148"/>
                      <a:pt x="174" y="148"/>
                      <a:pt x="174" y="148"/>
                    </a:cubicBezTo>
                    <a:cubicBezTo>
                      <a:pt x="179" y="154"/>
                      <a:pt x="184" y="159"/>
                      <a:pt x="184" y="167"/>
                    </a:cubicBezTo>
                    <a:cubicBezTo>
                      <a:pt x="184" y="167"/>
                      <a:pt x="185" y="172"/>
                      <a:pt x="185" y="172"/>
                    </a:cubicBezTo>
                    <a:cubicBezTo>
                      <a:pt x="185" y="179"/>
                      <a:pt x="186" y="187"/>
                      <a:pt x="191" y="192"/>
                    </a:cubicBezTo>
                    <a:cubicBezTo>
                      <a:pt x="197" y="197"/>
                      <a:pt x="190" y="197"/>
                      <a:pt x="188" y="197"/>
                    </a:cubicBezTo>
                    <a:cubicBezTo>
                      <a:pt x="179" y="199"/>
                      <a:pt x="173" y="203"/>
                      <a:pt x="168" y="205"/>
                    </a:cubicBezTo>
                    <a:cubicBezTo>
                      <a:pt x="163" y="208"/>
                      <a:pt x="159" y="210"/>
                      <a:pt x="155" y="210"/>
                    </a:cubicBezTo>
                    <a:cubicBezTo>
                      <a:pt x="150" y="211"/>
                      <a:pt x="146" y="207"/>
                      <a:pt x="142" y="203"/>
                    </a:cubicBezTo>
                    <a:cubicBezTo>
                      <a:pt x="139" y="201"/>
                      <a:pt x="134" y="195"/>
                      <a:pt x="130" y="193"/>
                    </a:cubicBezTo>
                    <a:cubicBezTo>
                      <a:pt x="130" y="193"/>
                      <a:pt x="112" y="182"/>
                      <a:pt x="97" y="184"/>
                    </a:cubicBezTo>
                    <a:cubicBezTo>
                      <a:pt x="90" y="185"/>
                      <a:pt x="90" y="185"/>
                      <a:pt x="90" y="185"/>
                    </a:cubicBezTo>
                    <a:cubicBezTo>
                      <a:pt x="84" y="186"/>
                      <a:pt x="79" y="187"/>
                      <a:pt x="73" y="185"/>
                    </a:cubicBezTo>
                    <a:cubicBezTo>
                      <a:pt x="66" y="183"/>
                      <a:pt x="66" y="183"/>
                      <a:pt x="66" y="183"/>
                    </a:cubicBezTo>
                    <a:cubicBezTo>
                      <a:pt x="54" y="179"/>
                      <a:pt x="36" y="180"/>
                      <a:pt x="29" y="182"/>
                    </a:cubicBezTo>
                    <a:cubicBezTo>
                      <a:pt x="27" y="182"/>
                      <a:pt x="27" y="182"/>
                      <a:pt x="27" y="182"/>
                    </a:cubicBezTo>
                    <a:cubicBezTo>
                      <a:pt x="18" y="185"/>
                      <a:pt x="6" y="186"/>
                      <a:pt x="1" y="186"/>
                    </a:cubicBezTo>
                    <a:cubicBezTo>
                      <a:pt x="1" y="186"/>
                      <a:pt x="0" y="187"/>
                      <a:pt x="0" y="187"/>
                    </a:cubicBezTo>
                    <a:cubicBezTo>
                      <a:pt x="0" y="188"/>
                      <a:pt x="1" y="188"/>
                      <a:pt x="1" y="188"/>
                    </a:cubicBezTo>
                    <a:cubicBezTo>
                      <a:pt x="6" y="188"/>
                      <a:pt x="19" y="189"/>
                      <a:pt x="28" y="186"/>
                    </a:cubicBezTo>
                    <a:cubicBezTo>
                      <a:pt x="30" y="186"/>
                      <a:pt x="30" y="186"/>
                      <a:pt x="30" y="186"/>
                    </a:cubicBezTo>
                    <a:cubicBezTo>
                      <a:pt x="36" y="184"/>
                      <a:pt x="40" y="184"/>
                      <a:pt x="45" y="185"/>
                    </a:cubicBezTo>
                    <a:cubicBezTo>
                      <a:pt x="45" y="185"/>
                      <a:pt x="45" y="185"/>
                      <a:pt x="45" y="185"/>
                    </a:cubicBezTo>
                    <a:cubicBezTo>
                      <a:pt x="40" y="189"/>
                      <a:pt x="35" y="195"/>
                      <a:pt x="33" y="200"/>
                    </a:cubicBezTo>
                    <a:cubicBezTo>
                      <a:pt x="27" y="212"/>
                      <a:pt x="22" y="212"/>
                      <a:pt x="17" y="217"/>
                    </a:cubicBezTo>
                    <a:cubicBezTo>
                      <a:pt x="17" y="217"/>
                      <a:pt x="17" y="217"/>
                      <a:pt x="17" y="218"/>
                    </a:cubicBezTo>
                    <a:cubicBezTo>
                      <a:pt x="17" y="218"/>
                      <a:pt x="17" y="218"/>
                      <a:pt x="17" y="218"/>
                    </a:cubicBezTo>
                    <a:cubicBezTo>
                      <a:pt x="17" y="219"/>
                      <a:pt x="18" y="219"/>
                      <a:pt x="18" y="218"/>
                    </a:cubicBezTo>
                    <a:cubicBezTo>
                      <a:pt x="23" y="214"/>
                      <a:pt x="30" y="214"/>
                      <a:pt x="36" y="202"/>
                    </a:cubicBezTo>
                    <a:cubicBezTo>
                      <a:pt x="38" y="198"/>
                      <a:pt x="41" y="194"/>
                      <a:pt x="44" y="190"/>
                    </a:cubicBezTo>
                    <a:cubicBezTo>
                      <a:pt x="47" y="187"/>
                      <a:pt x="51" y="188"/>
                      <a:pt x="52" y="188"/>
                    </a:cubicBezTo>
                    <a:cubicBezTo>
                      <a:pt x="56" y="188"/>
                      <a:pt x="59" y="189"/>
                      <a:pt x="63" y="191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9" y="195"/>
                      <a:pt x="85" y="194"/>
                      <a:pt x="91" y="193"/>
                    </a:cubicBezTo>
                    <a:cubicBezTo>
                      <a:pt x="98" y="192"/>
                      <a:pt x="98" y="192"/>
                      <a:pt x="98" y="192"/>
                    </a:cubicBezTo>
                    <a:cubicBezTo>
                      <a:pt x="110" y="190"/>
                      <a:pt x="131" y="210"/>
                      <a:pt x="134" y="212"/>
                    </a:cubicBezTo>
                    <a:cubicBezTo>
                      <a:pt x="137" y="215"/>
                      <a:pt x="141" y="218"/>
                      <a:pt x="146" y="220"/>
                    </a:cubicBezTo>
                    <a:cubicBezTo>
                      <a:pt x="152" y="223"/>
                      <a:pt x="142" y="244"/>
                      <a:pt x="133" y="249"/>
                    </a:cubicBezTo>
                    <a:cubicBezTo>
                      <a:pt x="129" y="251"/>
                      <a:pt x="129" y="251"/>
                      <a:pt x="129" y="251"/>
                    </a:cubicBezTo>
                    <a:cubicBezTo>
                      <a:pt x="121" y="256"/>
                      <a:pt x="121" y="256"/>
                      <a:pt x="121" y="256"/>
                    </a:cubicBezTo>
                    <a:cubicBezTo>
                      <a:pt x="117" y="259"/>
                      <a:pt x="105" y="266"/>
                      <a:pt x="101" y="267"/>
                    </a:cubicBezTo>
                    <a:cubicBezTo>
                      <a:pt x="99" y="268"/>
                      <a:pt x="96" y="268"/>
                      <a:pt x="94" y="268"/>
                    </a:cubicBezTo>
                    <a:cubicBezTo>
                      <a:pt x="88" y="268"/>
                      <a:pt x="82" y="271"/>
                      <a:pt x="80" y="276"/>
                    </a:cubicBezTo>
                    <a:cubicBezTo>
                      <a:pt x="80" y="277"/>
                      <a:pt x="80" y="277"/>
                      <a:pt x="80" y="277"/>
                    </a:cubicBezTo>
                    <a:cubicBezTo>
                      <a:pt x="81" y="277"/>
                      <a:pt x="81" y="277"/>
                      <a:pt x="82" y="277"/>
                    </a:cubicBezTo>
                    <a:cubicBezTo>
                      <a:pt x="83" y="273"/>
                      <a:pt x="88" y="272"/>
                      <a:pt x="94" y="272"/>
                    </a:cubicBezTo>
                    <a:cubicBezTo>
                      <a:pt x="96" y="272"/>
                      <a:pt x="99" y="272"/>
                      <a:pt x="102" y="271"/>
                    </a:cubicBezTo>
                    <a:cubicBezTo>
                      <a:pt x="106" y="270"/>
                      <a:pt x="111" y="268"/>
                      <a:pt x="116" y="266"/>
                    </a:cubicBezTo>
                    <a:cubicBezTo>
                      <a:pt x="115" y="268"/>
                      <a:pt x="114" y="270"/>
                      <a:pt x="113" y="273"/>
                    </a:cubicBezTo>
                    <a:cubicBezTo>
                      <a:pt x="111" y="281"/>
                      <a:pt x="111" y="281"/>
                      <a:pt x="111" y="281"/>
                    </a:cubicBezTo>
                    <a:cubicBezTo>
                      <a:pt x="110" y="283"/>
                      <a:pt x="108" y="286"/>
                      <a:pt x="106" y="288"/>
                    </a:cubicBezTo>
                    <a:cubicBezTo>
                      <a:pt x="102" y="293"/>
                      <a:pt x="100" y="298"/>
                      <a:pt x="101" y="302"/>
                    </a:cubicBezTo>
                    <a:cubicBezTo>
                      <a:pt x="101" y="302"/>
                      <a:pt x="102" y="303"/>
                      <a:pt x="102" y="302"/>
                    </a:cubicBezTo>
                    <a:cubicBezTo>
                      <a:pt x="103" y="302"/>
                      <a:pt x="103" y="302"/>
                      <a:pt x="103" y="301"/>
                    </a:cubicBezTo>
                    <a:cubicBezTo>
                      <a:pt x="102" y="299"/>
                      <a:pt x="106" y="295"/>
                      <a:pt x="109" y="291"/>
                    </a:cubicBezTo>
                    <a:cubicBezTo>
                      <a:pt x="111" y="288"/>
                      <a:pt x="114" y="285"/>
                      <a:pt x="115" y="282"/>
                    </a:cubicBezTo>
                    <a:cubicBezTo>
                      <a:pt x="117" y="275"/>
                      <a:pt x="117" y="275"/>
                      <a:pt x="117" y="275"/>
                    </a:cubicBezTo>
                    <a:cubicBezTo>
                      <a:pt x="119" y="270"/>
                      <a:pt x="126" y="263"/>
                      <a:pt x="127" y="262"/>
                    </a:cubicBezTo>
                    <a:cubicBezTo>
                      <a:pt x="133" y="258"/>
                      <a:pt x="133" y="258"/>
                      <a:pt x="133" y="258"/>
                    </a:cubicBezTo>
                    <a:cubicBezTo>
                      <a:pt x="136" y="256"/>
                      <a:pt x="136" y="256"/>
                      <a:pt x="136" y="256"/>
                    </a:cubicBezTo>
                    <a:cubicBezTo>
                      <a:pt x="146" y="250"/>
                      <a:pt x="151" y="248"/>
                      <a:pt x="156" y="234"/>
                    </a:cubicBezTo>
                    <a:cubicBezTo>
                      <a:pt x="157" y="230"/>
                      <a:pt x="157" y="230"/>
                      <a:pt x="157" y="230"/>
                    </a:cubicBezTo>
                    <a:cubicBezTo>
                      <a:pt x="160" y="222"/>
                      <a:pt x="170" y="218"/>
                      <a:pt x="174" y="216"/>
                    </a:cubicBezTo>
                    <a:cubicBezTo>
                      <a:pt x="179" y="213"/>
                      <a:pt x="184" y="211"/>
                      <a:pt x="191" y="209"/>
                    </a:cubicBezTo>
                    <a:cubicBezTo>
                      <a:pt x="204" y="206"/>
                      <a:pt x="216" y="211"/>
                      <a:pt x="232" y="222"/>
                    </a:cubicBezTo>
                    <a:cubicBezTo>
                      <a:pt x="235" y="224"/>
                      <a:pt x="236" y="225"/>
                      <a:pt x="237" y="227"/>
                    </a:cubicBezTo>
                    <a:cubicBezTo>
                      <a:pt x="241" y="231"/>
                      <a:pt x="244" y="233"/>
                      <a:pt x="254" y="235"/>
                    </a:cubicBezTo>
                    <a:cubicBezTo>
                      <a:pt x="256" y="235"/>
                      <a:pt x="257" y="235"/>
                      <a:pt x="259" y="235"/>
                    </a:cubicBezTo>
                    <a:cubicBezTo>
                      <a:pt x="263" y="234"/>
                      <a:pt x="262" y="238"/>
                      <a:pt x="261" y="239"/>
                    </a:cubicBezTo>
                    <a:cubicBezTo>
                      <a:pt x="259" y="242"/>
                      <a:pt x="258" y="245"/>
                      <a:pt x="256" y="247"/>
                    </a:cubicBezTo>
                    <a:cubicBezTo>
                      <a:pt x="253" y="254"/>
                      <a:pt x="250" y="260"/>
                      <a:pt x="243" y="266"/>
                    </a:cubicBezTo>
                    <a:cubicBezTo>
                      <a:pt x="235" y="273"/>
                      <a:pt x="233" y="279"/>
                      <a:pt x="232" y="284"/>
                    </a:cubicBezTo>
                    <a:cubicBezTo>
                      <a:pt x="229" y="292"/>
                      <a:pt x="229" y="292"/>
                      <a:pt x="229" y="292"/>
                    </a:cubicBezTo>
                    <a:cubicBezTo>
                      <a:pt x="229" y="293"/>
                      <a:pt x="223" y="304"/>
                      <a:pt x="219" y="307"/>
                    </a:cubicBezTo>
                    <a:cubicBezTo>
                      <a:pt x="214" y="310"/>
                      <a:pt x="209" y="314"/>
                      <a:pt x="208" y="316"/>
                    </a:cubicBezTo>
                    <a:cubicBezTo>
                      <a:pt x="208" y="317"/>
                      <a:pt x="208" y="317"/>
                      <a:pt x="208" y="318"/>
                    </a:cubicBezTo>
                    <a:cubicBezTo>
                      <a:pt x="209" y="318"/>
                      <a:pt x="209" y="318"/>
                      <a:pt x="210" y="317"/>
                    </a:cubicBezTo>
                    <a:cubicBezTo>
                      <a:pt x="211" y="315"/>
                      <a:pt x="217" y="313"/>
                      <a:pt x="221" y="310"/>
                    </a:cubicBezTo>
                    <a:cubicBezTo>
                      <a:pt x="225" y="307"/>
                      <a:pt x="229" y="304"/>
                      <a:pt x="232" y="300"/>
                    </a:cubicBezTo>
                    <a:cubicBezTo>
                      <a:pt x="233" y="302"/>
                      <a:pt x="234" y="303"/>
                      <a:pt x="235" y="304"/>
                    </a:cubicBezTo>
                    <a:cubicBezTo>
                      <a:pt x="236" y="306"/>
                      <a:pt x="238" y="309"/>
                      <a:pt x="239" y="311"/>
                    </a:cubicBezTo>
                    <a:cubicBezTo>
                      <a:pt x="239" y="313"/>
                      <a:pt x="239" y="315"/>
                      <a:pt x="239" y="317"/>
                    </a:cubicBezTo>
                    <a:cubicBezTo>
                      <a:pt x="238" y="322"/>
                      <a:pt x="243" y="326"/>
                      <a:pt x="248" y="327"/>
                    </a:cubicBezTo>
                    <a:cubicBezTo>
                      <a:pt x="248" y="328"/>
                      <a:pt x="249" y="327"/>
                      <a:pt x="249" y="327"/>
                    </a:cubicBezTo>
                    <a:cubicBezTo>
                      <a:pt x="249" y="326"/>
                      <a:pt x="249" y="326"/>
                      <a:pt x="248" y="326"/>
                    </a:cubicBezTo>
                    <a:cubicBezTo>
                      <a:pt x="245" y="325"/>
                      <a:pt x="242" y="323"/>
                      <a:pt x="243" y="318"/>
                    </a:cubicBezTo>
                    <a:cubicBezTo>
                      <a:pt x="243" y="316"/>
                      <a:pt x="243" y="313"/>
                      <a:pt x="243" y="310"/>
                    </a:cubicBezTo>
                    <a:cubicBezTo>
                      <a:pt x="242" y="307"/>
                      <a:pt x="241" y="304"/>
                      <a:pt x="239" y="300"/>
                    </a:cubicBezTo>
                    <a:cubicBezTo>
                      <a:pt x="236" y="296"/>
                      <a:pt x="239" y="286"/>
                      <a:pt x="239" y="286"/>
                    </a:cubicBezTo>
                    <a:cubicBezTo>
                      <a:pt x="241" y="280"/>
                      <a:pt x="242" y="278"/>
                      <a:pt x="249" y="272"/>
                    </a:cubicBezTo>
                    <a:cubicBezTo>
                      <a:pt x="256" y="265"/>
                      <a:pt x="260" y="258"/>
                      <a:pt x="263" y="251"/>
                    </a:cubicBezTo>
                    <a:cubicBezTo>
                      <a:pt x="267" y="243"/>
                      <a:pt x="275" y="235"/>
                      <a:pt x="283" y="235"/>
                    </a:cubicBezTo>
                    <a:cubicBezTo>
                      <a:pt x="297" y="236"/>
                      <a:pt x="304" y="240"/>
                      <a:pt x="314" y="245"/>
                    </a:cubicBezTo>
                    <a:cubicBezTo>
                      <a:pt x="320" y="248"/>
                      <a:pt x="326" y="251"/>
                      <a:pt x="335" y="254"/>
                    </a:cubicBezTo>
                    <a:cubicBezTo>
                      <a:pt x="359" y="263"/>
                      <a:pt x="368" y="254"/>
                      <a:pt x="379" y="243"/>
                    </a:cubicBezTo>
                    <a:cubicBezTo>
                      <a:pt x="385" y="237"/>
                      <a:pt x="385" y="237"/>
                      <a:pt x="385" y="237"/>
                    </a:cubicBezTo>
                    <a:cubicBezTo>
                      <a:pt x="397" y="225"/>
                      <a:pt x="398" y="225"/>
                      <a:pt x="405" y="230"/>
                    </a:cubicBezTo>
                    <a:cubicBezTo>
                      <a:pt x="407" y="232"/>
                      <a:pt x="411" y="235"/>
                      <a:pt x="415" y="237"/>
                    </a:cubicBezTo>
                    <a:cubicBezTo>
                      <a:pt x="421" y="240"/>
                      <a:pt x="428" y="242"/>
                      <a:pt x="430" y="242"/>
                    </a:cubicBezTo>
                    <a:cubicBezTo>
                      <a:pt x="463" y="248"/>
                      <a:pt x="477" y="237"/>
                      <a:pt x="489" y="229"/>
                    </a:cubicBezTo>
                    <a:cubicBezTo>
                      <a:pt x="492" y="227"/>
                      <a:pt x="495" y="226"/>
                      <a:pt x="498" y="225"/>
                    </a:cubicBezTo>
                    <a:cubicBezTo>
                      <a:pt x="502" y="223"/>
                      <a:pt x="501" y="229"/>
                      <a:pt x="499" y="232"/>
                    </a:cubicBezTo>
                    <a:cubicBezTo>
                      <a:pt x="496" y="241"/>
                      <a:pt x="496" y="241"/>
                      <a:pt x="496" y="241"/>
                    </a:cubicBezTo>
                    <a:cubicBezTo>
                      <a:pt x="493" y="246"/>
                      <a:pt x="489" y="249"/>
                      <a:pt x="485" y="253"/>
                    </a:cubicBezTo>
                    <a:cubicBezTo>
                      <a:pt x="479" y="258"/>
                      <a:pt x="473" y="263"/>
                      <a:pt x="470" y="274"/>
                    </a:cubicBezTo>
                    <a:cubicBezTo>
                      <a:pt x="469" y="281"/>
                      <a:pt x="468" y="284"/>
                      <a:pt x="466" y="287"/>
                    </a:cubicBezTo>
                    <a:cubicBezTo>
                      <a:pt x="466" y="288"/>
                      <a:pt x="463" y="295"/>
                      <a:pt x="460" y="298"/>
                    </a:cubicBezTo>
                    <a:cubicBezTo>
                      <a:pt x="453" y="305"/>
                      <a:pt x="453" y="305"/>
                      <a:pt x="453" y="305"/>
                    </a:cubicBezTo>
                    <a:cubicBezTo>
                      <a:pt x="443" y="314"/>
                      <a:pt x="444" y="324"/>
                      <a:pt x="444" y="334"/>
                    </a:cubicBezTo>
                    <a:cubicBezTo>
                      <a:pt x="444" y="339"/>
                      <a:pt x="444" y="343"/>
                      <a:pt x="444" y="346"/>
                    </a:cubicBezTo>
                    <a:cubicBezTo>
                      <a:pt x="444" y="347"/>
                      <a:pt x="444" y="347"/>
                      <a:pt x="445" y="347"/>
                    </a:cubicBezTo>
                    <a:cubicBezTo>
                      <a:pt x="445" y="347"/>
                      <a:pt x="446" y="347"/>
                      <a:pt x="446" y="346"/>
                    </a:cubicBezTo>
                    <a:cubicBezTo>
                      <a:pt x="446" y="344"/>
                      <a:pt x="448" y="339"/>
                      <a:pt x="448" y="334"/>
                    </a:cubicBezTo>
                    <a:cubicBezTo>
                      <a:pt x="448" y="324"/>
                      <a:pt x="448" y="316"/>
                      <a:pt x="456" y="307"/>
                    </a:cubicBezTo>
                    <a:cubicBezTo>
                      <a:pt x="463" y="300"/>
                      <a:pt x="463" y="300"/>
                      <a:pt x="463" y="300"/>
                    </a:cubicBezTo>
                    <a:cubicBezTo>
                      <a:pt x="464" y="300"/>
                      <a:pt x="465" y="299"/>
                      <a:pt x="465" y="298"/>
                    </a:cubicBezTo>
                    <a:cubicBezTo>
                      <a:pt x="464" y="304"/>
                      <a:pt x="463" y="310"/>
                      <a:pt x="464" y="315"/>
                    </a:cubicBezTo>
                    <a:cubicBezTo>
                      <a:pt x="464" y="318"/>
                      <a:pt x="465" y="321"/>
                      <a:pt x="466" y="324"/>
                    </a:cubicBezTo>
                    <a:cubicBezTo>
                      <a:pt x="467" y="330"/>
                      <a:pt x="468" y="335"/>
                      <a:pt x="467" y="336"/>
                    </a:cubicBezTo>
                    <a:cubicBezTo>
                      <a:pt x="466" y="336"/>
                      <a:pt x="466" y="337"/>
                      <a:pt x="467" y="337"/>
                    </a:cubicBezTo>
                    <a:cubicBezTo>
                      <a:pt x="467" y="338"/>
                      <a:pt x="468" y="338"/>
                      <a:pt x="468" y="337"/>
                    </a:cubicBezTo>
                    <a:cubicBezTo>
                      <a:pt x="470" y="335"/>
                      <a:pt x="471" y="330"/>
                      <a:pt x="469" y="323"/>
                    </a:cubicBezTo>
                    <a:cubicBezTo>
                      <a:pt x="469" y="320"/>
                      <a:pt x="468" y="317"/>
                      <a:pt x="468" y="315"/>
                    </a:cubicBezTo>
                    <a:cubicBezTo>
                      <a:pt x="467" y="308"/>
                      <a:pt x="473" y="291"/>
                      <a:pt x="474" y="290"/>
                    </a:cubicBezTo>
                    <a:cubicBezTo>
                      <a:pt x="475" y="286"/>
                      <a:pt x="476" y="282"/>
                      <a:pt x="478" y="276"/>
                    </a:cubicBezTo>
                    <a:cubicBezTo>
                      <a:pt x="480" y="268"/>
                      <a:pt x="484" y="264"/>
                      <a:pt x="490" y="259"/>
                    </a:cubicBezTo>
                    <a:cubicBezTo>
                      <a:pt x="495" y="255"/>
                      <a:pt x="499" y="251"/>
                      <a:pt x="503" y="245"/>
                    </a:cubicBezTo>
                    <a:cubicBezTo>
                      <a:pt x="507" y="234"/>
                      <a:pt x="507" y="234"/>
                      <a:pt x="507" y="234"/>
                    </a:cubicBezTo>
                    <a:cubicBezTo>
                      <a:pt x="508" y="231"/>
                      <a:pt x="509" y="229"/>
                      <a:pt x="511" y="226"/>
                    </a:cubicBezTo>
                    <a:cubicBezTo>
                      <a:pt x="512" y="225"/>
                      <a:pt x="513" y="223"/>
                      <a:pt x="520" y="222"/>
                    </a:cubicBezTo>
                    <a:cubicBezTo>
                      <a:pt x="529" y="222"/>
                      <a:pt x="539" y="220"/>
                      <a:pt x="548" y="210"/>
                    </a:cubicBezTo>
                    <a:cubicBezTo>
                      <a:pt x="555" y="203"/>
                      <a:pt x="565" y="202"/>
                      <a:pt x="580" y="198"/>
                    </a:cubicBezTo>
                    <a:cubicBezTo>
                      <a:pt x="600" y="195"/>
                      <a:pt x="606" y="188"/>
                      <a:pt x="609" y="177"/>
                    </a:cubicBezTo>
                    <a:cubicBezTo>
                      <a:pt x="610" y="170"/>
                      <a:pt x="613" y="175"/>
                      <a:pt x="615" y="176"/>
                    </a:cubicBezTo>
                    <a:cubicBezTo>
                      <a:pt x="620" y="181"/>
                      <a:pt x="631" y="191"/>
                      <a:pt x="649" y="185"/>
                    </a:cubicBezTo>
                    <a:cubicBezTo>
                      <a:pt x="664" y="180"/>
                      <a:pt x="668" y="166"/>
                      <a:pt x="669" y="159"/>
                    </a:cubicBezTo>
                    <a:cubicBezTo>
                      <a:pt x="670" y="152"/>
                      <a:pt x="676" y="156"/>
                      <a:pt x="679" y="161"/>
                    </a:cubicBezTo>
                    <a:cubicBezTo>
                      <a:pt x="684" y="167"/>
                      <a:pt x="693" y="181"/>
                      <a:pt x="712" y="176"/>
                    </a:cubicBezTo>
                    <a:cubicBezTo>
                      <a:pt x="729" y="171"/>
                      <a:pt x="732" y="157"/>
                      <a:pt x="734" y="148"/>
                    </a:cubicBezTo>
                    <a:cubicBezTo>
                      <a:pt x="734" y="146"/>
                      <a:pt x="735" y="145"/>
                      <a:pt x="735" y="143"/>
                    </a:cubicBezTo>
                    <a:cubicBezTo>
                      <a:pt x="735" y="143"/>
                      <a:pt x="738" y="142"/>
                      <a:pt x="739" y="143"/>
                    </a:cubicBezTo>
                    <a:cubicBezTo>
                      <a:pt x="741" y="144"/>
                      <a:pt x="742" y="146"/>
                      <a:pt x="743" y="147"/>
                    </a:cubicBezTo>
                    <a:cubicBezTo>
                      <a:pt x="751" y="154"/>
                      <a:pt x="762" y="164"/>
                      <a:pt x="781" y="161"/>
                    </a:cubicBezTo>
                    <a:cubicBezTo>
                      <a:pt x="799" y="158"/>
                      <a:pt x="803" y="146"/>
                      <a:pt x="804" y="138"/>
                    </a:cubicBezTo>
                    <a:cubicBezTo>
                      <a:pt x="804" y="132"/>
                      <a:pt x="808" y="131"/>
                      <a:pt x="808" y="131"/>
                    </a:cubicBezTo>
                    <a:cubicBezTo>
                      <a:pt x="818" y="131"/>
                      <a:pt x="826" y="136"/>
                      <a:pt x="835" y="143"/>
                    </a:cubicBezTo>
                    <a:cubicBezTo>
                      <a:pt x="849" y="152"/>
                      <a:pt x="866" y="164"/>
                      <a:pt x="895" y="159"/>
                    </a:cubicBezTo>
                    <a:cubicBezTo>
                      <a:pt x="928" y="153"/>
                      <a:pt x="936" y="129"/>
                      <a:pt x="941" y="115"/>
                    </a:cubicBezTo>
                    <a:cubicBezTo>
                      <a:pt x="941" y="114"/>
                      <a:pt x="942" y="111"/>
                      <a:pt x="943" y="109"/>
                    </a:cubicBezTo>
                    <a:cubicBezTo>
                      <a:pt x="943" y="108"/>
                      <a:pt x="945" y="108"/>
                      <a:pt x="947" y="112"/>
                    </a:cubicBezTo>
                    <a:cubicBezTo>
                      <a:pt x="950" y="121"/>
                      <a:pt x="956" y="143"/>
                      <a:pt x="980" y="137"/>
                    </a:cubicBezTo>
                    <a:cubicBezTo>
                      <a:pt x="1003" y="131"/>
                      <a:pt x="1000" y="112"/>
                      <a:pt x="999" y="104"/>
                    </a:cubicBezTo>
                    <a:cubicBezTo>
                      <a:pt x="998" y="93"/>
                      <a:pt x="1006" y="97"/>
                      <a:pt x="1007" y="98"/>
                    </a:cubicBezTo>
                    <a:cubicBezTo>
                      <a:pt x="1011" y="102"/>
                      <a:pt x="1020" y="111"/>
                      <a:pt x="1033" y="106"/>
                    </a:cubicBezTo>
                    <a:cubicBezTo>
                      <a:pt x="1046" y="101"/>
                      <a:pt x="1049" y="89"/>
                      <a:pt x="1051" y="80"/>
                    </a:cubicBezTo>
                    <a:cubicBezTo>
                      <a:pt x="1052" y="70"/>
                      <a:pt x="1054" y="65"/>
                      <a:pt x="1063" y="62"/>
                    </a:cubicBezTo>
                    <a:cubicBezTo>
                      <a:pt x="1072" y="59"/>
                      <a:pt x="1076" y="61"/>
                      <a:pt x="1082" y="66"/>
                    </a:cubicBezTo>
                    <a:cubicBezTo>
                      <a:pt x="1089" y="70"/>
                      <a:pt x="1100" y="77"/>
                      <a:pt x="1115" y="69"/>
                    </a:cubicBezTo>
                    <a:cubicBezTo>
                      <a:pt x="1123" y="65"/>
                      <a:pt x="1126" y="58"/>
                      <a:pt x="1127" y="51"/>
                    </a:cubicBezTo>
                    <a:cubicBezTo>
                      <a:pt x="1127" y="50"/>
                      <a:pt x="1127" y="49"/>
                      <a:pt x="1128" y="48"/>
                    </a:cubicBezTo>
                    <a:cubicBezTo>
                      <a:pt x="1128" y="47"/>
                      <a:pt x="1128" y="46"/>
                      <a:pt x="1128" y="46"/>
                    </a:cubicBezTo>
                    <a:cubicBezTo>
                      <a:pt x="1139" y="36"/>
                      <a:pt x="1128" y="0"/>
                      <a:pt x="1112" y="9"/>
                    </a:cubicBezTo>
                    <a:close/>
                  </a:path>
                </a:pathLst>
              </a:custGeom>
              <a:solidFill>
                <a:srgbClr val="F44D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7" name="Freeform 93">
                <a:extLst>
                  <a:ext uri="{FF2B5EF4-FFF2-40B4-BE49-F238E27FC236}">
                    <a16:creationId xmlns:a16="http://schemas.microsoft.com/office/drawing/2014/main" id="{9ABDFBAE-F51F-3786-F124-AEE808CF4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2" y="1874"/>
                <a:ext cx="2390" cy="728"/>
              </a:xfrm>
              <a:custGeom>
                <a:avLst/>
                <a:gdLst>
                  <a:gd name="T0" fmla="*/ 4826 w 1139"/>
                  <a:gd name="T1" fmla="*/ 204 h 347"/>
                  <a:gd name="T2" fmla="*/ 4354 w 1139"/>
                  <a:gd name="T3" fmla="*/ 325 h 347"/>
                  <a:gd name="T4" fmla="*/ 4138 w 1139"/>
                  <a:gd name="T5" fmla="*/ 357 h 347"/>
                  <a:gd name="T6" fmla="*/ 3536 w 1139"/>
                  <a:gd name="T7" fmla="*/ 470 h 347"/>
                  <a:gd name="T8" fmla="*/ 3131 w 1139"/>
                  <a:gd name="T9" fmla="*/ 629 h 347"/>
                  <a:gd name="T10" fmla="*/ 2814 w 1139"/>
                  <a:gd name="T11" fmla="*/ 541 h 347"/>
                  <a:gd name="T12" fmla="*/ 2629 w 1139"/>
                  <a:gd name="T13" fmla="*/ 321 h 347"/>
                  <a:gd name="T14" fmla="*/ 2730 w 1139"/>
                  <a:gd name="T15" fmla="*/ 489 h 347"/>
                  <a:gd name="T16" fmla="*/ 2845 w 1139"/>
                  <a:gd name="T17" fmla="*/ 678 h 347"/>
                  <a:gd name="T18" fmla="*/ 2581 w 1139"/>
                  <a:gd name="T19" fmla="*/ 745 h 347"/>
                  <a:gd name="T20" fmla="*/ 2180 w 1139"/>
                  <a:gd name="T21" fmla="*/ 915 h 347"/>
                  <a:gd name="T22" fmla="*/ 1647 w 1139"/>
                  <a:gd name="T23" fmla="*/ 990 h 347"/>
                  <a:gd name="T24" fmla="*/ 1251 w 1139"/>
                  <a:gd name="T25" fmla="*/ 963 h 347"/>
                  <a:gd name="T26" fmla="*/ 1047 w 1139"/>
                  <a:gd name="T27" fmla="*/ 934 h 347"/>
                  <a:gd name="T28" fmla="*/ 846 w 1139"/>
                  <a:gd name="T29" fmla="*/ 730 h 347"/>
                  <a:gd name="T30" fmla="*/ 749 w 1139"/>
                  <a:gd name="T31" fmla="*/ 529 h 347"/>
                  <a:gd name="T32" fmla="*/ 745 w 1139"/>
                  <a:gd name="T33" fmla="*/ 634 h 347"/>
                  <a:gd name="T34" fmla="*/ 841 w 1139"/>
                  <a:gd name="T35" fmla="*/ 845 h 347"/>
                  <a:gd name="T36" fmla="*/ 625 w 1139"/>
                  <a:gd name="T37" fmla="*/ 894 h 347"/>
                  <a:gd name="T38" fmla="*/ 321 w 1139"/>
                  <a:gd name="T39" fmla="*/ 814 h 347"/>
                  <a:gd name="T40" fmla="*/ 4 w 1139"/>
                  <a:gd name="T41" fmla="*/ 818 h 347"/>
                  <a:gd name="T42" fmla="*/ 132 w 1139"/>
                  <a:gd name="T43" fmla="*/ 818 h 347"/>
                  <a:gd name="T44" fmla="*/ 76 w 1139"/>
                  <a:gd name="T45" fmla="*/ 955 h 347"/>
                  <a:gd name="T46" fmla="*/ 159 w 1139"/>
                  <a:gd name="T47" fmla="*/ 890 h 347"/>
                  <a:gd name="T48" fmla="*/ 317 w 1139"/>
                  <a:gd name="T49" fmla="*/ 850 h 347"/>
                  <a:gd name="T50" fmla="*/ 642 w 1139"/>
                  <a:gd name="T51" fmla="*/ 969 h 347"/>
                  <a:gd name="T52" fmla="*/ 445 w 1139"/>
                  <a:gd name="T53" fmla="*/ 1175 h 347"/>
                  <a:gd name="T54" fmla="*/ 361 w 1139"/>
                  <a:gd name="T55" fmla="*/ 1219 h 347"/>
                  <a:gd name="T56" fmla="*/ 497 w 1139"/>
                  <a:gd name="T57" fmla="*/ 1202 h 347"/>
                  <a:gd name="T58" fmla="*/ 449 w 1139"/>
                  <a:gd name="T59" fmla="*/ 1330 h 347"/>
                  <a:gd name="T60" fmla="*/ 516 w 1139"/>
                  <a:gd name="T61" fmla="*/ 1211 h 347"/>
                  <a:gd name="T62" fmla="*/ 686 w 1139"/>
                  <a:gd name="T63" fmla="*/ 1030 h 347"/>
                  <a:gd name="T64" fmla="*/ 1022 w 1139"/>
                  <a:gd name="T65" fmla="*/ 978 h 347"/>
                  <a:gd name="T66" fmla="*/ 1150 w 1139"/>
                  <a:gd name="T67" fmla="*/ 1051 h 347"/>
                  <a:gd name="T68" fmla="*/ 1009 w 1139"/>
                  <a:gd name="T69" fmla="*/ 1286 h 347"/>
                  <a:gd name="T70" fmla="*/ 925 w 1139"/>
                  <a:gd name="T71" fmla="*/ 1395 h 347"/>
                  <a:gd name="T72" fmla="*/ 1053 w 1139"/>
                  <a:gd name="T73" fmla="*/ 1368 h 347"/>
                  <a:gd name="T74" fmla="*/ 1091 w 1139"/>
                  <a:gd name="T75" fmla="*/ 1435 h 347"/>
                  <a:gd name="T76" fmla="*/ 1053 w 1139"/>
                  <a:gd name="T77" fmla="*/ 1259 h 347"/>
                  <a:gd name="T78" fmla="*/ 1383 w 1139"/>
                  <a:gd name="T79" fmla="*/ 1078 h 347"/>
                  <a:gd name="T80" fmla="*/ 1784 w 1139"/>
                  <a:gd name="T81" fmla="*/ 1013 h 347"/>
                  <a:gd name="T82" fmla="*/ 2193 w 1139"/>
                  <a:gd name="T83" fmla="*/ 990 h 347"/>
                  <a:gd name="T84" fmla="*/ 2069 w 1139"/>
                  <a:gd name="T85" fmla="*/ 1206 h 347"/>
                  <a:gd name="T86" fmla="*/ 1956 w 1139"/>
                  <a:gd name="T87" fmla="*/ 1471 h 347"/>
                  <a:gd name="T88" fmla="*/ 1972 w 1139"/>
                  <a:gd name="T89" fmla="*/ 1471 h 347"/>
                  <a:gd name="T90" fmla="*/ 2044 w 1139"/>
                  <a:gd name="T91" fmla="*/ 1387 h 347"/>
                  <a:gd name="T92" fmla="*/ 2061 w 1139"/>
                  <a:gd name="T93" fmla="*/ 1483 h 347"/>
                  <a:gd name="T94" fmla="*/ 2105 w 1139"/>
                  <a:gd name="T95" fmla="*/ 1215 h 347"/>
                  <a:gd name="T96" fmla="*/ 2249 w 1139"/>
                  <a:gd name="T97" fmla="*/ 994 h 347"/>
                  <a:gd name="T98" fmla="*/ 2682 w 1139"/>
                  <a:gd name="T99" fmla="*/ 778 h 347"/>
                  <a:gd name="T100" fmla="*/ 2990 w 1139"/>
                  <a:gd name="T101" fmla="*/ 709 h 347"/>
                  <a:gd name="T102" fmla="*/ 3255 w 1139"/>
                  <a:gd name="T103" fmla="*/ 629 h 347"/>
                  <a:gd name="T104" fmla="*/ 3557 w 1139"/>
                  <a:gd name="T105" fmla="*/ 577 h 347"/>
                  <a:gd name="T106" fmla="*/ 4153 w 1139"/>
                  <a:gd name="T107" fmla="*/ 480 h 347"/>
                  <a:gd name="T108" fmla="*/ 4434 w 1139"/>
                  <a:gd name="T109" fmla="*/ 432 h 347"/>
                  <a:gd name="T110" fmla="*/ 4763 w 1139"/>
                  <a:gd name="T111" fmla="*/ 290 h 347"/>
                  <a:gd name="T112" fmla="*/ 4967 w 1139"/>
                  <a:gd name="T113" fmla="*/ 204 h 34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139" h="347">
                    <a:moveTo>
                      <a:pt x="1112" y="9"/>
                    </a:moveTo>
                    <a:cubicBezTo>
                      <a:pt x="1112" y="9"/>
                      <a:pt x="1102" y="22"/>
                      <a:pt x="1104" y="39"/>
                    </a:cubicBezTo>
                    <a:cubicBezTo>
                      <a:pt x="1104" y="47"/>
                      <a:pt x="1104" y="48"/>
                      <a:pt x="1103" y="48"/>
                    </a:cubicBezTo>
                    <a:cubicBezTo>
                      <a:pt x="1101" y="49"/>
                      <a:pt x="1101" y="49"/>
                      <a:pt x="1096" y="46"/>
                    </a:cubicBezTo>
                    <a:cubicBezTo>
                      <a:pt x="1088" y="41"/>
                      <a:pt x="1075" y="32"/>
                      <a:pt x="1055" y="39"/>
                    </a:cubicBezTo>
                    <a:cubicBezTo>
                      <a:pt x="1032" y="47"/>
                      <a:pt x="1029" y="65"/>
                      <a:pt x="1027" y="76"/>
                    </a:cubicBezTo>
                    <a:cubicBezTo>
                      <a:pt x="1027" y="78"/>
                      <a:pt x="1024" y="81"/>
                      <a:pt x="1021" y="78"/>
                    </a:cubicBezTo>
                    <a:cubicBezTo>
                      <a:pt x="1015" y="73"/>
                      <a:pt x="1005" y="66"/>
                      <a:pt x="989" y="74"/>
                    </a:cubicBezTo>
                    <a:cubicBezTo>
                      <a:pt x="977" y="80"/>
                      <a:pt x="975" y="91"/>
                      <a:pt x="975" y="99"/>
                    </a:cubicBezTo>
                    <a:cubicBezTo>
                      <a:pt x="975" y="102"/>
                      <a:pt x="975" y="105"/>
                      <a:pt x="975" y="107"/>
                    </a:cubicBezTo>
                    <a:cubicBezTo>
                      <a:pt x="976" y="109"/>
                      <a:pt x="973" y="114"/>
                      <a:pt x="969" y="105"/>
                    </a:cubicBezTo>
                    <a:cubicBezTo>
                      <a:pt x="967" y="96"/>
                      <a:pt x="960" y="77"/>
                      <a:pt x="940" y="81"/>
                    </a:cubicBezTo>
                    <a:cubicBezTo>
                      <a:pt x="926" y="84"/>
                      <a:pt x="921" y="97"/>
                      <a:pt x="918" y="108"/>
                    </a:cubicBezTo>
                    <a:cubicBezTo>
                      <a:pt x="914" y="121"/>
                      <a:pt x="910" y="132"/>
                      <a:pt x="891" y="135"/>
                    </a:cubicBezTo>
                    <a:cubicBezTo>
                      <a:pt x="872" y="139"/>
                      <a:pt x="861" y="131"/>
                      <a:pt x="848" y="123"/>
                    </a:cubicBezTo>
                    <a:cubicBezTo>
                      <a:pt x="837" y="115"/>
                      <a:pt x="823" y="106"/>
                      <a:pt x="803" y="107"/>
                    </a:cubicBezTo>
                    <a:cubicBezTo>
                      <a:pt x="782" y="109"/>
                      <a:pt x="783" y="121"/>
                      <a:pt x="780" y="133"/>
                    </a:cubicBezTo>
                    <a:cubicBezTo>
                      <a:pt x="777" y="144"/>
                      <a:pt x="766" y="135"/>
                      <a:pt x="760" y="129"/>
                    </a:cubicBezTo>
                    <a:cubicBezTo>
                      <a:pt x="753" y="123"/>
                      <a:pt x="744" y="114"/>
                      <a:pt x="730" y="118"/>
                    </a:cubicBezTo>
                    <a:cubicBezTo>
                      <a:pt x="715" y="122"/>
                      <a:pt x="712" y="135"/>
                      <a:pt x="711" y="143"/>
                    </a:cubicBezTo>
                    <a:cubicBezTo>
                      <a:pt x="706" y="155"/>
                      <a:pt x="701" y="149"/>
                      <a:pt x="699" y="148"/>
                    </a:cubicBezTo>
                    <a:cubicBezTo>
                      <a:pt x="695" y="141"/>
                      <a:pt x="689" y="132"/>
                      <a:pt x="676" y="130"/>
                    </a:cubicBezTo>
                    <a:cubicBezTo>
                      <a:pt x="671" y="130"/>
                      <a:pt x="666" y="130"/>
                      <a:pt x="663" y="131"/>
                    </a:cubicBezTo>
                    <a:cubicBezTo>
                      <a:pt x="651" y="134"/>
                      <a:pt x="643" y="132"/>
                      <a:pt x="639" y="123"/>
                    </a:cubicBezTo>
                    <a:cubicBezTo>
                      <a:pt x="637" y="118"/>
                      <a:pt x="634" y="112"/>
                      <a:pt x="629" y="108"/>
                    </a:cubicBezTo>
                    <a:cubicBezTo>
                      <a:pt x="624" y="105"/>
                      <a:pt x="624" y="105"/>
                      <a:pt x="624" y="105"/>
                    </a:cubicBezTo>
                    <a:cubicBezTo>
                      <a:pt x="618" y="100"/>
                      <a:pt x="615" y="98"/>
                      <a:pt x="612" y="90"/>
                    </a:cubicBezTo>
                    <a:cubicBezTo>
                      <a:pt x="609" y="80"/>
                      <a:pt x="601" y="77"/>
                      <a:pt x="597" y="73"/>
                    </a:cubicBezTo>
                    <a:cubicBezTo>
                      <a:pt x="596" y="72"/>
                      <a:pt x="595" y="72"/>
                      <a:pt x="594" y="73"/>
                    </a:cubicBezTo>
                    <a:cubicBezTo>
                      <a:pt x="593" y="74"/>
                      <a:pt x="593" y="76"/>
                      <a:pt x="594" y="76"/>
                    </a:cubicBezTo>
                    <a:cubicBezTo>
                      <a:pt x="597" y="80"/>
                      <a:pt x="602" y="84"/>
                      <a:pt x="604" y="92"/>
                    </a:cubicBezTo>
                    <a:cubicBezTo>
                      <a:pt x="608" y="103"/>
                      <a:pt x="613" y="106"/>
                      <a:pt x="620" y="111"/>
                    </a:cubicBezTo>
                    <a:cubicBezTo>
                      <a:pt x="624" y="115"/>
                      <a:pt x="624" y="115"/>
                      <a:pt x="624" y="115"/>
                    </a:cubicBezTo>
                    <a:cubicBezTo>
                      <a:pt x="627" y="117"/>
                      <a:pt x="629" y="122"/>
                      <a:pt x="632" y="126"/>
                    </a:cubicBezTo>
                    <a:cubicBezTo>
                      <a:pt x="634" y="132"/>
                      <a:pt x="637" y="139"/>
                      <a:pt x="642" y="142"/>
                    </a:cubicBezTo>
                    <a:cubicBezTo>
                      <a:pt x="644" y="143"/>
                      <a:pt x="646" y="151"/>
                      <a:pt x="646" y="154"/>
                    </a:cubicBezTo>
                    <a:cubicBezTo>
                      <a:pt x="644" y="161"/>
                      <a:pt x="643" y="162"/>
                      <a:pt x="642" y="162"/>
                    </a:cubicBezTo>
                    <a:cubicBezTo>
                      <a:pt x="639" y="163"/>
                      <a:pt x="638" y="163"/>
                      <a:pt x="632" y="157"/>
                    </a:cubicBezTo>
                    <a:cubicBezTo>
                      <a:pt x="627" y="152"/>
                      <a:pt x="618" y="139"/>
                      <a:pt x="603" y="146"/>
                    </a:cubicBezTo>
                    <a:cubicBezTo>
                      <a:pt x="591" y="151"/>
                      <a:pt x="590" y="159"/>
                      <a:pt x="586" y="169"/>
                    </a:cubicBezTo>
                    <a:cubicBezTo>
                      <a:pt x="586" y="171"/>
                      <a:pt x="580" y="177"/>
                      <a:pt x="576" y="179"/>
                    </a:cubicBezTo>
                    <a:cubicBezTo>
                      <a:pt x="564" y="186"/>
                      <a:pt x="545" y="189"/>
                      <a:pt x="537" y="199"/>
                    </a:cubicBezTo>
                    <a:cubicBezTo>
                      <a:pt x="530" y="206"/>
                      <a:pt x="523" y="206"/>
                      <a:pt x="513" y="207"/>
                    </a:cubicBezTo>
                    <a:cubicBezTo>
                      <a:pt x="507" y="207"/>
                      <a:pt x="501" y="207"/>
                      <a:pt x="495" y="208"/>
                    </a:cubicBezTo>
                    <a:cubicBezTo>
                      <a:pt x="490" y="210"/>
                      <a:pt x="485" y="213"/>
                      <a:pt x="480" y="216"/>
                    </a:cubicBezTo>
                    <a:cubicBezTo>
                      <a:pt x="470" y="222"/>
                      <a:pt x="459" y="229"/>
                      <a:pt x="436" y="226"/>
                    </a:cubicBezTo>
                    <a:cubicBezTo>
                      <a:pt x="424" y="224"/>
                      <a:pt x="417" y="220"/>
                      <a:pt x="414" y="217"/>
                    </a:cubicBezTo>
                    <a:cubicBezTo>
                      <a:pt x="401" y="207"/>
                      <a:pt x="393" y="207"/>
                      <a:pt x="374" y="225"/>
                    </a:cubicBezTo>
                    <a:cubicBezTo>
                      <a:pt x="367" y="231"/>
                      <a:pt x="367" y="231"/>
                      <a:pt x="367" y="231"/>
                    </a:cubicBezTo>
                    <a:cubicBezTo>
                      <a:pt x="357" y="242"/>
                      <a:pt x="355" y="244"/>
                      <a:pt x="340" y="239"/>
                    </a:cubicBezTo>
                    <a:cubicBezTo>
                      <a:pt x="333" y="237"/>
                      <a:pt x="327" y="234"/>
                      <a:pt x="322" y="231"/>
                    </a:cubicBezTo>
                    <a:cubicBezTo>
                      <a:pt x="311" y="225"/>
                      <a:pt x="301" y="220"/>
                      <a:pt x="284" y="219"/>
                    </a:cubicBezTo>
                    <a:cubicBezTo>
                      <a:pt x="277" y="218"/>
                      <a:pt x="272" y="222"/>
                      <a:pt x="269" y="222"/>
                    </a:cubicBezTo>
                    <a:cubicBezTo>
                      <a:pt x="264" y="223"/>
                      <a:pt x="260" y="224"/>
                      <a:pt x="256" y="223"/>
                    </a:cubicBezTo>
                    <a:cubicBezTo>
                      <a:pt x="249" y="222"/>
                      <a:pt x="248" y="221"/>
                      <a:pt x="246" y="219"/>
                    </a:cubicBezTo>
                    <a:cubicBezTo>
                      <a:pt x="245" y="217"/>
                      <a:pt x="243" y="215"/>
                      <a:pt x="238" y="212"/>
                    </a:cubicBezTo>
                    <a:cubicBezTo>
                      <a:pt x="231" y="207"/>
                      <a:pt x="222" y="202"/>
                      <a:pt x="213" y="199"/>
                    </a:cubicBezTo>
                    <a:cubicBezTo>
                      <a:pt x="202" y="194"/>
                      <a:pt x="197" y="187"/>
                      <a:pt x="197" y="187"/>
                    </a:cubicBezTo>
                    <a:cubicBezTo>
                      <a:pt x="193" y="182"/>
                      <a:pt x="193" y="178"/>
                      <a:pt x="193" y="172"/>
                    </a:cubicBezTo>
                    <a:cubicBezTo>
                      <a:pt x="192" y="166"/>
                      <a:pt x="192" y="166"/>
                      <a:pt x="192" y="166"/>
                    </a:cubicBezTo>
                    <a:cubicBezTo>
                      <a:pt x="192" y="155"/>
                      <a:pt x="185" y="149"/>
                      <a:pt x="179" y="143"/>
                    </a:cubicBezTo>
                    <a:cubicBezTo>
                      <a:pt x="175" y="139"/>
                      <a:pt x="175" y="139"/>
                      <a:pt x="175" y="139"/>
                    </a:cubicBezTo>
                    <a:cubicBezTo>
                      <a:pt x="171" y="134"/>
                      <a:pt x="170" y="130"/>
                      <a:pt x="170" y="125"/>
                    </a:cubicBezTo>
                    <a:cubicBezTo>
                      <a:pt x="170" y="120"/>
                      <a:pt x="170" y="120"/>
                      <a:pt x="170" y="120"/>
                    </a:cubicBezTo>
                    <a:cubicBezTo>
                      <a:pt x="170" y="118"/>
                      <a:pt x="169" y="117"/>
                      <a:pt x="167" y="117"/>
                    </a:cubicBezTo>
                    <a:cubicBezTo>
                      <a:pt x="165" y="117"/>
                      <a:pt x="164" y="119"/>
                      <a:pt x="164" y="120"/>
                    </a:cubicBezTo>
                    <a:cubicBezTo>
                      <a:pt x="164" y="125"/>
                      <a:pt x="164" y="125"/>
                      <a:pt x="164" y="125"/>
                    </a:cubicBezTo>
                    <a:cubicBezTo>
                      <a:pt x="164" y="130"/>
                      <a:pt x="163" y="137"/>
                      <a:pt x="169" y="144"/>
                    </a:cubicBezTo>
                    <a:cubicBezTo>
                      <a:pt x="174" y="148"/>
                      <a:pt x="174" y="148"/>
                      <a:pt x="174" y="148"/>
                    </a:cubicBezTo>
                    <a:cubicBezTo>
                      <a:pt x="179" y="154"/>
                      <a:pt x="184" y="159"/>
                      <a:pt x="184" y="167"/>
                    </a:cubicBezTo>
                    <a:cubicBezTo>
                      <a:pt x="184" y="167"/>
                      <a:pt x="185" y="172"/>
                      <a:pt x="185" y="172"/>
                    </a:cubicBezTo>
                    <a:cubicBezTo>
                      <a:pt x="185" y="179"/>
                      <a:pt x="186" y="187"/>
                      <a:pt x="191" y="192"/>
                    </a:cubicBezTo>
                    <a:cubicBezTo>
                      <a:pt x="197" y="197"/>
                      <a:pt x="190" y="197"/>
                      <a:pt x="188" y="197"/>
                    </a:cubicBezTo>
                    <a:cubicBezTo>
                      <a:pt x="179" y="199"/>
                      <a:pt x="173" y="203"/>
                      <a:pt x="168" y="205"/>
                    </a:cubicBezTo>
                    <a:cubicBezTo>
                      <a:pt x="163" y="208"/>
                      <a:pt x="159" y="210"/>
                      <a:pt x="155" y="210"/>
                    </a:cubicBezTo>
                    <a:cubicBezTo>
                      <a:pt x="150" y="211"/>
                      <a:pt x="146" y="207"/>
                      <a:pt x="142" y="203"/>
                    </a:cubicBezTo>
                    <a:cubicBezTo>
                      <a:pt x="139" y="201"/>
                      <a:pt x="134" y="195"/>
                      <a:pt x="130" y="193"/>
                    </a:cubicBezTo>
                    <a:cubicBezTo>
                      <a:pt x="130" y="193"/>
                      <a:pt x="112" y="182"/>
                      <a:pt x="97" y="184"/>
                    </a:cubicBezTo>
                    <a:cubicBezTo>
                      <a:pt x="90" y="185"/>
                      <a:pt x="90" y="185"/>
                      <a:pt x="90" y="185"/>
                    </a:cubicBezTo>
                    <a:cubicBezTo>
                      <a:pt x="84" y="186"/>
                      <a:pt x="79" y="187"/>
                      <a:pt x="73" y="185"/>
                    </a:cubicBezTo>
                    <a:cubicBezTo>
                      <a:pt x="66" y="183"/>
                      <a:pt x="66" y="183"/>
                      <a:pt x="66" y="183"/>
                    </a:cubicBezTo>
                    <a:cubicBezTo>
                      <a:pt x="54" y="179"/>
                      <a:pt x="36" y="180"/>
                      <a:pt x="29" y="182"/>
                    </a:cubicBezTo>
                    <a:cubicBezTo>
                      <a:pt x="27" y="182"/>
                      <a:pt x="27" y="182"/>
                      <a:pt x="27" y="182"/>
                    </a:cubicBezTo>
                    <a:cubicBezTo>
                      <a:pt x="18" y="185"/>
                      <a:pt x="6" y="186"/>
                      <a:pt x="1" y="186"/>
                    </a:cubicBezTo>
                    <a:cubicBezTo>
                      <a:pt x="1" y="186"/>
                      <a:pt x="0" y="187"/>
                      <a:pt x="0" y="187"/>
                    </a:cubicBezTo>
                    <a:cubicBezTo>
                      <a:pt x="0" y="188"/>
                      <a:pt x="1" y="188"/>
                      <a:pt x="1" y="188"/>
                    </a:cubicBezTo>
                    <a:cubicBezTo>
                      <a:pt x="6" y="188"/>
                      <a:pt x="19" y="189"/>
                      <a:pt x="28" y="186"/>
                    </a:cubicBezTo>
                    <a:cubicBezTo>
                      <a:pt x="30" y="186"/>
                      <a:pt x="30" y="186"/>
                      <a:pt x="30" y="186"/>
                    </a:cubicBezTo>
                    <a:cubicBezTo>
                      <a:pt x="36" y="184"/>
                      <a:pt x="40" y="184"/>
                      <a:pt x="45" y="185"/>
                    </a:cubicBezTo>
                    <a:cubicBezTo>
                      <a:pt x="45" y="185"/>
                      <a:pt x="45" y="185"/>
                      <a:pt x="45" y="185"/>
                    </a:cubicBezTo>
                    <a:cubicBezTo>
                      <a:pt x="40" y="189"/>
                      <a:pt x="35" y="195"/>
                      <a:pt x="33" y="200"/>
                    </a:cubicBezTo>
                    <a:cubicBezTo>
                      <a:pt x="27" y="212"/>
                      <a:pt x="22" y="212"/>
                      <a:pt x="17" y="217"/>
                    </a:cubicBezTo>
                    <a:cubicBezTo>
                      <a:pt x="17" y="217"/>
                      <a:pt x="17" y="217"/>
                      <a:pt x="17" y="218"/>
                    </a:cubicBezTo>
                    <a:cubicBezTo>
                      <a:pt x="17" y="218"/>
                      <a:pt x="17" y="218"/>
                      <a:pt x="17" y="218"/>
                    </a:cubicBezTo>
                    <a:cubicBezTo>
                      <a:pt x="17" y="219"/>
                      <a:pt x="18" y="219"/>
                      <a:pt x="18" y="218"/>
                    </a:cubicBezTo>
                    <a:cubicBezTo>
                      <a:pt x="23" y="214"/>
                      <a:pt x="30" y="214"/>
                      <a:pt x="36" y="202"/>
                    </a:cubicBezTo>
                    <a:cubicBezTo>
                      <a:pt x="38" y="198"/>
                      <a:pt x="41" y="194"/>
                      <a:pt x="44" y="190"/>
                    </a:cubicBezTo>
                    <a:cubicBezTo>
                      <a:pt x="47" y="187"/>
                      <a:pt x="51" y="188"/>
                      <a:pt x="52" y="188"/>
                    </a:cubicBezTo>
                    <a:cubicBezTo>
                      <a:pt x="56" y="188"/>
                      <a:pt x="59" y="189"/>
                      <a:pt x="63" y="191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9" y="195"/>
                      <a:pt x="85" y="194"/>
                      <a:pt x="91" y="193"/>
                    </a:cubicBezTo>
                    <a:cubicBezTo>
                      <a:pt x="98" y="192"/>
                      <a:pt x="98" y="192"/>
                      <a:pt x="98" y="192"/>
                    </a:cubicBezTo>
                    <a:cubicBezTo>
                      <a:pt x="110" y="190"/>
                      <a:pt x="131" y="210"/>
                      <a:pt x="134" y="212"/>
                    </a:cubicBezTo>
                    <a:cubicBezTo>
                      <a:pt x="137" y="215"/>
                      <a:pt x="141" y="218"/>
                      <a:pt x="146" y="220"/>
                    </a:cubicBezTo>
                    <a:cubicBezTo>
                      <a:pt x="152" y="223"/>
                      <a:pt x="142" y="244"/>
                      <a:pt x="133" y="249"/>
                    </a:cubicBezTo>
                    <a:cubicBezTo>
                      <a:pt x="129" y="251"/>
                      <a:pt x="129" y="251"/>
                      <a:pt x="129" y="251"/>
                    </a:cubicBezTo>
                    <a:cubicBezTo>
                      <a:pt x="121" y="256"/>
                      <a:pt x="121" y="256"/>
                      <a:pt x="121" y="256"/>
                    </a:cubicBezTo>
                    <a:cubicBezTo>
                      <a:pt x="117" y="259"/>
                      <a:pt x="105" y="266"/>
                      <a:pt x="101" y="267"/>
                    </a:cubicBezTo>
                    <a:cubicBezTo>
                      <a:pt x="99" y="268"/>
                      <a:pt x="96" y="268"/>
                      <a:pt x="94" y="268"/>
                    </a:cubicBezTo>
                    <a:cubicBezTo>
                      <a:pt x="88" y="268"/>
                      <a:pt x="82" y="271"/>
                      <a:pt x="80" y="276"/>
                    </a:cubicBezTo>
                    <a:cubicBezTo>
                      <a:pt x="80" y="277"/>
                      <a:pt x="80" y="277"/>
                      <a:pt x="80" y="277"/>
                    </a:cubicBezTo>
                    <a:cubicBezTo>
                      <a:pt x="81" y="277"/>
                      <a:pt x="81" y="277"/>
                      <a:pt x="82" y="277"/>
                    </a:cubicBezTo>
                    <a:cubicBezTo>
                      <a:pt x="83" y="273"/>
                      <a:pt x="88" y="272"/>
                      <a:pt x="94" y="272"/>
                    </a:cubicBezTo>
                    <a:cubicBezTo>
                      <a:pt x="96" y="272"/>
                      <a:pt x="99" y="272"/>
                      <a:pt x="102" y="271"/>
                    </a:cubicBezTo>
                    <a:cubicBezTo>
                      <a:pt x="106" y="270"/>
                      <a:pt x="111" y="268"/>
                      <a:pt x="116" y="266"/>
                    </a:cubicBezTo>
                    <a:cubicBezTo>
                      <a:pt x="115" y="268"/>
                      <a:pt x="114" y="270"/>
                      <a:pt x="113" y="273"/>
                    </a:cubicBezTo>
                    <a:cubicBezTo>
                      <a:pt x="111" y="281"/>
                      <a:pt x="111" y="281"/>
                      <a:pt x="111" y="281"/>
                    </a:cubicBezTo>
                    <a:cubicBezTo>
                      <a:pt x="110" y="283"/>
                      <a:pt x="108" y="286"/>
                      <a:pt x="106" y="288"/>
                    </a:cubicBezTo>
                    <a:cubicBezTo>
                      <a:pt x="102" y="293"/>
                      <a:pt x="100" y="298"/>
                      <a:pt x="101" y="302"/>
                    </a:cubicBezTo>
                    <a:cubicBezTo>
                      <a:pt x="101" y="302"/>
                      <a:pt x="102" y="303"/>
                      <a:pt x="102" y="302"/>
                    </a:cubicBezTo>
                    <a:cubicBezTo>
                      <a:pt x="103" y="302"/>
                      <a:pt x="103" y="302"/>
                      <a:pt x="103" y="301"/>
                    </a:cubicBezTo>
                    <a:cubicBezTo>
                      <a:pt x="102" y="299"/>
                      <a:pt x="106" y="295"/>
                      <a:pt x="109" y="291"/>
                    </a:cubicBezTo>
                    <a:cubicBezTo>
                      <a:pt x="111" y="288"/>
                      <a:pt x="114" y="285"/>
                      <a:pt x="115" y="282"/>
                    </a:cubicBezTo>
                    <a:cubicBezTo>
                      <a:pt x="117" y="275"/>
                      <a:pt x="117" y="275"/>
                      <a:pt x="117" y="275"/>
                    </a:cubicBezTo>
                    <a:cubicBezTo>
                      <a:pt x="119" y="270"/>
                      <a:pt x="126" y="263"/>
                      <a:pt x="127" y="262"/>
                    </a:cubicBezTo>
                    <a:cubicBezTo>
                      <a:pt x="133" y="258"/>
                      <a:pt x="133" y="258"/>
                      <a:pt x="133" y="258"/>
                    </a:cubicBezTo>
                    <a:cubicBezTo>
                      <a:pt x="136" y="256"/>
                      <a:pt x="136" y="256"/>
                      <a:pt x="136" y="256"/>
                    </a:cubicBezTo>
                    <a:cubicBezTo>
                      <a:pt x="146" y="250"/>
                      <a:pt x="151" y="248"/>
                      <a:pt x="156" y="234"/>
                    </a:cubicBezTo>
                    <a:cubicBezTo>
                      <a:pt x="157" y="230"/>
                      <a:pt x="157" y="230"/>
                      <a:pt x="157" y="230"/>
                    </a:cubicBezTo>
                    <a:cubicBezTo>
                      <a:pt x="160" y="222"/>
                      <a:pt x="170" y="218"/>
                      <a:pt x="174" y="216"/>
                    </a:cubicBezTo>
                    <a:cubicBezTo>
                      <a:pt x="179" y="213"/>
                      <a:pt x="184" y="211"/>
                      <a:pt x="191" y="209"/>
                    </a:cubicBezTo>
                    <a:cubicBezTo>
                      <a:pt x="204" y="206"/>
                      <a:pt x="216" y="211"/>
                      <a:pt x="232" y="222"/>
                    </a:cubicBezTo>
                    <a:cubicBezTo>
                      <a:pt x="235" y="224"/>
                      <a:pt x="236" y="225"/>
                      <a:pt x="237" y="227"/>
                    </a:cubicBezTo>
                    <a:cubicBezTo>
                      <a:pt x="241" y="231"/>
                      <a:pt x="244" y="233"/>
                      <a:pt x="254" y="235"/>
                    </a:cubicBezTo>
                    <a:cubicBezTo>
                      <a:pt x="256" y="235"/>
                      <a:pt x="257" y="235"/>
                      <a:pt x="259" y="235"/>
                    </a:cubicBezTo>
                    <a:cubicBezTo>
                      <a:pt x="263" y="234"/>
                      <a:pt x="262" y="238"/>
                      <a:pt x="261" y="239"/>
                    </a:cubicBezTo>
                    <a:cubicBezTo>
                      <a:pt x="259" y="242"/>
                      <a:pt x="258" y="245"/>
                      <a:pt x="256" y="247"/>
                    </a:cubicBezTo>
                    <a:cubicBezTo>
                      <a:pt x="253" y="254"/>
                      <a:pt x="250" y="260"/>
                      <a:pt x="243" y="266"/>
                    </a:cubicBezTo>
                    <a:cubicBezTo>
                      <a:pt x="235" y="273"/>
                      <a:pt x="233" y="279"/>
                      <a:pt x="232" y="284"/>
                    </a:cubicBezTo>
                    <a:cubicBezTo>
                      <a:pt x="229" y="292"/>
                      <a:pt x="229" y="292"/>
                      <a:pt x="229" y="292"/>
                    </a:cubicBezTo>
                    <a:cubicBezTo>
                      <a:pt x="229" y="293"/>
                      <a:pt x="223" y="304"/>
                      <a:pt x="219" y="307"/>
                    </a:cubicBezTo>
                    <a:cubicBezTo>
                      <a:pt x="214" y="310"/>
                      <a:pt x="209" y="314"/>
                      <a:pt x="208" y="316"/>
                    </a:cubicBezTo>
                    <a:cubicBezTo>
                      <a:pt x="208" y="317"/>
                      <a:pt x="208" y="317"/>
                      <a:pt x="208" y="318"/>
                    </a:cubicBezTo>
                    <a:cubicBezTo>
                      <a:pt x="209" y="318"/>
                      <a:pt x="209" y="318"/>
                      <a:pt x="210" y="317"/>
                    </a:cubicBezTo>
                    <a:cubicBezTo>
                      <a:pt x="211" y="315"/>
                      <a:pt x="217" y="313"/>
                      <a:pt x="221" y="310"/>
                    </a:cubicBezTo>
                    <a:cubicBezTo>
                      <a:pt x="225" y="307"/>
                      <a:pt x="229" y="304"/>
                      <a:pt x="232" y="300"/>
                    </a:cubicBezTo>
                    <a:cubicBezTo>
                      <a:pt x="233" y="302"/>
                      <a:pt x="234" y="303"/>
                      <a:pt x="235" y="304"/>
                    </a:cubicBezTo>
                    <a:cubicBezTo>
                      <a:pt x="236" y="306"/>
                      <a:pt x="238" y="309"/>
                      <a:pt x="239" y="311"/>
                    </a:cubicBezTo>
                    <a:cubicBezTo>
                      <a:pt x="239" y="313"/>
                      <a:pt x="239" y="315"/>
                      <a:pt x="239" y="317"/>
                    </a:cubicBezTo>
                    <a:cubicBezTo>
                      <a:pt x="238" y="322"/>
                      <a:pt x="243" y="326"/>
                      <a:pt x="248" y="327"/>
                    </a:cubicBezTo>
                    <a:cubicBezTo>
                      <a:pt x="248" y="328"/>
                      <a:pt x="249" y="327"/>
                      <a:pt x="249" y="327"/>
                    </a:cubicBezTo>
                    <a:cubicBezTo>
                      <a:pt x="249" y="326"/>
                      <a:pt x="249" y="326"/>
                      <a:pt x="248" y="326"/>
                    </a:cubicBezTo>
                    <a:cubicBezTo>
                      <a:pt x="245" y="325"/>
                      <a:pt x="242" y="323"/>
                      <a:pt x="243" y="318"/>
                    </a:cubicBezTo>
                    <a:cubicBezTo>
                      <a:pt x="243" y="316"/>
                      <a:pt x="243" y="313"/>
                      <a:pt x="243" y="310"/>
                    </a:cubicBezTo>
                    <a:cubicBezTo>
                      <a:pt x="242" y="307"/>
                      <a:pt x="241" y="304"/>
                      <a:pt x="239" y="300"/>
                    </a:cubicBezTo>
                    <a:cubicBezTo>
                      <a:pt x="236" y="296"/>
                      <a:pt x="239" y="286"/>
                      <a:pt x="239" y="286"/>
                    </a:cubicBezTo>
                    <a:cubicBezTo>
                      <a:pt x="241" y="280"/>
                      <a:pt x="242" y="278"/>
                      <a:pt x="249" y="272"/>
                    </a:cubicBezTo>
                    <a:cubicBezTo>
                      <a:pt x="256" y="265"/>
                      <a:pt x="260" y="258"/>
                      <a:pt x="263" y="251"/>
                    </a:cubicBezTo>
                    <a:cubicBezTo>
                      <a:pt x="267" y="243"/>
                      <a:pt x="275" y="235"/>
                      <a:pt x="283" y="235"/>
                    </a:cubicBezTo>
                    <a:cubicBezTo>
                      <a:pt x="297" y="236"/>
                      <a:pt x="304" y="240"/>
                      <a:pt x="314" y="245"/>
                    </a:cubicBezTo>
                    <a:cubicBezTo>
                      <a:pt x="320" y="248"/>
                      <a:pt x="326" y="251"/>
                      <a:pt x="335" y="254"/>
                    </a:cubicBezTo>
                    <a:cubicBezTo>
                      <a:pt x="359" y="263"/>
                      <a:pt x="368" y="254"/>
                      <a:pt x="379" y="243"/>
                    </a:cubicBezTo>
                    <a:cubicBezTo>
                      <a:pt x="385" y="237"/>
                      <a:pt x="385" y="237"/>
                      <a:pt x="385" y="237"/>
                    </a:cubicBezTo>
                    <a:cubicBezTo>
                      <a:pt x="397" y="225"/>
                      <a:pt x="398" y="225"/>
                      <a:pt x="405" y="230"/>
                    </a:cubicBezTo>
                    <a:cubicBezTo>
                      <a:pt x="407" y="232"/>
                      <a:pt x="411" y="235"/>
                      <a:pt x="415" y="237"/>
                    </a:cubicBezTo>
                    <a:cubicBezTo>
                      <a:pt x="421" y="240"/>
                      <a:pt x="428" y="242"/>
                      <a:pt x="430" y="242"/>
                    </a:cubicBezTo>
                    <a:cubicBezTo>
                      <a:pt x="463" y="248"/>
                      <a:pt x="477" y="237"/>
                      <a:pt x="489" y="229"/>
                    </a:cubicBezTo>
                    <a:cubicBezTo>
                      <a:pt x="492" y="227"/>
                      <a:pt x="495" y="226"/>
                      <a:pt x="498" y="225"/>
                    </a:cubicBezTo>
                    <a:cubicBezTo>
                      <a:pt x="502" y="223"/>
                      <a:pt x="501" y="229"/>
                      <a:pt x="499" y="232"/>
                    </a:cubicBezTo>
                    <a:cubicBezTo>
                      <a:pt x="496" y="241"/>
                      <a:pt x="496" y="241"/>
                      <a:pt x="496" y="241"/>
                    </a:cubicBezTo>
                    <a:cubicBezTo>
                      <a:pt x="493" y="246"/>
                      <a:pt x="489" y="249"/>
                      <a:pt x="485" y="253"/>
                    </a:cubicBezTo>
                    <a:cubicBezTo>
                      <a:pt x="479" y="258"/>
                      <a:pt x="473" y="263"/>
                      <a:pt x="470" y="274"/>
                    </a:cubicBezTo>
                    <a:cubicBezTo>
                      <a:pt x="469" y="281"/>
                      <a:pt x="468" y="284"/>
                      <a:pt x="466" y="287"/>
                    </a:cubicBezTo>
                    <a:cubicBezTo>
                      <a:pt x="466" y="288"/>
                      <a:pt x="463" y="295"/>
                      <a:pt x="460" y="298"/>
                    </a:cubicBezTo>
                    <a:cubicBezTo>
                      <a:pt x="453" y="305"/>
                      <a:pt x="453" y="305"/>
                      <a:pt x="453" y="305"/>
                    </a:cubicBezTo>
                    <a:cubicBezTo>
                      <a:pt x="443" y="314"/>
                      <a:pt x="444" y="324"/>
                      <a:pt x="444" y="334"/>
                    </a:cubicBezTo>
                    <a:cubicBezTo>
                      <a:pt x="444" y="339"/>
                      <a:pt x="444" y="343"/>
                      <a:pt x="444" y="346"/>
                    </a:cubicBezTo>
                    <a:cubicBezTo>
                      <a:pt x="444" y="347"/>
                      <a:pt x="444" y="347"/>
                      <a:pt x="445" y="347"/>
                    </a:cubicBezTo>
                    <a:cubicBezTo>
                      <a:pt x="445" y="347"/>
                      <a:pt x="446" y="347"/>
                      <a:pt x="446" y="346"/>
                    </a:cubicBezTo>
                    <a:cubicBezTo>
                      <a:pt x="446" y="344"/>
                      <a:pt x="448" y="339"/>
                      <a:pt x="448" y="334"/>
                    </a:cubicBezTo>
                    <a:cubicBezTo>
                      <a:pt x="448" y="324"/>
                      <a:pt x="448" y="316"/>
                      <a:pt x="456" y="307"/>
                    </a:cubicBezTo>
                    <a:cubicBezTo>
                      <a:pt x="463" y="300"/>
                      <a:pt x="463" y="300"/>
                      <a:pt x="463" y="300"/>
                    </a:cubicBezTo>
                    <a:cubicBezTo>
                      <a:pt x="464" y="300"/>
                      <a:pt x="465" y="299"/>
                      <a:pt x="465" y="298"/>
                    </a:cubicBezTo>
                    <a:cubicBezTo>
                      <a:pt x="464" y="304"/>
                      <a:pt x="463" y="310"/>
                      <a:pt x="464" y="315"/>
                    </a:cubicBezTo>
                    <a:cubicBezTo>
                      <a:pt x="464" y="318"/>
                      <a:pt x="465" y="321"/>
                      <a:pt x="466" y="324"/>
                    </a:cubicBezTo>
                    <a:cubicBezTo>
                      <a:pt x="467" y="330"/>
                      <a:pt x="468" y="335"/>
                      <a:pt x="467" y="336"/>
                    </a:cubicBezTo>
                    <a:cubicBezTo>
                      <a:pt x="466" y="336"/>
                      <a:pt x="466" y="337"/>
                      <a:pt x="467" y="337"/>
                    </a:cubicBezTo>
                    <a:cubicBezTo>
                      <a:pt x="467" y="338"/>
                      <a:pt x="468" y="338"/>
                      <a:pt x="468" y="337"/>
                    </a:cubicBezTo>
                    <a:cubicBezTo>
                      <a:pt x="470" y="335"/>
                      <a:pt x="471" y="330"/>
                      <a:pt x="469" y="323"/>
                    </a:cubicBezTo>
                    <a:cubicBezTo>
                      <a:pt x="469" y="320"/>
                      <a:pt x="468" y="317"/>
                      <a:pt x="468" y="315"/>
                    </a:cubicBezTo>
                    <a:cubicBezTo>
                      <a:pt x="467" y="308"/>
                      <a:pt x="473" y="291"/>
                      <a:pt x="474" y="290"/>
                    </a:cubicBezTo>
                    <a:cubicBezTo>
                      <a:pt x="475" y="286"/>
                      <a:pt x="476" y="282"/>
                      <a:pt x="478" y="276"/>
                    </a:cubicBezTo>
                    <a:cubicBezTo>
                      <a:pt x="480" y="268"/>
                      <a:pt x="484" y="264"/>
                      <a:pt x="490" y="259"/>
                    </a:cubicBezTo>
                    <a:cubicBezTo>
                      <a:pt x="495" y="255"/>
                      <a:pt x="499" y="251"/>
                      <a:pt x="503" y="245"/>
                    </a:cubicBezTo>
                    <a:cubicBezTo>
                      <a:pt x="507" y="234"/>
                      <a:pt x="507" y="234"/>
                      <a:pt x="507" y="234"/>
                    </a:cubicBezTo>
                    <a:cubicBezTo>
                      <a:pt x="508" y="231"/>
                      <a:pt x="509" y="229"/>
                      <a:pt x="511" y="226"/>
                    </a:cubicBezTo>
                    <a:cubicBezTo>
                      <a:pt x="512" y="225"/>
                      <a:pt x="513" y="223"/>
                      <a:pt x="520" y="222"/>
                    </a:cubicBezTo>
                    <a:cubicBezTo>
                      <a:pt x="529" y="222"/>
                      <a:pt x="539" y="220"/>
                      <a:pt x="548" y="210"/>
                    </a:cubicBezTo>
                    <a:cubicBezTo>
                      <a:pt x="555" y="203"/>
                      <a:pt x="565" y="202"/>
                      <a:pt x="580" y="198"/>
                    </a:cubicBezTo>
                    <a:cubicBezTo>
                      <a:pt x="600" y="195"/>
                      <a:pt x="606" y="188"/>
                      <a:pt x="609" y="177"/>
                    </a:cubicBezTo>
                    <a:cubicBezTo>
                      <a:pt x="610" y="170"/>
                      <a:pt x="613" y="175"/>
                      <a:pt x="615" y="176"/>
                    </a:cubicBezTo>
                    <a:cubicBezTo>
                      <a:pt x="620" y="181"/>
                      <a:pt x="631" y="191"/>
                      <a:pt x="649" y="185"/>
                    </a:cubicBezTo>
                    <a:cubicBezTo>
                      <a:pt x="664" y="180"/>
                      <a:pt x="668" y="166"/>
                      <a:pt x="669" y="159"/>
                    </a:cubicBezTo>
                    <a:cubicBezTo>
                      <a:pt x="670" y="152"/>
                      <a:pt x="676" y="156"/>
                      <a:pt x="679" y="161"/>
                    </a:cubicBezTo>
                    <a:cubicBezTo>
                      <a:pt x="684" y="167"/>
                      <a:pt x="693" y="181"/>
                      <a:pt x="712" y="176"/>
                    </a:cubicBezTo>
                    <a:cubicBezTo>
                      <a:pt x="729" y="171"/>
                      <a:pt x="732" y="157"/>
                      <a:pt x="734" y="148"/>
                    </a:cubicBezTo>
                    <a:cubicBezTo>
                      <a:pt x="734" y="146"/>
                      <a:pt x="735" y="145"/>
                      <a:pt x="735" y="143"/>
                    </a:cubicBezTo>
                    <a:cubicBezTo>
                      <a:pt x="735" y="143"/>
                      <a:pt x="738" y="142"/>
                      <a:pt x="739" y="143"/>
                    </a:cubicBezTo>
                    <a:cubicBezTo>
                      <a:pt x="741" y="144"/>
                      <a:pt x="742" y="146"/>
                      <a:pt x="743" y="147"/>
                    </a:cubicBezTo>
                    <a:cubicBezTo>
                      <a:pt x="751" y="154"/>
                      <a:pt x="762" y="164"/>
                      <a:pt x="781" y="161"/>
                    </a:cubicBezTo>
                    <a:cubicBezTo>
                      <a:pt x="799" y="158"/>
                      <a:pt x="803" y="146"/>
                      <a:pt x="804" y="138"/>
                    </a:cubicBezTo>
                    <a:cubicBezTo>
                      <a:pt x="804" y="132"/>
                      <a:pt x="808" y="131"/>
                      <a:pt x="808" y="131"/>
                    </a:cubicBezTo>
                    <a:cubicBezTo>
                      <a:pt x="818" y="131"/>
                      <a:pt x="826" y="136"/>
                      <a:pt x="835" y="143"/>
                    </a:cubicBezTo>
                    <a:cubicBezTo>
                      <a:pt x="849" y="152"/>
                      <a:pt x="866" y="164"/>
                      <a:pt x="895" y="159"/>
                    </a:cubicBezTo>
                    <a:cubicBezTo>
                      <a:pt x="928" y="153"/>
                      <a:pt x="936" y="129"/>
                      <a:pt x="941" y="115"/>
                    </a:cubicBezTo>
                    <a:cubicBezTo>
                      <a:pt x="941" y="114"/>
                      <a:pt x="942" y="111"/>
                      <a:pt x="943" y="109"/>
                    </a:cubicBezTo>
                    <a:cubicBezTo>
                      <a:pt x="943" y="108"/>
                      <a:pt x="945" y="108"/>
                      <a:pt x="947" y="112"/>
                    </a:cubicBezTo>
                    <a:cubicBezTo>
                      <a:pt x="950" y="121"/>
                      <a:pt x="956" y="143"/>
                      <a:pt x="980" y="137"/>
                    </a:cubicBezTo>
                    <a:cubicBezTo>
                      <a:pt x="1003" y="131"/>
                      <a:pt x="1000" y="112"/>
                      <a:pt x="999" y="104"/>
                    </a:cubicBezTo>
                    <a:cubicBezTo>
                      <a:pt x="998" y="93"/>
                      <a:pt x="1006" y="97"/>
                      <a:pt x="1007" y="98"/>
                    </a:cubicBezTo>
                    <a:cubicBezTo>
                      <a:pt x="1011" y="102"/>
                      <a:pt x="1020" y="111"/>
                      <a:pt x="1033" y="106"/>
                    </a:cubicBezTo>
                    <a:cubicBezTo>
                      <a:pt x="1046" y="101"/>
                      <a:pt x="1049" y="89"/>
                      <a:pt x="1051" y="80"/>
                    </a:cubicBezTo>
                    <a:cubicBezTo>
                      <a:pt x="1052" y="70"/>
                      <a:pt x="1054" y="65"/>
                      <a:pt x="1063" y="62"/>
                    </a:cubicBezTo>
                    <a:cubicBezTo>
                      <a:pt x="1072" y="59"/>
                      <a:pt x="1076" y="61"/>
                      <a:pt x="1082" y="66"/>
                    </a:cubicBezTo>
                    <a:cubicBezTo>
                      <a:pt x="1089" y="70"/>
                      <a:pt x="1100" y="77"/>
                      <a:pt x="1115" y="69"/>
                    </a:cubicBezTo>
                    <a:cubicBezTo>
                      <a:pt x="1123" y="65"/>
                      <a:pt x="1126" y="58"/>
                      <a:pt x="1127" y="51"/>
                    </a:cubicBezTo>
                    <a:cubicBezTo>
                      <a:pt x="1127" y="50"/>
                      <a:pt x="1127" y="49"/>
                      <a:pt x="1128" y="48"/>
                    </a:cubicBezTo>
                    <a:cubicBezTo>
                      <a:pt x="1128" y="47"/>
                      <a:pt x="1128" y="46"/>
                      <a:pt x="1128" y="46"/>
                    </a:cubicBezTo>
                    <a:cubicBezTo>
                      <a:pt x="1139" y="36"/>
                      <a:pt x="1128" y="0"/>
                      <a:pt x="1112" y="9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8" name="Freeform 94">
                <a:extLst>
                  <a:ext uri="{FF2B5EF4-FFF2-40B4-BE49-F238E27FC236}">
                    <a16:creationId xmlns:a16="http://schemas.microsoft.com/office/drawing/2014/main" id="{4DBB417A-DECF-96D7-87C8-8E44AEA9E2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7" y="2180"/>
                <a:ext cx="149" cy="111"/>
              </a:xfrm>
              <a:custGeom>
                <a:avLst/>
                <a:gdLst>
                  <a:gd name="T0" fmla="*/ 0 w 71"/>
                  <a:gd name="T1" fmla="*/ 232 h 53"/>
                  <a:gd name="T2" fmla="*/ 80 w 71"/>
                  <a:gd name="T3" fmla="*/ 193 h 53"/>
                  <a:gd name="T4" fmla="*/ 197 w 71"/>
                  <a:gd name="T5" fmla="*/ 132 h 53"/>
                  <a:gd name="T6" fmla="*/ 241 w 71"/>
                  <a:gd name="T7" fmla="*/ 40 h 53"/>
                  <a:gd name="T8" fmla="*/ 313 w 71"/>
                  <a:gd name="T9" fmla="*/ 0 h 53"/>
                  <a:gd name="T10" fmla="*/ 248 w 71"/>
                  <a:gd name="T11" fmla="*/ 57 h 53"/>
                  <a:gd name="T12" fmla="*/ 197 w 71"/>
                  <a:gd name="T13" fmla="*/ 161 h 53"/>
                  <a:gd name="T14" fmla="*/ 0 w 71"/>
                  <a:gd name="T15" fmla="*/ 232 h 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" h="53">
                    <a:moveTo>
                      <a:pt x="0" y="53"/>
                    </a:moveTo>
                    <a:cubicBezTo>
                      <a:pt x="5" y="48"/>
                      <a:pt x="9" y="47"/>
                      <a:pt x="18" y="44"/>
                    </a:cubicBezTo>
                    <a:cubicBezTo>
                      <a:pt x="27" y="40"/>
                      <a:pt x="41" y="35"/>
                      <a:pt x="45" y="30"/>
                    </a:cubicBezTo>
                    <a:cubicBezTo>
                      <a:pt x="50" y="24"/>
                      <a:pt x="50" y="15"/>
                      <a:pt x="55" y="9"/>
                    </a:cubicBezTo>
                    <a:cubicBezTo>
                      <a:pt x="61" y="3"/>
                      <a:pt x="65" y="0"/>
                      <a:pt x="71" y="0"/>
                    </a:cubicBezTo>
                    <a:cubicBezTo>
                      <a:pt x="64" y="2"/>
                      <a:pt x="58" y="8"/>
                      <a:pt x="56" y="13"/>
                    </a:cubicBezTo>
                    <a:cubicBezTo>
                      <a:pt x="55" y="18"/>
                      <a:pt x="55" y="31"/>
                      <a:pt x="45" y="37"/>
                    </a:cubicBezTo>
                    <a:cubicBezTo>
                      <a:pt x="35" y="42"/>
                      <a:pt x="5" y="49"/>
                      <a:pt x="0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9" name="Freeform 95">
                <a:extLst>
                  <a:ext uri="{FF2B5EF4-FFF2-40B4-BE49-F238E27FC236}">
                    <a16:creationId xmlns:a16="http://schemas.microsoft.com/office/drawing/2014/main" id="{BB0D5314-262B-B1AC-E395-CEF47DCBF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1" y="1800"/>
                <a:ext cx="2749" cy="798"/>
              </a:xfrm>
              <a:custGeom>
                <a:avLst/>
                <a:gdLst>
                  <a:gd name="T0" fmla="*/ 5508 w 1310"/>
                  <a:gd name="T1" fmla="*/ 124 h 380"/>
                  <a:gd name="T2" fmla="*/ 5215 w 1310"/>
                  <a:gd name="T3" fmla="*/ 155 h 380"/>
                  <a:gd name="T4" fmla="*/ 4980 w 1310"/>
                  <a:gd name="T5" fmla="*/ 233 h 380"/>
                  <a:gd name="T6" fmla="*/ 4766 w 1310"/>
                  <a:gd name="T7" fmla="*/ 561 h 380"/>
                  <a:gd name="T8" fmla="*/ 4065 w 1310"/>
                  <a:gd name="T9" fmla="*/ 473 h 380"/>
                  <a:gd name="T10" fmla="*/ 3423 w 1310"/>
                  <a:gd name="T11" fmla="*/ 605 h 380"/>
                  <a:gd name="T12" fmla="*/ 3324 w 1310"/>
                  <a:gd name="T13" fmla="*/ 498 h 380"/>
                  <a:gd name="T14" fmla="*/ 3311 w 1310"/>
                  <a:gd name="T15" fmla="*/ 481 h 380"/>
                  <a:gd name="T16" fmla="*/ 3158 w 1310"/>
                  <a:gd name="T17" fmla="*/ 365 h 380"/>
                  <a:gd name="T18" fmla="*/ 3188 w 1310"/>
                  <a:gd name="T19" fmla="*/ 508 h 380"/>
                  <a:gd name="T20" fmla="*/ 2739 w 1310"/>
                  <a:gd name="T21" fmla="*/ 953 h 380"/>
                  <a:gd name="T22" fmla="*/ 2409 w 1310"/>
                  <a:gd name="T23" fmla="*/ 777 h 380"/>
                  <a:gd name="T24" fmla="*/ 2396 w 1310"/>
                  <a:gd name="T25" fmla="*/ 525 h 380"/>
                  <a:gd name="T26" fmla="*/ 2545 w 1310"/>
                  <a:gd name="T27" fmla="*/ 292 h 380"/>
                  <a:gd name="T28" fmla="*/ 2361 w 1310"/>
                  <a:gd name="T29" fmla="*/ 401 h 380"/>
                  <a:gd name="T30" fmla="*/ 2329 w 1310"/>
                  <a:gd name="T31" fmla="*/ 305 h 380"/>
                  <a:gd name="T32" fmla="*/ 2365 w 1310"/>
                  <a:gd name="T33" fmla="*/ 617 h 380"/>
                  <a:gd name="T34" fmla="*/ 2338 w 1310"/>
                  <a:gd name="T35" fmla="*/ 922 h 380"/>
                  <a:gd name="T36" fmla="*/ 1832 w 1310"/>
                  <a:gd name="T37" fmla="*/ 733 h 380"/>
                  <a:gd name="T38" fmla="*/ 1744 w 1310"/>
                  <a:gd name="T39" fmla="*/ 370 h 380"/>
                  <a:gd name="T40" fmla="*/ 1775 w 1310"/>
                  <a:gd name="T41" fmla="*/ 634 h 380"/>
                  <a:gd name="T42" fmla="*/ 1555 w 1310"/>
                  <a:gd name="T43" fmla="*/ 454 h 380"/>
                  <a:gd name="T44" fmla="*/ 1599 w 1310"/>
                  <a:gd name="T45" fmla="*/ 542 h 380"/>
                  <a:gd name="T46" fmla="*/ 1832 w 1310"/>
                  <a:gd name="T47" fmla="*/ 790 h 380"/>
                  <a:gd name="T48" fmla="*/ 1223 w 1310"/>
                  <a:gd name="T49" fmla="*/ 790 h 380"/>
                  <a:gd name="T50" fmla="*/ 990 w 1310"/>
                  <a:gd name="T51" fmla="*/ 590 h 380"/>
                  <a:gd name="T52" fmla="*/ 982 w 1310"/>
                  <a:gd name="T53" fmla="*/ 578 h 380"/>
                  <a:gd name="T54" fmla="*/ 894 w 1310"/>
                  <a:gd name="T55" fmla="*/ 433 h 380"/>
                  <a:gd name="T56" fmla="*/ 990 w 1310"/>
                  <a:gd name="T57" fmla="*/ 718 h 380"/>
                  <a:gd name="T58" fmla="*/ 378 w 1310"/>
                  <a:gd name="T59" fmla="*/ 741 h 380"/>
                  <a:gd name="T60" fmla="*/ 8 w 1310"/>
                  <a:gd name="T61" fmla="*/ 678 h 380"/>
                  <a:gd name="T62" fmla="*/ 145 w 1310"/>
                  <a:gd name="T63" fmla="*/ 762 h 380"/>
                  <a:gd name="T64" fmla="*/ 180 w 1310"/>
                  <a:gd name="T65" fmla="*/ 899 h 380"/>
                  <a:gd name="T66" fmla="*/ 441 w 1310"/>
                  <a:gd name="T67" fmla="*/ 750 h 380"/>
                  <a:gd name="T68" fmla="*/ 915 w 1310"/>
                  <a:gd name="T69" fmla="*/ 838 h 380"/>
                  <a:gd name="T70" fmla="*/ 506 w 1310"/>
                  <a:gd name="T71" fmla="*/ 1111 h 380"/>
                  <a:gd name="T72" fmla="*/ 594 w 1310"/>
                  <a:gd name="T73" fmla="*/ 1107 h 380"/>
                  <a:gd name="T74" fmla="*/ 573 w 1310"/>
                  <a:gd name="T75" fmla="*/ 1271 h 380"/>
                  <a:gd name="T76" fmla="*/ 485 w 1310"/>
                  <a:gd name="T77" fmla="*/ 1447 h 380"/>
                  <a:gd name="T78" fmla="*/ 573 w 1310"/>
                  <a:gd name="T79" fmla="*/ 1218 h 380"/>
                  <a:gd name="T80" fmla="*/ 823 w 1310"/>
                  <a:gd name="T81" fmla="*/ 909 h 380"/>
                  <a:gd name="T82" fmla="*/ 1555 w 1310"/>
                  <a:gd name="T83" fmla="*/ 909 h 380"/>
                  <a:gd name="T84" fmla="*/ 1985 w 1310"/>
                  <a:gd name="T85" fmla="*/ 1071 h 380"/>
                  <a:gd name="T86" fmla="*/ 1624 w 1310"/>
                  <a:gd name="T87" fmla="*/ 1447 h 380"/>
                  <a:gd name="T88" fmla="*/ 1752 w 1310"/>
                  <a:gd name="T89" fmla="*/ 1384 h 380"/>
                  <a:gd name="T90" fmla="*/ 1928 w 1310"/>
                  <a:gd name="T91" fmla="*/ 1191 h 380"/>
                  <a:gd name="T92" fmla="*/ 2254 w 1310"/>
                  <a:gd name="T93" fmla="*/ 1006 h 380"/>
                  <a:gd name="T94" fmla="*/ 2911 w 1310"/>
                  <a:gd name="T95" fmla="*/ 979 h 380"/>
                  <a:gd name="T96" fmla="*/ 2778 w 1310"/>
                  <a:gd name="T97" fmla="*/ 1302 h 380"/>
                  <a:gd name="T98" fmla="*/ 2598 w 1310"/>
                  <a:gd name="T99" fmla="*/ 1611 h 380"/>
                  <a:gd name="T100" fmla="*/ 2709 w 1310"/>
                  <a:gd name="T101" fmla="*/ 1588 h 380"/>
                  <a:gd name="T102" fmla="*/ 2726 w 1310"/>
                  <a:gd name="T103" fmla="*/ 1592 h 380"/>
                  <a:gd name="T104" fmla="*/ 2831 w 1310"/>
                  <a:gd name="T105" fmla="*/ 1310 h 380"/>
                  <a:gd name="T106" fmla="*/ 3196 w 1310"/>
                  <a:gd name="T107" fmla="*/ 966 h 380"/>
                  <a:gd name="T108" fmla="*/ 3901 w 1310"/>
                  <a:gd name="T109" fmla="*/ 517 h 380"/>
                  <a:gd name="T110" fmla="*/ 4359 w 1310"/>
                  <a:gd name="T111" fmla="*/ 477 h 380"/>
                  <a:gd name="T112" fmla="*/ 5095 w 1310"/>
                  <a:gd name="T113" fmla="*/ 313 h 380"/>
                  <a:gd name="T114" fmla="*/ 5347 w 1310"/>
                  <a:gd name="T115" fmla="*/ 288 h 380"/>
                  <a:gd name="T116" fmla="*/ 5620 w 1310"/>
                  <a:gd name="T117" fmla="*/ 155 h 38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310" h="380">
                    <a:moveTo>
                      <a:pt x="1291" y="1"/>
                    </a:moveTo>
                    <a:cubicBezTo>
                      <a:pt x="1290" y="1"/>
                      <a:pt x="1289" y="1"/>
                      <a:pt x="1287" y="0"/>
                    </a:cubicBezTo>
                    <a:cubicBezTo>
                      <a:pt x="1287" y="1"/>
                      <a:pt x="1287" y="1"/>
                      <a:pt x="1286" y="1"/>
                    </a:cubicBezTo>
                    <a:cubicBezTo>
                      <a:pt x="1286" y="1"/>
                      <a:pt x="1287" y="1"/>
                      <a:pt x="1287" y="0"/>
                    </a:cubicBezTo>
                    <a:cubicBezTo>
                      <a:pt x="1277" y="0"/>
                      <a:pt x="1266" y="1"/>
                      <a:pt x="1258" y="8"/>
                    </a:cubicBezTo>
                    <a:cubicBezTo>
                      <a:pt x="1252" y="14"/>
                      <a:pt x="1251" y="22"/>
                      <a:pt x="1251" y="28"/>
                    </a:cubicBezTo>
                    <a:cubicBezTo>
                      <a:pt x="1251" y="32"/>
                      <a:pt x="1251" y="35"/>
                      <a:pt x="1252" y="38"/>
                    </a:cubicBezTo>
                    <a:cubicBezTo>
                      <a:pt x="1252" y="40"/>
                      <a:pt x="1250" y="41"/>
                      <a:pt x="1249" y="39"/>
                    </a:cubicBezTo>
                    <a:cubicBezTo>
                      <a:pt x="1249" y="38"/>
                      <a:pt x="1248" y="37"/>
                      <a:pt x="1247" y="36"/>
                    </a:cubicBezTo>
                    <a:cubicBezTo>
                      <a:pt x="1243" y="27"/>
                      <a:pt x="1237" y="16"/>
                      <a:pt x="1223" y="13"/>
                    </a:cubicBezTo>
                    <a:cubicBezTo>
                      <a:pt x="1213" y="11"/>
                      <a:pt x="1199" y="10"/>
                      <a:pt x="1190" y="19"/>
                    </a:cubicBezTo>
                    <a:cubicBezTo>
                      <a:pt x="1186" y="24"/>
                      <a:pt x="1184" y="29"/>
                      <a:pt x="1184" y="35"/>
                    </a:cubicBezTo>
                    <a:cubicBezTo>
                      <a:pt x="1184" y="41"/>
                      <a:pt x="1186" y="48"/>
                      <a:pt x="1188" y="54"/>
                    </a:cubicBezTo>
                    <a:cubicBezTo>
                      <a:pt x="1188" y="56"/>
                      <a:pt x="1185" y="56"/>
                      <a:pt x="1184" y="55"/>
                    </a:cubicBezTo>
                    <a:cubicBezTo>
                      <a:pt x="1184" y="54"/>
                      <a:pt x="1183" y="53"/>
                      <a:pt x="1182" y="52"/>
                    </a:cubicBezTo>
                    <a:cubicBezTo>
                      <a:pt x="1175" y="41"/>
                      <a:pt x="1168" y="32"/>
                      <a:pt x="1159" y="31"/>
                    </a:cubicBezTo>
                    <a:cubicBezTo>
                      <a:pt x="1155" y="31"/>
                      <a:pt x="1143" y="30"/>
                      <a:pt x="1136" y="38"/>
                    </a:cubicBezTo>
                    <a:cubicBezTo>
                      <a:pt x="1132" y="43"/>
                      <a:pt x="1131" y="48"/>
                      <a:pt x="1131" y="53"/>
                    </a:cubicBezTo>
                    <a:cubicBezTo>
                      <a:pt x="1131" y="57"/>
                      <a:pt x="1131" y="60"/>
                      <a:pt x="1132" y="63"/>
                    </a:cubicBezTo>
                    <a:cubicBezTo>
                      <a:pt x="1132" y="65"/>
                      <a:pt x="1134" y="73"/>
                      <a:pt x="1128" y="70"/>
                    </a:cubicBezTo>
                    <a:cubicBezTo>
                      <a:pt x="1127" y="70"/>
                      <a:pt x="1126" y="69"/>
                      <a:pt x="1125" y="68"/>
                    </a:cubicBezTo>
                    <a:cubicBezTo>
                      <a:pt x="1115" y="62"/>
                      <a:pt x="1093" y="48"/>
                      <a:pt x="1076" y="75"/>
                    </a:cubicBezTo>
                    <a:cubicBezTo>
                      <a:pt x="1067" y="90"/>
                      <a:pt x="1075" y="102"/>
                      <a:pt x="1080" y="110"/>
                    </a:cubicBezTo>
                    <a:cubicBezTo>
                      <a:pt x="1086" y="118"/>
                      <a:pt x="1087" y="120"/>
                      <a:pt x="1082" y="127"/>
                    </a:cubicBezTo>
                    <a:cubicBezTo>
                      <a:pt x="1076" y="136"/>
                      <a:pt x="1045" y="115"/>
                      <a:pt x="1030" y="104"/>
                    </a:cubicBezTo>
                    <a:cubicBezTo>
                      <a:pt x="1018" y="96"/>
                      <a:pt x="1007" y="89"/>
                      <a:pt x="999" y="86"/>
                    </a:cubicBezTo>
                    <a:cubicBezTo>
                      <a:pt x="992" y="83"/>
                      <a:pt x="992" y="83"/>
                      <a:pt x="992" y="83"/>
                    </a:cubicBezTo>
                    <a:cubicBezTo>
                      <a:pt x="982" y="79"/>
                      <a:pt x="976" y="77"/>
                      <a:pt x="960" y="81"/>
                    </a:cubicBezTo>
                    <a:cubicBezTo>
                      <a:pt x="951" y="83"/>
                      <a:pt x="943" y="90"/>
                      <a:pt x="936" y="97"/>
                    </a:cubicBezTo>
                    <a:cubicBezTo>
                      <a:pt x="932" y="101"/>
                      <a:pt x="926" y="107"/>
                      <a:pt x="923" y="107"/>
                    </a:cubicBezTo>
                    <a:cubicBezTo>
                      <a:pt x="920" y="107"/>
                      <a:pt x="915" y="104"/>
                      <a:pt x="910" y="101"/>
                    </a:cubicBezTo>
                    <a:cubicBezTo>
                      <a:pt x="903" y="98"/>
                      <a:pt x="895" y="93"/>
                      <a:pt x="886" y="93"/>
                    </a:cubicBezTo>
                    <a:cubicBezTo>
                      <a:pt x="858" y="93"/>
                      <a:pt x="850" y="107"/>
                      <a:pt x="843" y="119"/>
                    </a:cubicBezTo>
                    <a:cubicBezTo>
                      <a:pt x="841" y="124"/>
                      <a:pt x="838" y="128"/>
                      <a:pt x="834" y="133"/>
                    </a:cubicBezTo>
                    <a:cubicBezTo>
                      <a:pt x="828" y="141"/>
                      <a:pt x="825" y="140"/>
                      <a:pt x="815" y="136"/>
                    </a:cubicBezTo>
                    <a:cubicBezTo>
                      <a:pt x="806" y="133"/>
                      <a:pt x="792" y="127"/>
                      <a:pt x="777" y="137"/>
                    </a:cubicBezTo>
                    <a:cubicBezTo>
                      <a:pt x="768" y="143"/>
                      <a:pt x="763" y="149"/>
                      <a:pt x="759" y="156"/>
                    </a:cubicBezTo>
                    <a:cubicBezTo>
                      <a:pt x="756" y="161"/>
                      <a:pt x="751" y="161"/>
                      <a:pt x="750" y="158"/>
                    </a:cubicBezTo>
                    <a:cubicBezTo>
                      <a:pt x="749" y="154"/>
                      <a:pt x="748" y="149"/>
                      <a:pt x="747" y="144"/>
                    </a:cubicBezTo>
                    <a:cubicBezTo>
                      <a:pt x="746" y="137"/>
                      <a:pt x="744" y="130"/>
                      <a:pt x="741" y="124"/>
                    </a:cubicBezTo>
                    <a:cubicBezTo>
                      <a:pt x="739" y="120"/>
                      <a:pt x="743" y="119"/>
                      <a:pt x="746" y="118"/>
                    </a:cubicBezTo>
                    <a:cubicBezTo>
                      <a:pt x="749" y="117"/>
                      <a:pt x="753" y="116"/>
                      <a:pt x="755" y="113"/>
                    </a:cubicBezTo>
                    <a:cubicBezTo>
                      <a:pt x="760" y="108"/>
                      <a:pt x="760" y="103"/>
                      <a:pt x="760" y="98"/>
                    </a:cubicBezTo>
                    <a:cubicBezTo>
                      <a:pt x="760" y="92"/>
                      <a:pt x="760" y="88"/>
                      <a:pt x="768" y="83"/>
                    </a:cubicBezTo>
                    <a:cubicBezTo>
                      <a:pt x="769" y="83"/>
                      <a:pt x="769" y="82"/>
                      <a:pt x="769" y="81"/>
                    </a:cubicBezTo>
                    <a:cubicBezTo>
                      <a:pt x="768" y="80"/>
                      <a:pt x="767" y="79"/>
                      <a:pt x="766" y="80"/>
                    </a:cubicBezTo>
                    <a:cubicBezTo>
                      <a:pt x="756" y="85"/>
                      <a:pt x="756" y="92"/>
                      <a:pt x="756" y="98"/>
                    </a:cubicBezTo>
                    <a:cubicBezTo>
                      <a:pt x="756" y="103"/>
                      <a:pt x="756" y="105"/>
                      <a:pt x="752" y="109"/>
                    </a:cubicBezTo>
                    <a:cubicBezTo>
                      <a:pt x="751" y="111"/>
                      <a:pt x="746" y="112"/>
                      <a:pt x="743" y="113"/>
                    </a:cubicBezTo>
                    <a:cubicBezTo>
                      <a:pt x="741" y="114"/>
                      <a:pt x="740" y="114"/>
                      <a:pt x="739" y="115"/>
                    </a:cubicBezTo>
                    <a:cubicBezTo>
                      <a:pt x="738" y="116"/>
                      <a:pt x="735" y="116"/>
                      <a:pt x="733" y="115"/>
                    </a:cubicBezTo>
                    <a:cubicBezTo>
                      <a:pt x="731" y="113"/>
                      <a:pt x="729" y="112"/>
                      <a:pt x="728" y="111"/>
                    </a:cubicBezTo>
                    <a:cubicBezTo>
                      <a:pt x="721" y="106"/>
                      <a:pt x="715" y="102"/>
                      <a:pt x="715" y="94"/>
                    </a:cubicBezTo>
                    <a:cubicBezTo>
                      <a:pt x="715" y="89"/>
                      <a:pt x="716" y="86"/>
                      <a:pt x="717" y="83"/>
                    </a:cubicBezTo>
                    <a:cubicBezTo>
                      <a:pt x="718" y="78"/>
                      <a:pt x="720" y="73"/>
                      <a:pt x="716" y="64"/>
                    </a:cubicBezTo>
                    <a:cubicBezTo>
                      <a:pt x="715" y="63"/>
                      <a:pt x="714" y="62"/>
                      <a:pt x="713" y="63"/>
                    </a:cubicBezTo>
                    <a:cubicBezTo>
                      <a:pt x="712" y="63"/>
                      <a:pt x="711" y="64"/>
                      <a:pt x="712" y="65"/>
                    </a:cubicBezTo>
                    <a:cubicBezTo>
                      <a:pt x="715" y="73"/>
                      <a:pt x="714" y="77"/>
                      <a:pt x="713" y="82"/>
                    </a:cubicBezTo>
                    <a:cubicBezTo>
                      <a:pt x="712" y="85"/>
                      <a:pt x="711" y="89"/>
                      <a:pt x="711" y="94"/>
                    </a:cubicBezTo>
                    <a:cubicBezTo>
                      <a:pt x="711" y="104"/>
                      <a:pt x="718" y="109"/>
                      <a:pt x="724" y="115"/>
                    </a:cubicBezTo>
                    <a:cubicBezTo>
                      <a:pt x="730" y="119"/>
                      <a:pt x="733" y="126"/>
                      <a:pt x="734" y="128"/>
                    </a:cubicBezTo>
                    <a:cubicBezTo>
                      <a:pt x="736" y="132"/>
                      <a:pt x="738" y="139"/>
                      <a:pt x="739" y="146"/>
                    </a:cubicBezTo>
                    <a:cubicBezTo>
                      <a:pt x="740" y="152"/>
                      <a:pt x="742" y="158"/>
                      <a:pt x="744" y="164"/>
                    </a:cubicBezTo>
                    <a:cubicBezTo>
                      <a:pt x="748" y="174"/>
                      <a:pt x="746" y="185"/>
                      <a:pt x="740" y="192"/>
                    </a:cubicBezTo>
                    <a:cubicBezTo>
                      <a:pt x="734" y="199"/>
                      <a:pt x="722" y="206"/>
                      <a:pt x="689" y="205"/>
                    </a:cubicBezTo>
                    <a:cubicBezTo>
                      <a:pt x="661" y="204"/>
                      <a:pt x="649" y="206"/>
                      <a:pt x="622" y="216"/>
                    </a:cubicBezTo>
                    <a:cubicBezTo>
                      <a:pt x="614" y="219"/>
                      <a:pt x="614" y="219"/>
                      <a:pt x="614" y="219"/>
                    </a:cubicBezTo>
                    <a:cubicBezTo>
                      <a:pt x="607" y="222"/>
                      <a:pt x="602" y="224"/>
                      <a:pt x="593" y="224"/>
                    </a:cubicBezTo>
                    <a:cubicBezTo>
                      <a:pt x="588" y="223"/>
                      <a:pt x="584" y="221"/>
                      <a:pt x="579" y="217"/>
                    </a:cubicBezTo>
                    <a:cubicBezTo>
                      <a:pt x="574" y="215"/>
                      <a:pt x="569" y="211"/>
                      <a:pt x="562" y="210"/>
                    </a:cubicBezTo>
                    <a:cubicBezTo>
                      <a:pt x="558" y="209"/>
                      <a:pt x="550" y="206"/>
                      <a:pt x="547" y="196"/>
                    </a:cubicBezTo>
                    <a:cubicBezTo>
                      <a:pt x="546" y="188"/>
                      <a:pt x="544" y="182"/>
                      <a:pt x="547" y="176"/>
                    </a:cubicBezTo>
                    <a:cubicBezTo>
                      <a:pt x="547" y="174"/>
                      <a:pt x="549" y="172"/>
                      <a:pt x="551" y="171"/>
                    </a:cubicBezTo>
                    <a:cubicBezTo>
                      <a:pt x="553" y="168"/>
                      <a:pt x="556" y="165"/>
                      <a:pt x="557" y="160"/>
                    </a:cubicBezTo>
                    <a:cubicBezTo>
                      <a:pt x="557" y="155"/>
                      <a:pt x="553" y="150"/>
                      <a:pt x="550" y="147"/>
                    </a:cubicBezTo>
                    <a:cubicBezTo>
                      <a:pt x="547" y="144"/>
                      <a:pt x="545" y="141"/>
                      <a:pt x="545" y="139"/>
                    </a:cubicBezTo>
                    <a:cubicBezTo>
                      <a:pt x="544" y="136"/>
                      <a:pt x="545" y="134"/>
                      <a:pt x="545" y="132"/>
                    </a:cubicBezTo>
                    <a:cubicBezTo>
                      <a:pt x="546" y="129"/>
                      <a:pt x="546" y="125"/>
                      <a:pt x="544" y="119"/>
                    </a:cubicBezTo>
                    <a:cubicBezTo>
                      <a:pt x="544" y="119"/>
                      <a:pt x="545" y="110"/>
                      <a:pt x="546" y="108"/>
                    </a:cubicBezTo>
                    <a:cubicBezTo>
                      <a:pt x="548" y="102"/>
                      <a:pt x="551" y="100"/>
                      <a:pt x="558" y="94"/>
                    </a:cubicBezTo>
                    <a:cubicBezTo>
                      <a:pt x="563" y="90"/>
                      <a:pt x="565" y="84"/>
                      <a:pt x="567" y="79"/>
                    </a:cubicBezTo>
                    <a:cubicBezTo>
                      <a:pt x="569" y="73"/>
                      <a:pt x="575" y="69"/>
                      <a:pt x="578" y="68"/>
                    </a:cubicBezTo>
                    <a:cubicBezTo>
                      <a:pt x="579" y="68"/>
                      <a:pt x="579" y="67"/>
                      <a:pt x="579" y="67"/>
                    </a:cubicBezTo>
                    <a:cubicBezTo>
                      <a:pt x="579" y="66"/>
                      <a:pt x="578" y="66"/>
                      <a:pt x="578" y="66"/>
                    </a:cubicBezTo>
                    <a:cubicBezTo>
                      <a:pt x="573" y="67"/>
                      <a:pt x="566" y="71"/>
                      <a:pt x="563" y="78"/>
                    </a:cubicBezTo>
                    <a:cubicBezTo>
                      <a:pt x="561" y="83"/>
                      <a:pt x="559" y="88"/>
                      <a:pt x="555" y="91"/>
                    </a:cubicBezTo>
                    <a:cubicBezTo>
                      <a:pt x="545" y="99"/>
                      <a:pt x="543" y="101"/>
                      <a:pt x="540" y="113"/>
                    </a:cubicBezTo>
                    <a:cubicBezTo>
                      <a:pt x="540" y="112"/>
                      <a:pt x="539" y="111"/>
                      <a:pt x="538" y="110"/>
                    </a:cubicBezTo>
                    <a:cubicBezTo>
                      <a:pt x="536" y="106"/>
                      <a:pt x="533" y="104"/>
                      <a:pt x="533" y="100"/>
                    </a:cubicBezTo>
                    <a:cubicBezTo>
                      <a:pt x="533" y="96"/>
                      <a:pt x="534" y="93"/>
                      <a:pt x="536" y="91"/>
                    </a:cubicBezTo>
                    <a:cubicBezTo>
                      <a:pt x="537" y="87"/>
                      <a:pt x="539" y="83"/>
                      <a:pt x="537" y="76"/>
                    </a:cubicBezTo>
                    <a:cubicBezTo>
                      <a:pt x="536" y="72"/>
                      <a:pt x="534" y="70"/>
                      <a:pt x="532" y="67"/>
                    </a:cubicBezTo>
                    <a:cubicBezTo>
                      <a:pt x="528" y="62"/>
                      <a:pt x="527" y="59"/>
                      <a:pt x="528" y="55"/>
                    </a:cubicBezTo>
                    <a:cubicBezTo>
                      <a:pt x="528" y="55"/>
                      <a:pt x="528" y="54"/>
                      <a:pt x="527" y="54"/>
                    </a:cubicBezTo>
                    <a:cubicBezTo>
                      <a:pt x="527" y="54"/>
                      <a:pt x="526" y="54"/>
                      <a:pt x="526" y="55"/>
                    </a:cubicBezTo>
                    <a:cubicBezTo>
                      <a:pt x="524" y="59"/>
                      <a:pt x="525" y="64"/>
                      <a:pt x="529" y="69"/>
                    </a:cubicBezTo>
                    <a:cubicBezTo>
                      <a:pt x="530" y="72"/>
                      <a:pt x="532" y="74"/>
                      <a:pt x="533" y="77"/>
                    </a:cubicBezTo>
                    <a:cubicBezTo>
                      <a:pt x="535" y="83"/>
                      <a:pt x="534" y="86"/>
                      <a:pt x="532" y="89"/>
                    </a:cubicBezTo>
                    <a:cubicBezTo>
                      <a:pt x="531" y="92"/>
                      <a:pt x="529" y="95"/>
                      <a:pt x="529" y="100"/>
                    </a:cubicBezTo>
                    <a:cubicBezTo>
                      <a:pt x="529" y="106"/>
                      <a:pt x="536" y="121"/>
                      <a:pt x="537" y="122"/>
                    </a:cubicBezTo>
                    <a:cubicBezTo>
                      <a:pt x="538" y="126"/>
                      <a:pt x="538" y="128"/>
                      <a:pt x="537" y="130"/>
                    </a:cubicBezTo>
                    <a:cubicBezTo>
                      <a:pt x="537" y="133"/>
                      <a:pt x="536" y="136"/>
                      <a:pt x="537" y="140"/>
                    </a:cubicBezTo>
                    <a:cubicBezTo>
                      <a:pt x="537" y="145"/>
                      <a:pt x="541" y="149"/>
                      <a:pt x="544" y="152"/>
                    </a:cubicBezTo>
                    <a:cubicBezTo>
                      <a:pt x="546" y="155"/>
                      <a:pt x="549" y="157"/>
                      <a:pt x="549" y="159"/>
                    </a:cubicBezTo>
                    <a:cubicBezTo>
                      <a:pt x="548" y="161"/>
                      <a:pt x="547" y="163"/>
                      <a:pt x="545" y="165"/>
                    </a:cubicBezTo>
                    <a:cubicBezTo>
                      <a:pt x="543" y="167"/>
                      <a:pt x="540" y="170"/>
                      <a:pt x="539" y="173"/>
                    </a:cubicBezTo>
                    <a:cubicBezTo>
                      <a:pt x="536" y="181"/>
                      <a:pt x="538" y="189"/>
                      <a:pt x="540" y="197"/>
                    </a:cubicBezTo>
                    <a:cubicBezTo>
                      <a:pt x="540" y="201"/>
                      <a:pt x="541" y="208"/>
                      <a:pt x="531" y="209"/>
                    </a:cubicBezTo>
                    <a:cubicBezTo>
                      <a:pt x="523" y="210"/>
                      <a:pt x="516" y="211"/>
                      <a:pt x="509" y="212"/>
                    </a:cubicBezTo>
                    <a:cubicBezTo>
                      <a:pt x="486" y="216"/>
                      <a:pt x="466" y="220"/>
                      <a:pt x="442" y="204"/>
                    </a:cubicBezTo>
                    <a:cubicBezTo>
                      <a:pt x="439" y="201"/>
                      <a:pt x="435" y="199"/>
                      <a:pt x="432" y="198"/>
                    </a:cubicBezTo>
                    <a:cubicBezTo>
                      <a:pt x="430" y="197"/>
                      <a:pt x="426" y="194"/>
                      <a:pt x="426" y="189"/>
                    </a:cubicBezTo>
                    <a:cubicBezTo>
                      <a:pt x="425" y="185"/>
                      <a:pt x="425" y="180"/>
                      <a:pt x="423" y="176"/>
                    </a:cubicBezTo>
                    <a:cubicBezTo>
                      <a:pt x="421" y="171"/>
                      <a:pt x="418" y="168"/>
                      <a:pt x="416" y="166"/>
                    </a:cubicBezTo>
                    <a:cubicBezTo>
                      <a:pt x="413" y="163"/>
                      <a:pt x="411" y="161"/>
                      <a:pt x="410" y="157"/>
                    </a:cubicBezTo>
                    <a:cubicBezTo>
                      <a:pt x="410" y="155"/>
                      <a:pt x="409" y="143"/>
                      <a:pt x="409" y="140"/>
                    </a:cubicBezTo>
                    <a:cubicBezTo>
                      <a:pt x="409" y="133"/>
                      <a:pt x="408" y="130"/>
                      <a:pt x="402" y="121"/>
                    </a:cubicBezTo>
                    <a:cubicBezTo>
                      <a:pt x="399" y="116"/>
                      <a:pt x="399" y="116"/>
                      <a:pt x="399" y="116"/>
                    </a:cubicBezTo>
                    <a:cubicBezTo>
                      <a:pt x="395" y="108"/>
                      <a:pt x="396" y="102"/>
                      <a:pt x="396" y="95"/>
                    </a:cubicBezTo>
                    <a:cubicBezTo>
                      <a:pt x="397" y="91"/>
                      <a:pt x="396" y="87"/>
                      <a:pt x="396" y="84"/>
                    </a:cubicBezTo>
                    <a:cubicBezTo>
                      <a:pt x="396" y="84"/>
                      <a:pt x="396" y="83"/>
                      <a:pt x="395" y="83"/>
                    </a:cubicBezTo>
                    <a:cubicBezTo>
                      <a:pt x="394" y="83"/>
                      <a:pt x="394" y="84"/>
                      <a:pt x="394" y="84"/>
                    </a:cubicBezTo>
                    <a:cubicBezTo>
                      <a:pt x="394" y="87"/>
                      <a:pt x="393" y="91"/>
                      <a:pt x="392" y="95"/>
                    </a:cubicBezTo>
                    <a:cubicBezTo>
                      <a:pt x="392" y="102"/>
                      <a:pt x="391" y="109"/>
                      <a:pt x="396" y="118"/>
                    </a:cubicBezTo>
                    <a:cubicBezTo>
                      <a:pt x="399" y="123"/>
                      <a:pt x="399" y="123"/>
                      <a:pt x="399" y="123"/>
                    </a:cubicBezTo>
                    <a:cubicBezTo>
                      <a:pt x="405" y="133"/>
                      <a:pt x="404" y="133"/>
                      <a:pt x="403" y="144"/>
                    </a:cubicBezTo>
                    <a:cubicBezTo>
                      <a:pt x="403" y="145"/>
                      <a:pt x="403" y="150"/>
                      <a:pt x="400" y="147"/>
                    </a:cubicBezTo>
                    <a:cubicBezTo>
                      <a:pt x="396" y="143"/>
                      <a:pt x="392" y="143"/>
                      <a:pt x="388" y="141"/>
                    </a:cubicBezTo>
                    <a:cubicBezTo>
                      <a:pt x="381" y="137"/>
                      <a:pt x="375" y="135"/>
                      <a:pt x="371" y="128"/>
                    </a:cubicBezTo>
                    <a:cubicBezTo>
                      <a:pt x="367" y="121"/>
                      <a:pt x="367" y="121"/>
                      <a:pt x="367" y="121"/>
                    </a:cubicBezTo>
                    <a:cubicBezTo>
                      <a:pt x="365" y="118"/>
                      <a:pt x="364" y="115"/>
                      <a:pt x="361" y="111"/>
                    </a:cubicBezTo>
                    <a:cubicBezTo>
                      <a:pt x="359" y="108"/>
                      <a:pt x="356" y="105"/>
                      <a:pt x="353" y="103"/>
                    </a:cubicBezTo>
                    <a:cubicBezTo>
                      <a:pt x="349" y="100"/>
                      <a:pt x="344" y="97"/>
                      <a:pt x="343" y="94"/>
                    </a:cubicBezTo>
                    <a:cubicBezTo>
                      <a:pt x="343" y="94"/>
                      <a:pt x="342" y="93"/>
                      <a:pt x="341" y="93"/>
                    </a:cubicBezTo>
                    <a:cubicBezTo>
                      <a:pt x="341" y="94"/>
                      <a:pt x="341" y="94"/>
                      <a:pt x="341" y="95"/>
                    </a:cubicBezTo>
                    <a:cubicBezTo>
                      <a:pt x="342" y="98"/>
                      <a:pt x="347" y="102"/>
                      <a:pt x="351" y="106"/>
                    </a:cubicBezTo>
                    <a:cubicBezTo>
                      <a:pt x="353" y="108"/>
                      <a:pt x="356" y="110"/>
                      <a:pt x="358" y="113"/>
                    </a:cubicBezTo>
                    <a:cubicBezTo>
                      <a:pt x="361" y="117"/>
                      <a:pt x="362" y="119"/>
                      <a:pt x="363" y="123"/>
                    </a:cubicBezTo>
                    <a:cubicBezTo>
                      <a:pt x="368" y="130"/>
                      <a:pt x="368" y="130"/>
                      <a:pt x="368" y="130"/>
                    </a:cubicBezTo>
                    <a:cubicBezTo>
                      <a:pt x="372" y="138"/>
                      <a:pt x="379" y="141"/>
                      <a:pt x="386" y="144"/>
                    </a:cubicBezTo>
                    <a:cubicBezTo>
                      <a:pt x="389" y="146"/>
                      <a:pt x="393" y="149"/>
                      <a:pt x="396" y="151"/>
                    </a:cubicBezTo>
                    <a:cubicBezTo>
                      <a:pt x="400" y="155"/>
                      <a:pt x="403" y="162"/>
                      <a:pt x="404" y="164"/>
                    </a:cubicBezTo>
                    <a:cubicBezTo>
                      <a:pt x="405" y="167"/>
                      <a:pt x="408" y="169"/>
                      <a:pt x="410" y="172"/>
                    </a:cubicBezTo>
                    <a:cubicBezTo>
                      <a:pt x="412" y="174"/>
                      <a:pt x="414" y="176"/>
                      <a:pt x="416" y="179"/>
                    </a:cubicBezTo>
                    <a:cubicBezTo>
                      <a:pt x="417" y="181"/>
                      <a:pt x="417" y="183"/>
                      <a:pt x="417" y="186"/>
                    </a:cubicBezTo>
                    <a:cubicBezTo>
                      <a:pt x="418" y="187"/>
                      <a:pt x="417" y="192"/>
                      <a:pt x="412" y="191"/>
                    </a:cubicBezTo>
                    <a:cubicBezTo>
                      <a:pt x="394" y="187"/>
                      <a:pt x="375" y="188"/>
                      <a:pt x="357" y="190"/>
                    </a:cubicBezTo>
                    <a:cubicBezTo>
                      <a:pt x="351" y="190"/>
                      <a:pt x="351" y="190"/>
                      <a:pt x="351" y="190"/>
                    </a:cubicBezTo>
                    <a:cubicBezTo>
                      <a:pt x="349" y="190"/>
                      <a:pt x="305" y="194"/>
                      <a:pt x="285" y="183"/>
                    </a:cubicBezTo>
                    <a:cubicBezTo>
                      <a:pt x="278" y="179"/>
                      <a:pt x="278" y="179"/>
                      <a:pt x="278" y="179"/>
                    </a:cubicBezTo>
                    <a:cubicBezTo>
                      <a:pt x="268" y="174"/>
                      <a:pt x="261" y="170"/>
                      <a:pt x="251" y="168"/>
                    </a:cubicBezTo>
                    <a:cubicBezTo>
                      <a:pt x="242" y="167"/>
                      <a:pt x="239" y="164"/>
                      <a:pt x="237" y="162"/>
                    </a:cubicBezTo>
                    <a:cubicBezTo>
                      <a:pt x="235" y="161"/>
                      <a:pt x="233" y="160"/>
                      <a:pt x="232" y="158"/>
                    </a:cubicBezTo>
                    <a:cubicBezTo>
                      <a:pt x="230" y="156"/>
                      <a:pt x="230" y="153"/>
                      <a:pt x="229" y="149"/>
                    </a:cubicBezTo>
                    <a:cubicBezTo>
                      <a:pt x="228" y="146"/>
                      <a:pt x="227" y="142"/>
                      <a:pt x="225" y="139"/>
                    </a:cubicBezTo>
                    <a:cubicBezTo>
                      <a:pt x="225" y="139"/>
                      <a:pt x="225" y="135"/>
                      <a:pt x="225" y="134"/>
                    </a:cubicBezTo>
                    <a:cubicBezTo>
                      <a:pt x="227" y="133"/>
                      <a:pt x="229" y="132"/>
                      <a:pt x="230" y="129"/>
                    </a:cubicBezTo>
                    <a:cubicBezTo>
                      <a:pt x="232" y="125"/>
                      <a:pt x="233" y="111"/>
                      <a:pt x="233" y="111"/>
                    </a:cubicBezTo>
                    <a:cubicBezTo>
                      <a:pt x="234" y="111"/>
                      <a:pt x="233" y="110"/>
                      <a:pt x="233" y="110"/>
                    </a:cubicBezTo>
                    <a:cubicBezTo>
                      <a:pt x="232" y="110"/>
                      <a:pt x="232" y="110"/>
                      <a:pt x="232" y="111"/>
                    </a:cubicBezTo>
                    <a:cubicBezTo>
                      <a:pt x="232" y="111"/>
                      <a:pt x="229" y="124"/>
                      <a:pt x="227" y="128"/>
                    </a:cubicBezTo>
                    <a:cubicBezTo>
                      <a:pt x="226" y="129"/>
                      <a:pt x="225" y="130"/>
                      <a:pt x="223" y="131"/>
                    </a:cubicBezTo>
                    <a:cubicBezTo>
                      <a:pt x="219" y="132"/>
                      <a:pt x="215" y="129"/>
                      <a:pt x="215" y="129"/>
                    </a:cubicBezTo>
                    <a:cubicBezTo>
                      <a:pt x="211" y="125"/>
                      <a:pt x="207" y="121"/>
                      <a:pt x="205" y="116"/>
                    </a:cubicBezTo>
                    <a:cubicBezTo>
                      <a:pt x="204" y="110"/>
                      <a:pt x="205" y="102"/>
                      <a:pt x="205" y="99"/>
                    </a:cubicBezTo>
                    <a:cubicBezTo>
                      <a:pt x="205" y="98"/>
                      <a:pt x="205" y="98"/>
                      <a:pt x="205" y="98"/>
                    </a:cubicBezTo>
                    <a:cubicBezTo>
                      <a:pt x="205" y="97"/>
                      <a:pt x="205" y="97"/>
                      <a:pt x="205" y="97"/>
                    </a:cubicBezTo>
                    <a:cubicBezTo>
                      <a:pt x="204" y="97"/>
                      <a:pt x="203" y="97"/>
                      <a:pt x="203" y="98"/>
                    </a:cubicBezTo>
                    <a:cubicBezTo>
                      <a:pt x="203" y="99"/>
                      <a:pt x="203" y="99"/>
                      <a:pt x="203" y="99"/>
                    </a:cubicBezTo>
                    <a:cubicBezTo>
                      <a:pt x="203" y="102"/>
                      <a:pt x="200" y="110"/>
                      <a:pt x="201" y="117"/>
                    </a:cubicBezTo>
                    <a:cubicBezTo>
                      <a:pt x="203" y="121"/>
                      <a:pt x="205" y="125"/>
                      <a:pt x="208" y="128"/>
                    </a:cubicBezTo>
                    <a:cubicBezTo>
                      <a:pt x="214" y="133"/>
                      <a:pt x="219" y="142"/>
                      <a:pt x="219" y="142"/>
                    </a:cubicBezTo>
                    <a:cubicBezTo>
                      <a:pt x="220" y="145"/>
                      <a:pt x="221" y="148"/>
                      <a:pt x="221" y="151"/>
                    </a:cubicBezTo>
                    <a:cubicBezTo>
                      <a:pt x="222" y="155"/>
                      <a:pt x="223" y="159"/>
                      <a:pt x="225" y="163"/>
                    </a:cubicBezTo>
                    <a:cubicBezTo>
                      <a:pt x="229" y="169"/>
                      <a:pt x="225" y="169"/>
                      <a:pt x="222" y="171"/>
                    </a:cubicBezTo>
                    <a:cubicBezTo>
                      <a:pt x="214" y="172"/>
                      <a:pt x="207" y="174"/>
                      <a:pt x="201" y="176"/>
                    </a:cubicBezTo>
                    <a:cubicBezTo>
                      <a:pt x="187" y="180"/>
                      <a:pt x="173" y="184"/>
                      <a:pt x="160" y="181"/>
                    </a:cubicBezTo>
                    <a:cubicBezTo>
                      <a:pt x="150" y="179"/>
                      <a:pt x="143" y="175"/>
                      <a:pt x="136" y="171"/>
                    </a:cubicBezTo>
                    <a:cubicBezTo>
                      <a:pt x="126" y="165"/>
                      <a:pt x="116" y="160"/>
                      <a:pt x="99" y="163"/>
                    </a:cubicBezTo>
                    <a:cubicBezTo>
                      <a:pt x="93" y="163"/>
                      <a:pt x="89" y="166"/>
                      <a:pt x="86" y="168"/>
                    </a:cubicBezTo>
                    <a:cubicBezTo>
                      <a:pt x="71" y="176"/>
                      <a:pt x="52" y="176"/>
                      <a:pt x="44" y="173"/>
                    </a:cubicBezTo>
                    <a:cubicBezTo>
                      <a:pt x="41" y="172"/>
                      <a:pt x="38" y="171"/>
                      <a:pt x="35" y="170"/>
                    </a:cubicBezTo>
                    <a:cubicBezTo>
                      <a:pt x="29" y="165"/>
                      <a:pt x="29" y="165"/>
                      <a:pt x="29" y="165"/>
                    </a:cubicBezTo>
                    <a:cubicBezTo>
                      <a:pt x="26" y="162"/>
                      <a:pt x="23" y="160"/>
                      <a:pt x="19" y="158"/>
                    </a:cubicBezTo>
                    <a:cubicBezTo>
                      <a:pt x="16" y="157"/>
                      <a:pt x="14" y="157"/>
                      <a:pt x="12" y="157"/>
                    </a:cubicBezTo>
                    <a:cubicBezTo>
                      <a:pt x="8" y="157"/>
                      <a:pt x="4" y="156"/>
                      <a:pt x="2" y="154"/>
                    </a:cubicBezTo>
                    <a:cubicBezTo>
                      <a:pt x="1" y="153"/>
                      <a:pt x="1" y="153"/>
                      <a:pt x="1" y="152"/>
                    </a:cubicBezTo>
                    <a:cubicBezTo>
                      <a:pt x="0" y="151"/>
                      <a:pt x="0" y="148"/>
                      <a:pt x="0" y="149"/>
                    </a:cubicBezTo>
                    <a:cubicBezTo>
                      <a:pt x="0" y="159"/>
                      <a:pt x="6" y="161"/>
                      <a:pt x="11" y="161"/>
                    </a:cubicBezTo>
                    <a:cubicBezTo>
                      <a:pt x="13" y="161"/>
                      <a:pt x="16" y="161"/>
                      <a:pt x="17" y="162"/>
                    </a:cubicBezTo>
                    <a:cubicBezTo>
                      <a:pt x="21" y="163"/>
                      <a:pt x="24" y="165"/>
                      <a:pt x="26" y="168"/>
                    </a:cubicBezTo>
                    <a:cubicBezTo>
                      <a:pt x="33" y="173"/>
                      <a:pt x="33" y="173"/>
                      <a:pt x="33" y="173"/>
                    </a:cubicBezTo>
                    <a:cubicBezTo>
                      <a:pt x="39" y="176"/>
                      <a:pt x="49" y="179"/>
                      <a:pt x="59" y="180"/>
                    </a:cubicBezTo>
                    <a:cubicBezTo>
                      <a:pt x="60" y="180"/>
                      <a:pt x="61" y="181"/>
                      <a:pt x="60" y="183"/>
                    </a:cubicBezTo>
                    <a:cubicBezTo>
                      <a:pt x="59" y="185"/>
                      <a:pt x="56" y="188"/>
                      <a:pt x="54" y="190"/>
                    </a:cubicBezTo>
                    <a:cubicBezTo>
                      <a:pt x="52" y="192"/>
                      <a:pt x="51" y="193"/>
                      <a:pt x="47" y="195"/>
                    </a:cubicBezTo>
                    <a:cubicBezTo>
                      <a:pt x="45" y="196"/>
                      <a:pt x="43" y="199"/>
                      <a:pt x="41" y="202"/>
                    </a:cubicBezTo>
                    <a:cubicBezTo>
                      <a:pt x="37" y="206"/>
                      <a:pt x="37" y="206"/>
                      <a:pt x="41" y="204"/>
                    </a:cubicBezTo>
                    <a:cubicBezTo>
                      <a:pt x="44" y="201"/>
                      <a:pt x="46" y="199"/>
                      <a:pt x="47" y="199"/>
                    </a:cubicBezTo>
                    <a:cubicBezTo>
                      <a:pt x="50" y="197"/>
                      <a:pt x="52" y="196"/>
                      <a:pt x="56" y="193"/>
                    </a:cubicBezTo>
                    <a:cubicBezTo>
                      <a:pt x="59" y="190"/>
                      <a:pt x="64" y="186"/>
                      <a:pt x="68" y="184"/>
                    </a:cubicBezTo>
                    <a:cubicBezTo>
                      <a:pt x="70" y="183"/>
                      <a:pt x="81" y="180"/>
                      <a:pt x="83" y="179"/>
                    </a:cubicBezTo>
                    <a:cubicBezTo>
                      <a:pt x="85" y="178"/>
                      <a:pt x="88" y="176"/>
                      <a:pt x="90" y="175"/>
                    </a:cubicBezTo>
                    <a:cubicBezTo>
                      <a:pt x="93" y="173"/>
                      <a:pt x="96" y="171"/>
                      <a:pt x="100" y="170"/>
                    </a:cubicBezTo>
                    <a:cubicBezTo>
                      <a:pt x="114" y="168"/>
                      <a:pt x="122" y="173"/>
                      <a:pt x="132" y="178"/>
                    </a:cubicBezTo>
                    <a:cubicBezTo>
                      <a:pt x="139" y="182"/>
                      <a:pt x="147" y="187"/>
                      <a:pt x="158" y="189"/>
                    </a:cubicBezTo>
                    <a:cubicBezTo>
                      <a:pt x="174" y="192"/>
                      <a:pt x="188" y="188"/>
                      <a:pt x="203" y="184"/>
                    </a:cubicBezTo>
                    <a:cubicBezTo>
                      <a:pt x="206" y="183"/>
                      <a:pt x="208" y="182"/>
                      <a:pt x="211" y="181"/>
                    </a:cubicBezTo>
                    <a:cubicBezTo>
                      <a:pt x="213" y="181"/>
                      <a:pt x="215" y="183"/>
                      <a:pt x="214" y="184"/>
                    </a:cubicBezTo>
                    <a:cubicBezTo>
                      <a:pt x="212" y="186"/>
                      <a:pt x="210" y="188"/>
                      <a:pt x="208" y="190"/>
                    </a:cubicBezTo>
                    <a:cubicBezTo>
                      <a:pt x="202" y="195"/>
                      <a:pt x="194" y="196"/>
                      <a:pt x="186" y="198"/>
                    </a:cubicBezTo>
                    <a:cubicBezTo>
                      <a:pt x="176" y="199"/>
                      <a:pt x="166" y="201"/>
                      <a:pt x="158" y="209"/>
                    </a:cubicBezTo>
                    <a:cubicBezTo>
                      <a:pt x="153" y="214"/>
                      <a:pt x="149" y="220"/>
                      <a:pt x="146" y="226"/>
                    </a:cubicBezTo>
                    <a:cubicBezTo>
                      <a:pt x="143" y="232"/>
                      <a:pt x="140" y="236"/>
                      <a:pt x="136" y="240"/>
                    </a:cubicBezTo>
                    <a:cubicBezTo>
                      <a:pt x="135" y="241"/>
                      <a:pt x="131" y="247"/>
                      <a:pt x="128" y="249"/>
                    </a:cubicBezTo>
                    <a:cubicBezTo>
                      <a:pt x="124" y="250"/>
                      <a:pt x="120" y="251"/>
                      <a:pt x="115" y="252"/>
                    </a:cubicBezTo>
                    <a:cubicBezTo>
                      <a:pt x="105" y="255"/>
                      <a:pt x="91" y="259"/>
                      <a:pt x="88" y="264"/>
                    </a:cubicBezTo>
                    <a:cubicBezTo>
                      <a:pt x="88" y="264"/>
                      <a:pt x="88" y="265"/>
                      <a:pt x="88" y="265"/>
                    </a:cubicBezTo>
                    <a:cubicBezTo>
                      <a:pt x="89" y="265"/>
                      <a:pt x="89" y="265"/>
                      <a:pt x="90" y="265"/>
                    </a:cubicBezTo>
                    <a:cubicBezTo>
                      <a:pt x="92" y="261"/>
                      <a:pt x="106" y="259"/>
                      <a:pt x="116" y="256"/>
                    </a:cubicBezTo>
                    <a:cubicBezTo>
                      <a:pt x="121" y="255"/>
                      <a:pt x="127" y="255"/>
                      <a:pt x="131" y="253"/>
                    </a:cubicBezTo>
                    <a:cubicBezTo>
                      <a:pt x="132" y="253"/>
                      <a:pt x="133" y="252"/>
                      <a:pt x="135" y="251"/>
                    </a:cubicBezTo>
                    <a:cubicBezTo>
                      <a:pt x="134" y="253"/>
                      <a:pt x="134" y="255"/>
                      <a:pt x="134" y="257"/>
                    </a:cubicBezTo>
                    <a:cubicBezTo>
                      <a:pt x="134" y="260"/>
                      <a:pt x="133" y="261"/>
                      <a:pt x="132" y="264"/>
                    </a:cubicBezTo>
                    <a:cubicBezTo>
                      <a:pt x="132" y="265"/>
                      <a:pt x="131" y="266"/>
                      <a:pt x="130" y="268"/>
                    </a:cubicBezTo>
                    <a:cubicBezTo>
                      <a:pt x="128" y="270"/>
                      <a:pt x="127" y="272"/>
                      <a:pt x="126" y="275"/>
                    </a:cubicBezTo>
                    <a:cubicBezTo>
                      <a:pt x="126" y="278"/>
                      <a:pt x="127" y="281"/>
                      <a:pt x="128" y="283"/>
                    </a:cubicBezTo>
                    <a:cubicBezTo>
                      <a:pt x="129" y="285"/>
                      <a:pt x="130" y="286"/>
                      <a:pt x="130" y="288"/>
                    </a:cubicBezTo>
                    <a:cubicBezTo>
                      <a:pt x="129" y="295"/>
                      <a:pt x="125" y="300"/>
                      <a:pt x="121" y="305"/>
                    </a:cubicBezTo>
                    <a:cubicBezTo>
                      <a:pt x="115" y="312"/>
                      <a:pt x="115" y="312"/>
                      <a:pt x="115" y="312"/>
                    </a:cubicBezTo>
                    <a:cubicBezTo>
                      <a:pt x="113" y="315"/>
                      <a:pt x="111" y="321"/>
                      <a:pt x="110" y="323"/>
                    </a:cubicBezTo>
                    <a:cubicBezTo>
                      <a:pt x="110" y="324"/>
                      <a:pt x="109" y="326"/>
                      <a:pt x="108" y="327"/>
                    </a:cubicBezTo>
                    <a:cubicBezTo>
                      <a:pt x="108" y="328"/>
                      <a:pt x="108" y="328"/>
                      <a:pt x="108" y="329"/>
                    </a:cubicBezTo>
                    <a:cubicBezTo>
                      <a:pt x="109" y="329"/>
                      <a:pt x="109" y="329"/>
                      <a:pt x="110" y="328"/>
                    </a:cubicBezTo>
                    <a:cubicBezTo>
                      <a:pt x="111" y="327"/>
                      <a:pt x="111" y="325"/>
                      <a:pt x="112" y="323"/>
                    </a:cubicBezTo>
                    <a:cubicBezTo>
                      <a:pt x="113" y="322"/>
                      <a:pt x="117" y="317"/>
                      <a:pt x="119" y="314"/>
                    </a:cubicBezTo>
                    <a:cubicBezTo>
                      <a:pt x="124" y="308"/>
                      <a:pt x="124" y="308"/>
                      <a:pt x="124" y="308"/>
                    </a:cubicBezTo>
                    <a:cubicBezTo>
                      <a:pt x="129" y="302"/>
                      <a:pt x="133" y="297"/>
                      <a:pt x="134" y="288"/>
                    </a:cubicBezTo>
                    <a:cubicBezTo>
                      <a:pt x="134" y="285"/>
                      <a:pt x="133" y="283"/>
                      <a:pt x="132" y="281"/>
                    </a:cubicBezTo>
                    <a:cubicBezTo>
                      <a:pt x="131" y="279"/>
                      <a:pt x="130" y="278"/>
                      <a:pt x="130" y="276"/>
                    </a:cubicBezTo>
                    <a:cubicBezTo>
                      <a:pt x="131" y="274"/>
                      <a:pt x="132" y="272"/>
                      <a:pt x="133" y="270"/>
                    </a:cubicBezTo>
                    <a:cubicBezTo>
                      <a:pt x="134" y="269"/>
                      <a:pt x="137" y="265"/>
                      <a:pt x="137" y="263"/>
                    </a:cubicBezTo>
                    <a:cubicBezTo>
                      <a:pt x="138" y="261"/>
                      <a:pt x="139" y="252"/>
                      <a:pt x="143" y="244"/>
                    </a:cubicBezTo>
                    <a:cubicBezTo>
                      <a:pt x="146" y="237"/>
                      <a:pt x="151" y="233"/>
                      <a:pt x="152" y="230"/>
                    </a:cubicBezTo>
                    <a:cubicBezTo>
                      <a:pt x="156" y="225"/>
                      <a:pt x="159" y="219"/>
                      <a:pt x="163" y="215"/>
                    </a:cubicBezTo>
                    <a:cubicBezTo>
                      <a:pt x="170" y="209"/>
                      <a:pt x="178" y="207"/>
                      <a:pt x="187" y="206"/>
                    </a:cubicBezTo>
                    <a:cubicBezTo>
                      <a:pt x="196" y="204"/>
                      <a:pt x="205" y="203"/>
                      <a:pt x="213" y="197"/>
                    </a:cubicBezTo>
                    <a:cubicBezTo>
                      <a:pt x="218" y="193"/>
                      <a:pt x="221" y="189"/>
                      <a:pt x="224" y="185"/>
                    </a:cubicBezTo>
                    <a:cubicBezTo>
                      <a:pt x="225" y="183"/>
                      <a:pt x="227" y="181"/>
                      <a:pt x="234" y="180"/>
                    </a:cubicBezTo>
                    <a:cubicBezTo>
                      <a:pt x="251" y="178"/>
                      <a:pt x="258" y="182"/>
                      <a:pt x="272" y="190"/>
                    </a:cubicBezTo>
                    <a:cubicBezTo>
                      <a:pt x="279" y="194"/>
                      <a:pt x="279" y="194"/>
                      <a:pt x="279" y="194"/>
                    </a:cubicBezTo>
                    <a:cubicBezTo>
                      <a:pt x="302" y="206"/>
                      <a:pt x="351" y="206"/>
                      <a:pt x="353" y="206"/>
                    </a:cubicBezTo>
                    <a:cubicBezTo>
                      <a:pt x="359" y="206"/>
                      <a:pt x="359" y="206"/>
                      <a:pt x="359" y="206"/>
                    </a:cubicBezTo>
                    <a:cubicBezTo>
                      <a:pt x="385" y="204"/>
                      <a:pt x="410" y="202"/>
                      <a:pt x="433" y="217"/>
                    </a:cubicBezTo>
                    <a:cubicBezTo>
                      <a:pt x="443" y="223"/>
                      <a:pt x="451" y="227"/>
                      <a:pt x="460" y="229"/>
                    </a:cubicBezTo>
                    <a:cubicBezTo>
                      <a:pt x="465" y="230"/>
                      <a:pt x="463" y="234"/>
                      <a:pt x="462" y="235"/>
                    </a:cubicBezTo>
                    <a:cubicBezTo>
                      <a:pt x="461" y="237"/>
                      <a:pt x="460" y="238"/>
                      <a:pt x="458" y="239"/>
                    </a:cubicBezTo>
                    <a:cubicBezTo>
                      <a:pt x="456" y="241"/>
                      <a:pt x="454" y="242"/>
                      <a:pt x="451" y="243"/>
                    </a:cubicBezTo>
                    <a:cubicBezTo>
                      <a:pt x="448" y="245"/>
                      <a:pt x="444" y="247"/>
                      <a:pt x="440" y="252"/>
                    </a:cubicBezTo>
                    <a:cubicBezTo>
                      <a:pt x="436" y="257"/>
                      <a:pt x="434" y="262"/>
                      <a:pt x="431" y="267"/>
                    </a:cubicBezTo>
                    <a:cubicBezTo>
                      <a:pt x="428" y="274"/>
                      <a:pt x="425" y="280"/>
                      <a:pt x="417" y="285"/>
                    </a:cubicBezTo>
                    <a:cubicBezTo>
                      <a:pt x="414" y="287"/>
                      <a:pt x="411" y="289"/>
                      <a:pt x="409" y="291"/>
                    </a:cubicBezTo>
                    <a:cubicBezTo>
                      <a:pt x="401" y="297"/>
                      <a:pt x="396" y="308"/>
                      <a:pt x="393" y="313"/>
                    </a:cubicBezTo>
                    <a:cubicBezTo>
                      <a:pt x="390" y="318"/>
                      <a:pt x="379" y="325"/>
                      <a:pt x="369" y="328"/>
                    </a:cubicBezTo>
                    <a:cubicBezTo>
                      <a:pt x="363" y="330"/>
                      <a:pt x="354" y="333"/>
                      <a:pt x="351" y="335"/>
                    </a:cubicBezTo>
                    <a:cubicBezTo>
                      <a:pt x="351" y="335"/>
                      <a:pt x="350" y="336"/>
                      <a:pt x="351" y="336"/>
                    </a:cubicBezTo>
                    <a:cubicBezTo>
                      <a:pt x="351" y="337"/>
                      <a:pt x="352" y="337"/>
                      <a:pt x="352" y="336"/>
                    </a:cubicBezTo>
                    <a:cubicBezTo>
                      <a:pt x="355" y="335"/>
                      <a:pt x="365" y="334"/>
                      <a:pt x="371" y="332"/>
                    </a:cubicBezTo>
                    <a:cubicBezTo>
                      <a:pt x="380" y="329"/>
                      <a:pt x="390" y="326"/>
                      <a:pt x="397" y="316"/>
                    </a:cubicBezTo>
                    <a:cubicBezTo>
                      <a:pt x="398" y="314"/>
                      <a:pt x="398" y="314"/>
                      <a:pt x="398" y="314"/>
                    </a:cubicBezTo>
                    <a:cubicBezTo>
                      <a:pt x="397" y="321"/>
                      <a:pt x="398" y="332"/>
                      <a:pt x="400" y="335"/>
                    </a:cubicBezTo>
                    <a:cubicBezTo>
                      <a:pt x="400" y="336"/>
                      <a:pt x="401" y="336"/>
                      <a:pt x="401" y="336"/>
                    </a:cubicBezTo>
                    <a:cubicBezTo>
                      <a:pt x="402" y="335"/>
                      <a:pt x="402" y="335"/>
                      <a:pt x="402" y="334"/>
                    </a:cubicBezTo>
                    <a:cubicBezTo>
                      <a:pt x="400" y="331"/>
                      <a:pt x="402" y="308"/>
                      <a:pt x="407" y="303"/>
                    </a:cubicBezTo>
                    <a:cubicBezTo>
                      <a:pt x="410" y="299"/>
                      <a:pt x="415" y="296"/>
                      <a:pt x="422" y="291"/>
                    </a:cubicBezTo>
                    <a:cubicBezTo>
                      <a:pt x="431" y="285"/>
                      <a:pt x="435" y="278"/>
                      <a:pt x="438" y="270"/>
                    </a:cubicBezTo>
                    <a:cubicBezTo>
                      <a:pt x="441" y="266"/>
                      <a:pt x="443" y="261"/>
                      <a:pt x="447" y="257"/>
                    </a:cubicBezTo>
                    <a:cubicBezTo>
                      <a:pt x="449" y="254"/>
                      <a:pt x="452" y="252"/>
                      <a:pt x="455" y="251"/>
                    </a:cubicBezTo>
                    <a:cubicBezTo>
                      <a:pt x="458" y="249"/>
                      <a:pt x="460" y="248"/>
                      <a:pt x="463" y="246"/>
                    </a:cubicBezTo>
                    <a:cubicBezTo>
                      <a:pt x="467" y="243"/>
                      <a:pt x="470" y="239"/>
                      <a:pt x="472" y="236"/>
                    </a:cubicBezTo>
                    <a:cubicBezTo>
                      <a:pt x="474" y="231"/>
                      <a:pt x="478" y="232"/>
                      <a:pt x="480" y="232"/>
                    </a:cubicBezTo>
                    <a:cubicBezTo>
                      <a:pt x="491" y="232"/>
                      <a:pt x="501" y="230"/>
                      <a:pt x="512" y="228"/>
                    </a:cubicBezTo>
                    <a:cubicBezTo>
                      <a:pt x="527" y="225"/>
                      <a:pt x="543" y="223"/>
                      <a:pt x="560" y="226"/>
                    </a:cubicBezTo>
                    <a:cubicBezTo>
                      <a:pt x="563" y="227"/>
                      <a:pt x="566" y="229"/>
                      <a:pt x="570" y="231"/>
                    </a:cubicBezTo>
                    <a:cubicBezTo>
                      <a:pt x="576" y="234"/>
                      <a:pt x="582" y="239"/>
                      <a:pt x="592" y="239"/>
                    </a:cubicBezTo>
                    <a:cubicBezTo>
                      <a:pt x="604" y="240"/>
                      <a:pt x="612" y="237"/>
                      <a:pt x="620" y="234"/>
                    </a:cubicBezTo>
                    <a:cubicBezTo>
                      <a:pt x="628" y="231"/>
                      <a:pt x="628" y="231"/>
                      <a:pt x="628" y="231"/>
                    </a:cubicBezTo>
                    <a:cubicBezTo>
                      <a:pt x="642" y="226"/>
                      <a:pt x="651" y="223"/>
                      <a:pt x="661" y="222"/>
                    </a:cubicBezTo>
                    <a:cubicBezTo>
                      <a:pt x="669" y="220"/>
                      <a:pt x="671" y="226"/>
                      <a:pt x="672" y="228"/>
                    </a:cubicBezTo>
                    <a:cubicBezTo>
                      <a:pt x="672" y="239"/>
                      <a:pt x="667" y="245"/>
                      <a:pt x="657" y="257"/>
                    </a:cubicBezTo>
                    <a:cubicBezTo>
                      <a:pt x="652" y="263"/>
                      <a:pt x="651" y="265"/>
                      <a:pt x="650" y="269"/>
                    </a:cubicBezTo>
                    <a:cubicBezTo>
                      <a:pt x="648" y="275"/>
                      <a:pt x="648" y="275"/>
                      <a:pt x="648" y="275"/>
                    </a:cubicBezTo>
                    <a:cubicBezTo>
                      <a:pt x="645" y="283"/>
                      <a:pt x="644" y="285"/>
                      <a:pt x="637" y="291"/>
                    </a:cubicBezTo>
                    <a:cubicBezTo>
                      <a:pt x="631" y="295"/>
                      <a:pt x="631" y="295"/>
                      <a:pt x="631" y="295"/>
                    </a:cubicBezTo>
                    <a:cubicBezTo>
                      <a:pt x="628" y="297"/>
                      <a:pt x="623" y="300"/>
                      <a:pt x="620" y="304"/>
                    </a:cubicBezTo>
                    <a:cubicBezTo>
                      <a:pt x="616" y="309"/>
                      <a:pt x="616" y="315"/>
                      <a:pt x="615" y="321"/>
                    </a:cubicBezTo>
                    <a:cubicBezTo>
                      <a:pt x="615" y="324"/>
                      <a:pt x="614" y="327"/>
                      <a:pt x="613" y="330"/>
                    </a:cubicBezTo>
                    <a:cubicBezTo>
                      <a:pt x="612" y="335"/>
                      <a:pt x="603" y="341"/>
                      <a:pt x="601" y="343"/>
                    </a:cubicBezTo>
                    <a:cubicBezTo>
                      <a:pt x="597" y="347"/>
                      <a:pt x="595" y="351"/>
                      <a:pt x="594" y="355"/>
                    </a:cubicBezTo>
                    <a:cubicBezTo>
                      <a:pt x="590" y="365"/>
                      <a:pt x="590" y="365"/>
                      <a:pt x="590" y="365"/>
                    </a:cubicBezTo>
                    <a:cubicBezTo>
                      <a:pt x="590" y="365"/>
                      <a:pt x="590" y="366"/>
                      <a:pt x="591" y="366"/>
                    </a:cubicBezTo>
                    <a:cubicBezTo>
                      <a:pt x="591" y="366"/>
                      <a:pt x="592" y="366"/>
                      <a:pt x="592" y="365"/>
                    </a:cubicBezTo>
                    <a:cubicBezTo>
                      <a:pt x="592" y="365"/>
                      <a:pt x="600" y="350"/>
                      <a:pt x="604" y="346"/>
                    </a:cubicBezTo>
                    <a:cubicBezTo>
                      <a:pt x="606" y="344"/>
                      <a:pt x="609" y="343"/>
                      <a:pt x="610" y="342"/>
                    </a:cubicBezTo>
                    <a:cubicBezTo>
                      <a:pt x="611" y="343"/>
                      <a:pt x="613" y="348"/>
                      <a:pt x="614" y="350"/>
                    </a:cubicBezTo>
                    <a:cubicBezTo>
                      <a:pt x="615" y="353"/>
                      <a:pt x="615" y="357"/>
                      <a:pt x="615" y="360"/>
                    </a:cubicBezTo>
                    <a:cubicBezTo>
                      <a:pt x="615" y="363"/>
                      <a:pt x="613" y="366"/>
                      <a:pt x="611" y="369"/>
                    </a:cubicBezTo>
                    <a:cubicBezTo>
                      <a:pt x="608" y="374"/>
                      <a:pt x="608" y="378"/>
                      <a:pt x="610" y="380"/>
                    </a:cubicBezTo>
                    <a:cubicBezTo>
                      <a:pt x="610" y="380"/>
                      <a:pt x="611" y="380"/>
                      <a:pt x="611" y="380"/>
                    </a:cubicBezTo>
                    <a:cubicBezTo>
                      <a:pt x="612" y="380"/>
                      <a:pt x="612" y="379"/>
                      <a:pt x="611" y="379"/>
                    </a:cubicBezTo>
                    <a:cubicBezTo>
                      <a:pt x="610" y="378"/>
                      <a:pt x="612" y="376"/>
                      <a:pt x="615" y="371"/>
                    </a:cubicBezTo>
                    <a:cubicBezTo>
                      <a:pt x="617" y="368"/>
                      <a:pt x="618" y="364"/>
                      <a:pt x="619" y="361"/>
                    </a:cubicBezTo>
                    <a:cubicBezTo>
                      <a:pt x="619" y="356"/>
                      <a:pt x="618" y="352"/>
                      <a:pt x="617" y="349"/>
                    </a:cubicBezTo>
                    <a:cubicBezTo>
                      <a:pt x="616" y="340"/>
                      <a:pt x="619" y="337"/>
                      <a:pt x="621" y="333"/>
                    </a:cubicBezTo>
                    <a:cubicBezTo>
                      <a:pt x="622" y="329"/>
                      <a:pt x="623" y="325"/>
                      <a:pt x="623" y="321"/>
                    </a:cubicBezTo>
                    <a:cubicBezTo>
                      <a:pt x="624" y="316"/>
                      <a:pt x="624" y="312"/>
                      <a:pt x="627" y="308"/>
                    </a:cubicBezTo>
                    <a:cubicBezTo>
                      <a:pt x="629" y="306"/>
                      <a:pt x="632" y="304"/>
                      <a:pt x="636" y="302"/>
                    </a:cubicBezTo>
                    <a:cubicBezTo>
                      <a:pt x="643" y="297"/>
                      <a:pt x="643" y="297"/>
                      <a:pt x="643" y="297"/>
                    </a:cubicBezTo>
                    <a:cubicBezTo>
                      <a:pt x="651" y="290"/>
                      <a:pt x="652" y="287"/>
                      <a:pt x="655" y="278"/>
                    </a:cubicBezTo>
                    <a:cubicBezTo>
                      <a:pt x="658" y="271"/>
                      <a:pt x="658" y="271"/>
                      <a:pt x="658" y="271"/>
                    </a:cubicBezTo>
                    <a:cubicBezTo>
                      <a:pt x="658" y="268"/>
                      <a:pt x="658" y="267"/>
                      <a:pt x="663" y="262"/>
                    </a:cubicBezTo>
                    <a:cubicBezTo>
                      <a:pt x="673" y="251"/>
                      <a:pt x="681" y="243"/>
                      <a:pt x="681" y="230"/>
                    </a:cubicBezTo>
                    <a:cubicBezTo>
                      <a:pt x="681" y="222"/>
                      <a:pt x="685" y="221"/>
                      <a:pt x="688" y="221"/>
                    </a:cubicBezTo>
                    <a:cubicBezTo>
                      <a:pt x="703" y="222"/>
                      <a:pt x="715" y="221"/>
                      <a:pt x="726" y="219"/>
                    </a:cubicBezTo>
                    <a:cubicBezTo>
                      <a:pt x="744" y="213"/>
                      <a:pt x="759" y="208"/>
                      <a:pt x="773" y="179"/>
                    </a:cubicBezTo>
                    <a:cubicBezTo>
                      <a:pt x="777" y="169"/>
                      <a:pt x="779" y="162"/>
                      <a:pt x="788" y="157"/>
                    </a:cubicBezTo>
                    <a:cubicBezTo>
                      <a:pt x="792" y="154"/>
                      <a:pt x="798" y="155"/>
                      <a:pt x="807" y="158"/>
                    </a:cubicBezTo>
                    <a:cubicBezTo>
                      <a:pt x="817" y="162"/>
                      <a:pt x="835" y="169"/>
                      <a:pt x="853" y="148"/>
                    </a:cubicBezTo>
                    <a:cubicBezTo>
                      <a:pt x="858" y="142"/>
                      <a:pt x="862" y="136"/>
                      <a:pt x="864" y="131"/>
                    </a:cubicBezTo>
                    <a:cubicBezTo>
                      <a:pt x="870" y="120"/>
                      <a:pt x="872" y="117"/>
                      <a:pt x="886" y="117"/>
                    </a:cubicBezTo>
                    <a:cubicBezTo>
                      <a:pt x="889" y="117"/>
                      <a:pt x="894" y="120"/>
                      <a:pt x="899" y="123"/>
                    </a:cubicBezTo>
                    <a:cubicBezTo>
                      <a:pt x="906" y="126"/>
                      <a:pt x="914" y="131"/>
                      <a:pt x="923" y="131"/>
                    </a:cubicBezTo>
                    <a:cubicBezTo>
                      <a:pt x="935" y="131"/>
                      <a:pt x="944" y="122"/>
                      <a:pt x="953" y="114"/>
                    </a:cubicBezTo>
                    <a:cubicBezTo>
                      <a:pt x="957" y="110"/>
                      <a:pt x="962" y="105"/>
                      <a:pt x="966" y="104"/>
                    </a:cubicBezTo>
                    <a:cubicBezTo>
                      <a:pt x="974" y="102"/>
                      <a:pt x="975" y="102"/>
                      <a:pt x="983" y="106"/>
                    </a:cubicBezTo>
                    <a:cubicBezTo>
                      <a:pt x="990" y="108"/>
                      <a:pt x="990" y="108"/>
                      <a:pt x="990" y="108"/>
                    </a:cubicBezTo>
                    <a:cubicBezTo>
                      <a:pt x="996" y="111"/>
                      <a:pt x="1007" y="118"/>
                      <a:pt x="1017" y="124"/>
                    </a:cubicBezTo>
                    <a:cubicBezTo>
                      <a:pt x="1044" y="143"/>
                      <a:pt x="1083" y="169"/>
                      <a:pt x="1102" y="141"/>
                    </a:cubicBezTo>
                    <a:cubicBezTo>
                      <a:pt x="1116" y="120"/>
                      <a:pt x="1108" y="103"/>
                      <a:pt x="1102" y="95"/>
                    </a:cubicBezTo>
                    <a:cubicBezTo>
                      <a:pt x="1098" y="88"/>
                      <a:pt x="1102" y="84"/>
                      <a:pt x="1113" y="91"/>
                    </a:cubicBezTo>
                    <a:cubicBezTo>
                      <a:pt x="1121" y="96"/>
                      <a:pt x="1129" y="99"/>
                      <a:pt x="1140" y="95"/>
                    </a:cubicBezTo>
                    <a:cubicBezTo>
                      <a:pt x="1154" y="91"/>
                      <a:pt x="1157" y="80"/>
                      <a:pt x="1157" y="71"/>
                    </a:cubicBezTo>
                    <a:cubicBezTo>
                      <a:pt x="1157" y="68"/>
                      <a:pt x="1157" y="65"/>
                      <a:pt x="1156" y="63"/>
                    </a:cubicBezTo>
                    <a:cubicBezTo>
                      <a:pt x="1156" y="61"/>
                      <a:pt x="1158" y="59"/>
                      <a:pt x="1159" y="61"/>
                    </a:cubicBezTo>
                    <a:cubicBezTo>
                      <a:pt x="1160" y="63"/>
                      <a:pt x="1161" y="64"/>
                      <a:pt x="1162" y="65"/>
                    </a:cubicBezTo>
                    <a:cubicBezTo>
                      <a:pt x="1170" y="77"/>
                      <a:pt x="1180" y="90"/>
                      <a:pt x="1193" y="90"/>
                    </a:cubicBezTo>
                    <a:cubicBezTo>
                      <a:pt x="1198" y="89"/>
                      <a:pt x="1206" y="87"/>
                      <a:pt x="1212" y="76"/>
                    </a:cubicBezTo>
                    <a:cubicBezTo>
                      <a:pt x="1213" y="72"/>
                      <a:pt x="1214" y="69"/>
                      <a:pt x="1214" y="65"/>
                    </a:cubicBezTo>
                    <a:cubicBezTo>
                      <a:pt x="1214" y="59"/>
                      <a:pt x="1212" y="53"/>
                      <a:pt x="1211" y="48"/>
                    </a:cubicBezTo>
                    <a:cubicBezTo>
                      <a:pt x="1210" y="44"/>
                      <a:pt x="1207" y="35"/>
                      <a:pt x="1215" y="34"/>
                    </a:cubicBezTo>
                    <a:cubicBezTo>
                      <a:pt x="1223" y="34"/>
                      <a:pt x="1227" y="44"/>
                      <a:pt x="1229" y="48"/>
                    </a:cubicBezTo>
                    <a:cubicBezTo>
                      <a:pt x="1234" y="58"/>
                      <a:pt x="1241" y="74"/>
                      <a:pt x="1261" y="67"/>
                    </a:cubicBezTo>
                    <a:cubicBezTo>
                      <a:pt x="1274" y="63"/>
                      <a:pt x="1276" y="52"/>
                      <a:pt x="1276" y="44"/>
                    </a:cubicBezTo>
                    <a:cubicBezTo>
                      <a:pt x="1276" y="40"/>
                      <a:pt x="1276" y="38"/>
                      <a:pt x="1276" y="35"/>
                    </a:cubicBezTo>
                    <a:cubicBezTo>
                      <a:pt x="1276" y="34"/>
                      <a:pt x="1276" y="22"/>
                      <a:pt x="1290" y="25"/>
                    </a:cubicBezTo>
                    <a:cubicBezTo>
                      <a:pt x="1292" y="25"/>
                      <a:pt x="1294" y="25"/>
                      <a:pt x="1296" y="26"/>
                    </a:cubicBezTo>
                    <a:cubicBezTo>
                      <a:pt x="1310" y="18"/>
                      <a:pt x="1300" y="1"/>
                      <a:pt x="1291" y="1"/>
                    </a:cubicBezTo>
                    <a:close/>
                  </a:path>
                </a:pathLst>
              </a:custGeom>
              <a:solidFill>
                <a:srgbClr val="A5C7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0" name="Freeform 96">
                <a:extLst>
                  <a:ext uri="{FF2B5EF4-FFF2-40B4-BE49-F238E27FC236}">
                    <a16:creationId xmlns:a16="http://schemas.microsoft.com/office/drawing/2014/main" id="{A8508012-6B7A-761D-15DD-60CD3B018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6" y="1972"/>
                <a:ext cx="449" cy="149"/>
              </a:xfrm>
              <a:custGeom>
                <a:avLst/>
                <a:gdLst>
                  <a:gd name="T0" fmla="*/ 867 w 214"/>
                  <a:gd name="T1" fmla="*/ 8 h 71"/>
                  <a:gd name="T2" fmla="*/ 757 w 214"/>
                  <a:gd name="T3" fmla="*/ 84 h 71"/>
                  <a:gd name="T4" fmla="*/ 701 w 214"/>
                  <a:gd name="T5" fmla="*/ 120 h 71"/>
                  <a:gd name="T6" fmla="*/ 653 w 214"/>
                  <a:gd name="T7" fmla="*/ 105 h 71"/>
                  <a:gd name="T8" fmla="*/ 533 w 214"/>
                  <a:gd name="T9" fmla="*/ 61 h 71"/>
                  <a:gd name="T10" fmla="*/ 352 w 214"/>
                  <a:gd name="T11" fmla="*/ 176 h 71"/>
                  <a:gd name="T12" fmla="*/ 313 w 214"/>
                  <a:gd name="T13" fmla="*/ 237 h 71"/>
                  <a:gd name="T14" fmla="*/ 233 w 214"/>
                  <a:gd name="T15" fmla="*/ 256 h 71"/>
                  <a:gd name="T16" fmla="*/ 61 w 214"/>
                  <a:gd name="T17" fmla="*/ 260 h 71"/>
                  <a:gd name="T18" fmla="*/ 0 w 214"/>
                  <a:gd name="T19" fmla="*/ 313 h 71"/>
                  <a:gd name="T20" fmla="*/ 0 w 214"/>
                  <a:gd name="T21" fmla="*/ 313 h 71"/>
                  <a:gd name="T22" fmla="*/ 65 w 214"/>
                  <a:gd name="T23" fmla="*/ 264 h 71"/>
                  <a:gd name="T24" fmla="*/ 229 w 214"/>
                  <a:gd name="T25" fmla="*/ 277 h 71"/>
                  <a:gd name="T26" fmla="*/ 325 w 214"/>
                  <a:gd name="T27" fmla="*/ 260 h 71"/>
                  <a:gd name="T28" fmla="*/ 369 w 214"/>
                  <a:gd name="T29" fmla="*/ 197 h 71"/>
                  <a:gd name="T30" fmla="*/ 546 w 214"/>
                  <a:gd name="T31" fmla="*/ 88 h 71"/>
                  <a:gd name="T32" fmla="*/ 634 w 214"/>
                  <a:gd name="T33" fmla="*/ 124 h 71"/>
                  <a:gd name="T34" fmla="*/ 697 w 214"/>
                  <a:gd name="T35" fmla="*/ 149 h 71"/>
                  <a:gd name="T36" fmla="*/ 774 w 214"/>
                  <a:gd name="T37" fmla="*/ 92 h 71"/>
                  <a:gd name="T38" fmla="*/ 942 w 214"/>
                  <a:gd name="T39" fmla="*/ 0 h 71"/>
                  <a:gd name="T40" fmla="*/ 942 w 214"/>
                  <a:gd name="T41" fmla="*/ 0 h 71"/>
                  <a:gd name="T42" fmla="*/ 867 w 214"/>
                  <a:gd name="T43" fmla="*/ 8 h 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14" h="71">
                    <a:moveTo>
                      <a:pt x="197" y="2"/>
                    </a:moveTo>
                    <a:cubicBezTo>
                      <a:pt x="187" y="5"/>
                      <a:pt x="179" y="12"/>
                      <a:pt x="172" y="19"/>
                    </a:cubicBezTo>
                    <a:cubicBezTo>
                      <a:pt x="170" y="21"/>
                      <a:pt x="163" y="27"/>
                      <a:pt x="159" y="27"/>
                    </a:cubicBezTo>
                    <a:cubicBezTo>
                      <a:pt x="155" y="28"/>
                      <a:pt x="152" y="26"/>
                      <a:pt x="148" y="24"/>
                    </a:cubicBezTo>
                    <a:cubicBezTo>
                      <a:pt x="141" y="20"/>
                      <a:pt x="131" y="14"/>
                      <a:pt x="121" y="14"/>
                    </a:cubicBezTo>
                    <a:cubicBezTo>
                      <a:pt x="91" y="14"/>
                      <a:pt x="87" y="28"/>
                      <a:pt x="80" y="40"/>
                    </a:cubicBezTo>
                    <a:cubicBezTo>
                      <a:pt x="78" y="45"/>
                      <a:pt x="75" y="50"/>
                      <a:pt x="71" y="54"/>
                    </a:cubicBezTo>
                    <a:cubicBezTo>
                      <a:pt x="66" y="60"/>
                      <a:pt x="63" y="62"/>
                      <a:pt x="53" y="58"/>
                    </a:cubicBezTo>
                    <a:cubicBezTo>
                      <a:pt x="44" y="54"/>
                      <a:pt x="30" y="48"/>
                      <a:pt x="14" y="59"/>
                    </a:cubicBezTo>
                    <a:cubicBezTo>
                      <a:pt x="8" y="62"/>
                      <a:pt x="3" y="66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3" y="67"/>
                      <a:pt x="10" y="63"/>
                      <a:pt x="15" y="60"/>
                    </a:cubicBezTo>
                    <a:cubicBezTo>
                      <a:pt x="29" y="51"/>
                      <a:pt x="43" y="60"/>
                      <a:pt x="52" y="63"/>
                    </a:cubicBezTo>
                    <a:cubicBezTo>
                      <a:pt x="62" y="67"/>
                      <a:pt x="67" y="69"/>
                      <a:pt x="74" y="59"/>
                    </a:cubicBezTo>
                    <a:cubicBezTo>
                      <a:pt x="79" y="54"/>
                      <a:pt x="81" y="49"/>
                      <a:pt x="84" y="45"/>
                    </a:cubicBezTo>
                    <a:cubicBezTo>
                      <a:pt x="91" y="32"/>
                      <a:pt x="98" y="20"/>
                      <a:pt x="124" y="20"/>
                    </a:cubicBezTo>
                    <a:cubicBezTo>
                      <a:pt x="132" y="21"/>
                      <a:pt x="137" y="24"/>
                      <a:pt x="144" y="28"/>
                    </a:cubicBezTo>
                    <a:cubicBezTo>
                      <a:pt x="150" y="31"/>
                      <a:pt x="154" y="34"/>
                      <a:pt x="158" y="34"/>
                    </a:cubicBezTo>
                    <a:cubicBezTo>
                      <a:pt x="164" y="33"/>
                      <a:pt x="168" y="28"/>
                      <a:pt x="176" y="21"/>
                    </a:cubicBezTo>
                    <a:cubicBezTo>
                      <a:pt x="182" y="15"/>
                      <a:pt x="195" y="0"/>
                      <a:pt x="214" y="0"/>
                    </a:cubicBezTo>
                    <a:cubicBezTo>
                      <a:pt x="214" y="0"/>
                      <a:pt x="214" y="0"/>
                      <a:pt x="214" y="0"/>
                    </a:cubicBezTo>
                    <a:cubicBezTo>
                      <a:pt x="210" y="0"/>
                      <a:pt x="204" y="1"/>
                      <a:pt x="197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1" name="Freeform 97">
                <a:extLst>
                  <a:ext uri="{FF2B5EF4-FFF2-40B4-BE49-F238E27FC236}">
                    <a16:creationId xmlns:a16="http://schemas.microsoft.com/office/drawing/2014/main" id="{3A664633-27CC-E464-2B37-98CAF0EB4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" y="1872"/>
                <a:ext cx="167" cy="115"/>
              </a:xfrm>
              <a:custGeom>
                <a:avLst/>
                <a:gdLst>
                  <a:gd name="T0" fmla="*/ 280 w 80"/>
                  <a:gd name="T1" fmla="*/ 27 h 55"/>
                  <a:gd name="T2" fmla="*/ 257 w 80"/>
                  <a:gd name="T3" fmla="*/ 100 h 55"/>
                  <a:gd name="T4" fmla="*/ 257 w 80"/>
                  <a:gd name="T5" fmla="*/ 100 h 55"/>
                  <a:gd name="T6" fmla="*/ 261 w 80"/>
                  <a:gd name="T7" fmla="*/ 161 h 55"/>
                  <a:gd name="T8" fmla="*/ 236 w 80"/>
                  <a:gd name="T9" fmla="*/ 176 h 55"/>
                  <a:gd name="T10" fmla="*/ 61 w 80"/>
                  <a:gd name="T11" fmla="*/ 136 h 55"/>
                  <a:gd name="T12" fmla="*/ 0 w 80"/>
                  <a:gd name="T13" fmla="*/ 240 h 55"/>
                  <a:gd name="T14" fmla="*/ 0 w 80"/>
                  <a:gd name="T15" fmla="*/ 240 h 55"/>
                  <a:gd name="T16" fmla="*/ 17 w 80"/>
                  <a:gd name="T17" fmla="*/ 205 h 55"/>
                  <a:gd name="T18" fmla="*/ 209 w 80"/>
                  <a:gd name="T19" fmla="*/ 188 h 55"/>
                  <a:gd name="T20" fmla="*/ 228 w 80"/>
                  <a:gd name="T21" fmla="*/ 201 h 55"/>
                  <a:gd name="T22" fmla="*/ 265 w 80"/>
                  <a:gd name="T23" fmla="*/ 201 h 55"/>
                  <a:gd name="T24" fmla="*/ 284 w 80"/>
                  <a:gd name="T25" fmla="*/ 148 h 55"/>
                  <a:gd name="T26" fmla="*/ 280 w 80"/>
                  <a:gd name="T27" fmla="*/ 92 h 55"/>
                  <a:gd name="T28" fmla="*/ 292 w 80"/>
                  <a:gd name="T29" fmla="*/ 31 h 55"/>
                  <a:gd name="T30" fmla="*/ 349 w 80"/>
                  <a:gd name="T31" fmla="*/ 0 h 55"/>
                  <a:gd name="T32" fmla="*/ 349 w 80"/>
                  <a:gd name="T33" fmla="*/ 0 h 55"/>
                  <a:gd name="T34" fmla="*/ 280 w 80"/>
                  <a:gd name="T35" fmla="*/ 27 h 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0" h="55">
                    <a:moveTo>
                      <a:pt x="64" y="6"/>
                    </a:moveTo>
                    <a:cubicBezTo>
                      <a:pt x="60" y="10"/>
                      <a:pt x="59" y="16"/>
                      <a:pt x="59" y="23"/>
                    </a:cubicBezTo>
                    <a:cubicBezTo>
                      <a:pt x="59" y="23"/>
                      <a:pt x="59" y="23"/>
                      <a:pt x="59" y="23"/>
                    </a:cubicBezTo>
                    <a:cubicBezTo>
                      <a:pt x="59" y="25"/>
                      <a:pt x="61" y="33"/>
                      <a:pt x="60" y="37"/>
                    </a:cubicBezTo>
                    <a:cubicBezTo>
                      <a:pt x="59" y="40"/>
                      <a:pt x="56" y="41"/>
                      <a:pt x="54" y="40"/>
                    </a:cubicBezTo>
                    <a:cubicBezTo>
                      <a:pt x="49" y="37"/>
                      <a:pt x="31" y="22"/>
                      <a:pt x="14" y="31"/>
                    </a:cubicBezTo>
                    <a:cubicBezTo>
                      <a:pt x="1" y="39"/>
                      <a:pt x="1" y="53"/>
                      <a:pt x="0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1" y="53"/>
                      <a:pt x="3" y="49"/>
                      <a:pt x="4" y="47"/>
                    </a:cubicBezTo>
                    <a:cubicBezTo>
                      <a:pt x="19" y="23"/>
                      <a:pt x="39" y="37"/>
                      <a:pt x="48" y="43"/>
                    </a:cubicBezTo>
                    <a:cubicBezTo>
                      <a:pt x="48" y="43"/>
                      <a:pt x="52" y="46"/>
                      <a:pt x="52" y="46"/>
                    </a:cubicBezTo>
                    <a:cubicBezTo>
                      <a:pt x="57" y="48"/>
                      <a:pt x="60" y="47"/>
                      <a:pt x="61" y="46"/>
                    </a:cubicBezTo>
                    <a:cubicBezTo>
                      <a:pt x="66" y="42"/>
                      <a:pt x="65" y="38"/>
                      <a:pt x="65" y="34"/>
                    </a:cubicBezTo>
                    <a:cubicBezTo>
                      <a:pt x="65" y="29"/>
                      <a:pt x="64" y="25"/>
                      <a:pt x="64" y="21"/>
                    </a:cubicBezTo>
                    <a:cubicBezTo>
                      <a:pt x="63" y="16"/>
                      <a:pt x="64" y="10"/>
                      <a:pt x="67" y="7"/>
                    </a:cubicBezTo>
                    <a:cubicBezTo>
                      <a:pt x="70" y="4"/>
                      <a:pt x="74" y="1"/>
                      <a:pt x="8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73" y="1"/>
                      <a:pt x="67" y="2"/>
                      <a:pt x="64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2" name="Freeform 98">
                <a:extLst>
                  <a:ext uri="{FF2B5EF4-FFF2-40B4-BE49-F238E27FC236}">
                    <a16:creationId xmlns:a16="http://schemas.microsoft.com/office/drawing/2014/main" id="{C7AE95A7-8E6F-B844-26BC-8BD458BF6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4" y="2161"/>
                <a:ext cx="302" cy="63"/>
              </a:xfrm>
              <a:custGeom>
                <a:avLst/>
                <a:gdLst>
                  <a:gd name="T0" fmla="*/ 0 w 144"/>
                  <a:gd name="T1" fmla="*/ 0 h 30"/>
                  <a:gd name="T2" fmla="*/ 101 w 144"/>
                  <a:gd name="T3" fmla="*/ 67 h 30"/>
                  <a:gd name="T4" fmla="*/ 128 w 144"/>
                  <a:gd name="T5" fmla="*/ 84 h 30"/>
                  <a:gd name="T6" fmla="*/ 417 w 144"/>
                  <a:gd name="T7" fmla="*/ 105 h 30"/>
                  <a:gd name="T8" fmla="*/ 445 w 144"/>
                  <a:gd name="T9" fmla="*/ 105 h 30"/>
                  <a:gd name="T10" fmla="*/ 633 w 144"/>
                  <a:gd name="T11" fmla="*/ 84 h 30"/>
                  <a:gd name="T12" fmla="*/ 633 w 144"/>
                  <a:gd name="T13" fmla="*/ 84 h 30"/>
                  <a:gd name="T14" fmla="*/ 440 w 144"/>
                  <a:gd name="T15" fmla="*/ 88 h 30"/>
                  <a:gd name="T16" fmla="*/ 413 w 144"/>
                  <a:gd name="T17" fmla="*/ 88 h 30"/>
                  <a:gd name="T18" fmla="*/ 120 w 144"/>
                  <a:gd name="T19" fmla="*/ 61 h 30"/>
                  <a:gd name="T20" fmla="*/ 88 w 144"/>
                  <a:gd name="T21" fmla="*/ 44 h 30"/>
                  <a:gd name="T22" fmla="*/ 0 w 144"/>
                  <a:gd name="T23" fmla="*/ 0 h 3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30">
                    <a:moveTo>
                      <a:pt x="0" y="0"/>
                    </a:moveTo>
                    <a:cubicBezTo>
                      <a:pt x="7" y="2"/>
                      <a:pt x="15" y="11"/>
                      <a:pt x="23" y="15"/>
                    </a:cubicBezTo>
                    <a:cubicBezTo>
                      <a:pt x="29" y="19"/>
                      <a:pt x="29" y="19"/>
                      <a:pt x="29" y="19"/>
                    </a:cubicBezTo>
                    <a:cubicBezTo>
                      <a:pt x="50" y="30"/>
                      <a:pt x="93" y="25"/>
                      <a:pt x="95" y="24"/>
                    </a:cubicBezTo>
                    <a:cubicBezTo>
                      <a:pt x="101" y="24"/>
                      <a:pt x="101" y="24"/>
                      <a:pt x="101" y="24"/>
                    </a:cubicBezTo>
                    <a:cubicBezTo>
                      <a:pt x="115" y="23"/>
                      <a:pt x="130" y="18"/>
                      <a:pt x="144" y="19"/>
                    </a:cubicBezTo>
                    <a:cubicBezTo>
                      <a:pt x="144" y="19"/>
                      <a:pt x="144" y="19"/>
                      <a:pt x="144" y="19"/>
                    </a:cubicBezTo>
                    <a:cubicBezTo>
                      <a:pt x="130" y="18"/>
                      <a:pt x="114" y="19"/>
                      <a:pt x="100" y="20"/>
                    </a:cubicBezTo>
                    <a:cubicBezTo>
                      <a:pt x="94" y="20"/>
                      <a:pt x="94" y="20"/>
                      <a:pt x="94" y="20"/>
                    </a:cubicBezTo>
                    <a:cubicBezTo>
                      <a:pt x="79" y="22"/>
                      <a:pt x="42" y="22"/>
                      <a:pt x="27" y="14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2" y="6"/>
                      <a:pt x="8" y="2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3" name="Freeform 99">
                <a:extLst>
                  <a:ext uri="{FF2B5EF4-FFF2-40B4-BE49-F238E27FC236}">
                    <a16:creationId xmlns:a16="http://schemas.microsoft.com/office/drawing/2014/main" id="{CDBDAB23-F26B-ED4D-417A-2075FDCE4C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243"/>
                <a:ext cx="177" cy="29"/>
              </a:xfrm>
              <a:custGeom>
                <a:avLst/>
                <a:gdLst>
                  <a:gd name="T0" fmla="*/ 0 w 84"/>
                  <a:gd name="T1" fmla="*/ 12 h 14"/>
                  <a:gd name="T2" fmla="*/ 253 w 84"/>
                  <a:gd name="T3" fmla="*/ 39 h 14"/>
                  <a:gd name="T4" fmla="*/ 373 w 84"/>
                  <a:gd name="T5" fmla="*/ 0 h 14"/>
                  <a:gd name="T6" fmla="*/ 373 w 84"/>
                  <a:gd name="T7" fmla="*/ 0 h 14"/>
                  <a:gd name="T8" fmla="*/ 257 w 84"/>
                  <a:gd name="T9" fmla="*/ 25 h 14"/>
                  <a:gd name="T10" fmla="*/ 0 w 84"/>
                  <a:gd name="T11" fmla="*/ 12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4" h="14">
                    <a:moveTo>
                      <a:pt x="0" y="3"/>
                    </a:moveTo>
                    <a:cubicBezTo>
                      <a:pt x="21" y="14"/>
                      <a:pt x="47" y="12"/>
                      <a:pt x="57" y="9"/>
                    </a:cubicBezTo>
                    <a:cubicBezTo>
                      <a:pt x="68" y="6"/>
                      <a:pt x="84" y="0"/>
                      <a:pt x="84" y="0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58" y="6"/>
                      <a:pt x="58" y="6"/>
                      <a:pt x="58" y="6"/>
                    </a:cubicBezTo>
                    <a:cubicBezTo>
                      <a:pt x="37" y="9"/>
                      <a:pt x="21" y="11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4" name="Freeform 100">
                <a:extLst>
                  <a:ext uri="{FF2B5EF4-FFF2-40B4-BE49-F238E27FC236}">
                    <a16:creationId xmlns:a16="http://schemas.microsoft.com/office/drawing/2014/main" id="{62DD73E3-F190-D3BB-78D0-85526B739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214"/>
                <a:ext cx="380" cy="73"/>
              </a:xfrm>
              <a:custGeom>
                <a:avLst/>
                <a:gdLst>
                  <a:gd name="T0" fmla="*/ 798 w 181"/>
                  <a:gd name="T1" fmla="*/ 0 h 35"/>
                  <a:gd name="T2" fmla="*/ 569 w 181"/>
                  <a:gd name="T3" fmla="*/ 52 h 35"/>
                  <a:gd name="T4" fmla="*/ 273 w 181"/>
                  <a:gd name="T5" fmla="*/ 96 h 35"/>
                  <a:gd name="T6" fmla="*/ 241 w 181"/>
                  <a:gd name="T7" fmla="*/ 108 h 35"/>
                  <a:gd name="T8" fmla="*/ 149 w 181"/>
                  <a:gd name="T9" fmla="*/ 131 h 35"/>
                  <a:gd name="T10" fmla="*/ 92 w 181"/>
                  <a:gd name="T11" fmla="*/ 104 h 35"/>
                  <a:gd name="T12" fmla="*/ 0 w 181"/>
                  <a:gd name="T13" fmla="*/ 65 h 35"/>
                  <a:gd name="T14" fmla="*/ 0 w 181"/>
                  <a:gd name="T15" fmla="*/ 65 h 35"/>
                  <a:gd name="T16" fmla="*/ 80 w 181"/>
                  <a:gd name="T17" fmla="*/ 117 h 35"/>
                  <a:gd name="T18" fmla="*/ 149 w 181"/>
                  <a:gd name="T19" fmla="*/ 148 h 35"/>
                  <a:gd name="T20" fmla="*/ 252 w 181"/>
                  <a:gd name="T21" fmla="*/ 125 h 35"/>
                  <a:gd name="T22" fmla="*/ 286 w 181"/>
                  <a:gd name="T23" fmla="*/ 113 h 35"/>
                  <a:gd name="T24" fmla="*/ 569 w 181"/>
                  <a:gd name="T25" fmla="*/ 69 h 35"/>
                  <a:gd name="T26" fmla="*/ 798 w 181"/>
                  <a:gd name="T27" fmla="*/ 0 h 35"/>
                  <a:gd name="T28" fmla="*/ 798 w 181"/>
                  <a:gd name="T29" fmla="*/ 0 h 35"/>
                  <a:gd name="T30" fmla="*/ 798 w 181"/>
                  <a:gd name="T31" fmla="*/ 0 h 3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1" h="35">
                    <a:moveTo>
                      <a:pt x="181" y="0"/>
                    </a:moveTo>
                    <a:cubicBezTo>
                      <a:pt x="176" y="6"/>
                      <a:pt x="163" y="12"/>
                      <a:pt x="129" y="12"/>
                    </a:cubicBezTo>
                    <a:cubicBezTo>
                      <a:pt x="101" y="10"/>
                      <a:pt x="90" y="12"/>
                      <a:pt x="62" y="22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47" y="29"/>
                      <a:pt x="41" y="30"/>
                      <a:pt x="34" y="30"/>
                    </a:cubicBezTo>
                    <a:cubicBezTo>
                      <a:pt x="29" y="29"/>
                      <a:pt x="25" y="27"/>
                      <a:pt x="21" y="24"/>
                    </a:cubicBezTo>
                    <a:cubicBezTo>
                      <a:pt x="16" y="21"/>
                      <a:pt x="7" y="16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6" y="16"/>
                      <a:pt x="14" y="24"/>
                      <a:pt x="18" y="27"/>
                    </a:cubicBezTo>
                    <a:cubicBezTo>
                      <a:pt x="23" y="30"/>
                      <a:pt x="28" y="33"/>
                      <a:pt x="34" y="34"/>
                    </a:cubicBezTo>
                    <a:cubicBezTo>
                      <a:pt x="44" y="35"/>
                      <a:pt x="50" y="32"/>
                      <a:pt x="57" y="29"/>
                    </a:cubicBezTo>
                    <a:cubicBezTo>
                      <a:pt x="65" y="26"/>
                      <a:pt x="65" y="26"/>
                      <a:pt x="65" y="26"/>
                    </a:cubicBezTo>
                    <a:cubicBezTo>
                      <a:pt x="92" y="16"/>
                      <a:pt x="102" y="14"/>
                      <a:pt x="129" y="16"/>
                    </a:cubicBezTo>
                    <a:cubicBezTo>
                      <a:pt x="157" y="16"/>
                      <a:pt x="172" y="10"/>
                      <a:pt x="181" y="0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181" y="0"/>
                      <a:pt x="181" y="0"/>
                      <a:pt x="1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5" name="Freeform 101">
                <a:extLst>
                  <a:ext uri="{FF2B5EF4-FFF2-40B4-BE49-F238E27FC236}">
                    <a16:creationId xmlns:a16="http://schemas.microsoft.com/office/drawing/2014/main" id="{A1859A2D-57A6-712E-F152-B587FEE71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4" y="2008"/>
                <a:ext cx="166" cy="130"/>
              </a:xfrm>
              <a:custGeom>
                <a:avLst/>
                <a:gdLst>
                  <a:gd name="T0" fmla="*/ 0 w 79"/>
                  <a:gd name="T1" fmla="*/ 132 h 62"/>
                  <a:gd name="T2" fmla="*/ 282 w 79"/>
                  <a:gd name="T3" fmla="*/ 197 h 62"/>
                  <a:gd name="T4" fmla="*/ 309 w 79"/>
                  <a:gd name="T5" fmla="*/ 0 h 62"/>
                  <a:gd name="T6" fmla="*/ 248 w 79"/>
                  <a:gd name="T7" fmla="*/ 185 h 62"/>
                  <a:gd name="T8" fmla="*/ 0 w 79"/>
                  <a:gd name="T9" fmla="*/ 132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" h="62">
                    <a:moveTo>
                      <a:pt x="0" y="30"/>
                    </a:moveTo>
                    <a:cubicBezTo>
                      <a:pt x="16" y="42"/>
                      <a:pt x="47" y="62"/>
                      <a:pt x="64" y="45"/>
                    </a:cubicBezTo>
                    <a:cubicBezTo>
                      <a:pt x="79" y="31"/>
                      <a:pt x="78" y="11"/>
                      <a:pt x="70" y="0"/>
                    </a:cubicBezTo>
                    <a:cubicBezTo>
                      <a:pt x="74" y="14"/>
                      <a:pt x="73" y="36"/>
                      <a:pt x="56" y="42"/>
                    </a:cubicBezTo>
                    <a:cubicBezTo>
                      <a:pt x="40" y="48"/>
                      <a:pt x="12" y="38"/>
                      <a:pt x="0" y="30"/>
                    </a:cubicBezTo>
                    <a:close/>
                  </a:path>
                </a:pathLst>
              </a:custGeom>
              <a:solidFill>
                <a:srgbClr val="5299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6" name="Freeform 102">
                <a:extLst>
                  <a:ext uri="{FF2B5EF4-FFF2-40B4-BE49-F238E27FC236}">
                    <a16:creationId xmlns:a16="http://schemas.microsoft.com/office/drawing/2014/main" id="{3AE2703C-F2C7-A200-01FE-30D27520E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" y="1909"/>
                <a:ext cx="92" cy="82"/>
              </a:xfrm>
              <a:custGeom>
                <a:avLst/>
                <a:gdLst>
                  <a:gd name="T0" fmla="*/ 0 w 44"/>
                  <a:gd name="T1" fmla="*/ 71 h 39"/>
                  <a:gd name="T2" fmla="*/ 128 w 44"/>
                  <a:gd name="T3" fmla="*/ 145 h 39"/>
                  <a:gd name="T4" fmla="*/ 176 w 44"/>
                  <a:gd name="T5" fmla="*/ 0 h 39"/>
                  <a:gd name="T6" fmla="*/ 123 w 44"/>
                  <a:gd name="T7" fmla="*/ 116 h 39"/>
                  <a:gd name="T8" fmla="*/ 0 w 44"/>
                  <a:gd name="T9" fmla="*/ 71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9">
                    <a:moveTo>
                      <a:pt x="0" y="16"/>
                    </a:moveTo>
                    <a:cubicBezTo>
                      <a:pt x="6" y="27"/>
                      <a:pt x="17" y="39"/>
                      <a:pt x="29" y="33"/>
                    </a:cubicBezTo>
                    <a:cubicBezTo>
                      <a:pt x="41" y="28"/>
                      <a:pt x="44" y="18"/>
                      <a:pt x="40" y="0"/>
                    </a:cubicBezTo>
                    <a:cubicBezTo>
                      <a:pt x="41" y="9"/>
                      <a:pt x="39" y="22"/>
                      <a:pt x="28" y="26"/>
                    </a:cubicBezTo>
                    <a:cubicBezTo>
                      <a:pt x="16" y="31"/>
                      <a:pt x="2" y="22"/>
                      <a:pt x="0" y="16"/>
                    </a:cubicBezTo>
                    <a:close/>
                  </a:path>
                </a:pathLst>
              </a:custGeom>
              <a:solidFill>
                <a:srgbClr val="5299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7" name="Freeform 103">
                <a:extLst>
                  <a:ext uri="{FF2B5EF4-FFF2-40B4-BE49-F238E27FC236}">
                    <a16:creationId xmlns:a16="http://schemas.microsoft.com/office/drawing/2014/main" id="{10968DF9-F830-BE8C-7D2D-AE55DE88E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8" y="1880"/>
                <a:ext cx="86" cy="80"/>
              </a:xfrm>
              <a:custGeom>
                <a:avLst/>
                <a:gdLst>
                  <a:gd name="T0" fmla="*/ 0 w 41"/>
                  <a:gd name="T1" fmla="*/ 48 h 38"/>
                  <a:gd name="T2" fmla="*/ 109 w 41"/>
                  <a:gd name="T3" fmla="*/ 120 h 38"/>
                  <a:gd name="T4" fmla="*/ 180 w 41"/>
                  <a:gd name="T5" fmla="*/ 0 h 38"/>
                  <a:gd name="T6" fmla="*/ 0 w 41"/>
                  <a:gd name="T7" fmla="*/ 48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" h="38">
                    <a:moveTo>
                      <a:pt x="0" y="11"/>
                    </a:moveTo>
                    <a:cubicBezTo>
                      <a:pt x="3" y="20"/>
                      <a:pt x="13" y="31"/>
                      <a:pt x="25" y="27"/>
                    </a:cubicBezTo>
                    <a:cubicBezTo>
                      <a:pt x="37" y="23"/>
                      <a:pt x="39" y="16"/>
                      <a:pt x="41" y="0"/>
                    </a:cubicBezTo>
                    <a:cubicBezTo>
                      <a:pt x="39" y="10"/>
                      <a:pt x="19" y="38"/>
                      <a:pt x="0" y="11"/>
                    </a:cubicBezTo>
                    <a:close/>
                  </a:path>
                </a:pathLst>
              </a:custGeom>
              <a:solidFill>
                <a:srgbClr val="5299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8" name="Freeform 104">
                <a:extLst>
                  <a:ext uri="{FF2B5EF4-FFF2-40B4-BE49-F238E27FC236}">
                    <a16:creationId xmlns:a16="http://schemas.microsoft.com/office/drawing/2014/main" id="{EC40D722-465E-D022-E442-1B2AFD740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2" y="2107"/>
                <a:ext cx="173" cy="121"/>
              </a:xfrm>
              <a:custGeom>
                <a:avLst/>
                <a:gdLst>
                  <a:gd name="T0" fmla="*/ 0 w 82"/>
                  <a:gd name="T1" fmla="*/ 252 h 58"/>
                  <a:gd name="T2" fmla="*/ 112 w 82"/>
                  <a:gd name="T3" fmla="*/ 100 h 58"/>
                  <a:gd name="T4" fmla="*/ 222 w 82"/>
                  <a:gd name="T5" fmla="*/ 27 h 58"/>
                  <a:gd name="T6" fmla="*/ 365 w 82"/>
                  <a:gd name="T7" fmla="*/ 56 h 58"/>
                  <a:gd name="T8" fmla="*/ 222 w 82"/>
                  <a:gd name="T9" fmla="*/ 13 h 58"/>
                  <a:gd name="T10" fmla="*/ 103 w 82"/>
                  <a:gd name="T11" fmla="*/ 83 h 58"/>
                  <a:gd name="T12" fmla="*/ 0 w 82"/>
                  <a:gd name="T13" fmla="*/ 252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2" h="58">
                    <a:moveTo>
                      <a:pt x="0" y="58"/>
                    </a:moveTo>
                    <a:cubicBezTo>
                      <a:pt x="12" y="52"/>
                      <a:pt x="20" y="34"/>
                      <a:pt x="25" y="23"/>
                    </a:cubicBezTo>
                    <a:cubicBezTo>
                      <a:pt x="31" y="11"/>
                      <a:pt x="42" y="4"/>
                      <a:pt x="50" y="6"/>
                    </a:cubicBezTo>
                    <a:cubicBezTo>
                      <a:pt x="59" y="8"/>
                      <a:pt x="72" y="15"/>
                      <a:pt x="82" y="13"/>
                    </a:cubicBezTo>
                    <a:cubicBezTo>
                      <a:pt x="70" y="13"/>
                      <a:pt x="61" y="5"/>
                      <a:pt x="50" y="3"/>
                    </a:cubicBezTo>
                    <a:cubicBezTo>
                      <a:pt x="39" y="0"/>
                      <a:pt x="28" y="9"/>
                      <a:pt x="23" y="19"/>
                    </a:cubicBezTo>
                    <a:cubicBezTo>
                      <a:pt x="19" y="28"/>
                      <a:pt x="11" y="50"/>
                      <a:pt x="0" y="58"/>
                    </a:cubicBezTo>
                    <a:close/>
                  </a:path>
                </a:pathLst>
              </a:custGeom>
              <a:solidFill>
                <a:srgbClr val="5299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9" name="Freeform 105">
                <a:extLst>
                  <a:ext uri="{FF2B5EF4-FFF2-40B4-BE49-F238E27FC236}">
                    <a16:creationId xmlns:a16="http://schemas.microsoft.com/office/drawing/2014/main" id="{9FFD75EC-F0A8-4533-B943-800B34BA71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7" y="2125"/>
                <a:ext cx="65" cy="76"/>
              </a:xfrm>
              <a:custGeom>
                <a:avLst/>
                <a:gdLst>
                  <a:gd name="T0" fmla="*/ 136 w 31"/>
                  <a:gd name="T1" fmla="*/ 0 h 36"/>
                  <a:gd name="T2" fmla="*/ 57 w 31"/>
                  <a:gd name="T3" fmla="*/ 76 h 36"/>
                  <a:gd name="T4" fmla="*/ 0 w 31"/>
                  <a:gd name="T5" fmla="*/ 148 h 36"/>
                  <a:gd name="T6" fmla="*/ 71 w 31"/>
                  <a:gd name="T7" fmla="*/ 80 h 36"/>
                  <a:gd name="T8" fmla="*/ 136 w 31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" h="36">
                    <a:moveTo>
                      <a:pt x="31" y="0"/>
                    </a:moveTo>
                    <a:cubicBezTo>
                      <a:pt x="23" y="1"/>
                      <a:pt x="15" y="8"/>
                      <a:pt x="13" y="17"/>
                    </a:cubicBezTo>
                    <a:cubicBezTo>
                      <a:pt x="10" y="27"/>
                      <a:pt x="6" y="34"/>
                      <a:pt x="0" y="33"/>
                    </a:cubicBezTo>
                    <a:cubicBezTo>
                      <a:pt x="8" y="36"/>
                      <a:pt x="11" y="29"/>
                      <a:pt x="16" y="18"/>
                    </a:cubicBezTo>
                    <a:cubicBezTo>
                      <a:pt x="21" y="8"/>
                      <a:pt x="23" y="2"/>
                      <a:pt x="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0" name="Freeform 106">
                <a:extLst>
                  <a:ext uri="{FF2B5EF4-FFF2-40B4-BE49-F238E27FC236}">
                    <a16:creationId xmlns:a16="http://schemas.microsoft.com/office/drawing/2014/main" id="{7C49EE9F-A879-1263-A00F-F54C14A8D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100"/>
                <a:ext cx="122" cy="61"/>
              </a:xfrm>
              <a:custGeom>
                <a:avLst/>
                <a:gdLst>
                  <a:gd name="T0" fmla="*/ 8 w 58"/>
                  <a:gd name="T1" fmla="*/ 128 h 29"/>
                  <a:gd name="T2" fmla="*/ 93 w 58"/>
                  <a:gd name="T3" fmla="*/ 8 h 29"/>
                  <a:gd name="T4" fmla="*/ 257 w 58"/>
                  <a:gd name="T5" fmla="*/ 53 h 29"/>
                  <a:gd name="T6" fmla="*/ 84 w 58"/>
                  <a:gd name="T7" fmla="*/ 27 h 29"/>
                  <a:gd name="T8" fmla="*/ 8 w 58"/>
                  <a:gd name="T9" fmla="*/ 128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29">
                    <a:moveTo>
                      <a:pt x="2" y="29"/>
                    </a:moveTo>
                    <a:cubicBezTo>
                      <a:pt x="6" y="24"/>
                      <a:pt x="0" y="4"/>
                      <a:pt x="21" y="2"/>
                    </a:cubicBezTo>
                    <a:cubicBezTo>
                      <a:pt x="35" y="0"/>
                      <a:pt x="45" y="3"/>
                      <a:pt x="58" y="12"/>
                    </a:cubicBezTo>
                    <a:cubicBezTo>
                      <a:pt x="44" y="6"/>
                      <a:pt x="29" y="4"/>
                      <a:pt x="19" y="6"/>
                    </a:cubicBezTo>
                    <a:cubicBezTo>
                      <a:pt x="10" y="8"/>
                      <a:pt x="8" y="27"/>
                      <a:pt x="2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1" name="Freeform 107">
                <a:extLst>
                  <a:ext uri="{FF2B5EF4-FFF2-40B4-BE49-F238E27FC236}">
                    <a16:creationId xmlns:a16="http://schemas.microsoft.com/office/drawing/2014/main" id="{FE7F9017-2795-428B-DFF2-B6C078344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5" y="2029"/>
                <a:ext cx="51" cy="82"/>
              </a:xfrm>
              <a:custGeom>
                <a:avLst/>
                <a:gdLst>
                  <a:gd name="T0" fmla="*/ 108 w 24"/>
                  <a:gd name="T1" fmla="*/ 0 h 39"/>
                  <a:gd name="T2" fmla="*/ 19 w 24"/>
                  <a:gd name="T3" fmla="*/ 116 h 39"/>
                  <a:gd name="T4" fmla="*/ 0 w 24"/>
                  <a:gd name="T5" fmla="*/ 172 h 39"/>
                  <a:gd name="T6" fmla="*/ 40 w 24"/>
                  <a:gd name="T7" fmla="*/ 111 h 39"/>
                  <a:gd name="T8" fmla="*/ 108 w 24"/>
                  <a:gd name="T9" fmla="*/ 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39">
                    <a:moveTo>
                      <a:pt x="24" y="0"/>
                    </a:moveTo>
                    <a:cubicBezTo>
                      <a:pt x="13" y="1"/>
                      <a:pt x="4" y="14"/>
                      <a:pt x="4" y="26"/>
                    </a:cubicBezTo>
                    <a:cubicBezTo>
                      <a:pt x="5" y="37"/>
                      <a:pt x="2" y="38"/>
                      <a:pt x="0" y="39"/>
                    </a:cubicBezTo>
                    <a:cubicBezTo>
                      <a:pt x="6" y="39"/>
                      <a:pt x="8" y="33"/>
                      <a:pt x="9" y="25"/>
                    </a:cubicBezTo>
                    <a:cubicBezTo>
                      <a:pt x="10" y="18"/>
                      <a:pt x="11" y="4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2" name="Freeform 108">
                <a:extLst>
                  <a:ext uri="{FF2B5EF4-FFF2-40B4-BE49-F238E27FC236}">
                    <a16:creationId xmlns:a16="http://schemas.microsoft.com/office/drawing/2014/main" id="{1D34AD12-7581-BC00-4468-D2ACDA7D53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7" y="1955"/>
                <a:ext cx="78" cy="61"/>
              </a:xfrm>
              <a:custGeom>
                <a:avLst/>
                <a:gdLst>
                  <a:gd name="T0" fmla="*/ 164 w 37"/>
                  <a:gd name="T1" fmla="*/ 0 h 29"/>
                  <a:gd name="T2" fmla="*/ 0 w 37"/>
                  <a:gd name="T3" fmla="*/ 128 h 29"/>
                  <a:gd name="T4" fmla="*/ 164 w 37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29">
                    <a:moveTo>
                      <a:pt x="37" y="0"/>
                    </a:moveTo>
                    <a:cubicBezTo>
                      <a:pt x="23" y="0"/>
                      <a:pt x="9" y="7"/>
                      <a:pt x="0" y="29"/>
                    </a:cubicBezTo>
                    <a:cubicBezTo>
                      <a:pt x="9" y="12"/>
                      <a:pt x="26" y="3"/>
                      <a:pt x="3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3" name="Freeform 109">
                <a:extLst>
                  <a:ext uri="{FF2B5EF4-FFF2-40B4-BE49-F238E27FC236}">
                    <a16:creationId xmlns:a16="http://schemas.microsoft.com/office/drawing/2014/main" id="{25C53F04-C166-0529-DE03-ED035981EE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8" y="2048"/>
                <a:ext cx="102" cy="113"/>
              </a:xfrm>
              <a:custGeom>
                <a:avLst/>
                <a:gdLst>
                  <a:gd name="T0" fmla="*/ 212 w 49"/>
                  <a:gd name="T1" fmla="*/ 0 h 54"/>
                  <a:gd name="T2" fmla="*/ 108 w 49"/>
                  <a:gd name="T3" fmla="*/ 132 h 54"/>
                  <a:gd name="T4" fmla="*/ 0 w 49"/>
                  <a:gd name="T5" fmla="*/ 236 h 54"/>
                  <a:gd name="T6" fmla="*/ 112 w 49"/>
                  <a:gd name="T7" fmla="*/ 153 h 54"/>
                  <a:gd name="T8" fmla="*/ 212 w 49"/>
                  <a:gd name="T9" fmla="*/ 0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" h="54">
                    <a:moveTo>
                      <a:pt x="49" y="0"/>
                    </a:moveTo>
                    <a:cubicBezTo>
                      <a:pt x="34" y="4"/>
                      <a:pt x="32" y="12"/>
                      <a:pt x="25" y="30"/>
                    </a:cubicBezTo>
                    <a:cubicBezTo>
                      <a:pt x="19" y="48"/>
                      <a:pt x="13" y="52"/>
                      <a:pt x="0" y="54"/>
                    </a:cubicBezTo>
                    <a:cubicBezTo>
                      <a:pt x="14" y="52"/>
                      <a:pt x="18" y="50"/>
                      <a:pt x="26" y="35"/>
                    </a:cubicBezTo>
                    <a:cubicBezTo>
                      <a:pt x="34" y="19"/>
                      <a:pt x="39" y="3"/>
                      <a:pt x="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4" name="Freeform 110">
                <a:extLst>
                  <a:ext uri="{FF2B5EF4-FFF2-40B4-BE49-F238E27FC236}">
                    <a16:creationId xmlns:a16="http://schemas.microsoft.com/office/drawing/2014/main" id="{DDB8669B-7509-FC88-0B47-5D290E2E7B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2319"/>
                <a:ext cx="97" cy="69"/>
              </a:xfrm>
              <a:custGeom>
                <a:avLst/>
                <a:gdLst>
                  <a:gd name="T0" fmla="*/ 0 w 46"/>
                  <a:gd name="T1" fmla="*/ 136 h 33"/>
                  <a:gd name="T2" fmla="*/ 93 w 46"/>
                  <a:gd name="T3" fmla="*/ 69 h 33"/>
                  <a:gd name="T4" fmla="*/ 205 w 46"/>
                  <a:gd name="T5" fmla="*/ 4 h 33"/>
                  <a:gd name="T6" fmla="*/ 103 w 46"/>
                  <a:gd name="T7" fmla="*/ 79 h 33"/>
                  <a:gd name="T8" fmla="*/ 0 w 46"/>
                  <a:gd name="T9" fmla="*/ 136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3">
                    <a:moveTo>
                      <a:pt x="0" y="31"/>
                    </a:moveTo>
                    <a:cubicBezTo>
                      <a:pt x="8" y="31"/>
                      <a:pt x="14" y="24"/>
                      <a:pt x="21" y="16"/>
                    </a:cubicBezTo>
                    <a:cubicBezTo>
                      <a:pt x="29" y="8"/>
                      <a:pt x="39" y="0"/>
                      <a:pt x="46" y="1"/>
                    </a:cubicBezTo>
                    <a:cubicBezTo>
                      <a:pt x="40" y="2"/>
                      <a:pt x="29" y="10"/>
                      <a:pt x="23" y="18"/>
                    </a:cubicBezTo>
                    <a:cubicBezTo>
                      <a:pt x="18" y="26"/>
                      <a:pt x="7" y="33"/>
                      <a:pt x="0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5" name="Freeform 111">
                <a:extLst>
                  <a:ext uri="{FF2B5EF4-FFF2-40B4-BE49-F238E27FC236}">
                    <a16:creationId xmlns:a16="http://schemas.microsoft.com/office/drawing/2014/main" id="{78F71D56-6772-4793-8630-2EF421BCE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3" y="2291"/>
                <a:ext cx="114" cy="42"/>
              </a:xfrm>
              <a:custGeom>
                <a:avLst/>
                <a:gdLst>
                  <a:gd name="T0" fmla="*/ 0 w 54"/>
                  <a:gd name="T1" fmla="*/ 23 h 20"/>
                  <a:gd name="T2" fmla="*/ 84 w 54"/>
                  <a:gd name="T3" fmla="*/ 61 h 20"/>
                  <a:gd name="T4" fmla="*/ 241 w 54"/>
                  <a:gd name="T5" fmla="*/ 0 h 20"/>
                  <a:gd name="T6" fmla="*/ 112 w 54"/>
                  <a:gd name="T7" fmla="*/ 61 h 20"/>
                  <a:gd name="T8" fmla="*/ 0 w 54"/>
                  <a:gd name="T9" fmla="*/ 23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" h="20">
                    <a:moveTo>
                      <a:pt x="0" y="5"/>
                    </a:moveTo>
                    <a:cubicBezTo>
                      <a:pt x="6" y="12"/>
                      <a:pt x="12" y="15"/>
                      <a:pt x="19" y="14"/>
                    </a:cubicBezTo>
                    <a:cubicBezTo>
                      <a:pt x="27" y="12"/>
                      <a:pt x="40" y="1"/>
                      <a:pt x="54" y="0"/>
                    </a:cubicBezTo>
                    <a:cubicBezTo>
                      <a:pt x="48" y="0"/>
                      <a:pt x="38" y="8"/>
                      <a:pt x="25" y="14"/>
                    </a:cubicBezTo>
                    <a:cubicBezTo>
                      <a:pt x="12" y="20"/>
                      <a:pt x="5" y="13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6" name="Freeform 112">
                <a:extLst>
                  <a:ext uri="{FF2B5EF4-FFF2-40B4-BE49-F238E27FC236}">
                    <a16:creationId xmlns:a16="http://schemas.microsoft.com/office/drawing/2014/main" id="{409F9D41-96CE-C64C-7FDA-B1F5F654D8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1781"/>
                <a:ext cx="30" cy="95"/>
              </a:xfrm>
              <a:custGeom>
                <a:avLst/>
                <a:gdLst>
                  <a:gd name="T0" fmla="*/ 4 w 14"/>
                  <a:gd name="T1" fmla="*/ 0 h 45"/>
                  <a:gd name="T2" fmla="*/ 4 w 14"/>
                  <a:gd name="T3" fmla="*/ 13 h 45"/>
                  <a:gd name="T4" fmla="*/ 13 w 14"/>
                  <a:gd name="T5" fmla="*/ 93 h 45"/>
                  <a:gd name="T6" fmla="*/ 45 w 14"/>
                  <a:gd name="T7" fmla="*/ 192 h 45"/>
                  <a:gd name="T8" fmla="*/ 60 w 14"/>
                  <a:gd name="T9" fmla="*/ 196 h 45"/>
                  <a:gd name="T10" fmla="*/ 64 w 14"/>
                  <a:gd name="T11" fmla="*/ 184 h 45"/>
                  <a:gd name="T12" fmla="*/ 41 w 14"/>
                  <a:gd name="T13" fmla="*/ 93 h 45"/>
                  <a:gd name="T14" fmla="*/ 19 w 14"/>
                  <a:gd name="T15" fmla="*/ 4 h 45"/>
                  <a:gd name="T16" fmla="*/ 4 w 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45">
                    <a:moveTo>
                      <a:pt x="1" y="0"/>
                    </a:moveTo>
                    <a:cubicBezTo>
                      <a:pt x="0" y="1"/>
                      <a:pt x="0" y="2"/>
                      <a:pt x="1" y="3"/>
                    </a:cubicBezTo>
                    <a:cubicBezTo>
                      <a:pt x="4" y="9"/>
                      <a:pt x="2" y="15"/>
                      <a:pt x="3" y="21"/>
                    </a:cubicBezTo>
                    <a:cubicBezTo>
                      <a:pt x="4" y="28"/>
                      <a:pt x="6" y="36"/>
                      <a:pt x="10" y="43"/>
                    </a:cubicBezTo>
                    <a:cubicBezTo>
                      <a:pt x="11" y="44"/>
                      <a:pt x="12" y="45"/>
                      <a:pt x="13" y="44"/>
                    </a:cubicBezTo>
                    <a:cubicBezTo>
                      <a:pt x="14" y="43"/>
                      <a:pt x="14" y="42"/>
                      <a:pt x="14" y="41"/>
                    </a:cubicBezTo>
                    <a:cubicBezTo>
                      <a:pt x="10" y="35"/>
                      <a:pt x="9" y="28"/>
                      <a:pt x="9" y="21"/>
                    </a:cubicBezTo>
                    <a:cubicBezTo>
                      <a:pt x="8" y="15"/>
                      <a:pt x="8" y="8"/>
                      <a:pt x="4" y="1"/>
                    </a:cubicBezTo>
                    <a:cubicBezTo>
                      <a:pt x="4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A5C7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7" name="Freeform 113">
                <a:extLst>
                  <a:ext uri="{FF2B5EF4-FFF2-40B4-BE49-F238E27FC236}">
                    <a16:creationId xmlns:a16="http://schemas.microsoft.com/office/drawing/2014/main" id="{E3FC8189-740F-B239-58A4-AB1079D07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788"/>
                <a:ext cx="126" cy="81"/>
              </a:xfrm>
              <a:custGeom>
                <a:avLst/>
                <a:gdLst>
                  <a:gd name="T0" fmla="*/ 248 w 60"/>
                  <a:gd name="T1" fmla="*/ 120 h 39"/>
                  <a:gd name="T2" fmla="*/ 185 w 60"/>
                  <a:gd name="T3" fmla="*/ 125 h 39"/>
                  <a:gd name="T4" fmla="*/ 149 w 60"/>
                  <a:gd name="T5" fmla="*/ 91 h 39"/>
                  <a:gd name="T6" fmla="*/ 155 w 60"/>
                  <a:gd name="T7" fmla="*/ 64 h 39"/>
                  <a:gd name="T8" fmla="*/ 212 w 60"/>
                  <a:gd name="T9" fmla="*/ 12 h 39"/>
                  <a:gd name="T10" fmla="*/ 216 w 60"/>
                  <a:gd name="T11" fmla="*/ 4 h 39"/>
                  <a:gd name="T12" fmla="*/ 208 w 60"/>
                  <a:gd name="T13" fmla="*/ 0 h 39"/>
                  <a:gd name="T14" fmla="*/ 137 w 60"/>
                  <a:gd name="T15" fmla="*/ 56 h 39"/>
                  <a:gd name="T16" fmla="*/ 128 w 60"/>
                  <a:gd name="T17" fmla="*/ 91 h 39"/>
                  <a:gd name="T18" fmla="*/ 111 w 60"/>
                  <a:gd name="T19" fmla="*/ 125 h 39"/>
                  <a:gd name="T20" fmla="*/ 4 w 60"/>
                  <a:gd name="T21" fmla="*/ 156 h 39"/>
                  <a:gd name="T22" fmla="*/ 0 w 60"/>
                  <a:gd name="T23" fmla="*/ 164 h 39"/>
                  <a:gd name="T24" fmla="*/ 8 w 60"/>
                  <a:gd name="T25" fmla="*/ 168 h 39"/>
                  <a:gd name="T26" fmla="*/ 128 w 60"/>
                  <a:gd name="T27" fmla="*/ 147 h 39"/>
                  <a:gd name="T28" fmla="*/ 181 w 60"/>
                  <a:gd name="T29" fmla="*/ 143 h 39"/>
                  <a:gd name="T30" fmla="*/ 260 w 60"/>
                  <a:gd name="T31" fmla="*/ 133 h 39"/>
                  <a:gd name="T32" fmla="*/ 260 w 60"/>
                  <a:gd name="T33" fmla="*/ 120 h 39"/>
                  <a:gd name="T34" fmla="*/ 248 w 60"/>
                  <a:gd name="T35" fmla="*/ 120 h 3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" h="39">
                    <a:moveTo>
                      <a:pt x="56" y="28"/>
                    </a:moveTo>
                    <a:cubicBezTo>
                      <a:pt x="52" y="31"/>
                      <a:pt x="48" y="30"/>
                      <a:pt x="42" y="29"/>
                    </a:cubicBezTo>
                    <a:cubicBezTo>
                      <a:pt x="39" y="28"/>
                      <a:pt x="33" y="27"/>
                      <a:pt x="34" y="21"/>
                    </a:cubicBezTo>
                    <a:cubicBezTo>
                      <a:pt x="34" y="19"/>
                      <a:pt x="34" y="17"/>
                      <a:pt x="35" y="15"/>
                    </a:cubicBezTo>
                    <a:cubicBezTo>
                      <a:pt x="38" y="9"/>
                      <a:pt x="44" y="4"/>
                      <a:pt x="48" y="3"/>
                    </a:cubicBezTo>
                    <a:cubicBezTo>
                      <a:pt x="49" y="2"/>
                      <a:pt x="49" y="2"/>
                      <a:pt x="49" y="1"/>
                    </a:cubicBezTo>
                    <a:cubicBezTo>
                      <a:pt x="49" y="0"/>
                      <a:pt x="48" y="0"/>
                      <a:pt x="47" y="0"/>
                    </a:cubicBezTo>
                    <a:cubicBezTo>
                      <a:pt x="42" y="2"/>
                      <a:pt x="35" y="6"/>
                      <a:pt x="31" y="13"/>
                    </a:cubicBezTo>
                    <a:cubicBezTo>
                      <a:pt x="30" y="15"/>
                      <a:pt x="29" y="18"/>
                      <a:pt x="29" y="21"/>
                    </a:cubicBezTo>
                    <a:cubicBezTo>
                      <a:pt x="28" y="24"/>
                      <a:pt x="27" y="27"/>
                      <a:pt x="25" y="29"/>
                    </a:cubicBezTo>
                    <a:cubicBezTo>
                      <a:pt x="22" y="32"/>
                      <a:pt x="6" y="36"/>
                      <a:pt x="1" y="36"/>
                    </a:cubicBezTo>
                    <a:cubicBezTo>
                      <a:pt x="1" y="36"/>
                      <a:pt x="0" y="37"/>
                      <a:pt x="0" y="38"/>
                    </a:cubicBezTo>
                    <a:cubicBezTo>
                      <a:pt x="0" y="39"/>
                      <a:pt x="1" y="39"/>
                      <a:pt x="2" y="39"/>
                    </a:cubicBezTo>
                    <a:cubicBezTo>
                      <a:pt x="5" y="39"/>
                      <a:pt x="21" y="39"/>
                      <a:pt x="29" y="34"/>
                    </a:cubicBezTo>
                    <a:cubicBezTo>
                      <a:pt x="34" y="32"/>
                      <a:pt x="37" y="32"/>
                      <a:pt x="41" y="33"/>
                    </a:cubicBezTo>
                    <a:cubicBezTo>
                      <a:pt x="47" y="34"/>
                      <a:pt x="54" y="36"/>
                      <a:pt x="59" y="31"/>
                    </a:cubicBezTo>
                    <a:cubicBezTo>
                      <a:pt x="60" y="31"/>
                      <a:pt x="60" y="29"/>
                      <a:pt x="59" y="28"/>
                    </a:cubicBezTo>
                    <a:cubicBezTo>
                      <a:pt x="58" y="28"/>
                      <a:pt x="57" y="28"/>
                      <a:pt x="56" y="28"/>
                    </a:cubicBezTo>
                    <a:close/>
                  </a:path>
                </a:pathLst>
              </a:custGeom>
              <a:solidFill>
                <a:srgbClr val="A5C7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8" name="Freeform 114">
                <a:extLst>
                  <a:ext uri="{FF2B5EF4-FFF2-40B4-BE49-F238E27FC236}">
                    <a16:creationId xmlns:a16="http://schemas.microsoft.com/office/drawing/2014/main" id="{7CE5D945-BB90-B17D-05D2-EE22C2CC6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4" y="2572"/>
                <a:ext cx="84" cy="129"/>
              </a:xfrm>
              <a:custGeom>
                <a:avLst/>
                <a:gdLst>
                  <a:gd name="T0" fmla="*/ 13 w 40"/>
                  <a:gd name="T1" fmla="*/ 273 h 61"/>
                  <a:gd name="T2" fmla="*/ 17 w 40"/>
                  <a:gd name="T3" fmla="*/ 264 h 61"/>
                  <a:gd name="T4" fmla="*/ 71 w 40"/>
                  <a:gd name="T5" fmla="*/ 173 h 61"/>
                  <a:gd name="T6" fmla="*/ 92 w 40"/>
                  <a:gd name="T7" fmla="*/ 180 h 61"/>
                  <a:gd name="T8" fmla="*/ 105 w 40"/>
                  <a:gd name="T9" fmla="*/ 220 h 61"/>
                  <a:gd name="T10" fmla="*/ 111 w 40"/>
                  <a:gd name="T11" fmla="*/ 233 h 61"/>
                  <a:gd name="T12" fmla="*/ 120 w 40"/>
                  <a:gd name="T13" fmla="*/ 237 h 61"/>
                  <a:gd name="T14" fmla="*/ 124 w 40"/>
                  <a:gd name="T15" fmla="*/ 228 h 61"/>
                  <a:gd name="T16" fmla="*/ 120 w 40"/>
                  <a:gd name="T17" fmla="*/ 216 h 61"/>
                  <a:gd name="T18" fmla="*/ 124 w 40"/>
                  <a:gd name="T19" fmla="*/ 129 h 61"/>
                  <a:gd name="T20" fmla="*/ 145 w 40"/>
                  <a:gd name="T21" fmla="*/ 85 h 61"/>
                  <a:gd name="T22" fmla="*/ 176 w 40"/>
                  <a:gd name="T23" fmla="*/ 8 h 61"/>
                  <a:gd name="T24" fmla="*/ 168 w 40"/>
                  <a:gd name="T25" fmla="*/ 4 h 61"/>
                  <a:gd name="T26" fmla="*/ 164 w 40"/>
                  <a:gd name="T27" fmla="*/ 8 h 61"/>
                  <a:gd name="T28" fmla="*/ 128 w 40"/>
                  <a:gd name="T29" fmla="*/ 72 h 61"/>
                  <a:gd name="T30" fmla="*/ 48 w 40"/>
                  <a:gd name="T31" fmla="*/ 156 h 61"/>
                  <a:gd name="T32" fmla="*/ 4 w 40"/>
                  <a:gd name="T33" fmla="*/ 269 h 61"/>
                  <a:gd name="T34" fmla="*/ 13 w 40"/>
                  <a:gd name="T35" fmla="*/ 273 h 6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0" h="61">
                    <a:moveTo>
                      <a:pt x="3" y="61"/>
                    </a:moveTo>
                    <a:cubicBezTo>
                      <a:pt x="4" y="61"/>
                      <a:pt x="5" y="60"/>
                      <a:pt x="4" y="59"/>
                    </a:cubicBezTo>
                    <a:cubicBezTo>
                      <a:pt x="3" y="50"/>
                      <a:pt x="9" y="45"/>
                      <a:pt x="16" y="39"/>
                    </a:cubicBezTo>
                    <a:cubicBezTo>
                      <a:pt x="17" y="38"/>
                      <a:pt x="21" y="36"/>
                      <a:pt x="21" y="40"/>
                    </a:cubicBezTo>
                    <a:cubicBezTo>
                      <a:pt x="22" y="43"/>
                      <a:pt x="23" y="47"/>
                      <a:pt x="24" y="49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3"/>
                      <a:pt x="26" y="53"/>
                      <a:pt x="27" y="53"/>
                    </a:cubicBezTo>
                    <a:cubicBezTo>
                      <a:pt x="28" y="53"/>
                      <a:pt x="28" y="52"/>
                      <a:pt x="28" y="51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5" y="43"/>
                      <a:pt x="25" y="37"/>
                      <a:pt x="28" y="29"/>
                    </a:cubicBezTo>
                    <a:cubicBezTo>
                      <a:pt x="29" y="26"/>
                      <a:pt x="31" y="22"/>
                      <a:pt x="33" y="19"/>
                    </a:cubicBezTo>
                    <a:cubicBezTo>
                      <a:pt x="36" y="14"/>
                      <a:pt x="40" y="8"/>
                      <a:pt x="40" y="2"/>
                    </a:cubicBezTo>
                    <a:cubicBezTo>
                      <a:pt x="40" y="1"/>
                      <a:pt x="39" y="0"/>
                      <a:pt x="38" y="1"/>
                    </a:cubicBezTo>
                    <a:cubicBezTo>
                      <a:pt x="37" y="1"/>
                      <a:pt x="37" y="1"/>
                      <a:pt x="37" y="2"/>
                    </a:cubicBezTo>
                    <a:cubicBezTo>
                      <a:pt x="37" y="7"/>
                      <a:pt x="33" y="12"/>
                      <a:pt x="29" y="16"/>
                    </a:cubicBezTo>
                    <a:cubicBezTo>
                      <a:pt x="27" y="19"/>
                      <a:pt x="15" y="32"/>
                      <a:pt x="11" y="35"/>
                    </a:cubicBezTo>
                    <a:cubicBezTo>
                      <a:pt x="4" y="40"/>
                      <a:pt x="0" y="49"/>
                      <a:pt x="1" y="60"/>
                    </a:cubicBezTo>
                    <a:cubicBezTo>
                      <a:pt x="1" y="60"/>
                      <a:pt x="2" y="61"/>
                      <a:pt x="3" y="61"/>
                    </a:cubicBezTo>
                    <a:close/>
                  </a:path>
                </a:pathLst>
              </a:custGeom>
              <a:solidFill>
                <a:srgbClr val="A5C7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9" name="Freeform 115">
                <a:extLst>
                  <a:ext uri="{FF2B5EF4-FFF2-40B4-BE49-F238E27FC236}">
                    <a16:creationId xmlns:a16="http://schemas.microsoft.com/office/drawing/2014/main" id="{C88AD455-5D13-F9E9-5841-104B36141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557"/>
                <a:ext cx="281" cy="317"/>
              </a:xfrm>
              <a:custGeom>
                <a:avLst/>
                <a:gdLst>
                  <a:gd name="T0" fmla="*/ 101 w 134"/>
                  <a:gd name="T1" fmla="*/ 44 h 151"/>
                  <a:gd name="T2" fmla="*/ 88 w 134"/>
                  <a:gd name="T3" fmla="*/ 216 h 151"/>
                  <a:gd name="T4" fmla="*/ 237 w 134"/>
                  <a:gd name="T5" fmla="*/ 361 h 151"/>
                  <a:gd name="T6" fmla="*/ 141 w 134"/>
                  <a:gd name="T7" fmla="*/ 529 h 151"/>
                  <a:gd name="T8" fmla="*/ 277 w 134"/>
                  <a:gd name="T9" fmla="*/ 665 h 151"/>
                  <a:gd name="T10" fmla="*/ 589 w 134"/>
                  <a:gd name="T11" fmla="*/ 348 h 151"/>
                  <a:gd name="T12" fmla="*/ 268 w 134"/>
                  <a:gd name="T13" fmla="*/ 4 h 151"/>
                  <a:gd name="T14" fmla="*/ 101 w 134"/>
                  <a:gd name="T15" fmla="*/ 44 h 15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151">
                    <a:moveTo>
                      <a:pt x="23" y="10"/>
                    </a:moveTo>
                    <a:cubicBezTo>
                      <a:pt x="0" y="21"/>
                      <a:pt x="3" y="49"/>
                      <a:pt x="20" y="49"/>
                    </a:cubicBezTo>
                    <a:cubicBezTo>
                      <a:pt x="46" y="53"/>
                      <a:pt x="53" y="71"/>
                      <a:pt x="54" y="82"/>
                    </a:cubicBezTo>
                    <a:cubicBezTo>
                      <a:pt x="55" y="94"/>
                      <a:pt x="56" y="116"/>
                      <a:pt x="32" y="120"/>
                    </a:cubicBezTo>
                    <a:cubicBezTo>
                      <a:pt x="18" y="121"/>
                      <a:pt x="17" y="150"/>
                      <a:pt x="63" y="151"/>
                    </a:cubicBezTo>
                    <a:cubicBezTo>
                      <a:pt x="103" y="151"/>
                      <a:pt x="134" y="118"/>
                      <a:pt x="134" y="79"/>
                    </a:cubicBezTo>
                    <a:cubicBezTo>
                      <a:pt x="133" y="39"/>
                      <a:pt x="100" y="0"/>
                      <a:pt x="61" y="1"/>
                    </a:cubicBezTo>
                    <a:cubicBezTo>
                      <a:pt x="50" y="1"/>
                      <a:pt x="32" y="6"/>
                      <a:pt x="23" y="10"/>
                    </a:cubicBezTo>
                    <a:close/>
                  </a:path>
                </a:pathLst>
              </a:custGeom>
              <a:solidFill>
                <a:srgbClr val="C9EB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0" name="Freeform 116">
                <a:extLst>
                  <a:ext uri="{FF2B5EF4-FFF2-40B4-BE49-F238E27FC236}">
                    <a16:creationId xmlns:a16="http://schemas.microsoft.com/office/drawing/2014/main" id="{8C3F3A3F-7511-5A5B-C765-B944B253E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1576"/>
                <a:ext cx="189" cy="287"/>
              </a:xfrm>
              <a:custGeom>
                <a:avLst/>
                <a:gdLst>
                  <a:gd name="T0" fmla="*/ 101 w 90"/>
                  <a:gd name="T1" fmla="*/ 0 h 137"/>
                  <a:gd name="T2" fmla="*/ 393 w 90"/>
                  <a:gd name="T3" fmla="*/ 308 h 137"/>
                  <a:gd name="T4" fmla="*/ 111 w 90"/>
                  <a:gd name="T5" fmla="*/ 597 h 137"/>
                  <a:gd name="T6" fmla="*/ 0 w 90"/>
                  <a:gd name="T7" fmla="*/ 574 h 137"/>
                  <a:gd name="T8" fmla="*/ 277 w 90"/>
                  <a:gd name="T9" fmla="*/ 478 h 137"/>
                  <a:gd name="T10" fmla="*/ 101 w 90"/>
                  <a:gd name="T11" fmla="*/ 0 h 1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0" h="137">
                    <a:moveTo>
                      <a:pt x="23" y="0"/>
                    </a:moveTo>
                    <a:cubicBezTo>
                      <a:pt x="59" y="0"/>
                      <a:pt x="88" y="35"/>
                      <a:pt x="89" y="70"/>
                    </a:cubicBezTo>
                    <a:cubicBezTo>
                      <a:pt x="89" y="106"/>
                      <a:pt x="61" y="135"/>
                      <a:pt x="25" y="136"/>
                    </a:cubicBezTo>
                    <a:cubicBezTo>
                      <a:pt x="15" y="137"/>
                      <a:pt x="3" y="134"/>
                      <a:pt x="0" y="131"/>
                    </a:cubicBezTo>
                    <a:cubicBezTo>
                      <a:pt x="19" y="135"/>
                      <a:pt x="46" y="132"/>
                      <a:pt x="63" y="109"/>
                    </a:cubicBezTo>
                    <a:cubicBezTo>
                      <a:pt x="79" y="85"/>
                      <a:pt x="90" y="22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1" name="Freeform 117">
                <a:extLst>
                  <a:ext uri="{FF2B5EF4-FFF2-40B4-BE49-F238E27FC236}">
                    <a16:creationId xmlns:a16="http://schemas.microsoft.com/office/drawing/2014/main" id="{6CDB77B7-B84D-BEDA-C83C-2F6566FD4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" y="2501"/>
                <a:ext cx="596" cy="581"/>
              </a:xfrm>
              <a:custGeom>
                <a:avLst/>
                <a:gdLst>
                  <a:gd name="T0" fmla="*/ 806 w 284"/>
                  <a:gd name="T1" fmla="*/ 61 h 277"/>
                  <a:gd name="T2" fmla="*/ 617 w 284"/>
                  <a:gd name="T3" fmla="*/ 48 h 277"/>
                  <a:gd name="T4" fmla="*/ 357 w 284"/>
                  <a:gd name="T5" fmla="*/ 44 h 277"/>
                  <a:gd name="T6" fmla="*/ 189 w 284"/>
                  <a:gd name="T7" fmla="*/ 216 h 277"/>
                  <a:gd name="T8" fmla="*/ 48 w 284"/>
                  <a:gd name="T9" fmla="*/ 365 h 277"/>
                  <a:gd name="T10" fmla="*/ 36 w 284"/>
                  <a:gd name="T11" fmla="*/ 617 h 277"/>
                  <a:gd name="T12" fmla="*/ 57 w 284"/>
                  <a:gd name="T13" fmla="*/ 814 h 277"/>
                  <a:gd name="T14" fmla="*/ 193 w 284"/>
                  <a:gd name="T15" fmla="*/ 1047 h 277"/>
                  <a:gd name="T16" fmla="*/ 428 w 284"/>
                  <a:gd name="T17" fmla="*/ 1131 h 277"/>
                  <a:gd name="T18" fmla="*/ 594 w 284"/>
                  <a:gd name="T19" fmla="*/ 1191 h 277"/>
                  <a:gd name="T20" fmla="*/ 867 w 284"/>
                  <a:gd name="T21" fmla="*/ 1147 h 277"/>
                  <a:gd name="T22" fmla="*/ 1087 w 284"/>
                  <a:gd name="T23" fmla="*/ 998 h 277"/>
                  <a:gd name="T24" fmla="*/ 1211 w 284"/>
                  <a:gd name="T25" fmla="*/ 866 h 277"/>
                  <a:gd name="T26" fmla="*/ 1234 w 284"/>
                  <a:gd name="T27" fmla="*/ 669 h 277"/>
                  <a:gd name="T28" fmla="*/ 1142 w 284"/>
                  <a:gd name="T29" fmla="*/ 436 h 277"/>
                  <a:gd name="T30" fmla="*/ 1106 w 284"/>
                  <a:gd name="T31" fmla="*/ 285 h 277"/>
                  <a:gd name="T32" fmla="*/ 970 w 284"/>
                  <a:gd name="T33" fmla="*/ 180 h 277"/>
                  <a:gd name="T34" fmla="*/ 806 w 284"/>
                  <a:gd name="T35" fmla="*/ 61 h 2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84" h="277">
                    <a:moveTo>
                      <a:pt x="183" y="14"/>
                    </a:moveTo>
                    <a:cubicBezTo>
                      <a:pt x="169" y="9"/>
                      <a:pt x="152" y="12"/>
                      <a:pt x="140" y="11"/>
                    </a:cubicBezTo>
                    <a:cubicBezTo>
                      <a:pt x="112" y="8"/>
                      <a:pt x="98" y="0"/>
                      <a:pt x="81" y="10"/>
                    </a:cubicBezTo>
                    <a:cubicBezTo>
                      <a:pt x="63" y="19"/>
                      <a:pt x="55" y="36"/>
                      <a:pt x="43" y="49"/>
                    </a:cubicBezTo>
                    <a:cubicBezTo>
                      <a:pt x="31" y="59"/>
                      <a:pt x="17" y="70"/>
                      <a:pt x="11" y="83"/>
                    </a:cubicBezTo>
                    <a:cubicBezTo>
                      <a:pt x="0" y="103"/>
                      <a:pt x="8" y="114"/>
                      <a:pt x="8" y="140"/>
                    </a:cubicBezTo>
                    <a:cubicBezTo>
                      <a:pt x="8" y="154"/>
                      <a:pt x="7" y="172"/>
                      <a:pt x="13" y="185"/>
                    </a:cubicBezTo>
                    <a:cubicBezTo>
                      <a:pt x="23" y="209"/>
                      <a:pt x="26" y="220"/>
                      <a:pt x="44" y="238"/>
                    </a:cubicBezTo>
                    <a:cubicBezTo>
                      <a:pt x="59" y="253"/>
                      <a:pt x="78" y="253"/>
                      <a:pt x="97" y="257"/>
                    </a:cubicBezTo>
                    <a:cubicBezTo>
                      <a:pt x="110" y="260"/>
                      <a:pt x="122" y="267"/>
                      <a:pt x="135" y="271"/>
                    </a:cubicBezTo>
                    <a:cubicBezTo>
                      <a:pt x="158" y="277"/>
                      <a:pt x="179" y="272"/>
                      <a:pt x="197" y="261"/>
                    </a:cubicBezTo>
                    <a:cubicBezTo>
                      <a:pt x="205" y="255"/>
                      <a:pt x="239" y="235"/>
                      <a:pt x="247" y="227"/>
                    </a:cubicBezTo>
                    <a:cubicBezTo>
                      <a:pt x="257" y="215"/>
                      <a:pt x="267" y="209"/>
                      <a:pt x="275" y="197"/>
                    </a:cubicBezTo>
                    <a:cubicBezTo>
                      <a:pt x="282" y="184"/>
                      <a:pt x="276" y="167"/>
                      <a:pt x="280" y="152"/>
                    </a:cubicBezTo>
                    <a:cubicBezTo>
                      <a:pt x="284" y="137"/>
                      <a:pt x="266" y="121"/>
                      <a:pt x="259" y="99"/>
                    </a:cubicBezTo>
                    <a:cubicBezTo>
                      <a:pt x="254" y="86"/>
                      <a:pt x="257" y="73"/>
                      <a:pt x="251" y="65"/>
                    </a:cubicBezTo>
                    <a:cubicBezTo>
                      <a:pt x="239" y="49"/>
                      <a:pt x="234" y="51"/>
                      <a:pt x="220" y="41"/>
                    </a:cubicBezTo>
                    <a:cubicBezTo>
                      <a:pt x="212" y="35"/>
                      <a:pt x="200" y="20"/>
                      <a:pt x="183" y="14"/>
                    </a:cubicBezTo>
                    <a:close/>
                  </a:path>
                </a:pathLst>
              </a:custGeom>
              <a:solidFill>
                <a:srgbClr val="FDE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2" name="Freeform 118">
                <a:extLst>
                  <a:ext uri="{FF2B5EF4-FFF2-40B4-BE49-F238E27FC236}">
                    <a16:creationId xmlns:a16="http://schemas.microsoft.com/office/drawing/2014/main" id="{25999959-CCF5-365A-4FE1-F60DB3180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713"/>
                <a:ext cx="272" cy="248"/>
              </a:xfrm>
              <a:custGeom>
                <a:avLst/>
                <a:gdLst>
                  <a:gd name="T0" fmla="*/ 416 w 130"/>
                  <a:gd name="T1" fmla="*/ 36 h 118"/>
                  <a:gd name="T2" fmla="*/ 490 w 130"/>
                  <a:gd name="T3" fmla="*/ 61 h 118"/>
                  <a:gd name="T4" fmla="*/ 569 w 130"/>
                  <a:gd name="T5" fmla="*/ 229 h 118"/>
                  <a:gd name="T6" fmla="*/ 500 w 130"/>
                  <a:gd name="T7" fmla="*/ 353 h 118"/>
                  <a:gd name="T8" fmla="*/ 481 w 130"/>
                  <a:gd name="T9" fmla="*/ 406 h 118"/>
                  <a:gd name="T10" fmla="*/ 412 w 130"/>
                  <a:gd name="T11" fmla="*/ 425 h 118"/>
                  <a:gd name="T12" fmla="*/ 328 w 130"/>
                  <a:gd name="T13" fmla="*/ 494 h 118"/>
                  <a:gd name="T14" fmla="*/ 201 w 130"/>
                  <a:gd name="T15" fmla="*/ 521 h 118"/>
                  <a:gd name="T16" fmla="*/ 105 w 130"/>
                  <a:gd name="T17" fmla="*/ 469 h 118"/>
                  <a:gd name="T18" fmla="*/ 48 w 130"/>
                  <a:gd name="T19" fmla="*/ 380 h 118"/>
                  <a:gd name="T20" fmla="*/ 0 w 130"/>
                  <a:gd name="T21" fmla="*/ 269 h 118"/>
                  <a:gd name="T22" fmla="*/ 0 w 130"/>
                  <a:gd name="T23" fmla="*/ 172 h 118"/>
                  <a:gd name="T24" fmla="*/ 88 w 130"/>
                  <a:gd name="T25" fmla="*/ 116 h 118"/>
                  <a:gd name="T26" fmla="*/ 153 w 130"/>
                  <a:gd name="T27" fmla="*/ 4 h 118"/>
                  <a:gd name="T28" fmla="*/ 345 w 130"/>
                  <a:gd name="T29" fmla="*/ 0 h 118"/>
                  <a:gd name="T30" fmla="*/ 416 w 130"/>
                  <a:gd name="T31" fmla="*/ 36 h 1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0" h="118">
                    <a:moveTo>
                      <a:pt x="95" y="8"/>
                    </a:moveTo>
                    <a:cubicBezTo>
                      <a:pt x="102" y="7"/>
                      <a:pt x="105" y="16"/>
                      <a:pt x="112" y="14"/>
                    </a:cubicBezTo>
                    <a:cubicBezTo>
                      <a:pt x="120" y="24"/>
                      <a:pt x="114" y="50"/>
                      <a:pt x="130" y="52"/>
                    </a:cubicBezTo>
                    <a:cubicBezTo>
                      <a:pt x="122" y="57"/>
                      <a:pt x="119" y="70"/>
                      <a:pt x="114" y="80"/>
                    </a:cubicBezTo>
                    <a:cubicBezTo>
                      <a:pt x="111" y="84"/>
                      <a:pt x="115" y="87"/>
                      <a:pt x="110" y="92"/>
                    </a:cubicBezTo>
                    <a:cubicBezTo>
                      <a:pt x="108" y="94"/>
                      <a:pt x="98" y="94"/>
                      <a:pt x="94" y="96"/>
                    </a:cubicBezTo>
                    <a:cubicBezTo>
                      <a:pt x="86" y="101"/>
                      <a:pt x="82" y="109"/>
                      <a:pt x="75" y="112"/>
                    </a:cubicBezTo>
                    <a:cubicBezTo>
                      <a:pt x="65" y="116"/>
                      <a:pt x="57" y="111"/>
                      <a:pt x="46" y="118"/>
                    </a:cubicBezTo>
                    <a:cubicBezTo>
                      <a:pt x="40" y="108"/>
                      <a:pt x="31" y="112"/>
                      <a:pt x="24" y="106"/>
                    </a:cubicBezTo>
                    <a:cubicBezTo>
                      <a:pt x="17" y="102"/>
                      <a:pt x="16" y="93"/>
                      <a:pt x="11" y="86"/>
                    </a:cubicBezTo>
                    <a:cubicBezTo>
                      <a:pt x="4" y="74"/>
                      <a:pt x="0" y="74"/>
                      <a:pt x="0" y="61"/>
                    </a:cubicBezTo>
                    <a:cubicBezTo>
                      <a:pt x="0" y="52"/>
                      <a:pt x="10" y="49"/>
                      <a:pt x="0" y="39"/>
                    </a:cubicBezTo>
                    <a:cubicBezTo>
                      <a:pt x="7" y="34"/>
                      <a:pt x="15" y="30"/>
                      <a:pt x="20" y="26"/>
                    </a:cubicBezTo>
                    <a:cubicBezTo>
                      <a:pt x="28" y="20"/>
                      <a:pt x="37" y="14"/>
                      <a:pt x="35" y="1"/>
                    </a:cubicBezTo>
                    <a:cubicBezTo>
                      <a:pt x="51" y="6"/>
                      <a:pt x="69" y="8"/>
                      <a:pt x="79" y="0"/>
                    </a:cubicBezTo>
                    <a:cubicBezTo>
                      <a:pt x="80" y="9"/>
                      <a:pt x="87" y="10"/>
                      <a:pt x="95" y="8"/>
                    </a:cubicBezTo>
                    <a:close/>
                  </a:path>
                </a:pathLst>
              </a:custGeom>
              <a:solidFill>
                <a:srgbClr val="F7C6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3" name="Freeform 119">
                <a:extLst>
                  <a:ext uri="{FF2B5EF4-FFF2-40B4-BE49-F238E27FC236}">
                    <a16:creationId xmlns:a16="http://schemas.microsoft.com/office/drawing/2014/main" id="{D7FBF18E-8BDC-74C4-FAC7-D310C0783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4" y="2709"/>
                <a:ext cx="520" cy="512"/>
              </a:xfrm>
              <a:custGeom>
                <a:avLst/>
                <a:gdLst>
                  <a:gd name="T0" fmla="*/ 761 w 248"/>
                  <a:gd name="T1" fmla="*/ 80 h 244"/>
                  <a:gd name="T2" fmla="*/ 606 w 248"/>
                  <a:gd name="T3" fmla="*/ 4 h 244"/>
                  <a:gd name="T4" fmla="*/ 484 w 248"/>
                  <a:gd name="T5" fmla="*/ 80 h 244"/>
                  <a:gd name="T6" fmla="*/ 285 w 248"/>
                  <a:gd name="T7" fmla="*/ 105 h 244"/>
                  <a:gd name="T8" fmla="*/ 241 w 248"/>
                  <a:gd name="T9" fmla="*/ 172 h 244"/>
                  <a:gd name="T10" fmla="*/ 185 w 248"/>
                  <a:gd name="T11" fmla="*/ 172 h 244"/>
                  <a:gd name="T12" fmla="*/ 101 w 248"/>
                  <a:gd name="T13" fmla="*/ 212 h 244"/>
                  <a:gd name="T14" fmla="*/ 101 w 248"/>
                  <a:gd name="T15" fmla="*/ 273 h 244"/>
                  <a:gd name="T16" fmla="*/ 40 w 248"/>
                  <a:gd name="T17" fmla="*/ 317 h 244"/>
                  <a:gd name="T18" fmla="*/ 27 w 248"/>
                  <a:gd name="T19" fmla="*/ 445 h 244"/>
                  <a:gd name="T20" fmla="*/ 0 w 248"/>
                  <a:gd name="T21" fmla="*/ 493 h 244"/>
                  <a:gd name="T22" fmla="*/ 36 w 248"/>
                  <a:gd name="T23" fmla="*/ 546 h 244"/>
                  <a:gd name="T24" fmla="*/ 0 w 248"/>
                  <a:gd name="T25" fmla="*/ 657 h 244"/>
                  <a:gd name="T26" fmla="*/ 57 w 248"/>
                  <a:gd name="T27" fmla="*/ 758 h 244"/>
                  <a:gd name="T28" fmla="*/ 75 w 248"/>
                  <a:gd name="T29" fmla="*/ 862 h 244"/>
                  <a:gd name="T30" fmla="*/ 201 w 248"/>
                  <a:gd name="T31" fmla="*/ 911 h 244"/>
                  <a:gd name="T32" fmla="*/ 285 w 248"/>
                  <a:gd name="T33" fmla="*/ 1030 h 244"/>
                  <a:gd name="T34" fmla="*/ 585 w 248"/>
                  <a:gd name="T35" fmla="*/ 1062 h 244"/>
                  <a:gd name="T36" fmla="*/ 757 w 248"/>
                  <a:gd name="T37" fmla="*/ 1047 h 244"/>
                  <a:gd name="T38" fmla="*/ 826 w 248"/>
                  <a:gd name="T39" fmla="*/ 1009 h 244"/>
                  <a:gd name="T40" fmla="*/ 962 w 248"/>
                  <a:gd name="T41" fmla="*/ 946 h 244"/>
                  <a:gd name="T42" fmla="*/ 1006 w 248"/>
                  <a:gd name="T43" fmla="*/ 766 h 244"/>
                  <a:gd name="T44" fmla="*/ 1078 w 248"/>
                  <a:gd name="T45" fmla="*/ 558 h 244"/>
                  <a:gd name="T46" fmla="*/ 971 w 248"/>
                  <a:gd name="T47" fmla="*/ 344 h 244"/>
                  <a:gd name="T48" fmla="*/ 906 w 248"/>
                  <a:gd name="T49" fmla="*/ 97 h 244"/>
                  <a:gd name="T50" fmla="*/ 761 w 248"/>
                  <a:gd name="T51" fmla="*/ 80 h 2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8" h="244">
                    <a:moveTo>
                      <a:pt x="173" y="18"/>
                    </a:moveTo>
                    <a:cubicBezTo>
                      <a:pt x="156" y="13"/>
                      <a:pt x="147" y="2"/>
                      <a:pt x="138" y="1"/>
                    </a:cubicBezTo>
                    <a:cubicBezTo>
                      <a:pt x="126" y="0"/>
                      <a:pt x="121" y="16"/>
                      <a:pt x="110" y="18"/>
                    </a:cubicBezTo>
                    <a:cubicBezTo>
                      <a:pt x="86" y="21"/>
                      <a:pt x="84" y="8"/>
                      <a:pt x="65" y="24"/>
                    </a:cubicBezTo>
                    <a:cubicBezTo>
                      <a:pt x="58" y="30"/>
                      <a:pt x="61" y="36"/>
                      <a:pt x="55" y="39"/>
                    </a:cubicBezTo>
                    <a:cubicBezTo>
                      <a:pt x="50" y="42"/>
                      <a:pt x="47" y="40"/>
                      <a:pt x="42" y="39"/>
                    </a:cubicBezTo>
                    <a:cubicBezTo>
                      <a:pt x="38" y="38"/>
                      <a:pt x="27" y="42"/>
                      <a:pt x="23" y="48"/>
                    </a:cubicBezTo>
                    <a:cubicBezTo>
                      <a:pt x="20" y="53"/>
                      <a:pt x="25" y="59"/>
                      <a:pt x="23" y="62"/>
                    </a:cubicBezTo>
                    <a:cubicBezTo>
                      <a:pt x="21" y="66"/>
                      <a:pt x="13" y="64"/>
                      <a:pt x="9" y="72"/>
                    </a:cubicBezTo>
                    <a:cubicBezTo>
                      <a:pt x="2" y="86"/>
                      <a:pt x="8" y="88"/>
                      <a:pt x="6" y="101"/>
                    </a:cubicBezTo>
                    <a:cubicBezTo>
                      <a:pt x="6" y="105"/>
                      <a:pt x="0" y="106"/>
                      <a:pt x="0" y="112"/>
                    </a:cubicBezTo>
                    <a:cubicBezTo>
                      <a:pt x="0" y="118"/>
                      <a:pt x="8" y="119"/>
                      <a:pt x="8" y="124"/>
                    </a:cubicBezTo>
                    <a:cubicBezTo>
                      <a:pt x="9" y="133"/>
                      <a:pt x="0" y="141"/>
                      <a:pt x="0" y="149"/>
                    </a:cubicBezTo>
                    <a:cubicBezTo>
                      <a:pt x="1" y="158"/>
                      <a:pt x="10" y="163"/>
                      <a:pt x="13" y="172"/>
                    </a:cubicBezTo>
                    <a:cubicBezTo>
                      <a:pt x="17" y="182"/>
                      <a:pt x="10" y="187"/>
                      <a:pt x="17" y="196"/>
                    </a:cubicBezTo>
                    <a:cubicBezTo>
                      <a:pt x="24" y="204"/>
                      <a:pt x="39" y="202"/>
                      <a:pt x="46" y="207"/>
                    </a:cubicBezTo>
                    <a:cubicBezTo>
                      <a:pt x="55" y="214"/>
                      <a:pt x="55" y="229"/>
                      <a:pt x="65" y="234"/>
                    </a:cubicBezTo>
                    <a:cubicBezTo>
                      <a:pt x="85" y="244"/>
                      <a:pt x="121" y="242"/>
                      <a:pt x="133" y="241"/>
                    </a:cubicBezTo>
                    <a:cubicBezTo>
                      <a:pt x="145" y="240"/>
                      <a:pt x="169" y="238"/>
                      <a:pt x="172" y="238"/>
                    </a:cubicBezTo>
                    <a:cubicBezTo>
                      <a:pt x="181" y="234"/>
                      <a:pt x="180" y="234"/>
                      <a:pt x="188" y="229"/>
                    </a:cubicBezTo>
                    <a:cubicBezTo>
                      <a:pt x="200" y="222"/>
                      <a:pt x="208" y="226"/>
                      <a:pt x="219" y="215"/>
                    </a:cubicBezTo>
                    <a:cubicBezTo>
                      <a:pt x="230" y="204"/>
                      <a:pt x="224" y="187"/>
                      <a:pt x="229" y="174"/>
                    </a:cubicBezTo>
                    <a:cubicBezTo>
                      <a:pt x="232" y="164"/>
                      <a:pt x="248" y="155"/>
                      <a:pt x="245" y="127"/>
                    </a:cubicBezTo>
                    <a:cubicBezTo>
                      <a:pt x="242" y="99"/>
                      <a:pt x="221" y="94"/>
                      <a:pt x="221" y="78"/>
                    </a:cubicBezTo>
                    <a:cubicBezTo>
                      <a:pt x="222" y="57"/>
                      <a:pt x="225" y="37"/>
                      <a:pt x="206" y="22"/>
                    </a:cubicBezTo>
                    <a:cubicBezTo>
                      <a:pt x="196" y="14"/>
                      <a:pt x="189" y="23"/>
                      <a:pt x="173" y="18"/>
                    </a:cubicBezTo>
                    <a:close/>
                  </a:path>
                </a:pathLst>
              </a:custGeom>
              <a:solidFill>
                <a:srgbClr val="FDE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4" name="Freeform 120">
                <a:extLst>
                  <a:ext uri="{FF2B5EF4-FFF2-40B4-BE49-F238E27FC236}">
                    <a16:creationId xmlns:a16="http://schemas.microsoft.com/office/drawing/2014/main" id="{53E3A94F-A583-9591-A62F-641B1767DE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2814"/>
                <a:ext cx="57" cy="138"/>
              </a:xfrm>
              <a:custGeom>
                <a:avLst/>
                <a:gdLst>
                  <a:gd name="T0" fmla="*/ 57 w 27"/>
                  <a:gd name="T1" fmla="*/ 92 h 66"/>
                  <a:gd name="T2" fmla="*/ 23 w 27"/>
                  <a:gd name="T3" fmla="*/ 192 h 66"/>
                  <a:gd name="T4" fmla="*/ 8 w 27"/>
                  <a:gd name="T5" fmla="*/ 240 h 66"/>
                  <a:gd name="T6" fmla="*/ 17 w 27"/>
                  <a:gd name="T7" fmla="*/ 289 h 66"/>
                  <a:gd name="T8" fmla="*/ 36 w 27"/>
                  <a:gd name="T9" fmla="*/ 213 h 66"/>
                  <a:gd name="T10" fmla="*/ 53 w 27"/>
                  <a:gd name="T11" fmla="*/ 140 h 66"/>
                  <a:gd name="T12" fmla="*/ 103 w 27"/>
                  <a:gd name="T13" fmla="*/ 79 h 66"/>
                  <a:gd name="T14" fmla="*/ 108 w 27"/>
                  <a:gd name="T15" fmla="*/ 36 h 66"/>
                  <a:gd name="T16" fmla="*/ 120 w 27"/>
                  <a:gd name="T17" fmla="*/ 0 h 66"/>
                  <a:gd name="T18" fmla="*/ 68 w 27"/>
                  <a:gd name="T19" fmla="*/ 84 h 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7" h="66">
                    <a:moveTo>
                      <a:pt x="13" y="21"/>
                    </a:moveTo>
                    <a:cubicBezTo>
                      <a:pt x="2" y="26"/>
                      <a:pt x="6" y="34"/>
                      <a:pt x="5" y="44"/>
                    </a:cubicBezTo>
                    <a:cubicBezTo>
                      <a:pt x="5" y="48"/>
                      <a:pt x="3" y="51"/>
                      <a:pt x="2" y="55"/>
                    </a:cubicBezTo>
                    <a:cubicBezTo>
                      <a:pt x="0" y="62"/>
                      <a:pt x="4" y="60"/>
                      <a:pt x="4" y="66"/>
                    </a:cubicBezTo>
                    <a:cubicBezTo>
                      <a:pt x="3" y="61"/>
                      <a:pt x="7" y="54"/>
                      <a:pt x="8" y="49"/>
                    </a:cubicBezTo>
                    <a:cubicBezTo>
                      <a:pt x="9" y="43"/>
                      <a:pt x="10" y="37"/>
                      <a:pt x="12" y="32"/>
                    </a:cubicBezTo>
                    <a:cubicBezTo>
                      <a:pt x="14" y="25"/>
                      <a:pt x="19" y="23"/>
                      <a:pt x="23" y="18"/>
                    </a:cubicBezTo>
                    <a:cubicBezTo>
                      <a:pt x="25" y="13"/>
                      <a:pt x="23" y="11"/>
                      <a:pt x="24" y="8"/>
                    </a:cubicBezTo>
                    <a:cubicBezTo>
                      <a:pt x="24" y="5"/>
                      <a:pt x="25" y="3"/>
                      <a:pt x="27" y="0"/>
                    </a:cubicBezTo>
                    <a:cubicBezTo>
                      <a:pt x="15" y="2"/>
                      <a:pt x="25" y="16"/>
                      <a:pt x="15" y="1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5" name="Freeform 121">
                <a:extLst>
                  <a:ext uri="{FF2B5EF4-FFF2-40B4-BE49-F238E27FC236}">
                    <a16:creationId xmlns:a16="http://schemas.microsoft.com/office/drawing/2014/main" id="{BE12B204-6E88-31CA-96CC-468035C1AD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2776"/>
                <a:ext cx="394" cy="416"/>
              </a:xfrm>
              <a:custGeom>
                <a:avLst/>
                <a:gdLst>
                  <a:gd name="T0" fmla="*/ 373 w 188"/>
                  <a:gd name="T1" fmla="*/ 40 h 198"/>
                  <a:gd name="T2" fmla="*/ 285 w 188"/>
                  <a:gd name="T3" fmla="*/ 84 h 198"/>
                  <a:gd name="T4" fmla="*/ 207 w 188"/>
                  <a:gd name="T5" fmla="*/ 124 h 198"/>
                  <a:gd name="T6" fmla="*/ 172 w 188"/>
                  <a:gd name="T7" fmla="*/ 208 h 198"/>
                  <a:gd name="T8" fmla="*/ 88 w 188"/>
                  <a:gd name="T9" fmla="*/ 212 h 198"/>
                  <a:gd name="T10" fmla="*/ 92 w 188"/>
                  <a:gd name="T11" fmla="*/ 292 h 198"/>
                  <a:gd name="T12" fmla="*/ 48 w 188"/>
                  <a:gd name="T13" fmla="*/ 353 h 198"/>
                  <a:gd name="T14" fmla="*/ 40 w 188"/>
                  <a:gd name="T15" fmla="*/ 420 h 198"/>
                  <a:gd name="T16" fmla="*/ 124 w 188"/>
                  <a:gd name="T17" fmla="*/ 437 h 198"/>
                  <a:gd name="T18" fmla="*/ 113 w 188"/>
                  <a:gd name="T19" fmla="*/ 508 h 198"/>
                  <a:gd name="T20" fmla="*/ 101 w 188"/>
                  <a:gd name="T21" fmla="*/ 569 h 198"/>
                  <a:gd name="T22" fmla="*/ 140 w 188"/>
                  <a:gd name="T23" fmla="*/ 653 h 198"/>
                  <a:gd name="T24" fmla="*/ 228 w 188"/>
                  <a:gd name="T25" fmla="*/ 653 h 198"/>
                  <a:gd name="T26" fmla="*/ 233 w 188"/>
                  <a:gd name="T27" fmla="*/ 733 h 198"/>
                  <a:gd name="T28" fmla="*/ 277 w 188"/>
                  <a:gd name="T29" fmla="*/ 733 h 198"/>
                  <a:gd name="T30" fmla="*/ 289 w 188"/>
                  <a:gd name="T31" fmla="*/ 803 h 198"/>
                  <a:gd name="T32" fmla="*/ 400 w 188"/>
                  <a:gd name="T33" fmla="*/ 798 h 198"/>
                  <a:gd name="T34" fmla="*/ 537 w 188"/>
                  <a:gd name="T35" fmla="*/ 803 h 198"/>
                  <a:gd name="T36" fmla="*/ 662 w 188"/>
                  <a:gd name="T37" fmla="*/ 803 h 198"/>
                  <a:gd name="T38" fmla="*/ 669 w 188"/>
                  <a:gd name="T39" fmla="*/ 702 h 198"/>
                  <a:gd name="T40" fmla="*/ 769 w 188"/>
                  <a:gd name="T41" fmla="*/ 641 h 198"/>
                  <a:gd name="T42" fmla="*/ 761 w 188"/>
                  <a:gd name="T43" fmla="*/ 561 h 198"/>
                  <a:gd name="T44" fmla="*/ 822 w 188"/>
                  <a:gd name="T45" fmla="*/ 517 h 198"/>
                  <a:gd name="T46" fmla="*/ 773 w 188"/>
                  <a:gd name="T47" fmla="*/ 437 h 198"/>
                  <a:gd name="T48" fmla="*/ 790 w 188"/>
                  <a:gd name="T49" fmla="*/ 336 h 198"/>
                  <a:gd name="T50" fmla="*/ 721 w 188"/>
                  <a:gd name="T51" fmla="*/ 229 h 198"/>
                  <a:gd name="T52" fmla="*/ 625 w 188"/>
                  <a:gd name="T53" fmla="*/ 176 h 198"/>
                  <a:gd name="T54" fmla="*/ 576 w 188"/>
                  <a:gd name="T55" fmla="*/ 32 h 198"/>
                  <a:gd name="T56" fmla="*/ 461 w 188"/>
                  <a:gd name="T57" fmla="*/ 84 h 198"/>
                  <a:gd name="T58" fmla="*/ 373 w 188"/>
                  <a:gd name="T59" fmla="*/ 40 h 1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8" h="198">
                    <a:moveTo>
                      <a:pt x="85" y="9"/>
                    </a:moveTo>
                    <a:cubicBezTo>
                      <a:pt x="79" y="12"/>
                      <a:pt x="71" y="17"/>
                      <a:pt x="65" y="19"/>
                    </a:cubicBezTo>
                    <a:cubicBezTo>
                      <a:pt x="57" y="21"/>
                      <a:pt x="50" y="17"/>
                      <a:pt x="47" y="28"/>
                    </a:cubicBezTo>
                    <a:cubicBezTo>
                      <a:pt x="44" y="37"/>
                      <a:pt x="52" y="43"/>
                      <a:pt x="39" y="47"/>
                    </a:cubicBezTo>
                    <a:cubicBezTo>
                      <a:pt x="32" y="50"/>
                      <a:pt x="27" y="44"/>
                      <a:pt x="20" y="48"/>
                    </a:cubicBezTo>
                    <a:cubicBezTo>
                      <a:pt x="11" y="53"/>
                      <a:pt x="18" y="59"/>
                      <a:pt x="21" y="66"/>
                    </a:cubicBezTo>
                    <a:cubicBezTo>
                      <a:pt x="26" y="75"/>
                      <a:pt x="19" y="80"/>
                      <a:pt x="11" y="80"/>
                    </a:cubicBezTo>
                    <a:cubicBezTo>
                      <a:pt x="5" y="80"/>
                      <a:pt x="0" y="87"/>
                      <a:pt x="9" y="95"/>
                    </a:cubicBezTo>
                    <a:cubicBezTo>
                      <a:pt x="15" y="99"/>
                      <a:pt x="22" y="93"/>
                      <a:pt x="28" y="99"/>
                    </a:cubicBezTo>
                    <a:cubicBezTo>
                      <a:pt x="35" y="106"/>
                      <a:pt x="30" y="110"/>
                      <a:pt x="26" y="115"/>
                    </a:cubicBezTo>
                    <a:cubicBezTo>
                      <a:pt x="19" y="122"/>
                      <a:pt x="19" y="121"/>
                      <a:pt x="23" y="129"/>
                    </a:cubicBezTo>
                    <a:cubicBezTo>
                      <a:pt x="27" y="138"/>
                      <a:pt x="25" y="146"/>
                      <a:pt x="32" y="148"/>
                    </a:cubicBezTo>
                    <a:cubicBezTo>
                      <a:pt x="38" y="149"/>
                      <a:pt x="48" y="135"/>
                      <a:pt x="52" y="148"/>
                    </a:cubicBezTo>
                    <a:cubicBezTo>
                      <a:pt x="54" y="156"/>
                      <a:pt x="46" y="164"/>
                      <a:pt x="53" y="166"/>
                    </a:cubicBezTo>
                    <a:cubicBezTo>
                      <a:pt x="59" y="168"/>
                      <a:pt x="59" y="163"/>
                      <a:pt x="63" y="166"/>
                    </a:cubicBezTo>
                    <a:cubicBezTo>
                      <a:pt x="68" y="170"/>
                      <a:pt x="60" y="178"/>
                      <a:pt x="66" y="182"/>
                    </a:cubicBezTo>
                    <a:cubicBezTo>
                      <a:pt x="72" y="186"/>
                      <a:pt x="83" y="180"/>
                      <a:pt x="91" y="181"/>
                    </a:cubicBezTo>
                    <a:cubicBezTo>
                      <a:pt x="100" y="182"/>
                      <a:pt x="116" y="198"/>
                      <a:pt x="122" y="182"/>
                    </a:cubicBezTo>
                    <a:cubicBezTo>
                      <a:pt x="127" y="166"/>
                      <a:pt x="142" y="186"/>
                      <a:pt x="151" y="182"/>
                    </a:cubicBezTo>
                    <a:cubicBezTo>
                      <a:pt x="159" y="177"/>
                      <a:pt x="152" y="165"/>
                      <a:pt x="152" y="159"/>
                    </a:cubicBezTo>
                    <a:cubicBezTo>
                      <a:pt x="152" y="138"/>
                      <a:pt x="172" y="155"/>
                      <a:pt x="175" y="145"/>
                    </a:cubicBezTo>
                    <a:cubicBezTo>
                      <a:pt x="179" y="134"/>
                      <a:pt x="163" y="129"/>
                      <a:pt x="173" y="127"/>
                    </a:cubicBezTo>
                    <a:cubicBezTo>
                      <a:pt x="185" y="125"/>
                      <a:pt x="188" y="123"/>
                      <a:pt x="187" y="117"/>
                    </a:cubicBezTo>
                    <a:cubicBezTo>
                      <a:pt x="186" y="111"/>
                      <a:pt x="179" y="112"/>
                      <a:pt x="176" y="99"/>
                    </a:cubicBezTo>
                    <a:cubicBezTo>
                      <a:pt x="173" y="86"/>
                      <a:pt x="179" y="85"/>
                      <a:pt x="180" y="76"/>
                    </a:cubicBezTo>
                    <a:cubicBezTo>
                      <a:pt x="180" y="63"/>
                      <a:pt x="163" y="63"/>
                      <a:pt x="164" y="52"/>
                    </a:cubicBezTo>
                    <a:cubicBezTo>
                      <a:pt x="165" y="33"/>
                      <a:pt x="149" y="46"/>
                      <a:pt x="142" y="40"/>
                    </a:cubicBezTo>
                    <a:cubicBezTo>
                      <a:pt x="131" y="31"/>
                      <a:pt x="147" y="14"/>
                      <a:pt x="131" y="7"/>
                    </a:cubicBezTo>
                    <a:cubicBezTo>
                      <a:pt x="117" y="0"/>
                      <a:pt x="116" y="21"/>
                      <a:pt x="105" y="19"/>
                    </a:cubicBezTo>
                    <a:cubicBezTo>
                      <a:pt x="97" y="17"/>
                      <a:pt x="97" y="3"/>
                      <a:pt x="85" y="9"/>
                    </a:cubicBezTo>
                    <a:close/>
                  </a:path>
                </a:pathLst>
              </a:custGeom>
              <a:solidFill>
                <a:srgbClr val="F7C6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6" name="Freeform 122">
                <a:extLst>
                  <a:ext uri="{FF2B5EF4-FFF2-40B4-BE49-F238E27FC236}">
                    <a16:creationId xmlns:a16="http://schemas.microsoft.com/office/drawing/2014/main" id="{3A4C033A-9F4A-6227-E2CA-DAC3D1A34B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281"/>
                <a:ext cx="338" cy="289"/>
              </a:xfrm>
              <a:custGeom>
                <a:avLst/>
                <a:gdLst>
                  <a:gd name="T0" fmla="*/ 441 w 161"/>
                  <a:gd name="T1" fmla="*/ 140 h 138"/>
                  <a:gd name="T2" fmla="*/ 330 w 161"/>
                  <a:gd name="T3" fmla="*/ 44 h 138"/>
                  <a:gd name="T4" fmla="*/ 225 w 161"/>
                  <a:gd name="T5" fmla="*/ 109 h 138"/>
                  <a:gd name="T6" fmla="*/ 233 w 161"/>
                  <a:gd name="T7" fmla="*/ 205 h 138"/>
                  <a:gd name="T8" fmla="*/ 160 w 161"/>
                  <a:gd name="T9" fmla="*/ 197 h 138"/>
                  <a:gd name="T10" fmla="*/ 97 w 161"/>
                  <a:gd name="T11" fmla="*/ 260 h 138"/>
                  <a:gd name="T12" fmla="*/ 71 w 161"/>
                  <a:gd name="T13" fmla="*/ 377 h 138"/>
                  <a:gd name="T14" fmla="*/ 4 w 161"/>
                  <a:gd name="T15" fmla="*/ 448 h 138"/>
                  <a:gd name="T16" fmla="*/ 40 w 161"/>
                  <a:gd name="T17" fmla="*/ 526 h 138"/>
                  <a:gd name="T18" fmla="*/ 132 w 161"/>
                  <a:gd name="T19" fmla="*/ 601 h 138"/>
                  <a:gd name="T20" fmla="*/ 313 w 161"/>
                  <a:gd name="T21" fmla="*/ 565 h 138"/>
                  <a:gd name="T22" fmla="*/ 384 w 161"/>
                  <a:gd name="T23" fmla="*/ 452 h 138"/>
                  <a:gd name="T24" fmla="*/ 498 w 161"/>
                  <a:gd name="T25" fmla="*/ 477 h 138"/>
                  <a:gd name="T26" fmla="*/ 569 w 161"/>
                  <a:gd name="T27" fmla="*/ 329 h 138"/>
                  <a:gd name="T28" fmla="*/ 621 w 161"/>
                  <a:gd name="T29" fmla="*/ 325 h 138"/>
                  <a:gd name="T30" fmla="*/ 666 w 161"/>
                  <a:gd name="T31" fmla="*/ 253 h 138"/>
                  <a:gd name="T32" fmla="*/ 613 w 161"/>
                  <a:gd name="T33" fmla="*/ 197 h 138"/>
                  <a:gd name="T34" fmla="*/ 689 w 161"/>
                  <a:gd name="T35" fmla="*/ 172 h 138"/>
                  <a:gd name="T36" fmla="*/ 705 w 161"/>
                  <a:gd name="T37" fmla="*/ 88 h 138"/>
                  <a:gd name="T38" fmla="*/ 613 w 161"/>
                  <a:gd name="T39" fmla="*/ 0 h 138"/>
                  <a:gd name="T40" fmla="*/ 533 w 161"/>
                  <a:gd name="T41" fmla="*/ 36 h 138"/>
                  <a:gd name="T42" fmla="*/ 453 w 161"/>
                  <a:gd name="T43" fmla="*/ 31 h 138"/>
                  <a:gd name="T44" fmla="*/ 441 w 161"/>
                  <a:gd name="T45" fmla="*/ 140 h 13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61" h="138">
                    <a:moveTo>
                      <a:pt x="100" y="32"/>
                    </a:moveTo>
                    <a:cubicBezTo>
                      <a:pt x="97" y="26"/>
                      <a:pt x="102" y="3"/>
                      <a:pt x="75" y="10"/>
                    </a:cubicBezTo>
                    <a:cubicBezTo>
                      <a:pt x="69" y="11"/>
                      <a:pt x="56" y="19"/>
                      <a:pt x="51" y="25"/>
                    </a:cubicBezTo>
                    <a:cubicBezTo>
                      <a:pt x="41" y="37"/>
                      <a:pt x="49" y="41"/>
                      <a:pt x="53" y="47"/>
                    </a:cubicBezTo>
                    <a:cubicBezTo>
                      <a:pt x="50" y="44"/>
                      <a:pt x="43" y="43"/>
                      <a:pt x="36" y="45"/>
                    </a:cubicBezTo>
                    <a:cubicBezTo>
                      <a:pt x="30" y="47"/>
                      <a:pt x="25" y="54"/>
                      <a:pt x="22" y="59"/>
                    </a:cubicBezTo>
                    <a:cubicBezTo>
                      <a:pt x="12" y="71"/>
                      <a:pt x="10" y="78"/>
                      <a:pt x="16" y="86"/>
                    </a:cubicBezTo>
                    <a:cubicBezTo>
                      <a:pt x="12" y="88"/>
                      <a:pt x="2" y="98"/>
                      <a:pt x="1" y="102"/>
                    </a:cubicBezTo>
                    <a:cubicBezTo>
                      <a:pt x="0" y="111"/>
                      <a:pt x="6" y="114"/>
                      <a:pt x="9" y="120"/>
                    </a:cubicBezTo>
                    <a:cubicBezTo>
                      <a:pt x="12" y="125"/>
                      <a:pt x="16" y="136"/>
                      <a:pt x="30" y="137"/>
                    </a:cubicBezTo>
                    <a:cubicBezTo>
                      <a:pt x="43" y="138"/>
                      <a:pt x="65" y="131"/>
                      <a:pt x="71" y="129"/>
                    </a:cubicBezTo>
                    <a:cubicBezTo>
                      <a:pt x="91" y="125"/>
                      <a:pt x="83" y="115"/>
                      <a:pt x="87" y="103"/>
                    </a:cubicBezTo>
                    <a:cubicBezTo>
                      <a:pt x="83" y="123"/>
                      <a:pt x="94" y="123"/>
                      <a:pt x="113" y="109"/>
                    </a:cubicBezTo>
                    <a:cubicBezTo>
                      <a:pt x="121" y="103"/>
                      <a:pt x="159" y="72"/>
                      <a:pt x="129" y="75"/>
                    </a:cubicBezTo>
                    <a:cubicBezTo>
                      <a:pt x="133" y="74"/>
                      <a:pt x="138" y="76"/>
                      <a:pt x="141" y="74"/>
                    </a:cubicBezTo>
                    <a:cubicBezTo>
                      <a:pt x="148" y="71"/>
                      <a:pt x="149" y="63"/>
                      <a:pt x="151" y="58"/>
                    </a:cubicBezTo>
                    <a:cubicBezTo>
                      <a:pt x="155" y="49"/>
                      <a:pt x="155" y="43"/>
                      <a:pt x="139" y="45"/>
                    </a:cubicBezTo>
                    <a:cubicBezTo>
                      <a:pt x="146" y="42"/>
                      <a:pt x="150" y="43"/>
                      <a:pt x="156" y="39"/>
                    </a:cubicBezTo>
                    <a:cubicBezTo>
                      <a:pt x="161" y="34"/>
                      <a:pt x="160" y="25"/>
                      <a:pt x="160" y="20"/>
                    </a:cubicBezTo>
                    <a:cubicBezTo>
                      <a:pt x="159" y="10"/>
                      <a:pt x="152" y="0"/>
                      <a:pt x="139" y="0"/>
                    </a:cubicBezTo>
                    <a:cubicBezTo>
                      <a:pt x="132" y="0"/>
                      <a:pt x="128" y="6"/>
                      <a:pt x="121" y="8"/>
                    </a:cubicBezTo>
                    <a:cubicBezTo>
                      <a:pt x="116" y="9"/>
                      <a:pt x="109" y="4"/>
                      <a:pt x="103" y="7"/>
                    </a:cubicBezTo>
                    <a:cubicBezTo>
                      <a:pt x="93" y="13"/>
                      <a:pt x="99" y="25"/>
                      <a:pt x="100" y="32"/>
                    </a:cubicBezTo>
                    <a:close/>
                  </a:path>
                </a:pathLst>
              </a:custGeom>
              <a:solidFill>
                <a:srgbClr val="FE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7" name="Freeform 123">
                <a:extLst>
                  <a:ext uri="{FF2B5EF4-FFF2-40B4-BE49-F238E27FC236}">
                    <a16:creationId xmlns:a16="http://schemas.microsoft.com/office/drawing/2014/main" id="{D5456F83-31C5-3ECB-A32D-5FB7A32D3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2" y="1670"/>
                <a:ext cx="149" cy="151"/>
              </a:xfrm>
              <a:custGeom>
                <a:avLst/>
                <a:gdLst>
                  <a:gd name="T0" fmla="*/ 269 w 71"/>
                  <a:gd name="T1" fmla="*/ 241 h 72"/>
                  <a:gd name="T2" fmla="*/ 76 w 71"/>
                  <a:gd name="T3" fmla="*/ 268 h 72"/>
                  <a:gd name="T4" fmla="*/ 44 w 71"/>
                  <a:gd name="T5" fmla="*/ 76 h 72"/>
                  <a:gd name="T6" fmla="*/ 237 w 71"/>
                  <a:gd name="T7" fmla="*/ 44 h 72"/>
                  <a:gd name="T8" fmla="*/ 269 w 71"/>
                  <a:gd name="T9" fmla="*/ 241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" h="72">
                    <a:moveTo>
                      <a:pt x="61" y="55"/>
                    </a:moveTo>
                    <a:cubicBezTo>
                      <a:pt x="51" y="69"/>
                      <a:pt x="31" y="72"/>
                      <a:pt x="17" y="61"/>
                    </a:cubicBezTo>
                    <a:cubicBezTo>
                      <a:pt x="3" y="51"/>
                      <a:pt x="0" y="31"/>
                      <a:pt x="10" y="17"/>
                    </a:cubicBezTo>
                    <a:cubicBezTo>
                      <a:pt x="20" y="3"/>
                      <a:pt x="40" y="0"/>
                      <a:pt x="54" y="10"/>
                    </a:cubicBezTo>
                    <a:cubicBezTo>
                      <a:pt x="68" y="21"/>
                      <a:pt x="71" y="40"/>
                      <a:pt x="61" y="55"/>
                    </a:cubicBezTo>
                    <a:close/>
                  </a:path>
                </a:pathLst>
              </a:custGeom>
              <a:solidFill>
                <a:srgbClr val="FC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8" name="Freeform 124">
                <a:extLst>
                  <a:ext uri="{FF2B5EF4-FFF2-40B4-BE49-F238E27FC236}">
                    <a16:creationId xmlns:a16="http://schemas.microsoft.com/office/drawing/2014/main" id="{59242780-6EF4-7EDA-8C10-BD3A8C416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6" y="1685"/>
                <a:ext cx="120" cy="121"/>
              </a:xfrm>
              <a:custGeom>
                <a:avLst/>
                <a:gdLst>
                  <a:gd name="T0" fmla="*/ 217 w 57"/>
                  <a:gd name="T1" fmla="*/ 192 h 58"/>
                  <a:gd name="T2" fmla="*/ 61 w 57"/>
                  <a:gd name="T3" fmla="*/ 213 h 58"/>
                  <a:gd name="T4" fmla="*/ 36 w 57"/>
                  <a:gd name="T5" fmla="*/ 61 h 58"/>
                  <a:gd name="T6" fmla="*/ 192 w 57"/>
                  <a:gd name="T7" fmla="*/ 35 h 58"/>
                  <a:gd name="T8" fmla="*/ 217 w 57"/>
                  <a:gd name="T9" fmla="*/ 19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49" y="44"/>
                    </a:moveTo>
                    <a:cubicBezTo>
                      <a:pt x="41" y="55"/>
                      <a:pt x="25" y="58"/>
                      <a:pt x="14" y="49"/>
                    </a:cubicBezTo>
                    <a:cubicBezTo>
                      <a:pt x="2" y="41"/>
                      <a:pt x="0" y="25"/>
                      <a:pt x="8" y="14"/>
                    </a:cubicBezTo>
                    <a:cubicBezTo>
                      <a:pt x="16" y="3"/>
                      <a:pt x="32" y="0"/>
                      <a:pt x="43" y="8"/>
                    </a:cubicBezTo>
                    <a:cubicBezTo>
                      <a:pt x="55" y="17"/>
                      <a:pt x="57" y="32"/>
                      <a:pt x="49" y="44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9" name="Freeform 125">
                <a:extLst>
                  <a:ext uri="{FF2B5EF4-FFF2-40B4-BE49-F238E27FC236}">
                    <a16:creationId xmlns:a16="http://schemas.microsoft.com/office/drawing/2014/main" id="{F0D83470-E48B-BC0A-59D6-CE9A676A9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8" y="1727"/>
                <a:ext cx="36" cy="37"/>
              </a:xfrm>
              <a:custGeom>
                <a:avLst/>
                <a:gdLst>
                  <a:gd name="T0" fmla="*/ 68 w 17"/>
                  <a:gd name="T1" fmla="*/ 55 h 18"/>
                  <a:gd name="T2" fmla="*/ 17 w 17"/>
                  <a:gd name="T3" fmla="*/ 64 h 18"/>
                  <a:gd name="T4" fmla="*/ 8 w 17"/>
                  <a:gd name="T5" fmla="*/ 16 h 18"/>
                  <a:gd name="T6" fmla="*/ 59 w 17"/>
                  <a:gd name="T7" fmla="*/ 12 h 18"/>
                  <a:gd name="T8" fmla="*/ 68 w 17"/>
                  <a:gd name="T9" fmla="*/ 55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8">
                    <a:moveTo>
                      <a:pt x="15" y="13"/>
                    </a:moveTo>
                    <a:cubicBezTo>
                      <a:pt x="12" y="17"/>
                      <a:pt x="7" y="18"/>
                      <a:pt x="4" y="15"/>
                    </a:cubicBezTo>
                    <a:cubicBezTo>
                      <a:pt x="1" y="13"/>
                      <a:pt x="0" y="8"/>
                      <a:pt x="2" y="4"/>
                    </a:cubicBezTo>
                    <a:cubicBezTo>
                      <a:pt x="5" y="1"/>
                      <a:pt x="10" y="0"/>
                      <a:pt x="13" y="3"/>
                    </a:cubicBezTo>
                    <a:cubicBezTo>
                      <a:pt x="16" y="5"/>
                      <a:pt x="17" y="10"/>
                      <a:pt x="15" y="13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0" name="Freeform 126">
                <a:extLst>
                  <a:ext uri="{FF2B5EF4-FFF2-40B4-BE49-F238E27FC236}">
                    <a16:creationId xmlns:a16="http://schemas.microsoft.com/office/drawing/2014/main" id="{2DBA1D5A-AC46-C235-3140-61ED10BCE8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7" y="2132"/>
                <a:ext cx="577" cy="529"/>
              </a:xfrm>
              <a:custGeom>
                <a:avLst/>
                <a:gdLst>
                  <a:gd name="T0" fmla="*/ 8 w 275"/>
                  <a:gd name="T1" fmla="*/ 714 h 252"/>
                  <a:gd name="T2" fmla="*/ 290 w 275"/>
                  <a:gd name="T3" fmla="*/ 785 h 252"/>
                  <a:gd name="T4" fmla="*/ 617 w 275"/>
                  <a:gd name="T5" fmla="*/ 590 h 252"/>
                  <a:gd name="T6" fmla="*/ 690 w 275"/>
                  <a:gd name="T7" fmla="*/ 926 h 252"/>
                  <a:gd name="T8" fmla="*/ 837 w 275"/>
                  <a:gd name="T9" fmla="*/ 1079 h 252"/>
                  <a:gd name="T10" fmla="*/ 1070 w 275"/>
                  <a:gd name="T11" fmla="*/ 886 h 252"/>
                  <a:gd name="T12" fmla="*/ 833 w 275"/>
                  <a:gd name="T13" fmla="*/ 141 h 252"/>
                  <a:gd name="T14" fmla="*/ 92 w 275"/>
                  <a:gd name="T15" fmla="*/ 369 h 252"/>
                  <a:gd name="T16" fmla="*/ 8 w 275"/>
                  <a:gd name="T17" fmla="*/ 714 h 2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75" h="252">
                    <a:moveTo>
                      <a:pt x="2" y="162"/>
                    </a:moveTo>
                    <a:cubicBezTo>
                      <a:pt x="0" y="204"/>
                      <a:pt x="51" y="203"/>
                      <a:pt x="66" y="178"/>
                    </a:cubicBezTo>
                    <a:cubicBezTo>
                      <a:pt x="93" y="142"/>
                      <a:pt x="122" y="127"/>
                      <a:pt x="140" y="134"/>
                    </a:cubicBezTo>
                    <a:cubicBezTo>
                      <a:pt x="158" y="142"/>
                      <a:pt x="171" y="171"/>
                      <a:pt x="157" y="210"/>
                    </a:cubicBezTo>
                    <a:cubicBezTo>
                      <a:pt x="149" y="233"/>
                      <a:pt x="165" y="252"/>
                      <a:pt x="190" y="245"/>
                    </a:cubicBezTo>
                    <a:cubicBezTo>
                      <a:pt x="203" y="241"/>
                      <a:pt x="228" y="225"/>
                      <a:pt x="243" y="201"/>
                    </a:cubicBezTo>
                    <a:cubicBezTo>
                      <a:pt x="275" y="141"/>
                      <a:pt x="248" y="63"/>
                      <a:pt x="189" y="32"/>
                    </a:cubicBezTo>
                    <a:cubicBezTo>
                      <a:pt x="129" y="0"/>
                      <a:pt x="52" y="24"/>
                      <a:pt x="21" y="84"/>
                    </a:cubicBezTo>
                    <a:cubicBezTo>
                      <a:pt x="12" y="100"/>
                      <a:pt x="3" y="144"/>
                      <a:pt x="2" y="162"/>
                    </a:cubicBezTo>
                    <a:close/>
                  </a:path>
                </a:pathLst>
              </a:custGeom>
              <a:solidFill>
                <a:srgbClr val="C9EB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1" name="Freeform 127">
                <a:extLst>
                  <a:ext uri="{FF2B5EF4-FFF2-40B4-BE49-F238E27FC236}">
                    <a16:creationId xmlns:a16="http://schemas.microsoft.com/office/drawing/2014/main" id="{03B43ABC-D4A3-ADF3-0FB3-6D77932F6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8" y="2094"/>
                <a:ext cx="502" cy="537"/>
              </a:xfrm>
              <a:custGeom>
                <a:avLst/>
                <a:gdLst>
                  <a:gd name="T0" fmla="*/ 0 w 239"/>
                  <a:gd name="T1" fmla="*/ 457 h 256"/>
                  <a:gd name="T2" fmla="*/ 697 w 239"/>
                  <a:gd name="T3" fmla="*/ 237 h 256"/>
                  <a:gd name="T4" fmla="*/ 922 w 239"/>
                  <a:gd name="T5" fmla="*/ 942 h 256"/>
                  <a:gd name="T6" fmla="*/ 702 w 239"/>
                  <a:gd name="T7" fmla="*/ 1126 h 256"/>
                  <a:gd name="T8" fmla="*/ 895 w 239"/>
                  <a:gd name="T9" fmla="*/ 568 h 256"/>
                  <a:gd name="T10" fmla="*/ 0 w 239"/>
                  <a:gd name="T11" fmla="*/ 457 h 2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9" h="256">
                    <a:moveTo>
                      <a:pt x="0" y="104"/>
                    </a:moveTo>
                    <a:cubicBezTo>
                      <a:pt x="30" y="47"/>
                      <a:pt x="102" y="24"/>
                      <a:pt x="158" y="54"/>
                    </a:cubicBezTo>
                    <a:cubicBezTo>
                      <a:pt x="214" y="84"/>
                      <a:pt x="239" y="158"/>
                      <a:pt x="209" y="214"/>
                    </a:cubicBezTo>
                    <a:cubicBezTo>
                      <a:pt x="196" y="237"/>
                      <a:pt x="177" y="255"/>
                      <a:pt x="159" y="256"/>
                    </a:cubicBezTo>
                    <a:cubicBezTo>
                      <a:pt x="191" y="238"/>
                      <a:pt x="225" y="189"/>
                      <a:pt x="203" y="129"/>
                    </a:cubicBezTo>
                    <a:cubicBezTo>
                      <a:pt x="181" y="68"/>
                      <a:pt x="83" y="0"/>
                      <a:pt x="0" y="10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2" name="Freeform 128">
                <a:extLst>
                  <a:ext uri="{FF2B5EF4-FFF2-40B4-BE49-F238E27FC236}">
                    <a16:creationId xmlns:a16="http://schemas.microsoft.com/office/drawing/2014/main" id="{8361EE83-41BF-1C1F-499F-609854E1C4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7" y="2423"/>
                <a:ext cx="172" cy="173"/>
              </a:xfrm>
              <a:custGeom>
                <a:avLst/>
                <a:gdLst>
                  <a:gd name="T0" fmla="*/ 329 w 82"/>
                  <a:gd name="T1" fmla="*/ 108 h 82"/>
                  <a:gd name="T2" fmla="*/ 237 w 82"/>
                  <a:gd name="T3" fmla="*/ 325 h 82"/>
                  <a:gd name="T4" fmla="*/ 31 w 82"/>
                  <a:gd name="T5" fmla="*/ 257 h 82"/>
                  <a:gd name="T6" fmla="*/ 124 w 82"/>
                  <a:gd name="T7" fmla="*/ 44 h 82"/>
                  <a:gd name="T8" fmla="*/ 329 w 82"/>
                  <a:gd name="T9" fmla="*/ 108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" h="82">
                    <a:moveTo>
                      <a:pt x="75" y="24"/>
                    </a:moveTo>
                    <a:cubicBezTo>
                      <a:pt x="82" y="41"/>
                      <a:pt x="73" y="63"/>
                      <a:pt x="54" y="73"/>
                    </a:cubicBezTo>
                    <a:cubicBezTo>
                      <a:pt x="35" y="82"/>
                      <a:pt x="14" y="76"/>
                      <a:pt x="7" y="58"/>
                    </a:cubicBezTo>
                    <a:cubicBezTo>
                      <a:pt x="0" y="41"/>
                      <a:pt x="9" y="19"/>
                      <a:pt x="28" y="10"/>
                    </a:cubicBezTo>
                    <a:cubicBezTo>
                      <a:pt x="47" y="0"/>
                      <a:pt x="68" y="7"/>
                      <a:pt x="75" y="24"/>
                    </a:cubicBezTo>
                    <a:close/>
                  </a:path>
                </a:pathLst>
              </a:custGeom>
              <a:solidFill>
                <a:srgbClr val="FC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3" name="Freeform 129">
                <a:extLst>
                  <a:ext uri="{FF2B5EF4-FFF2-40B4-BE49-F238E27FC236}">
                    <a16:creationId xmlns:a16="http://schemas.microsoft.com/office/drawing/2014/main" id="{4EAF9467-0DE5-0C54-CA78-CBD14CB5F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440"/>
                <a:ext cx="139" cy="139"/>
              </a:xfrm>
              <a:custGeom>
                <a:avLst/>
                <a:gdLst>
                  <a:gd name="T0" fmla="*/ 265 w 66"/>
                  <a:gd name="T1" fmla="*/ 84 h 66"/>
                  <a:gd name="T2" fmla="*/ 196 w 66"/>
                  <a:gd name="T3" fmla="*/ 261 h 66"/>
                  <a:gd name="T4" fmla="*/ 27 w 66"/>
                  <a:gd name="T5" fmla="*/ 209 h 66"/>
                  <a:gd name="T6" fmla="*/ 97 w 66"/>
                  <a:gd name="T7" fmla="*/ 36 h 66"/>
                  <a:gd name="T8" fmla="*/ 265 w 66"/>
                  <a:gd name="T9" fmla="*/ 84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66">
                    <a:moveTo>
                      <a:pt x="60" y="19"/>
                    </a:moveTo>
                    <a:cubicBezTo>
                      <a:pt x="66" y="33"/>
                      <a:pt x="59" y="51"/>
                      <a:pt x="44" y="59"/>
                    </a:cubicBezTo>
                    <a:cubicBezTo>
                      <a:pt x="28" y="66"/>
                      <a:pt x="11" y="61"/>
                      <a:pt x="6" y="47"/>
                    </a:cubicBezTo>
                    <a:cubicBezTo>
                      <a:pt x="0" y="33"/>
                      <a:pt x="7" y="16"/>
                      <a:pt x="22" y="8"/>
                    </a:cubicBezTo>
                    <a:cubicBezTo>
                      <a:pt x="38" y="0"/>
                      <a:pt x="55" y="5"/>
                      <a:pt x="60" y="19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4" name="Freeform 130">
                <a:extLst>
                  <a:ext uri="{FF2B5EF4-FFF2-40B4-BE49-F238E27FC236}">
                    <a16:creationId xmlns:a16="http://schemas.microsoft.com/office/drawing/2014/main" id="{ECF03089-9CFB-CDF7-7598-65E781911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2" y="2489"/>
                <a:ext cx="42" cy="42"/>
              </a:xfrm>
              <a:custGeom>
                <a:avLst/>
                <a:gdLst>
                  <a:gd name="T0" fmla="*/ 80 w 20"/>
                  <a:gd name="T1" fmla="*/ 27 h 20"/>
                  <a:gd name="T2" fmla="*/ 57 w 20"/>
                  <a:gd name="T3" fmla="*/ 80 h 20"/>
                  <a:gd name="T4" fmla="*/ 8 w 20"/>
                  <a:gd name="T5" fmla="*/ 61 h 20"/>
                  <a:gd name="T6" fmla="*/ 32 w 20"/>
                  <a:gd name="T7" fmla="*/ 13 h 20"/>
                  <a:gd name="T8" fmla="*/ 80 w 20"/>
                  <a:gd name="T9" fmla="*/ 2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18" y="6"/>
                    </a:moveTo>
                    <a:cubicBezTo>
                      <a:pt x="20" y="10"/>
                      <a:pt x="18" y="16"/>
                      <a:pt x="13" y="18"/>
                    </a:cubicBezTo>
                    <a:cubicBezTo>
                      <a:pt x="9" y="20"/>
                      <a:pt x="3" y="19"/>
                      <a:pt x="2" y="14"/>
                    </a:cubicBezTo>
                    <a:cubicBezTo>
                      <a:pt x="0" y="10"/>
                      <a:pt x="2" y="5"/>
                      <a:pt x="7" y="3"/>
                    </a:cubicBezTo>
                    <a:cubicBezTo>
                      <a:pt x="11" y="0"/>
                      <a:pt x="17" y="2"/>
                      <a:pt x="18" y="6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5" name="Freeform 131">
                <a:extLst>
                  <a:ext uri="{FF2B5EF4-FFF2-40B4-BE49-F238E27FC236}">
                    <a16:creationId xmlns:a16="http://schemas.microsoft.com/office/drawing/2014/main" id="{1E4079E3-6FEC-BD31-1ACE-143F4D79A4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2656"/>
                <a:ext cx="476" cy="544"/>
              </a:xfrm>
              <a:custGeom>
                <a:avLst/>
                <a:gdLst>
                  <a:gd name="T0" fmla="*/ 172 w 227"/>
                  <a:gd name="T1" fmla="*/ 958 h 259"/>
                  <a:gd name="T2" fmla="*/ 212 w 227"/>
                  <a:gd name="T3" fmla="*/ 939 h 259"/>
                  <a:gd name="T4" fmla="*/ 208 w 227"/>
                  <a:gd name="T5" fmla="*/ 882 h 259"/>
                  <a:gd name="T6" fmla="*/ 197 w 227"/>
                  <a:gd name="T7" fmla="*/ 762 h 259"/>
                  <a:gd name="T8" fmla="*/ 115 w 227"/>
                  <a:gd name="T9" fmla="*/ 706 h 259"/>
                  <a:gd name="T10" fmla="*/ 124 w 227"/>
                  <a:gd name="T11" fmla="*/ 601 h 259"/>
                  <a:gd name="T12" fmla="*/ 140 w 227"/>
                  <a:gd name="T13" fmla="*/ 525 h 259"/>
                  <a:gd name="T14" fmla="*/ 164 w 227"/>
                  <a:gd name="T15" fmla="*/ 454 h 259"/>
                  <a:gd name="T16" fmla="*/ 145 w 227"/>
                  <a:gd name="T17" fmla="*/ 370 h 259"/>
                  <a:gd name="T18" fmla="*/ 233 w 227"/>
                  <a:gd name="T19" fmla="*/ 361 h 259"/>
                  <a:gd name="T20" fmla="*/ 260 w 227"/>
                  <a:gd name="T21" fmla="*/ 265 h 259"/>
                  <a:gd name="T22" fmla="*/ 338 w 227"/>
                  <a:gd name="T23" fmla="*/ 212 h 259"/>
                  <a:gd name="T24" fmla="*/ 421 w 227"/>
                  <a:gd name="T25" fmla="*/ 128 h 259"/>
                  <a:gd name="T26" fmla="*/ 421 w 227"/>
                  <a:gd name="T27" fmla="*/ 128 h 259"/>
                  <a:gd name="T28" fmla="*/ 528 w 227"/>
                  <a:gd name="T29" fmla="*/ 185 h 259"/>
                  <a:gd name="T30" fmla="*/ 642 w 227"/>
                  <a:gd name="T31" fmla="*/ 116 h 259"/>
                  <a:gd name="T32" fmla="*/ 738 w 227"/>
                  <a:gd name="T33" fmla="*/ 229 h 259"/>
                  <a:gd name="T34" fmla="*/ 849 w 227"/>
                  <a:gd name="T35" fmla="*/ 317 h 259"/>
                  <a:gd name="T36" fmla="*/ 822 w 227"/>
                  <a:gd name="T37" fmla="*/ 445 h 259"/>
                  <a:gd name="T38" fmla="*/ 910 w 227"/>
                  <a:gd name="T39" fmla="*/ 525 h 259"/>
                  <a:gd name="T40" fmla="*/ 841 w 227"/>
                  <a:gd name="T41" fmla="*/ 582 h 259"/>
                  <a:gd name="T42" fmla="*/ 862 w 227"/>
                  <a:gd name="T43" fmla="*/ 674 h 259"/>
                  <a:gd name="T44" fmla="*/ 765 w 227"/>
                  <a:gd name="T45" fmla="*/ 746 h 259"/>
                  <a:gd name="T46" fmla="*/ 742 w 227"/>
                  <a:gd name="T47" fmla="*/ 825 h 259"/>
                  <a:gd name="T48" fmla="*/ 606 w 227"/>
                  <a:gd name="T49" fmla="*/ 838 h 259"/>
                  <a:gd name="T50" fmla="*/ 589 w 227"/>
                  <a:gd name="T51" fmla="*/ 939 h 259"/>
                  <a:gd name="T52" fmla="*/ 629 w 227"/>
                  <a:gd name="T53" fmla="*/ 1086 h 259"/>
                  <a:gd name="T54" fmla="*/ 698 w 227"/>
                  <a:gd name="T55" fmla="*/ 1086 h 259"/>
                  <a:gd name="T56" fmla="*/ 705 w 227"/>
                  <a:gd name="T57" fmla="*/ 935 h 259"/>
                  <a:gd name="T58" fmla="*/ 778 w 227"/>
                  <a:gd name="T59" fmla="*/ 861 h 259"/>
                  <a:gd name="T60" fmla="*/ 906 w 227"/>
                  <a:gd name="T61" fmla="*/ 781 h 259"/>
                  <a:gd name="T62" fmla="*/ 937 w 227"/>
                  <a:gd name="T63" fmla="*/ 590 h 259"/>
                  <a:gd name="T64" fmla="*/ 986 w 227"/>
                  <a:gd name="T65" fmla="*/ 428 h 259"/>
                  <a:gd name="T66" fmla="*/ 910 w 227"/>
                  <a:gd name="T67" fmla="*/ 277 h 259"/>
                  <a:gd name="T68" fmla="*/ 805 w 227"/>
                  <a:gd name="T69" fmla="*/ 84 h 259"/>
                  <a:gd name="T70" fmla="*/ 665 w 227"/>
                  <a:gd name="T71" fmla="*/ 23 h 259"/>
                  <a:gd name="T72" fmla="*/ 533 w 227"/>
                  <a:gd name="T73" fmla="*/ 4 h 259"/>
                  <a:gd name="T74" fmla="*/ 388 w 227"/>
                  <a:gd name="T75" fmla="*/ 61 h 259"/>
                  <a:gd name="T76" fmla="*/ 212 w 227"/>
                  <a:gd name="T77" fmla="*/ 149 h 259"/>
                  <a:gd name="T78" fmla="*/ 168 w 227"/>
                  <a:gd name="T79" fmla="*/ 265 h 259"/>
                  <a:gd name="T80" fmla="*/ 80 w 227"/>
                  <a:gd name="T81" fmla="*/ 357 h 259"/>
                  <a:gd name="T82" fmla="*/ 4 w 227"/>
                  <a:gd name="T83" fmla="*/ 512 h 259"/>
                  <a:gd name="T84" fmla="*/ 8 w 227"/>
                  <a:gd name="T85" fmla="*/ 601 h 259"/>
                  <a:gd name="T86" fmla="*/ 21 w 227"/>
                  <a:gd name="T87" fmla="*/ 714 h 259"/>
                  <a:gd name="T88" fmla="*/ 92 w 227"/>
                  <a:gd name="T89" fmla="*/ 781 h 259"/>
                  <a:gd name="T90" fmla="*/ 124 w 227"/>
                  <a:gd name="T91" fmla="*/ 899 h 259"/>
                  <a:gd name="T92" fmla="*/ 172 w 227"/>
                  <a:gd name="T93" fmla="*/ 958 h 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27" h="259">
                    <a:moveTo>
                      <a:pt x="39" y="217"/>
                    </a:moveTo>
                    <a:cubicBezTo>
                      <a:pt x="44" y="219"/>
                      <a:pt x="50" y="218"/>
                      <a:pt x="48" y="213"/>
                    </a:cubicBezTo>
                    <a:cubicBezTo>
                      <a:pt x="48" y="210"/>
                      <a:pt x="46" y="207"/>
                      <a:pt x="47" y="200"/>
                    </a:cubicBezTo>
                    <a:cubicBezTo>
                      <a:pt x="48" y="189"/>
                      <a:pt x="51" y="183"/>
                      <a:pt x="45" y="173"/>
                    </a:cubicBezTo>
                    <a:cubicBezTo>
                      <a:pt x="40" y="165"/>
                      <a:pt x="34" y="171"/>
                      <a:pt x="26" y="160"/>
                    </a:cubicBezTo>
                    <a:cubicBezTo>
                      <a:pt x="18" y="149"/>
                      <a:pt x="34" y="140"/>
                      <a:pt x="28" y="136"/>
                    </a:cubicBezTo>
                    <a:cubicBezTo>
                      <a:pt x="17" y="129"/>
                      <a:pt x="27" y="123"/>
                      <a:pt x="32" y="119"/>
                    </a:cubicBezTo>
                    <a:cubicBezTo>
                      <a:pt x="40" y="111"/>
                      <a:pt x="43" y="113"/>
                      <a:pt x="37" y="103"/>
                    </a:cubicBezTo>
                    <a:cubicBezTo>
                      <a:pt x="32" y="97"/>
                      <a:pt x="24" y="91"/>
                      <a:pt x="33" y="84"/>
                    </a:cubicBezTo>
                    <a:cubicBezTo>
                      <a:pt x="40" y="79"/>
                      <a:pt x="47" y="85"/>
                      <a:pt x="53" y="82"/>
                    </a:cubicBezTo>
                    <a:cubicBezTo>
                      <a:pt x="66" y="75"/>
                      <a:pt x="57" y="69"/>
                      <a:pt x="59" y="60"/>
                    </a:cubicBezTo>
                    <a:cubicBezTo>
                      <a:pt x="61" y="47"/>
                      <a:pt x="69" y="51"/>
                      <a:pt x="77" y="48"/>
                    </a:cubicBezTo>
                    <a:cubicBezTo>
                      <a:pt x="84" y="45"/>
                      <a:pt x="90" y="32"/>
                      <a:pt x="96" y="29"/>
                    </a:cubicBezTo>
                    <a:cubicBezTo>
                      <a:pt x="96" y="29"/>
                      <a:pt x="96" y="29"/>
                      <a:pt x="96" y="29"/>
                    </a:cubicBezTo>
                    <a:cubicBezTo>
                      <a:pt x="108" y="20"/>
                      <a:pt x="110" y="41"/>
                      <a:pt x="120" y="42"/>
                    </a:cubicBezTo>
                    <a:cubicBezTo>
                      <a:pt x="132" y="43"/>
                      <a:pt x="130" y="21"/>
                      <a:pt x="146" y="26"/>
                    </a:cubicBezTo>
                    <a:cubicBezTo>
                      <a:pt x="163" y="32"/>
                      <a:pt x="155" y="44"/>
                      <a:pt x="168" y="52"/>
                    </a:cubicBezTo>
                    <a:cubicBezTo>
                      <a:pt x="177" y="58"/>
                      <a:pt x="192" y="51"/>
                      <a:pt x="193" y="72"/>
                    </a:cubicBezTo>
                    <a:cubicBezTo>
                      <a:pt x="193" y="84"/>
                      <a:pt x="185" y="87"/>
                      <a:pt x="187" y="101"/>
                    </a:cubicBezTo>
                    <a:cubicBezTo>
                      <a:pt x="188" y="111"/>
                      <a:pt x="205" y="113"/>
                      <a:pt x="207" y="119"/>
                    </a:cubicBezTo>
                    <a:cubicBezTo>
                      <a:pt x="209" y="125"/>
                      <a:pt x="196" y="124"/>
                      <a:pt x="191" y="132"/>
                    </a:cubicBezTo>
                    <a:cubicBezTo>
                      <a:pt x="186" y="141"/>
                      <a:pt x="198" y="142"/>
                      <a:pt x="196" y="153"/>
                    </a:cubicBezTo>
                    <a:cubicBezTo>
                      <a:pt x="193" y="165"/>
                      <a:pt x="171" y="148"/>
                      <a:pt x="174" y="169"/>
                    </a:cubicBezTo>
                    <a:cubicBezTo>
                      <a:pt x="174" y="176"/>
                      <a:pt x="177" y="180"/>
                      <a:pt x="169" y="187"/>
                    </a:cubicBezTo>
                    <a:cubicBezTo>
                      <a:pt x="159" y="192"/>
                      <a:pt x="145" y="184"/>
                      <a:pt x="138" y="190"/>
                    </a:cubicBezTo>
                    <a:cubicBezTo>
                      <a:pt x="129" y="196"/>
                      <a:pt x="132" y="205"/>
                      <a:pt x="134" y="213"/>
                    </a:cubicBezTo>
                    <a:cubicBezTo>
                      <a:pt x="136" y="221"/>
                      <a:pt x="148" y="235"/>
                      <a:pt x="143" y="246"/>
                    </a:cubicBezTo>
                    <a:cubicBezTo>
                      <a:pt x="140" y="251"/>
                      <a:pt x="153" y="259"/>
                      <a:pt x="159" y="246"/>
                    </a:cubicBezTo>
                    <a:cubicBezTo>
                      <a:pt x="165" y="233"/>
                      <a:pt x="152" y="218"/>
                      <a:pt x="160" y="212"/>
                    </a:cubicBezTo>
                    <a:cubicBezTo>
                      <a:pt x="168" y="207"/>
                      <a:pt x="170" y="201"/>
                      <a:pt x="177" y="195"/>
                    </a:cubicBezTo>
                    <a:cubicBezTo>
                      <a:pt x="188" y="186"/>
                      <a:pt x="197" y="189"/>
                      <a:pt x="206" y="177"/>
                    </a:cubicBezTo>
                    <a:cubicBezTo>
                      <a:pt x="216" y="165"/>
                      <a:pt x="210" y="148"/>
                      <a:pt x="213" y="134"/>
                    </a:cubicBezTo>
                    <a:cubicBezTo>
                      <a:pt x="215" y="124"/>
                      <a:pt x="227" y="109"/>
                      <a:pt x="224" y="97"/>
                    </a:cubicBezTo>
                    <a:cubicBezTo>
                      <a:pt x="221" y="85"/>
                      <a:pt x="209" y="79"/>
                      <a:pt x="207" y="63"/>
                    </a:cubicBezTo>
                    <a:cubicBezTo>
                      <a:pt x="205" y="43"/>
                      <a:pt x="203" y="31"/>
                      <a:pt x="183" y="19"/>
                    </a:cubicBezTo>
                    <a:cubicBezTo>
                      <a:pt x="172" y="12"/>
                      <a:pt x="168" y="9"/>
                      <a:pt x="151" y="5"/>
                    </a:cubicBezTo>
                    <a:cubicBezTo>
                      <a:pt x="134" y="2"/>
                      <a:pt x="130" y="0"/>
                      <a:pt x="121" y="1"/>
                    </a:cubicBezTo>
                    <a:cubicBezTo>
                      <a:pt x="108" y="1"/>
                      <a:pt x="99" y="11"/>
                      <a:pt x="88" y="14"/>
                    </a:cubicBezTo>
                    <a:cubicBezTo>
                      <a:pt x="65" y="21"/>
                      <a:pt x="54" y="25"/>
                      <a:pt x="48" y="34"/>
                    </a:cubicBezTo>
                    <a:cubicBezTo>
                      <a:pt x="43" y="43"/>
                      <a:pt x="43" y="56"/>
                      <a:pt x="38" y="60"/>
                    </a:cubicBezTo>
                    <a:cubicBezTo>
                      <a:pt x="33" y="64"/>
                      <a:pt x="26" y="68"/>
                      <a:pt x="18" y="81"/>
                    </a:cubicBezTo>
                    <a:cubicBezTo>
                      <a:pt x="11" y="93"/>
                      <a:pt x="3" y="100"/>
                      <a:pt x="1" y="116"/>
                    </a:cubicBezTo>
                    <a:cubicBezTo>
                      <a:pt x="0" y="121"/>
                      <a:pt x="1" y="131"/>
                      <a:pt x="2" y="136"/>
                    </a:cubicBezTo>
                    <a:cubicBezTo>
                      <a:pt x="4" y="145"/>
                      <a:pt x="3" y="155"/>
                      <a:pt x="5" y="162"/>
                    </a:cubicBezTo>
                    <a:cubicBezTo>
                      <a:pt x="6" y="172"/>
                      <a:pt x="17" y="169"/>
                      <a:pt x="21" y="177"/>
                    </a:cubicBezTo>
                    <a:cubicBezTo>
                      <a:pt x="26" y="187"/>
                      <a:pt x="20" y="196"/>
                      <a:pt x="28" y="204"/>
                    </a:cubicBezTo>
                    <a:cubicBezTo>
                      <a:pt x="31" y="208"/>
                      <a:pt x="34" y="214"/>
                      <a:pt x="39" y="217"/>
                    </a:cubicBezTo>
                    <a:close/>
                  </a:path>
                </a:pathLst>
              </a:custGeom>
              <a:solidFill>
                <a:srgbClr val="FDF2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6" name="Oval 132">
                <a:extLst>
                  <a:ext uri="{FF2B5EF4-FFF2-40B4-BE49-F238E27FC236}">
                    <a16:creationId xmlns:a16="http://schemas.microsoft.com/office/drawing/2014/main" id="{72B8AE1F-95CC-868C-3B7A-57DFFAB86F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" y="1517"/>
                <a:ext cx="116" cy="115"/>
              </a:xfrm>
              <a:prstGeom prst="ellipse">
                <a:avLst/>
              </a:prstGeom>
              <a:solidFill>
                <a:srgbClr val="FC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57" name="Oval 133">
                <a:extLst>
                  <a:ext uri="{FF2B5EF4-FFF2-40B4-BE49-F238E27FC236}">
                    <a16:creationId xmlns:a16="http://schemas.microsoft.com/office/drawing/2014/main" id="{42AAAEE4-8694-376B-A55D-15C4EA6CD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" y="1529"/>
                <a:ext cx="86" cy="89"/>
              </a:xfrm>
              <a:prstGeom prst="ellipse">
                <a:avLst/>
              </a:pr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58" name="Oval 134">
                <a:extLst>
                  <a:ext uri="{FF2B5EF4-FFF2-40B4-BE49-F238E27FC236}">
                    <a16:creationId xmlns:a16="http://schemas.microsoft.com/office/drawing/2014/main" id="{A953519F-0C35-5469-5F09-95D7A0A3EE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1546"/>
                <a:ext cx="29" cy="30"/>
              </a:xfrm>
              <a:prstGeom prst="ellipse">
                <a:avLst/>
              </a:pr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59" name="Oval 135">
                <a:extLst>
                  <a:ext uri="{FF2B5EF4-FFF2-40B4-BE49-F238E27FC236}">
                    <a16:creationId xmlns:a16="http://schemas.microsoft.com/office/drawing/2014/main" id="{750B3055-BEB3-8ECF-3DE0-B24FFD3BD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1" y="1504"/>
                <a:ext cx="126" cy="118"/>
              </a:xfrm>
              <a:prstGeom prst="ellipse">
                <a:avLst/>
              </a:prstGeom>
              <a:solidFill>
                <a:srgbClr val="FC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60" name="Oval 136">
                <a:extLst>
                  <a:ext uri="{FF2B5EF4-FFF2-40B4-BE49-F238E27FC236}">
                    <a16:creationId xmlns:a16="http://schemas.microsoft.com/office/drawing/2014/main" id="{4DE33B14-1E9A-BD14-F50C-0FB2DC4E7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515"/>
                <a:ext cx="94" cy="96"/>
              </a:xfrm>
              <a:prstGeom prst="ellipse">
                <a:avLst/>
              </a:pr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61" name="Oval 137">
                <a:extLst>
                  <a:ext uri="{FF2B5EF4-FFF2-40B4-BE49-F238E27FC236}">
                    <a16:creationId xmlns:a16="http://schemas.microsoft.com/office/drawing/2014/main" id="{80F872A7-DE1A-E3CB-C5D5-81CB3AE41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7" y="1546"/>
                <a:ext cx="27" cy="28"/>
              </a:xfrm>
              <a:prstGeom prst="ellipse">
                <a:avLst/>
              </a:pr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9162" name="Freeform 138">
                <a:extLst>
                  <a:ext uri="{FF2B5EF4-FFF2-40B4-BE49-F238E27FC236}">
                    <a16:creationId xmlns:a16="http://schemas.microsoft.com/office/drawing/2014/main" id="{EB0499C2-A9E5-3199-AA3F-BE202EDA9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5" y="1441"/>
                <a:ext cx="222" cy="97"/>
              </a:xfrm>
              <a:custGeom>
                <a:avLst/>
                <a:gdLst>
                  <a:gd name="T0" fmla="*/ 48 w 106"/>
                  <a:gd name="T1" fmla="*/ 152 h 46"/>
                  <a:gd name="T2" fmla="*/ 264 w 106"/>
                  <a:gd name="T3" fmla="*/ 103 h 46"/>
                  <a:gd name="T4" fmla="*/ 421 w 106"/>
                  <a:gd name="T5" fmla="*/ 169 h 46"/>
                  <a:gd name="T6" fmla="*/ 268 w 106"/>
                  <a:gd name="T7" fmla="*/ 27 h 46"/>
                  <a:gd name="T8" fmla="*/ 48 w 106"/>
                  <a:gd name="T9" fmla="*/ 15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" h="46">
                    <a:moveTo>
                      <a:pt x="11" y="34"/>
                    </a:moveTo>
                    <a:cubicBezTo>
                      <a:pt x="18" y="42"/>
                      <a:pt x="37" y="18"/>
                      <a:pt x="60" y="23"/>
                    </a:cubicBezTo>
                    <a:cubicBezTo>
                      <a:pt x="84" y="28"/>
                      <a:pt x="85" y="46"/>
                      <a:pt x="96" y="38"/>
                    </a:cubicBezTo>
                    <a:cubicBezTo>
                      <a:pt x="106" y="31"/>
                      <a:pt x="89" y="12"/>
                      <a:pt x="61" y="6"/>
                    </a:cubicBezTo>
                    <a:cubicBezTo>
                      <a:pt x="34" y="0"/>
                      <a:pt x="0" y="21"/>
                      <a:pt x="11" y="34"/>
                    </a:cubicBezTo>
                    <a:close/>
                  </a:path>
                </a:pathLst>
              </a:custGeom>
              <a:solidFill>
                <a:srgbClr val="C9EB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3" name="Freeform 139">
                <a:extLst>
                  <a:ext uri="{FF2B5EF4-FFF2-40B4-BE49-F238E27FC236}">
                    <a16:creationId xmlns:a16="http://schemas.microsoft.com/office/drawing/2014/main" id="{A7CC5701-128C-C6AD-2849-5D942F872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1546"/>
                <a:ext cx="235" cy="181"/>
              </a:xfrm>
              <a:custGeom>
                <a:avLst/>
                <a:gdLst>
                  <a:gd name="T0" fmla="*/ 101 w 112"/>
                  <a:gd name="T1" fmla="*/ 4 h 86"/>
                  <a:gd name="T2" fmla="*/ 172 w 112"/>
                  <a:gd name="T3" fmla="*/ 320 h 86"/>
                  <a:gd name="T4" fmla="*/ 485 w 112"/>
                  <a:gd name="T5" fmla="*/ 221 h 86"/>
                  <a:gd name="T6" fmla="*/ 229 w 112"/>
                  <a:gd name="T7" fmla="*/ 213 h 86"/>
                  <a:gd name="T8" fmla="*/ 101 w 112"/>
                  <a:gd name="T9" fmla="*/ 4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2" h="86">
                    <a:moveTo>
                      <a:pt x="23" y="1"/>
                    </a:moveTo>
                    <a:cubicBezTo>
                      <a:pt x="10" y="1"/>
                      <a:pt x="0" y="57"/>
                      <a:pt x="39" y="72"/>
                    </a:cubicBezTo>
                    <a:cubicBezTo>
                      <a:pt x="79" y="86"/>
                      <a:pt x="110" y="60"/>
                      <a:pt x="110" y="50"/>
                    </a:cubicBezTo>
                    <a:cubicBezTo>
                      <a:pt x="112" y="38"/>
                      <a:pt x="75" y="63"/>
                      <a:pt x="52" y="48"/>
                    </a:cubicBezTo>
                    <a:cubicBezTo>
                      <a:pt x="29" y="32"/>
                      <a:pt x="32" y="0"/>
                      <a:pt x="23" y="1"/>
                    </a:cubicBezTo>
                    <a:close/>
                  </a:path>
                </a:pathLst>
              </a:custGeom>
              <a:solidFill>
                <a:srgbClr val="C9EB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4" name="Freeform 140">
                <a:extLst>
                  <a:ext uri="{FF2B5EF4-FFF2-40B4-BE49-F238E27FC236}">
                    <a16:creationId xmlns:a16="http://schemas.microsoft.com/office/drawing/2014/main" id="{92CDFED1-632D-1F72-C6A3-FCD739308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713"/>
                <a:ext cx="214" cy="248"/>
              </a:xfrm>
              <a:custGeom>
                <a:avLst/>
                <a:gdLst>
                  <a:gd name="T0" fmla="*/ 361 w 102"/>
                  <a:gd name="T1" fmla="*/ 473 h 118"/>
                  <a:gd name="T2" fmla="*/ 245 w 102"/>
                  <a:gd name="T3" fmla="*/ 464 h 118"/>
                  <a:gd name="T4" fmla="*/ 189 w 102"/>
                  <a:gd name="T5" fmla="*/ 429 h 118"/>
                  <a:gd name="T6" fmla="*/ 124 w 102"/>
                  <a:gd name="T7" fmla="*/ 406 h 118"/>
                  <a:gd name="T8" fmla="*/ 88 w 102"/>
                  <a:gd name="T9" fmla="*/ 305 h 118"/>
                  <a:gd name="T10" fmla="*/ 76 w 102"/>
                  <a:gd name="T11" fmla="*/ 248 h 118"/>
                  <a:gd name="T12" fmla="*/ 105 w 102"/>
                  <a:gd name="T13" fmla="*/ 193 h 118"/>
                  <a:gd name="T14" fmla="*/ 120 w 102"/>
                  <a:gd name="T15" fmla="*/ 156 h 118"/>
                  <a:gd name="T16" fmla="*/ 164 w 102"/>
                  <a:gd name="T17" fmla="*/ 132 h 118"/>
                  <a:gd name="T18" fmla="*/ 245 w 102"/>
                  <a:gd name="T19" fmla="*/ 76 h 118"/>
                  <a:gd name="T20" fmla="*/ 348 w 102"/>
                  <a:gd name="T21" fmla="*/ 67 h 118"/>
                  <a:gd name="T22" fmla="*/ 397 w 102"/>
                  <a:gd name="T23" fmla="*/ 48 h 118"/>
                  <a:gd name="T24" fmla="*/ 449 w 102"/>
                  <a:gd name="T25" fmla="*/ 44 h 118"/>
                  <a:gd name="T26" fmla="*/ 418 w 102"/>
                  <a:gd name="T27" fmla="*/ 36 h 118"/>
                  <a:gd name="T28" fmla="*/ 348 w 102"/>
                  <a:gd name="T29" fmla="*/ 0 h 118"/>
                  <a:gd name="T30" fmla="*/ 153 w 102"/>
                  <a:gd name="T31" fmla="*/ 4 h 118"/>
                  <a:gd name="T32" fmla="*/ 88 w 102"/>
                  <a:gd name="T33" fmla="*/ 116 h 118"/>
                  <a:gd name="T34" fmla="*/ 0 w 102"/>
                  <a:gd name="T35" fmla="*/ 172 h 118"/>
                  <a:gd name="T36" fmla="*/ 0 w 102"/>
                  <a:gd name="T37" fmla="*/ 269 h 118"/>
                  <a:gd name="T38" fmla="*/ 48 w 102"/>
                  <a:gd name="T39" fmla="*/ 380 h 118"/>
                  <a:gd name="T40" fmla="*/ 105 w 102"/>
                  <a:gd name="T41" fmla="*/ 469 h 118"/>
                  <a:gd name="T42" fmla="*/ 204 w 102"/>
                  <a:gd name="T43" fmla="*/ 521 h 118"/>
                  <a:gd name="T44" fmla="*/ 329 w 102"/>
                  <a:gd name="T45" fmla="*/ 494 h 118"/>
                  <a:gd name="T46" fmla="*/ 361 w 102"/>
                  <a:gd name="T47" fmla="*/ 473 h 11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02" h="118">
                    <a:moveTo>
                      <a:pt x="82" y="107"/>
                    </a:moveTo>
                    <a:cubicBezTo>
                      <a:pt x="73" y="108"/>
                      <a:pt x="63" y="108"/>
                      <a:pt x="56" y="105"/>
                    </a:cubicBezTo>
                    <a:cubicBezTo>
                      <a:pt x="51" y="103"/>
                      <a:pt x="48" y="100"/>
                      <a:pt x="43" y="97"/>
                    </a:cubicBezTo>
                    <a:cubicBezTo>
                      <a:pt x="39" y="95"/>
                      <a:pt x="32" y="95"/>
                      <a:pt x="28" y="92"/>
                    </a:cubicBezTo>
                    <a:cubicBezTo>
                      <a:pt x="22" y="87"/>
                      <a:pt x="23" y="76"/>
                      <a:pt x="20" y="69"/>
                    </a:cubicBezTo>
                    <a:cubicBezTo>
                      <a:pt x="19" y="64"/>
                      <a:pt x="16" y="61"/>
                      <a:pt x="17" y="56"/>
                    </a:cubicBezTo>
                    <a:cubicBezTo>
                      <a:pt x="18" y="52"/>
                      <a:pt x="22" y="48"/>
                      <a:pt x="24" y="44"/>
                    </a:cubicBezTo>
                    <a:cubicBezTo>
                      <a:pt x="25" y="39"/>
                      <a:pt x="23" y="38"/>
                      <a:pt x="27" y="35"/>
                    </a:cubicBezTo>
                    <a:cubicBezTo>
                      <a:pt x="29" y="32"/>
                      <a:pt x="34" y="31"/>
                      <a:pt x="37" y="30"/>
                    </a:cubicBezTo>
                    <a:cubicBezTo>
                      <a:pt x="45" y="26"/>
                      <a:pt x="49" y="22"/>
                      <a:pt x="56" y="17"/>
                    </a:cubicBezTo>
                    <a:cubicBezTo>
                      <a:pt x="64" y="12"/>
                      <a:pt x="71" y="18"/>
                      <a:pt x="79" y="15"/>
                    </a:cubicBezTo>
                    <a:cubicBezTo>
                      <a:pt x="83" y="14"/>
                      <a:pt x="86" y="12"/>
                      <a:pt x="90" y="11"/>
                    </a:cubicBezTo>
                    <a:cubicBezTo>
                      <a:pt x="94" y="10"/>
                      <a:pt x="98" y="10"/>
                      <a:pt x="102" y="10"/>
                    </a:cubicBezTo>
                    <a:cubicBezTo>
                      <a:pt x="100" y="9"/>
                      <a:pt x="98" y="8"/>
                      <a:pt x="95" y="8"/>
                    </a:cubicBezTo>
                    <a:cubicBezTo>
                      <a:pt x="87" y="10"/>
                      <a:pt x="80" y="9"/>
                      <a:pt x="79" y="0"/>
                    </a:cubicBezTo>
                    <a:cubicBezTo>
                      <a:pt x="69" y="8"/>
                      <a:pt x="51" y="6"/>
                      <a:pt x="35" y="1"/>
                    </a:cubicBezTo>
                    <a:cubicBezTo>
                      <a:pt x="37" y="14"/>
                      <a:pt x="28" y="20"/>
                      <a:pt x="20" y="26"/>
                    </a:cubicBezTo>
                    <a:cubicBezTo>
                      <a:pt x="15" y="30"/>
                      <a:pt x="7" y="34"/>
                      <a:pt x="0" y="39"/>
                    </a:cubicBezTo>
                    <a:cubicBezTo>
                      <a:pt x="10" y="49"/>
                      <a:pt x="0" y="52"/>
                      <a:pt x="0" y="61"/>
                    </a:cubicBezTo>
                    <a:cubicBezTo>
                      <a:pt x="0" y="74"/>
                      <a:pt x="4" y="74"/>
                      <a:pt x="11" y="86"/>
                    </a:cubicBezTo>
                    <a:cubicBezTo>
                      <a:pt x="16" y="93"/>
                      <a:pt x="17" y="102"/>
                      <a:pt x="24" y="106"/>
                    </a:cubicBezTo>
                    <a:cubicBezTo>
                      <a:pt x="31" y="112"/>
                      <a:pt x="40" y="108"/>
                      <a:pt x="46" y="118"/>
                    </a:cubicBezTo>
                    <a:cubicBezTo>
                      <a:pt x="57" y="111"/>
                      <a:pt x="65" y="116"/>
                      <a:pt x="75" y="112"/>
                    </a:cubicBezTo>
                    <a:cubicBezTo>
                      <a:pt x="78" y="111"/>
                      <a:pt x="80" y="109"/>
                      <a:pt x="82" y="107"/>
                    </a:cubicBezTo>
                    <a:close/>
                  </a:path>
                </a:pathLst>
              </a:custGeom>
              <a:solidFill>
                <a:srgbClr val="F4A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5" name="Freeform 141">
                <a:extLst>
                  <a:ext uri="{FF2B5EF4-FFF2-40B4-BE49-F238E27FC236}">
                    <a16:creationId xmlns:a16="http://schemas.microsoft.com/office/drawing/2014/main" id="{E536995A-8E2F-F344-1936-3B72D0CD60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2776"/>
                <a:ext cx="306" cy="411"/>
              </a:xfrm>
              <a:custGeom>
                <a:avLst/>
                <a:gdLst>
                  <a:gd name="T0" fmla="*/ 589 w 146"/>
                  <a:gd name="T1" fmla="*/ 115 h 196"/>
                  <a:gd name="T2" fmla="*/ 614 w 146"/>
                  <a:gd name="T3" fmla="*/ 172 h 196"/>
                  <a:gd name="T4" fmla="*/ 576 w 146"/>
                  <a:gd name="T5" fmla="*/ 31 h 196"/>
                  <a:gd name="T6" fmla="*/ 461 w 146"/>
                  <a:gd name="T7" fmla="*/ 84 h 196"/>
                  <a:gd name="T8" fmla="*/ 373 w 146"/>
                  <a:gd name="T9" fmla="*/ 40 h 196"/>
                  <a:gd name="T10" fmla="*/ 285 w 146"/>
                  <a:gd name="T11" fmla="*/ 84 h 196"/>
                  <a:gd name="T12" fmla="*/ 207 w 146"/>
                  <a:gd name="T13" fmla="*/ 124 h 196"/>
                  <a:gd name="T14" fmla="*/ 172 w 146"/>
                  <a:gd name="T15" fmla="*/ 208 h 196"/>
                  <a:gd name="T16" fmla="*/ 88 w 146"/>
                  <a:gd name="T17" fmla="*/ 212 h 196"/>
                  <a:gd name="T18" fmla="*/ 92 w 146"/>
                  <a:gd name="T19" fmla="*/ 289 h 196"/>
                  <a:gd name="T20" fmla="*/ 48 w 146"/>
                  <a:gd name="T21" fmla="*/ 352 h 196"/>
                  <a:gd name="T22" fmla="*/ 40 w 146"/>
                  <a:gd name="T23" fmla="*/ 417 h 196"/>
                  <a:gd name="T24" fmla="*/ 124 w 146"/>
                  <a:gd name="T25" fmla="*/ 436 h 196"/>
                  <a:gd name="T26" fmla="*/ 113 w 146"/>
                  <a:gd name="T27" fmla="*/ 505 h 196"/>
                  <a:gd name="T28" fmla="*/ 101 w 146"/>
                  <a:gd name="T29" fmla="*/ 568 h 196"/>
                  <a:gd name="T30" fmla="*/ 140 w 146"/>
                  <a:gd name="T31" fmla="*/ 650 h 196"/>
                  <a:gd name="T32" fmla="*/ 228 w 146"/>
                  <a:gd name="T33" fmla="*/ 650 h 196"/>
                  <a:gd name="T34" fmla="*/ 233 w 146"/>
                  <a:gd name="T35" fmla="*/ 730 h 196"/>
                  <a:gd name="T36" fmla="*/ 277 w 146"/>
                  <a:gd name="T37" fmla="*/ 730 h 196"/>
                  <a:gd name="T38" fmla="*/ 289 w 146"/>
                  <a:gd name="T39" fmla="*/ 801 h 196"/>
                  <a:gd name="T40" fmla="*/ 400 w 146"/>
                  <a:gd name="T41" fmla="*/ 797 h 196"/>
                  <a:gd name="T42" fmla="*/ 528 w 146"/>
                  <a:gd name="T43" fmla="*/ 809 h 196"/>
                  <a:gd name="T44" fmla="*/ 518 w 146"/>
                  <a:gd name="T45" fmla="*/ 805 h 196"/>
                  <a:gd name="T46" fmla="*/ 377 w 146"/>
                  <a:gd name="T47" fmla="*/ 747 h 196"/>
                  <a:gd name="T48" fmla="*/ 293 w 146"/>
                  <a:gd name="T49" fmla="*/ 642 h 196"/>
                  <a:gd name="T50" fmla="*/ 245 w 146"/>
                  <a:gd name="T51" fmla="*/ 598 h 196"/>
                  <a:gd name="T52" fmla="*/ 245 w 146"/>
                  <a:gd name="T53" fmla="*/ 558 h 196"/>
                  <a:gd name="T54" fmla="*/ 224 w 146"/>
                  <a:gd name="T55" fmla="*/ 541 h 196"/>
                  <a:gd name="T56" fmla="*/ 184 w 146"/>
                  <a:gd name="T57" fmla="*/ 489 h 196"/>
                  <a:gd name="T58" fmla="*/ 193 w 146"/>
                  <a:gd name="T59" fmla="*/ 405 h 196"/>
                  <a:gd name="T60" fmla="*/ 184 w 146"/>
                  <a:gd name="T61" fmla="*/ 281 h 196"/>
                  <a:gd name="T62" fmla="*/ 228 w 146"/>
                  <a:gd name="T63" fmla="*/ 229 h 196"/>
                  <a:gd name="T64" fmla="*/ 260 w 146"/>
                  <a:gd name="T65" fmla="*/ 168 h 196"/>
                  <a:gd name="T66" fmla="*/ 381 w 146"/>
                  <a:gd name="T67" fmla="*/ 88 h 196"/>
                  <a:gd name="T68" fmla="*/ 532 w 146"/>
                  <a:gd name="T69" fmla="*/ 101 h 196"/>
                  <a:gd name="T70" fmla="*/ 589 w 146"/>
                  <a:gd name="T71" fmla="*/ 115 h 19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46" h="196">
                    <a:moveTo>
                      <a:pt x="134" y="26"/>
                    </a:moveTo>
                    <a:cubicBezTo>
                      <a:pt x="138" y="31"/>
                      <a:pt x="131" y="39"/>
                      <a:pt x="140" y="39"/>
                    </a:cubicBezTo>
                    <a:cubicBezTo>
                      <a:pt x="132" y="30"/>
                      <a:pt x="146" y="13"/>
                      <a:pt x="131" y="7"/>
                    </a:cubicBezTo>
                    <a:cubicBezTo>
                      <a:pt x="117" y="0"/>
                      <a:pt x="116" y="21"/>
                      <a:pt x="105" y="19"/>
                    </a:cubicBezTo>
                    <a:cubicBezTo>
                      <a:pt x="97" y="17"/>
                      <a:pt x="97" y="3"/>
                      <a:pt x="85" y="9"/>
                    </a:cubicBezTo>
                    <a:cubicBezTo>
                      <a:pt x="79" y="12"/>
                      <a:pt x="71" y="17"/>
                      <a:pt x="65" y="19"/>
                    </a:cubicBezTo>
                    <a:cubicBezTo>
                      <a:pt x="57" y="21"/>
                      <a:pt x="50" y="17"/>
                      <a:pt x="47" y="28"/>
                    </a:cubicBezTo>
                    <a:cubicBezTo>
                      <a:pt x="44" y="37"/>
                      <a:pt x="52" y="43"/>
                      <a:pt x="39" y="47"/>
                    </a:cubicBezTo>
                    <a:cubicBezTo>
                      <a:pt x="32" y="50"/>
                      <a:pt x="27" y="44"/>
                      <a:pt x="20" y="48"/>
                    </a:cubicBezTo>
                    <a:cubicBezTo>
                      <a:pt x="11" y="53"/>
                      <a:pt x="18" y="59"/>
                      <a:pt x="21" y="66"/>
                    </a:cubicBezTo>
                    <a:cubicBezTo>
                      <a:pt x="26" y="75"/>
                      <a:pt x="19" y="80"/>
                      <a:pt x="11" y="80"/>
                    </a:cubicBezTo>
                    <a:cubicBezTo>
                      <a:pt x="5" y="80"/>
                      <a:pt x="0" y="87"/>
                      <a:pt x="9" y="95"/>
                    </a:cubicBezTo>
                    <a:cubicBezTo>
                      <a:pt x="15" y="99"/>
                      <a:pt x="22" y="93"/>
                      <a:pt x="28" y="99"/>
                    </a:cubicBezTo>
                    <a:cubicBezTo>
                      <a:pt x="35" y="106"/>
                      <a:pt x="30" y="110"/>
                      <a:pt x="26" y="115"/>
                    </a:cubicBezTo>
                    <a:cubicBezTo>
                      <a:pt x="19" y="122"/>
                      <a:pt x="19" y="121"/>
                      <a:pt x="23" y="129"/>
                    </a:cubicBezTo>
                    <a:cubicBezTo>
                      <a:pt x="27" y="138"/>
                      <a:pt x="25" y="146"/>
                      <a:pt x="32" y="148"/>
                    </a:cubicBezTo>
                    <a:cubicBezTo>
                      <a:pt x="38" y="149"/>
                      <a:pt x="48" y="135"/>
                      <a:pt x="52" y="148"/>
                    </a:cubicBezTo>
                    <a:cubicBezTo>
                      <a:pt x="54" y="156"/>
                      <a:pt x="46" y="164"/>
                      <a:pt x="53" y="166"/>
                    </a:cubicBezTo>
                    <a:cubicBezTo>
                      <a:pt x="59" y="168"/>
                      <a:pt x="59" y="163"/>
                      <a:pt x="63" y="166"/>
                    </a:cubicBezTo>
                    <a:cubicBezTo>
                      <a:pt x="68" y="170"/>
                      <a:pt x="60" y="178"/>
                      <a:pt x="66" y="182"/>
                    </a:cubicBezTo>
                    <a:cubicBezTo>
                      <a:pt x="72" y="186"/>
                      <a:pt x="83" y="180"/>
                      <a:pt x="91" y="181"/>
                    </a:cubicBezTo>
                    <a:cubicBezTo>
                      <a:pt x="100" y="182"/>
                      <a:pt x="114" y="196"/>
                      <a:pt x="120" y="184"/>
                    </a:cubicBezTo>
                    <a:cubicBezTo>
                      <a:pt x="120" y="184"/>
                      <a:pt x="119" y="183"/>
                      <a:pt x="118" y="183"/>
                    </a:cubicBezTo>
                    <a:cubicBezTo>
                      <a:pt x="110" y="178"/>
                      <a:pt x="87" y="185"/>
                      <a:pt x="86" y="170"/>
                    </a:cubicBezTo>
                    <a:cubicBezTo>
                      <a:pt x="70" y="167"/>
                      <a:pt x="74" y="158"/>
                      <a:pt x="67" y="146"/>
                    </a:cubicBezTo>
                    <a:cubicBezTo>
                      <a:pt x="64" y="141"/>
                      <a:pt x="59" y="140"/>
                      <a:pt x="56" y="136"/>
                    </a:cubicBezTo>
                    <a:cubicBezTo>
                      <a:pt x="55" y="135"/>
                      <a:pt x="58" y="130"/>
                      <a:pt x="56" y="127"/>
                    </a:cubicBezTo>
                    <a:cubicBezTo>
                      <a:pt x="55" y="125"/>
                      <a:pt x="52" y="125"/>
                      <a:pt x="51" y="123"/>
                    </a:cubicBezTo>
                    <a:cubicBezTo>
                      <a:pt x="46" y="117"/>
                      <a:pt x="44" y="119"/>
                      <a:pt x="42" y="111"/>
                    </a:cubicBezTo>
                    <a:cubicBezTo>
                      <a:pt x="41" y="106"/>
                      <a:pt x="46" y="98"/>
                      <a:pt x="44" y="92"/>
                    </a:cubicBezTo>
                    <a:cubicBezTo>
                      <a:pt x="42" y="81"/>
                      <a:pt x="36" y="76"/>
                      <a:pt x="42" y="64"/>
                    </a:cubicBezTo>
                    <a:cubicBezTo>
                      <a:pt x="45" y="58"/>
                      <a:pt x="48" y="57"/>
                      <a:pt x="52" y="52"/>
                    </a:cubicBezTo>
                    <a:cubicBezTo>
                      <a:pt x="57" y="46"/>
                      <a:pt x="56" y="44"/>
                      <a:pt x="59" y="38"/>
                    </a:cubicBezTo>
                    <a:cubicBezTo>
                      <a:pt x="64" y="27"/>
                      <a:pt x="72" y="20"/>
                      <a:pt x="87" y="20"/>
                    </a:cubicBezTo>
                    <a:cubicBezTo>
                      <a:pt x="100" y="21"/>
                      <a:pt x="108" y="24"/>
                      <a:pt x="121" y="23"/>
                    </a:cubicBezTo>
                    <a:cubicBezTo>
                      <a:pt x="131" y="21"/>
                      <a:pt x="127" y="18"/>
                      <a:pt x="134" y="26"/>
                    </a:cubicBezTo>
                    <a:close/>
                  </a:path>
                </a:pathLst>
              </a:custGeom>
              <a:solidFill>
                <a:srgbClr val="F4A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6" name="Freeform 142">
                <a:extLst>
                  <a:ext uri="{FF2B5EF4-FFF2-40B4-BE49-F238E27FC236}">
                    <a16:creationId xmlns:a16="http://schemas.microsoft.com/office/drawing/2014/main" id="{B0BD1B17-9C6D-3FC2-598F-D255A25F7E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2698"/>
                <a:ext cx="370" cy="410"/>
              </a:xfrm>
              <a:custGeom>
                <a:avLst/>
                <a:gdLst>
                  <a:gd name="T0" fmla="*/ 761 w 176"/>
                  <a:gd name="T1" fmla="*/ 296 h 195"/>
                  <a:gd name="T2" fmla="*/ 778 w 176"/>
                  <a:gd name="T3" fmla="*/ 229 h 195"/>
                  <a:gd name="T4" fmla="*/ 666 w 176"/>
                  <a:gd name="T5" fmla="*/ 141 h 195"/>
                  <a:gd name="T6" fmla="*/ 570 w 176"/>
                  <a:gd name="T7" fmla="*/ 27 h 195"/>
                  <a:gd name="T8" fmla="*/ 456 w 176"/>
                  <a:gd name="T9" fmla="*/ 97 h 195"/>
                  <a:gd name="T10" fmla="*/ 349 w 176"/>
                  <a:gd name="T11" fmla="*/ 40 h 195"/>
                  <a:gd name="T12" fmla="*/ 265 w 176"/>
                  <a:gd name="T13" fmla="*/ 124 h 195"/>
                  <a:gd name="T14" fmla="*/ 185 w 176"/>
                  <a:gd name="T15" fmla="*/ 177 h 195"/>
                  <a:gd name="T16" fmla="*/ 160 w 176"/>
                  <a:gd name="T17" fmla="*/ 273 h 195"/>
                  <a:gd name="T18" fmla="*/ 71 w 176"/>
                  <a:gd name="T19" fmla="*/ 284 h 195"/>
                  <a:gd name="T20" fmla="*/ 88 w 176"/>
                  <a:gd name="T21" fmla="*/ 368 h 195"/>
                  <a:gd name="T22" fmla="*/ 67 w 176"/>
                  <a:gd name="T23" fmla="*/ 437 h 195"/>
                  <a:gd name="T24" fmla="*/ 48 w 176"/>
                  <a:gd name="T25" fmla="*/ 513 h 195"/>
                  <a:gd name="T26" fmla="*/ 40 w 176"/>
                  <a:gd name="T27" fmla="*/ 618 h 195"/>
                  <a:gd name="T28" fmla="*/ 124 w 176"/>
                  <a:gd name="T29" fmla="*/ 677 h 195"/>
                  <a:gd name="T30" fmla="*/ 132 w 176"/>
                  <a:gd name="T31" fmla="*/ 795 h 195"/>
                  <a:gd name="T32" fmla="*/ 137 w 176"/>
                  <a:gd name="T33" fmla="*/ 849 h 195"/>
                  <a:gd name="T34" fmla="*/ 145 w 176"/>
                  <a:gd name="T35" fmla="*/ 791 h 195"/>
                  <a:gd name="T36" fmla="*/ 149 w 176"/>
                  <a:gd name="T37" fmla="*/ 730 h 195"/>
                  <a:gd name="T38" fmla="*/ 160 w 176"/>
                  <a:gd name="T39" fmla="*/ 618 h 195"/>
                  <a:gd name="T40" fmla="*/ 181 w 176"/>
                  <a:gd name="T41" fmla="*/ 500 h 195"/>
                  <a:gd name="T42" fmla="*/ 181 w 176"/>
                  <a:gd name="T43" fmla="*/ 429 h 195"/>
                  <a:gd name="T44" fmla="*/ 233 w 176"/>
                  <a:gd name="T45" fmla="*/ 389 h 195"/>
                  <a:gd name="T46" fmla="*/ 269 w 176"/>
                  <a:gd name="T47" fmla="*/ 265 h 195"/>
                  <a:gd name="T48" fmla="*/ 416 w 176"/>
                  <a:gd name="T49" fmla="*/ 204 h 195"/>
                  <a:gd name="T50" fmla="*/ 469 w 176"/>
                  <a:gd name="T51" fmla="*/ 229 h 195"/>
                  <a:gd name="T52" fmla="*/ 517 w 176"/>
                  <a:gd name="T53" fmla="*/ 185 h 195"/>
                  <a:gd name="T54" fmla="*/ 629 w 176"/>
                  <a:gd name="T55" fmla="*/ 233 h 195"/>
                  <a:gd name="T56" fmla="*/ 706 w 176"/>
                  <a:gd name="T57" fmla="*/ 244 h 195"/>
                  <a:gd name="T58" fmla="*/ 751 w 176"/>
                  <a:gd name="T59" fmla="*/ 292 h 195"/>
                  <a:gd name="T60" fmla="*/ 761 w 176"/>
                  <a:gd name="T61" fmla="*/ 296 h 19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76" h="195">
                    <a:moveTo>
                      <a:pt x="172" y="67"/>
                    </a:moveTo>
                    <a:cubicBezTo>
                      <a:pt x="174" y="63"/>
                      <a:pt x="176" y="59"/>
                      <a:pt x="176" y="52"/>
                    </a:cubicBezTo>
                    <a:cubicBezTo>
                      <a:pt x="175" y="31"/>
                      <a:pt x="160" y="38"/>
                      <a:pt x="151" y="32"/>
                    </a:cubicBezTo>
                    <a:cubicBezTo>
                      <a:pt x="138" y="24"/>
                      <a:pt x="146" y="12"/>
                      <a:pt x="129" y="6"/>
                    </a:cubicBezTo>
                    <a:cubicBezTo>
                      <a:pt x="113" y="1"/>
                      <a:pt x="115" y="23"/>
                      <a:pt x="103" y="22"/>
                    </a:cubicBezTo>
                    <a:cubicBezTo>
                      <a:pt x="93" y="21"/>
                      <a:pt x="91" y="0"/>
                      <a:pt x="79" y="9"/>
                    </a:cubicBezTo>
                    <a:cubicBezTo>
                      <a:pt x="73" y="12"/>
                      <a:pt x="67" y="25"/>
                      <a:pt x="60" y="28"/>
                    </a:cubicBezTo>
                    <a:cubicBezTo>
                      <a:pt x="52" y="31"/>
                      <a:pt x="44" y="27"/>
                      <a:pt x="42" y="40"/>
                    </a:cubicBezTo>
                    <a:cubicBezTo>
                      <a:pt x="40" y="49"/>
                      <a:pt x="49" y="55"/>
                      <a:pt x="36" y="62"/>
                    </a:cubicBezTo>
                    <a:cubicBezTo>
                      <a:pt x="30" y="65"/>
                      <a:pt x="23" y="59"/>
                      <a:pt x="16" y="64"/>
                    </a:cubicBezTo>
                    <a:cubicBezTo>
                      <a:pt x="7" y="71"/>
                      <a:pt x="15" y="77"/>
                      <a:pt x="20" y="83"/>
                    </a:cubicBezTo>
                    <a:cubicBezTo>
                      <a:pt x="26" y="93"/>
                      <a:pt x="23" y="91"/>
                      <a:pt x="15" y="99"/>
                    </a:cubicBezTo>
                    <a:cubicBezTo>
                      <a:pt x="10" y="103"/>
                      <a:pt x="0" y="109"/>
                      <a:pt x="11" y="116"/>
                    </a:cubicBezTo>
                    <a:cubicBezTo>
                      <a:pt x="17" y="120"/>
                      <a:pt x="1" y="129"/>
                      <a:pt x="9" y="140"/>
                    </a:cubicBezTo>
                    <a:cubicBezTo>
                      <a:pt x="17" y="151"/>
                      <a:pt x="23" y="145"/>
                      <a:pt x="28" y="153"/>
                    </a:cubicBezTo>
                    <a:cubicBezTo>
                      <a:pt x="34" y="163"/>
                      <a:pt x="31" y="169"/>
                      <a:pt x="30" y="180"/>
                    </a:cubicBezTo>
                    <a:cubicBezTo>
                      <a:pt x="29" y="186"/>
                      <a:pt x="30" y="189"/>
                      <a:pt x="31" y="192"/>
                    </a:cubicBezTo>
                    <a:cubicBezTo>
                      <a:pt x="32" y="195"/>
                      <a:pt x="31" y="184"/>
                      <a:pt x="33" y="179"/>
                    </a:cubicBezTo>
                    <a:cubicBezTo>
                      <a:pt x="34" y="175"/>
                      <a:pt x="34" y="169"/>
                      <a:pt x="34" y="165"/>
                    </a:cubicBezTo>
                    <a:cubicBezTo>
                      <a:pt x="34" y="151"/>
                      <a:pt x="40" y="153"/>
                      <a:pt x="36" y="140"/>
                    </a:cubicBezTo>
                    <a:cubicBezTo>
                      <a:pt x="33" y="129"/>
                      <a:pt x="39" y="123"/>
                      <a:pt x="41" y="113"/>
                    </a:cubicBezTo>
                    <a:cubicBezTo>
                      <a:pt x="42" y="107"/>
                      <a:pt x="38" y="103"/>
                      <a:pt x="41" y="97"/>
                    </a:cubicBezTo>
                    <a:cubicBezTo>
                      <a:pt x="43" y="93"/>
                      <a:pt x="50" y="92"/>
                      <a:pt x="53" y="88"/>
                    </a:cubicBezTo>
                    <a:cubicBezTo>
                      <a:pt x="62" y="78"/>
                      <a:pt x="56" y="70"/>
                      <a:pt x="61" y="60"/>
                    </a:cubicBezTo>
                    <a:cubicBezTo>
                      <a:pt x="65" y="50"/>
                      <a:pt x="86" y="46"/>
                      <a:pt x="94" y="46"/>
                    </a:cubicBezTo>
                    <a:cubicBezTo>
                      <a:pt x="99" y="47"/>
                      <a:pt x="97" y="54"/>
                      <a:pt x="106" y="52"/>
                    </a:cubicBezTo>
                    <a:cubicBezTo>
                      <a:pt x="112" y="51"/>
                      <a:pt x="112" y="45"/>
                      <a:pt x="117" y="42"/>
                    </a:cubicBezTo>
                    <a:cubicBezTo>
                      <a:pt x="134" y="35"/>
                      <a:pt x="131" y="49"/>
                      <a:pt x="142" y="53"/>
                    </a:cubicBezTo>
                    <a:cubicBezTo>
                      <a:pt x="148" y="56"/>
                      <a:pt x="153" y="51"/>
                      <a:pt x="160" y="55"/>
                    </a:cubicBezTo>
                    <a:cubicBezTo>
                      <a:pt x="166" y="58"/>
                      <a:pt x="166" y="61"/>
                      <a:pt x="170" y="66"/>
                    </a:cubicBezTo>
                    <a:cubicBezTo>
                      <a:pt x="171" y="66"/>
                      <a:pt x="171" y="67"/>
                      <a:pt x="172" y="67"/>
                    </a:cubicBezTo>
                    <a:close/>
                  </a:path>
                </a:pathLst>
              </a:custGeom>
              <a:solidFill>
                <a:srgbClr val="F4A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7" name="Freeform 143">
                <a:extLst>
                  <a:ext uri="{FF2B5EF4-FFF2-40B4-BE49-F238E27FC236}">
                    <a16:creationId xmlns:a16="http://schemas.microsoft.com/office/drawing/2014/main" id="{C4087E30-8804-959A-20D8-73D5D16F2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" y="2329"/>
                <a:ext cx="264" cy="206"/>
              </a:xfrm>
              <a:custGeom>
                <a:avLst/>
                <a:gdLst>
                  <a:gd name="T0" fmla="*/ 553 w 126"/>
                  <a:gd name="T1" fmla="*/ 145 h 98"/>
                  <a:gd name="T2" fmla="*/ 293 w 126"/>
                  <a:gd name="T3" fmla="*/ 240 h 98"/>
                  <a:gd name="T4" fmla="*/ 140 w 126"/>
                  <a:gd name="T5" fmla="*/ 406 h 98"/>
                  <a:gd name="T6" fmla="*/ 0 w 126"/>
                  <a:gd name="T7" fmla="*/ 397 h 98"/>
                  <a:gd name="T8" fmla="*/ 201 w 126"/>
                  <a:gd name="T9" fmla="*/ 269 h 98"/>
                  <a:gd name="T10" fmla="*/ 553 w 126"/>
                  <a:gd name="T11" fmla="*/ 145 h 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6" h="98">
                    <a:moveTo>
                      <a:pt x="126" y="33"/>
                    </a:moveTo>
                    <a:cubicBezTo>
                      <a:pt x="106" y="21"/>
                      <a:pt x="82" y="39"/>
                      <a:pt x="67" y="54"/>
                    </a:cubicBezTo>
                    <a:cubicBezTo>
                      <a:pt x="52" y="68"/>
                      <a:pt x="42" y="88"/>
                      <a:pt x="32" y="92"/>
                    </a:cubicBezTo>
                    <a:cubicBezTo>
                      <a:pt x="21" y="97"/>
                      <a:pt x="8" y="98"/>
                      <a:pt x="0" y="90"/>
                    </a:cubicBezTo>
                    <a:cubicBezTo>
                      <a:pt x="16" y="93"/>
                      <a:pt x="31" y="78"/>
                      <a:pt x="46" y="61"/>
                    </a:cubicBezTo>
                    <a:cubicBezTo>
                      <a:pt x="59" y="47"/>
                      <a:pt x="96" y="0"/>
                      <a:pt x="126" y="3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8" name="Freeform 144">
                <a:extLst>
                  <a:ext uri="{FF2B5EF4-FFF2-40B4-BE49-F238E27FC236}">
                    <a16:creationId xmlns:a16="http://schemas.microsoft.com/office/drawing/2014/main" id="{3909565B-B75B-98DF-52EF-229A5A5ED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252"/>
                <a:ext cx="162" cy="183"/>
              </a:xfrm>
              <a:custGeom>
                <a:avLst/>
                <a:gdLst>
                  <a:gd name="T0" fmla="*/ 261 w 77"/>
                  <a:gd name="T1" fmla="*/ 53 h 87"/>
                  <a:gd name="T2" fmla="*/ 292 w 77"/>
                  <a:gd name="T3" fmla="*/ 284 h 87"/>
                  <a:gd name="T4" fmla="*/ 80 w 77"/>
                  <a:gd name="T5" fmla="*/ 337 h 87"/>
                  <a:gd name="T6" fmla="*/ 48 w 77"/>
                  <a:gd name="T7" fmla="*/ 101 h 87"/>
                  <a:gd name="T8" fmla="*/ 261 w 77"/>
                  <a:gd name="T9" fmla="*/ 53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87">
                    <a:moveTo>
                      <a:pt x="59" y="12"/>
                    </a:moveTo>
                    <a:cubicBezTo>
                      <a:pt x="74" y="23"/>
                      <a:pt x="77" y="46"/>
                      <a:pt x="66" y="64"/>
                    </a:cubicBezTo>
                    <a:cubicBezTo>
                      <a:pt x="55" y="82"/>
                      <a:pt x="33" y="87"/>
                      <a:pt x="18" y="76"/>
                    </a:cubicBezTo>
                    <a:cubicBezTo>
                      <a:pt x="3" y="65"/>
                      <a:pt x="0" y="41"/>
                      <a:pt x="11" y="23"/>
                    </a:cubicBezTo>
                    <a:cubicBezTo>
                      <a:pt x="23" y="5"/>
                      <a:pt x="44" y="0"/>
                      <a:pt x="59" y="12"/>
                    </a:cubicBezTo>
                    <a:close/>
                  </a:path>
                </a:pathLst>
              </a:custGeom>
              <a:solidFill>
                <a:srgbClr val="FC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9" name="Freeform 145">
                <a:extLst>
                  <a:ext uri="{FF2B5EF4-FFF2-40B4-BE49-F238E27FC236}">
                    <a16:creationId xmlns:a16="http://schemas.microsoft.com/office/drawing/2014/main" id="{E6397985-62F9-3502-4739-088D74AB0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3271"/>
                <a:ext cx="132" cy="147"/>
              </a:xfrm>
              <a:custGeom>
                <a:avLst/>
                <a:gdLst>
                  <a:gd name="T0" fmla="*/ 212 w 63"/>
                  <a:gd name="T1" fmla="*/ 40 h 70"/>
                  <a:gd name="T2" fmla="*/ 237 w 63"/>
                  <a:gd name="T3" fmla="*/ 225 h 70"/>
                  <a:gd name="T4" fmla="*/ 65 w 63"/>
                  <a:gd name="T5" fmla="*/ 269 h 70"/>
                  <a:gd name="T6" fmla="*/ 44 w 63"/>
                  <a:gd name="T7" fmla="*/ 80 h 70"/>
                  <a:gd name="T8" fmla="*/ 212 w 63"/>
                  <a:gd name="T9" fmla="*/ 4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70">
                    <a:moveTo>
                      <a:pt x="48" y="9"/>
                    </a:moveTo>
                    <a:cubicBezTo>
                      <a:pt x="60" y="18"/>
                      <a:pt x="63" y="37"/>
                      <a:pt x="54" y="51"/>
                    </a:cubicBezTo>
                    <a:cubicBezTo>
                      <a:pt x="44" y="66"/>
                      <a:pt x="27" y="70"/>
                      <a:pt x="15" y="61"/>
                    </a:cubicBezTo>
                    <a:cubicBezTo>
                      <a:pt x="3" y="52"/>
                      <a:pt x="0" y="33"/>
                      <a:pt x="10" y="18"/>
                    </a:cubicBezTo>
                    <a:cubicBezTo>
                      <a:pt x="19" y="4"/>
                      <a:pt x="36" y="0"/>
                      <a:pt x="48" y="9"/>
                    </a:cubicBezTo>
                    <a:close/>
                  </a:path>
                </a:pathLst>
              </a:custGeom>
              <a:solidFill>
                <a:srgbClr val="F7C5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0" name="Freeform 146">
                <a:extLst>
                  <a:ext uri="{FF2B5EF4-FFF2-40B4-BE49-F238E27FC236}">
                    <a16:creationId xmlns:a16="http://schemas.microsoft.com/office/drawing/2014/main" id="{839C8DF4-E4D4-E997-7AA3-C64F74D8D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1" y="3322"/>
                <a:ext cx="40" cy="44"/>
              </a:xfrm>
              <a:custGeom>
                <a:avLst/>
                <a:gdLst>
                  <a:gd name="T0" fmla="*/ 67 w 19"/>
                  <a:gd name="T1" fmla="*/ 13 h 21"/>
                  <a:gd name="T2" fmla="*/ 72 w 19"/>
                  <a:gd name="T3" fmla="*/ 71 h 21"/>
                  <a:gd name="T4" fmla="*/ 23 w 19"/>
                  <a:gd name="T5" fmla="*/ 84 h 21"/>
                  <a:gd name="T6" fmla="*/ 13 w 19"/>
                  <a:gd name="T7" fmla="*/ 27 h 21"/>
                  <a:gd name="T8" fmla="*/ 67 w 19"/>
                  <a:gd name="T9" fmla="*/ 13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21">
                    <a:moveTo>
                      <a:pt x="15" y="3"/>
                    </a:moveTo>
                    <a:cubicBezTo>
                      <a:pt x="18" y="6"/>
                      <a:pt x="19" y="11"/>
                      <a:pt x="16" y="16"/>
                    </a:cubicBezTo>
                    <a:cubicBezTo>
                      <a:pt x="13" y="20"/>
                      <a:pt x="8" y="21"/>
                      <a:pt x="5" y="19"/>
                    </a:cubicBezTo>
                    <a:cubicBezTo>
                      <a:pt x="1" y="16"/>
                      <a:pt x="0" y="10"/>
                      <a:pt x="3" y="6"/>
                    </a:cubicBezTo>
                    <a:cubicBezTo>
                      <a:pt x="6" y="1"/>
                      <a:pt x="11" y="0"/>
                      <a:pt x="15" y="3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1" name="Freeform 147">
                <a:extLst>
                  <a:ext uri="{FF2B5EF4-FFF2-40B4-BE49-F238E27FC236}">
                    <a16:creationId xmlns:a16="http://schemas.microsoft.com/office/drawing/2014/main" id="{572E02DC-6625-094F-03CB-6B2F8063D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9" y="1615"/>
                <a:ext cx="103" cy="91"/>
              </a:xfrm>
              <a:custGeom>
                <a:avLst/>
                <a:gdLst>
                  <a:gd name="T0" fmla="*/ 204 w 49"/>
                  <a:gd name="T1" fmla="*/ 193 h 43"/>
                  <a:gd name="T2" fmla="*/ 84 w 49"/>
                  <a:gd name="T3" fmla="*/ 76 h 43"/>
                  <a:gd name="T4" fmla="*/ 17 w 49"/>
                  <a:gd name="T5" fmla="*/ 0 h 43"/>
                  <a:gd name="T6" fmla="*/ 88 w 49"/>
                  <a:gd name="T7" fmla="*/ 44 h 43"/>
                  <a:gd name="T8" fmla="*/ 204 w 49"/>
                  <a:gd name="T9" fmla="*/ 193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" h="43">
                    <a:moveTo>
                      <a:pt x="46" y="43"/>
                    </a:moveTo>
                    <a:cubicBezTo>
                      <a:pt x="46" y="29"/>
                      <a:pt x="30" y="21"/>
                      <a:pt x="19" y="17"/>
                    </a:cubicBezTo>
                    <a:cubicBezTo>
                      <a:pt x="7" y="13"/>
                      <a:pt x="0" y="12"/>
                      <a:pt x="4" y="0"/>
                    </a:cubicBezTo>
                    <a:cubicBezTo>
                      <a:pt x="2" y="7"/>
                      <a:pt x="10" y="8"/>
                      <a:pt x="20" y="10"/>
                    </a:cubicBezTo>
                    <a:cubicBezTo>
                      <a:pt x="29" y="12"/>
                      <a:pt x="49" y="25"/>
                      <a:pt x="46" y="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2" name="Freeform 148">
                <a:extLst>
                  <a:ext uri="{FF2B5EF4-FFF2-40B4-BE49-F238E27FC236}">
                    <a16:creationId xmlns:a16="http://schemas.microsoft.com/office/drawing/2014/main" id="{863644F8-EC7C-0056-8B66-2BE8088EA5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1563"/>
                <a:ext cx="67" cy="124"/>
              </a:xfrm>
              <a:custGeom>
                <a:avLst/>
                <a:gdLst>
                  <a:gd name="T0" fmla="*/ 71 w 32"/>
                  <a:gd name="T1" fmla="*/ 0 h 59"/>
                  <a:gd name="T2" fmla="*/ 140 w 32"/>
                  <a:gd name="T3" fmla="*/ 261 h 59"/>
                  <a:gd name="T4" fmla="*/ 71 w 32"/>
                  <a:gd name="T5" fmla="*/ 0 h 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59">
                    <a:moveTo>
                      <a:pt x="16" y="0"/>
                    </a:moveTo>
                    <a:cubicBezTo>
                      <a:pt x="12" y="0"/>
                      <a:pt x="0" y="45"/>
                      <a:pt x="32" y="59"/>
                    </a:cubicBezTo>
                    <a:cubicBezTo>
                      <a:pt x="18" y="46"/>
                      <a:pt x="10" y="26"/>
                      <a:pt x="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3" name="Freeform 149">
                <a:extLst>
                  <a:ext uri="{FF2B5EF4-FFF2-40B4-BE49-F238E27FC236}">
                    <a16:creationId xmlns:a16="http://schemas.microsoft.com/office/drawing/2014/main" id="{085819E0-C70F-5FBB-8757-D4A18631E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2" y="1651"/>
                <a:ext cx="103" cy="27"/>
              </a:xfrm>
              <a:custGeom>
                <a:avLst/>
                <a:gdLst>
                  <a:gd name="T0" fmla="*/ 0 w 49"/>
                  <a:gd name="T1" fmla="*/ 17 h 13"/>
                  <a:gd name="T2" fmla="*/ 116 w 49"/>
                  <a:gd name="T3" fmla="*/ 52 h 13"/>
                  <a:gd name="T4" fmla="*/ 217 w 49"/>
                  <a:gd name="T5" fmla="*/ 0 h 13"/>
                  <a:gd name="T6" fmla="*/ 0 w 49"/>
                  <a:gd name="T7" fmla="*/ 17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9" h="13">
                    <a:moveTo>
                      <a:pt x="0" y="4"/>
                    </a:moveTo>
                    <a:cubicBezTo>
                      <a:pt x="5" y="8"/>
                      <a:pt x="15" y="13"/>
                      <a:pt x="26" y="12"/>
                    </a:cubicBezTo>
                    <a:cubicBezTo>
                      <a:pt x="34" y="11"/>
                      <a:pt x="41" y="6"/>
                      <a:pt x="49" y="0"/>
                    </a:cubicBezTo>
                    <a:cubicBezTo>
                      <a:pt x="40" y="3"/>
                      <a:pt x="22" y="12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4" name="Freeform 150">
                <a:extLst>
                  <a:ext uri="{FF2B5EF4-FFF2-40B4-BE49-F238E27FC236}">
                    <a16:creationId xmlns:a16="http://schemas.microsoft.com/office/drawing/2014/main" id="{655A3546-6AF5-5915-B638-2652E4294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8" y="1441"/>
                <a:ext cx="135" cy="46"/>
              </a:xfrm>
              <a:custGeom>
                <a:avLst/>
                <a:gdLst>
                  <a:gd name="T0" fmla="*/ 0 w 64"/>
                  <a:gd name="T1" fmla="*/ 96 h 22"/>
                  <a:gd name="T2" fmla="*/ 285 w 64"/>
                  <a:gd name="T3" fmla="*/ 79 h 22"/>
                  <a:gd name="T4" fmla="*/ 0 w 64"/>
                  <a:gd name="T5" fmla="*/ 96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22">
                    <a:moveTo>
                      <a:pt x="0" y="22"/>
                    </a:moveTo>
                    <a:cubicBezTo>
                      <a:pt x="13" y="10"/>
                      <a:pt x="39" y="0"/>
                      <a:pt x="64" y="18"/>
                    </a:cubicBezTo>
                    <a:cubicBezTo>
                      <a:pt x="49" y="11"/>
                      <a:pt x="26" y="9"/>
                      <a:pt x="0" y="2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5" name="Freeform 151">
                <a:extLst>
                  <a:ext uri="{FF2B5EF4-FFF2-40B4-BE49-F238E27FC236}">
                    <a16:creationId xmlns:a16="http://schemas.microsoft.com/office/drawing/2014/main" id="{26860DD1-5C78-A198-AB01-10778E17E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1660"/>
                <a:ext cx="40" cy="39"/>
              </a:xfrm>
              <a:custGeom>
                <a:avLst/>
                <a:gdLst>
                  <a:gd name="T0" fmla="*/ 4 w 19"/>
                  <a:gd name="T1" fmla="*/ 33 h 19"/>
                  <a:gd name="T2" fmla="*/ 48 w 19"/>
                  <a:gd name="T3" fmla="*/ 4 h 19"/>
                  <a:gd name="T4" fmla="*/ 80 w 19"/>
                  <a:gd name="T5" fmla="*/ 47 h 19"/>
                  <a:gd name="T6" fmla="*/ 36 w 19"/>
                  <a:gd name="T7" fmla="*/ 76 h 19"/>
                  <a:gd name="T8" fmla="*/ 4 w 19"/>
                  <a:gd name="T9" fmla="*/ 33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8"/>
                    </a:move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8"/>
                    </a:cubicBezTo>
                    <a:close/>
                  </a:path>
                </a:pathLst>
              </a:custGeom>
              <a:solidFill>
                <a:srgbClr val="FCEEF1"/>
              </a:solidFill>
              <a:ln w="2698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6" name="Freeform 152">
                <a:extLst>
                  <a:ext uri="{FF2B5EF4-FFF2-40B4-BE49-F238E27FC236}">
                    <a16:creationId xmlns:a16="http://schemas.microsoft.com/office/drawing/2014/main" id="{4C474712-8D94-28A6-A65C-62B3AEDE8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1586"/>
                <a:ext cx="39" cy="40"/>
              </a:xfrm>
              <a:custGeom>
                <a:avLst/>
                <a:gdLst>
                  <a:gd name="T0" fmla="*/ 4 w 19"/>
                  <a:gd name="T1" fmla="*/ 32 h 19"/>
                  <a:gd name="T2" fmla="*/ 47 w 19"/>
                  <a:gd name="T3" fmla="*/ 4 h 19"/>
                  <a:gd name="T4" fmla="*/ 76 w 19"/>
                  <a:gd name="T5" fmla="*/ 48 h 19"/>
                  <a:gd name="T6" fmla="*/ 33 w 19"/>
                  <a:gd name="T7" fmla="*/ 80 h 19"/>
                  <a:gd name="T8" fmla="*/ 4 w 19"/>
                  <a:gd name="T9" fmla="*/ 32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7"/>
                    </a:move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7"/>
                    </a:cubicBezTo>
                    <a:close/>
                  </a:path>
                </a:pathLst>
              </a:custGeom>
              <a:solidFill>
                <a:srgbClr val="FCEEF1"/>
              </a:solidFill>
              <a:ln w="2698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7" name="Freeform 153">
                <a:extLst>
                  <a:ext uri="{FF2B5EF4-FFF2-40B4-BE49-F238E27FC236}">
                    <a16:creationId xmlns:a16="http://schemas.microsoft.com/office/drawing/2014/main" id="{E412DF22-0403-4792-2AD4-D881D0B94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" y="1676"/>
                <a:ext cx="40" cy="40"/>
              </a:xfrm>
              <a:custGeom>
                <a:avLst/>
                <a:gdLst>
                  <a:gd name="T0" fmla="*/ 4 w 19"/>
                  <a:gd name="T1" fmla="*/ 36 h 19"/>
                  <a:gd name="T2" fmla="*/ 48 w 19"/>
                  <a:gd name="T3" fmla="*/ 4 h 19"/>
                  <a:gd name="T4" fmla="*/ 80 w 19"/>
                  <a:gd name="T5" fmla="*/ 48 h 19"/>
                  <a:gd name="T6" fmla="*/ 36 w 19"/>
                  <a:gd name="T7" fmla="*/ 80 h 19"/>
                  <a:gd name="T8" fmla="*/ 4 w 19"/>
                  <a:gd name="T9" fmla="*/ 36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8"/>
                    </a:moveTo>
                    <a:cubicBezTo>
                      <a:pt x="2" y="3"/>
                      <a:pt x="7" y="0"/>
                      <a:pt x="11" y="1"/>
                    </a:cubicBezTo>
                    <a:cubicBezTo>
                      <a:pt x="16" y="2"/>
                      <a:pt x="19" y="7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8"/>
                    </a:cubicBezTo>
                    <a:close/>
                  </a:path>
                </a:pathLst>
              </a:custGeom>
              <a:solidFill>
                <a:srgbClr val="FCEEF1"/>
              </a:solidFill>
              <a:ln w="2698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8" name="Freeform 154">
                <a:extLst>
                  <a:ext uri="{FF2B5EF4-FFF2-40B4-BE49-F238E27FC236}">
                    <a16:creationId xmlns:a16="http://schemas.microsoft.com/office/drawing/2014/main" id="{90683760-32A1-9AF6-DB5F-EDBBF9938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1660"/>
                <a:ext cx="40" cy="39"/>
              </a:xfrm>
              <a:custGeom>
                <a:avLst/>
                <a:gdLst>
                  <a:gd name="T0" fmla="*/ 4 w 19"/>
                  <a:gd name="T1" fmla="*/ 33 h 19"/>
                  <a:gd name="T2" fmla="*/ 48 w 19"/>
                  <a:gd name="T3" fmla="*/ 4 h 19"/>
                  <a:gd name="T4" fmla="*/ 80 w 19"/>
                  <a:gd name="T5" fmla="*/ 47 h 19"/>
                  <a:gd name="T6" fmla="*/ 36 w 19"/>
                  <a:gd name="T7" fmla="*/ 76 h 19"/>
                  <a:gd name="T8" fmla="*/ 4 w 19"/>
                  <a:gd name="T9" fmla="*/ 33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8"/>
                    </a:move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8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9" name="Freeform 155">
                <a:extLst>
                  <a:ext uri="{FF2B5EF4-FFF2-40B4-BE49-F238E27FC236}">
                    <a16:creationId xmlns:a16="http://schemas.microsoft.com/office/drawing/2014/main" id="{2E5AF470-F1D6-3151-06A3-EB602F7383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1586"/>
                <a:ext cx="39" cy="40"/>
              </a:xfrm>
              <a:custGeom>
                <a:avLst/>
                <a:gdLst>
                  <a:gd name="T0" fmla="*/ 4 w 19"/>
                  <a:gd name="T1" fmla="*/ 32 h 19"/>
                  <a:gd name="T2" fmla="*/ 47 w 19"/>
                  <a:gd name="T3" fmla="*/ 4 h 19"/>
                  <a:gd name="T4" fmla="*/ 76 w 19"/>
                  <a:gd name="T5" fmla="*/ 48 h 19"/>
                  <a:gd name="T6" fmla="*/ 33 w 19"/>
                  <a:gd name="T7" fmla="*/ 80 h 19"/>
                  <a:gd name="T8" fmla="*/ 4 w 19"/>
                  <a:gd name="T9" fmla="*/ 32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7"/>
                    </a:move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7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0" name="Freeform 156">
                <a:extLst>
                  <a:ext uri="{FF2B5EF4-FFF2-40B4-BE49-F238E27FC236}">
                    <a16:creationId xmlns:a16="http://schemas.microsoft.com/office/drawing/2014/main" id="{652B4642-CCCB-04A2-74BA-05D4EB88C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" y="1676"/>
                <a:ext cx="40" cy="40"/>
              </a:xfrm>
              <a:custGeom>
                <a:avLst/>
                <a:gdLst>
                  <a:gd name="T0" fmla="*/ 4 w 19"/>
                  <a:gd name="T1" fmla="*/ 36 h 19"/>
                  <a:gd name="T2" fmla="*/ 48 w 19"/>
                  <a:gd name="T3" fmla="*/ 4 h 19"/>
                  <a:gd name="T4" fmla="*/ 80 w 19"/>
                  <a:gd name="T5" fmla="*/ 48 h 19"/>
                  <a:gd name="T6" fmla="*/ 36 w 19"/>
                  <a:gd name="T7" fmla="*/ 80 h 19"/>
                  <a:gd name="T8" fmla="*/ 4 w 19"/>
                  <a:gd name="T9" fmla="*/ 36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8"/>
                    </a:moveTo>
                    <a:cubicBezTo>
                      <a:pt x="2" y="3"/>
                      <a:pt x="7" y="0"/>
                      <a:pt x="11" y="1"/>
                    </a:cubicBezTo>
                    <a:cubicBezTo>
                      <a:pt x="16" y="2"/>
                      <a:pt x="19" y="7"/>
                      <a:pt x="18" y="11"/>
                    </a:cubicBezTo>
                    <a:cubicBezTo>
                      <a:pt x="17" y="16"/>
                      <a:pt x="12" y="19"/>
                      <a:pt x="8" y="18"/>
                    </a:cubicBezTo>
                    <a:cubicBezTo>
                      <a:pt x="3" y="17"/>
                      <a:pt x="0" y="12"/>
                      <a:pt x="1" y="8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1" name="Freeform 157">
                <a:extLst>
                  <a:ext uri="{FF2B5EF4-FFF2-40B4-BE49-F238E27FC236}">
                    <a16:creationId xmlns:a16="http://schemas.microsoft.com/office/drawing/2014/main" id="{23ED0A49-C630-8FF9-8543-5D38A88D4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2" y="1834"/>
                <a:ext cx="21" cy="21"/>
              </a:xfrm>
              <a:custGeom>
                <a:avLst/>
                <a:gdLst>
                  <a:gd name="T0" fmla="*/ 0 w 10"/>
                  <a:gd name="T1" fmla="*/ 27 h 10"/>
                  <a:gd name="T2" fmla="*/ 17 w 10"/>
                  <a:gd name="T3" fmla="*/ 0 h 10"/>
                  <a:gd name="T4" fmla="*/ 44 w 10"/>
                  <a:gd name="T5" fmla="*/ 17 h 10"/>
                  <a:gd name="T6" fmla="*/ 27 w 10"/>
                  <a:gd name="T7" fmla="*/ 44 h 10"/>
                  <a:gd name="T8" fmla="*/ 0 w 10"/>
                  <a:gd name="T9" fmla="*/ 27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6"/>
                    </a:moveTo>
                    <a:cubicBezTo>
                      <a:pt x="0" y="3"/>
                      <a:pt x="1" y="0"/>
                      <a:pt x="4" y="0"/>
                    </a:cubicBezTo>
                    <a:cubicBezTo>
                      <a:pt x="7" y="0"/>
                      <a:pt x="9" y="1"/>
                      <a:pt x="10" y="4"/>
                    </a:cubicBezTo>
                    <a:cubicBezTo>
                      <a:pt x="10" y="7"/>
                      <a:pt x="8" y="9"/>
                      <a:pt x="6" y="10"/>
                    </a:cubicBezTo>
                    <a:cubicBezTo>
                      <a:pt x="3" y="10"/>
                      <a:pt x="0" y="8"/>
                      <a:pt x="0" y="6"/>
                    </a:cubicBezTo>
                    <a:close/>
                  </a:path>
                </a:pathLst>
              </a:custGeom>
              <a:solidFill>
                <a:srgbClr val="FCEEF1"/>
              </a:solidFill>
              <a:ln w="2063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2" name="Freeform 158">
                <a:extLst>
                  <a:ext uri="{FF2B5EF4-FFF2-40B4-BE49-F238E27FC236}">
                    <a16:creationId xmlns:a16="http://schemas.microsoft.com/office/drawing/2014/main" id="{9279A4EF-A933-41F6-1057-4D8E5DA06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878"/>
                <a:ext cx="21" cy="23"/>
              </a:xfrm>
              <a:custGeom>
                <a:avLst/>
                <a:gdLst>
                  <a:gd name="T0" fmla="*/ 0 w 10"/>
                  <a:gd name="T1" fmla="*/ 27 h 11"/>
                  <a:gd name="T2" fmla="*/ 17 w 10"/>
                  <a:gd name="T3" fmla="*/ 4 h 11"/>
                  <a:gd name="T4" fmla="*/ 44 w 10"/>
                  <a:gd name="T5" fmla="*/ 21 h 11"/>
                  <a:gd name="T6" fmla="*/ 27 w 10"/>
                  <a:gd name="T7" fmla="*/ 44 h 11"/>
                  <a:gd name="T8" fmla="*/ 0 w 10"/>
                  <a:gd name="T9" fmla="*/ 2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0" y="6"/>
                    </a:moveTo>
                    <a:cubicBezTo>
                      <a:pt x="0" y="4"/>
                      <a:pt x="2" y="1"/>
                      <a:pt x="4" y="1"/>
                    </a:cubicBezTo>
                    <a:cubicBezTo>
                      <a:pt x="7" y="0"/>
                      <a:pt x="10" y="2"/>
                      <a:pt x="10" y="5"/>
                    </a:cubicBezTo>
                    <a:cubicBezTo>
                      <a:pt x="10" y="7"/>
                      <a:pt x="9" y="10"/>
                      <a:pt x="6" y="10"/>
                    </a:cubicBezTo>
                    <a:cubicBezTo>
                      <a:pt x="3" y="11"/>
                      <a:pt x="1" y="9"/>
                      <a:pt x="0" y="6"/>
                    </a:cubicBezTo>
                    <a:close/>
                  </a:path>
                </a:pathLst>
              </a:custGeom>
              <a:solidFill>
                <a:srgbClr val="FCEEF1"/>
              </a:solidFill>
              <a:ln w="2063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3" name="Freeform 159">
                <a:extLst>
                  <a:ext uri="{FF2B5EF4-FFF2-40B4-BE49-F238E27FC236}">
                    <a16:creationId xmlns:a16="http://schemas.microsoft.com/office/drawing/2014/main" id="{F6B2932E-4EAE-302E-AA48-691CAB299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" y="1897"/>
                <a:ext cx="23" cy="23"/>
              </a:xfrm>
              <a:custGeom>
                <a:avLst/>
                <a:gdLst>
                  <a:gd name="T0" fmla="*/ 0 w 11"/>
                  <a:gd name="T1" fmla="*/ 31 h 11"/>
                  <a:gd name="T2" fmla="*/ 17 w 11"/>
                  <a:gd name="T3" fmla="*/ 4 h 11"/>
                  <a:gd name="T4" fmla="*/ 44 w 11"/>
                  <a:gd name="T5" fmla="*/ 21 h 11"/>
                  <a:gd name="T6" fmla="*/ 27 w 11"/>
                  <a:gd name="T7" fmla="*/ 48 h 11"/>
                  <a:gd name="T8" fmla="*/ 0 w 11"/>
                  <a:gd name="T9" fmla="*/ 3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1">
                    <a:moveTo>
                      <a:pt x="0" y="7"/>
                    </a:moveTo>
                    <a:cubicBezTo>
                      <a:pt x="0" y="4"/>
                      <a:pt x="2" y="1"/>
                      <a:pt x="4" y="1"/>
                    </a:cubicBezTo>
                    <a:cubicBezTo>
                      <a:pt x="7" y="0"/>
                      <a:pt x="10" y="2"/>
                      <a:pt x="10" y="5"/>
                    </a:cubicBezTo>
                    <a:cubicBezTo>
                      <a:pt x="11" y="8"/>
                      <a:pt x="9" y="10"/>
                      <a:pt x="6" y="11"/>
                    </a:cubicBezTo>
                    <a:cubicBezTo>
                      <a:pt x="3" y="11"/>
                      <a:pt x="1" y="9"/>
                      <a:pt x="0" y="7"/>
                    </a:cubicBezTo>
                    <a:close/>
                  </a:path>
                </a:pathLst>
              </a:custGeom>
              <a:solidFill>
                <a:srgbClr val="FCEEF1"/>
              </a:solidFill>
              <a:ln w="2063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4" name="Freeform 160">
                <a:extLst>
                  <a:ext uri="{FF2B5EF4-FFF2-40B4-BE49-F238E27FC236}">
                    <a16:creationId xmlns:a16="http://schemas.microsoft.com/office/drawing/2014/main" id="{8B5D3C42-7DA7-FEEF-43A5-27B7F027C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1754"/>
                <a:ext cx="21" cy="23"/>
              </a:xfrm>
              <a:custGeom>
                <a:avLst/>
                <a:gdLst>
                  <a:gd name="T0" fmla="*/ 0 w 10"/>
                  <a:gd name="T1" fmla="*/ 31 h 11"/>
                  <a:gd name="T2" fmla="*/ 17 w 10"/>
                  <a:gd name="T3" fmla="*/ 4 h 11"/>
                  <a:gd name="T4" fmla="*/ 44 w 10"/>
                  <a:gd name="T5" fmla="*/ 21 h 11"/>
                  <a:gd name="T6" fmla="*/ 27 w 10"/>
                  <a:gd name="T7" fmla="*/ 48 h 11"/>
                  <a:gd name="T8" fmla="*/ 0 w 10"/>
                  <a:gd name="T9" fmla="*/ 3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0" y="7"/>
                    </a:moveTo>
                    <a:cubicBezTo>
                      <a:pt x="0" y="4"/>
                      <a:pt x="1" y="1"/>
                      <a:pt x="4" y="1"/>
                    </a:cubicBezTo>
                    <a:cubicBezTo>
                      <a:pt x="7" y="0"/>
                      <a:pt x="9" y="2"/>
                      <a:pt x="10" y="5"/>
                    </a:cubicBezTo>
                    <a:cubicBezTo>
                      <a:pt x="10" y="8"/>
                      <a:pt x="8" y="10"/>
                      <a:pt x="6" y="11"/>
                    </a:cubicBezTo>
                    <a:cubicBezTo>
                      <a:pt x="3" y="11"/>
                      <a:pt x="1" y="9"/>
                      <a:pt x="0" y="7"/>
                    </a:cubicBezTo>
                    <a:close/>
                  </a:path>
                </a:pathLst>
              </a:custGeom>
              <a:solidFill>
                <a:srgbClr val="FCEEF1"/>
              </a:solidFill>
              <a:ln w="2063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5" name="Freeform 161">
                <a:extLst>
                  <a:ext uri="{FF2B5EF4-FFF2-40B4-BE49-F238E27FC236}">
                    <a16:creationId xmlns:a16="http://schemas.microsoft.com/office/drawing/2014/main" id="{3072006E-34DF-711B-16BB-9D592BE957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1872"/>
                <a:ext cx="23" cy="23"/>
              </a:xfrm>
              <a:custGeom>
                <a:avLst/>
                <a:gdLst>
                  <a:gd name="T0" fmla="*/ 4 w 11"/>
                  <a:gd name="T1" fmla="*/ 27 h 11"/>
                  <a:gd name="T2" fmla="*/ 21 w 11"/>
                  <a:gd name="T3" fmla="*/ 4 h 11"/>
                  <a:gd name="T4" fmla="*/ 48 w 11"/>
                  <a:gd name="T5" fmla="*/ 21 h 11"/>
                  <a:gd name="T6" fmla="*/ 31 w 11"/>
                  <a:gd name="T7" fmla="*/ 44 h 11"/>
                  <a:gd name="T8" fmla="*/ 4 w 11"/>
                  <a:gd name="T9" fmla="*/ 2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1">
                    <a:moveTo>
                      <a:pt x="1" y="6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0" y="2"/>
                      <a:pt x="11" y="5"/>
                    </a:cubicBezTo>
                    <a:cubicBezTo>
                      <a:pt x="11" y="7"/>
                      <a:pt x="9" y="10"/>
                      <a:pt x="7" y="10"/>
                    </a:cubicBezTo>
                    <a:cubicBezTo>
                      <a:pt x="4" y="11"/>
                      <a:pt x="1" y="9"/>
                      <a:pt x="1" y="6"/>
                    </a:cubicBezTo>
                    <a:close/>
                  </a:path>
                </a:pathLst>
              </a:custGeom>
              <a:solidFill>
                <a:srgbClr val="FCEEF1"/>
              </a:solidFill>
              <a:ln w="20638" cap="flat">
                <a:solidFill>
                  <a:srgbClr val="FCEEF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6" name="Freeform 162">
                <a:extLst>
                  <a:ext uri="{FF2B5EF4-FFF2-40B4-BE49-F238E27FC236}">
                    <a16:creationId xmlns:a16="http://schemas.microsoft.com/office/drawing/2014/main" id="{24F0313F-A8D2-B878-1CDC-D6BF6CE70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2" y="1806"/>
                <a:ext cx="94" cy="74"/>
              </a:xfrm>
              <a:custGeom>
                <a:avLst/>
                <a:gdLst>
                  <a:gd name="T0" fmla="*/ 100 w 45"/>
                  <a:gd name="T1" fmla="*/ 8 h 35"/>
                  <a:gd name="T2" fmla="*/ 100 w 45"/>
                  <a:gd name="T3" fmla="*/ 152 h 35"/>
                  <a:gd name="T4" fmla="*/ 100 w 45"/>
                  <a:gd name="T5" fmla="*/ 8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35">
                    <a:moveTo>
                      <a:pt x="23" y="2"/>
                    </a:moveTo>
                    <a:cubicBezTo>
                      <a:pt x="5" y="0"/>
                      <a:pt x="0" y="35"/>
                      <a:pt x="23" y="34"/>
                    </a:cubicBezTo>
                    <a:cubicBezTo>
                      <a:pt x="45" y="33"/>
                      <a:pt x="41" y="4"/>
                      <a:pt x="23" y="2"/>
                    </a:cubicBezTo>
                    <a:close/>
                  </a:path>
                </a:pathLst>
              </a:custGeom>
              <a:noFill/>
              <a:ln w="26988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7" name="Freeform 163">
                <a:extLst>
                  <a:ext uri="{FF2B5EF4-FFF2-40B4-BE49-F238E27FC236}">
                    <a16:creationId xmlns:a16="http://schemas.microsoft.com/office/drawing/2014/main" id="{564E5972-0996-C26C-6808-B0FFBA6E5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1848"/>
                <a:ext cx="89" cy="80"/>
              </a:xfrm>
              <a:custGeom>
                <a:avLst/>
                <a:gdLst>
                  <a:gd name="T0" fmla="*/ 112 w 42"/>
                  <a:gd name="T1" fmla="*/ 145 h 38"/>
                  <a:gd name="T2" fmla="*/ 85 w 42"/>
                  <a:gd name="T3" fmla="*/ 23 h 38"/>
                  <a:gd name="T4" fmla="*/ 112 w 42"/>
                  <a:gd name="T5" fmla="*/ 145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38">
                    <a:moveTo>
                      <a:pt x="25" y="33"/>
                    </a:moveTo>
                    <a:cubicBezTo>
                      <a:pt x="7" y="38"/>
                      <a:pt x="0" y="10"/>
                      <a:pt x="19" y="5"/>
                    </a:cubicBezTo>
                    <a:cubicBezTo>
                      <a:pt x="38" y="0"/>
                      <a:pt x="42" y="28"/>
                      <a:pt x="25" y="33"/>
                    </a:cubicBezTo>
                    <a:close/>
                  </a:path>
                </a:pathLst>
              </a:custGeom>
              <a:noFill/>
              <a:ln w="26988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8" name="Freeform 164">
                <a:extLst>
                  <a:ext uri="{FF2B5EF4-FFF2-40B4-BE49-F238E27FC236}">
                    <a16:creationId xmlns:a16="http://schemas.microsoft.com/office/drawing/2014/main" id="{0ABB28D0-D9B2-D8B1-1C3F-99BF6DFB67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1867"/>
                <a:ext cx="96" cy="84"/>
              </a:xfrm>
              <a:custGeom>
                <a:avLst/>
                <a:gdLst>
                  <a:gd name="T0" fmla="*/ 113 w 46"/>
                  <a:gd name="T1" fmla="*/ 145 h 40"/>
                  <a:gd name="T2" fmla="*/ 83 w 46"/>
                  <a:gd name="T3" fmla="*/ 23 h 40"/>
                  <a:gd name="T4" fmla="*/ 113 w 46"/>
                  <a:gd name="T5" fmla="*/ 145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40">
                    <a:moveTo>
                      <a:pt x="26" y="33"/>
                    </a:moveTo>
                    <a:cubicBezTo>
                      <a:pt x="5" y="40"/>
                      <a:pt x="0" y="11"/>
                      <a:pt x="19" y="5"/>
                    </a:cubicBezTo>
                    <a:cubicBezTo>
                      <a:pt x="38" y="0"/>
                      <a:pt x="46" y="27"/>
                      <a:pt x="26" y="33"/>
                    </a:cubicBezTo>
                    <a:close/>
                  </a:path>
                </a:pathLst>
              </a:custGeom>
              <a:noFill/>
              <a:ln w="26988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9" name="Freeform 165">
                <a:extLst>
                  <a:ext uri="{FF2B5EF4-FFF2-40B4-BE49-F238E27FC236}">
                    <a16:creationId xmlns:a16="http://schemas.microsoft.com/office/drawing/2014/main" id="{9F8DBD3E-5319-417D-3D17-ED6B23928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1716"/>
                <a:ext cx="86" cy="93"/>
              </a:xfrm>
              <a:custGeom>
                <a:avLst/>
                <a:gdLst>
                  <a:gd name="T0" fmla="*/ 36 w 41"/>
                  <a:gd name="T1" fmla="*/ 129 h 44"/>
                  <a:gd name="T2" fmla="*/ 153 w 41"/>
                  <a:gd name="T3" fmla="*/ 80 h 44"/>
                  <a:gd name="T4" fmla="*/ 36 w 41"/>
                  <a:gd name="T5" fmla="*/ 129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44">
                    <a:moveTo>
                      <a:pt x="8" y="29"/>
                    </a:moveTo>
                    <a:cubicBezTo>
                      <a:pt x="0" y="11"/>
                      <a:pt x="28" y="0"/>
                      <a:pt x="35" y="18"/>
                    </a:cubicBezTo>
                    <a:cubicBezTo>
                      <a:pt x="41" y="36"/>
                      <a:pt x="16" y="44"/>
                      <a:pt x="8" y="29"/>
                    </a:cubicBezTo>
                    <a:close/>
                  </a:path>
                </a:pathLst>
              </a:custGeom>
              <a:noFill/>
              <a:ln w="26988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0" name="Freeform 166">
                <a:extLst>
                  <a:ext uri="{FF2B5EF4-FFF2-40B4-BE49-F238E27FC236}">
                    <a16:creationId xmlns:a16="http://schemas.microsoft.com/office/drawing/2014/main" id="{43B7E533-CFA5-F888-88D6-AE64F42C8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1838"/>
                <a:ext cx="105" cy="86"/>
              </a:xfrm>
              <a:custGeom>
                <a:avLst/>
                <a:gdLst>
                  <a:gd name="T0" fmla="*/ 80 w 50"/>
                  <a:gd name="T1" fmla="*/ 149 h 41"/>
                  <a:gd name="T2" fmla="*/ 145 w 50"/>
                  <a:gd name="T3" fmla="*/ 40 h 41"/>
                  <a:gd name="T4" fmla="*/ 80 w 50"/>
                  <a:gd name="T5" fmla="*/ 149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0" h="41">
                    <a:moveTo>
                      <a:pt x="18" y="34"/>
                    </a:moveTo>
                    <a:cubicBezTo>
                      <a:pt x="0" y="26"/>
                      <a:pt x="15" y="0"/>
                      <a:pt x="33" y="9"/>
                    </a:cubicBezTo>
                    <a:cubicBezTo>
                      <a:pt x="50" y="18"/>
                      <a:pt x="37" y="41"/>
                      <a:pt x="18" y="34"/>
                    </a:cubicBezTo>
                    <a:close/>
                  </a:path>
                </a:pathLst>
              </a:custGeom>
              <a:noFill/>
              <a:ln w="26988" cap="flat">
                <a:solidFill>
                  <a:srgbClr val="F3ACB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1" name="Freeform 167">
                <a:extLst>
                  <a:ext uri="{FF2B5EF4-FFF2-40B4-BE49-F238E27FC236}">
                    <a16:creationId xmlns:a16="http://schemas.microsoft.com/office/drawing/2014/main" id="{D37C9BDD-5D73-3789-5A3D-F86CA38876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2" y="1834"/>
                <a:ext cx="21" cy="21"/>
              </a:xfrm>
              <a:custGeom>
                <a:avLst/>
                <a:gdLst>
                  <a:gd name="T0" fmla="*/ 0 w 10"/>
                  <a:gd name="T1" fmla="*/ 27 h 10"/>
                  <a:gd name="T2" fmla="*/ 17 w 10"/>
                  <a:gd name="T3" fmla="*/ 0 h 10"/>
                  <a:gd name="T4" fmla="*/ 44 w 10"/>
                  <a:gd name="T5" fmla="*/ 17 h 10"/>
                  <a:gd name="T6" fmla="*/ 27 w 10"/>
                  <a:gd name="T7" fmla="*/ 44 h 10"/>
                  <a:gd name="T8" fmla="*/ 0 w 10"/>
                  <a:gd name="T9" fmla="*/ 27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0" y="6"/>
                    </a:moveTo>
                    <a:cubicBezTo>
                      <a:pt x="0" y="3"/>
                      <a:pt x="1" y="0"/>
                      <a:pt x="4" y="0"/>
                    </a:cubicBezTo>
                    <a:cubicBezTo>
                      <a:pt x="7" y="0"/>
                      <a:pt x="9" y="1"/>
                      <a:pt x="10" y="4"/>
                    </a:cubicBezTo>
                    <a:cubicBezTo>
                      <a:pt x="10" y="7"/>
                      <a:pt x="8" y="9"/>
                      <a:pt x="6" y="10"/>
                    </a:cubicBezTo>
                    <a:cubicBezTo>
                      <a:pt x="3" y="10"/>
                      <a:pt x="0" y="8"/>
                      <a:pt x="0" y="6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2" name="Freeform 168">
                <a:extLst>
                  <a:ext uri="{FF2B5EF4-FFF2-40B4-BE49-F238E27FC236}">
                    <a16:creationId xmlns:a16="http://schemas.microsoft.com/office/drawing/2014/main" id="{A2525BE5-DC35-E1A0-3F6D-DD9686A87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878"/>
                <a:ext cx="21" cy="23"/>
              </a:xfrm>
              <a:custGeom>
                <a:avLst/>
                <a:gdLst>
                  <a:gd name="T0" fmla="*/ 0 w 10"/>
                  <a:gd name="T1" fmla="*/ 27 h 11"/>
                  <a:gd name="T2" fmla="*/ 17 w 10"/>
                  <a:gd name="T3" fmla="*/ 4 h 11"/>
                  <a:gd name="T4" fmla="*/ 44 w 10"/>
                  <a:gd name="T5" fmla="*/ 21 h 11"/>
                  <a:gd name="T6" fmla="*/ 27 w 10"/>
                  <a:gd name="T7" fmla="*/ 44 h 11"/>
                  <a:gd name="T8" fmla="*/ 0 w 10"/>
                  <a:gd name="T9" fmla="*/ 2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0" y="6"/>
                    </a:moveTo>
                    <a:cubicBezTo>
                      <a:pt x="0" y="4"/>
                      <a:pt x="2" y="1"/>
                      <a:pt x="4" y="1"/>
                    </a:cubicBezTo>
                    <a:cubicBezTo>
                      <a:pt x="7" y="0"/>
                      <a:pt x="10" y="2"/>
                      <a:pt x="10" y="5"/>
                    </a:cubicBezTo>
                    <a:cubicBezTo>
                      <a:pt x="10" y="7"/>
                      <a:pt x="9" y="10"/>
                      <a:pt x="6" y="10"/>
                    </a:cubicBezTo>
                    <a:cubicBezTo>
                      <a:pt x="3" y="11"/>
                      <a:pt x="1" y="9"/>
                      <a:pt x="0" y="6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3" name="Freeform 169">
                <a:extLst>
                  <a:ext uri="{FF2B5EF4-FFF2-40B4-BE49-F238E27FC236}">
                    <a16:creationId xmlns:a16="http://schemas.microsoft.com/office/drawing/2014/main" id="{4051A55E-030A-775B-181D-ADD8684DD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" y="1897"/>
                <a:ext cx="23" cy="23"/>
              </a:xfrm>
              <a:custGeom>
                <a:avLst/>
                <a:gdLst>
                  <a:gd name="T0" fmla="*/ 0 w 11"/>
                  <a:gd name="T1" fmla="*/ 31 h 11"/>
                  <a:gd name="T2" fmla="*/ 17 w 11"/>
                  <a:gd name="T3" fmla="*/ 4 h 11"/>
                  <a:gd name="T4" fmla="*/ 44 w 11"/>
                  <a:gd name="T5" fmla="*/ 21 h 11"/>
                  <a:gd name="T6" fmla="*/ 27 w 11"/>
                  <a:gd name="T7" fmla="*/ 48 h 11"/>
                  <a:gd name="T8" fmla="*/ 0 w 11"/>
                  <a:gd name="T9" fmla="*/ 3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1">
                    <a:moveTo>
                      <a:pt x="0" y="7"/>
                    </a:moveTo>
                    <a:cubicBezTo>
                      <a:pt x="0" y="4"/>
                      <a:pt x="2" y="1"/>
                      <a:pt x="4" y="1"/>
                    </a:cubicBezTo>
                    <a:cubicBezTo>
                      <a:pt x="7" y="0"/>
                      <a:pt x="10" y="2"/>
                      <a:pt x="10" y="5"/>
                    </a:cubicBezTo>
                    <a:cubicBezTo>
                      <a:pt x="11" y="8"/>
                      <a:pt x="9" y="10"/>
                      <a:pt x="6" y="11"/>
                    </a:cubicBezTo>
                    <a:cubicBezTo>
                      <a:pt x="3" y="11"/>
                      <a:pt x="1" y="9"/>
                      <a:pt x="0" y="7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4" name="Freeform 170">
                <a:extLst>
                  <a:ext uri="{FF2B5EF4-FFF2-40B4-BE49-F238E27FC236}">
                    <a16:creationId xmlns:a16="http://schemas.microsoft.com/office/drawing/2014/main" id="{EBD26887-A037-3AD8-66E6-1DC5BB53F4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1754"/>
                <a:ext cx="21" cy="23"/>
              </a:xfrm>
              <a:custGeom>
                <a:avLst/>
                <a:gdLst>
                  <a:gd name="T0" fmla="*/ 0 w 10"/>
                  <a:gd name="T1" fmla="*/ 31 h 11"/>
                  <a:gd name="T2" fmla="*/ 17 w 10"/>
                  <a:gd name="T3" fmla="*/ 4 h 11"/>
                  <a:gd name="T4" fmla="*/ 44 w 10"/>
                  <a:gd name="T5" fmla="*/ 21 h 11"/>
                  <a:gd name="T6" fmla="*/ 27 w 10"/>
                  <a:gd name="T7" fmla="*/ 48 h 11"/>
                  <a:gd name="T8" fmla="*/ 0 w 10"/>
                  <a:gd name="T9" fmla="*/ 3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0" y="7"/>
                    </a:moveTo>
                    <a:cubicBezTo>
                      <a:pt x="0" y="4"/>
                      <a:pt x="1" y="1"/>
                      <a:pt x="4" y="1"/>
                    </a:cubicBezTo>
                    <a:cubicBezTo>
                      <a:pt x="7" y="0"/>
                      <a:pt x="9" y="2"/>
                      <a:pt x="10" y="5"/>
                    </a:cubicBezTo>
                    <a:cubicBezTo>
                      <a:pt x="10" y="8"/>
                      <a:pt x="8" y="10"/>
                      <a:pt x="6" y="11"/>
                    </a:cubicBezTo>
                    <a:cubicBezTo>
                      <a:pt x="3" y="11"/>
                      <a:pt x="1" y="9"/>
                      <a:pt x="0" y="7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5" name="Freeform 171">
                <a:extLst>
                  <a:ext uri="{FF2B5EF4-FFF2-40B4-BE49-F238E27FC236}">
                    <a16:creationId xmlns:a16="http://schemas.microsoft.com/office/drawing/2014/main" id="{A10A1E50-6AE5-4805-6667-519A38F5C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1872"/>
                <a:ext cx="23" cy="23"/>
              </a:xfrm>
              <a:custGeom>
                <a:avLst/>
                <a:gdLst>
                  <a:gd name="T0" fmla="*/ 4 w 11"/>
                  <a:gd name="T1" fmla="*/ 27 h 11"/>
                  <a:gd name="T2" fmla="*/ 21 w 11"/>
                  <a:gd name="T3" fmla="*/ 4 h 11"/>
                  <a:gd name="T4" fmla="*/ 48 w 11"/>
                  <a:gd name="T5" fmla="*/ 21 h 11"/>
                  <a:gd name="T6" fmla="*/ 31 w 11"/>
                  <a:gd name="T7" fmla="*/ 44 h 11"/>
                  <a:gd name="T8" fmla="*/ 4 w 11"/>
                  <a:gd name="T9" fmla="*/ 2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1">
                    <a:moveTo>
                      <a:pt x="1" y="6"/>
                    </a:moveTo>
                    <a:cubicBezTo>
                      <a:pt x="0" y="4"/>
                      <a:pt x="2" y="1"/>
                      <a:pt x="5" y="1"/>
                    </a:cubicBezTo>
                    <a:cubicBezTo>
                      <a:pt x="8" y="0"/>
                      <a:pt x="10" y="2"/>
                      <a:pt x="11" y="5"/>
                    </a:cubicBezTo>
                    <a:cubicBezTo>
                      <a:pt x="11" y="7"/>
                      <a:pt x="9" y="10"/>
                      <a:pt x="7" y="10"/>
                    </a:cubicBezTo>
                    <a:cubicBezTo>
                      <a:pt x="4" y="11"/>
                      <a:pt x="1" y="9"/>
                      <a:pt x="1" y="6"/>
                    </a:cubicBezTo>
                    <a:close/>
                  </a:path>
                </a:pathLst>
              </a:custGeom>
              <a:solidFill>
                <a:srgbClr val="2C08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6" name="Freeform 172">
                <a:extLst>
                  <a:ext uri="{FF2B5EF4-FFF2-40B4-BE49-F238E27FC236}">
                    <a16:creationId xmlns:a16="http://schemas.microsoft.com/office/drawing/2014/main" id="{DE61F5E9-F328-B83A-D53D-FCE1A274A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3181"/>
                <a:ext cx="63" cy="132"/>
              </a:xfrm>
              <a:custGeom>
                <a:avLst/>
                <a:gdLst>
                  <a:gd name="T0" fmla="*/ 4 w 30"/>
                  <a:gd name="T1" fmla="*/ 277 h 63"/>
                  <a:gd name="T2" fmla="*/ 4 w 30"/>
                  <a:gd name="T3" fmla="*/ 241 h 63"/>
                  <a:gd name="T4" fmla="*/ 36 w 30"/>
                  <a:gd name="T5" fmla="*/ 205 h 63"/>
                  <a:gd name="T6" fmla="*/ 67 w 30"/>
                  <a:gd name="T7" fmla="*/ 128 h 63"/>
                  <a:gd name="T8" fmla="*/ 124 w 30"/>
                  <a:gd name="T9" fmla="*/ 31 h 63"/>
                  <a:gd name="T10" fmla="*/ 132 w 30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0" h="63">
                    <a:moveTo>
                      <a:pt x="1" y="63"/>
                    </a:moveTo>
                    <a:cubicBezTo>
                      <a:pt x="1" y="60"/>
                      <a:pt x="0" y="57"/>
                      <a:pt x="1" y="55"/>
                    </a:cubicBezTo>
                    <a:cubicBezTo>
                      <a:pt x="2" y="48"/>
                      <a:pt x="4" y="51"/>
                      <a:pt x="8" y="47"/>
                    </a:cubicBezTo>
                    <a:cubicBezTo>
                      <a:pt x="13" y="41"/>
                      <a:pt x="13" y="36"/>
                      <a:pt x="15" y="29"/>
                    </a:cubicBezTo>
                    <a:cubicBezTo>
                      <a:pt x="17" y="18"/>
                      <a:pt x="24" y="18"/>
                      <a:pt x="28" y="7"/>
                    </a:cubicBezTo>
                    <a:cubicBezTo>
                      <a:pt x="29" y="4"/>
                      <a:pt x="30" y="2"/>
                      <a:pt x="30" y="0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7" name="Freeform 173">
                <a:extLst>
                  <a:ext uri="{FF2B5EF4-FFF2-40B4-BE49-F238E27FC236}">
                    <a16:creationId xmlns:a16="http://schemas.microsoft.com/office/drawing/2014/main" id="{2F2411E9-A394-CAC2-5DA6-6D14F91A36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3112"/>
                <a:ext cx="46" cy="149"/>
              </a:xfrm>
              <a:custGeom>
                <a:avLst/>
                <a:gdLst>
                  <a:gd name="T0" fmla="*/ 96 w 22"/>
                  <a:gd name="T1" fmla="*/ 0 h 71"/>
                  <a:gd name="T2" fmla="*/ 65 w 22"/>
                  <a:gd name="T3" fmla="*/ 71 h 71"/>
                  <a:gd name="T4" fmla="*/ 44 w 22"/>
                  <a:gd name="T5" fmla="*/ 136 h 71"/>
                  <a:gd name="T6" fmla="*/ 36 w 22"/>
                  <a:gd name="T7" fmla="*/ 208 h 71"/>
                  <a:gd name="T8" fmla="*/ 4 w 22"/>
                  <a:gd name="T9" fmla="*/ 269 h 71"/>
                  <a:gd name="T10" fmla="*/ 0 w 22"/>
                  <a:gd name="T11" fmla="*/ 313 h 7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" h="71">
                    <a:moveTo>
                      <a:pt x="22" y="0"/>
                    </a:moveTo>
                    <a:cubicBezTo>
                      <a:pt x="20" y="5"/>
                      <a:pt x="17" y="10"/>
                      <a:pt x="15" y="16"/>
                    </a:cubicBezTo>
                    <a:cubicBezTo>
                      <a:pt x="13" y="22"/>
                      <a:pt x="12" y="25"/>
                      <a:pt x="10" y="31"/>
                    </a:cubicBezTo>
                    <a:cubicBezTo>
                      <a:pt x="7" y="38"/>
                      <a:pt x="9" y="40"/>
                      <a:pt x="8" y="47"/>
                    </a:cubicBezTo>
                    <a:cubicBezTo>
                      <a:pt x="7" y="53"/>
                      <a:pt x="3" y="56"/>
                      <a:pt x="1" y="61"/>
                    </a:cubicBezTo>
                    <a:cubicBezTo>
                      <a:pt x="0" y="64"/>
                      <a:pt x="0" y="67"/>
                      <a:pt x="0" y="71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8" name="Freeform 174">
                <a:extLst>
                  <a:ext uri="{FF2B5EF4-FFF2-40B4-BE49-F238E27FC236}">
                    <a16:creationId xmlns:a16="http://schemas.microsoft.com/office/drawing/2014/main" id="{039F2B80-0B4B-C2F0-B102-E8329E2EE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5" y="2887"/>
                <a:ext cx="178" cy="227"/>
              </a:xfrm>
              <a:custGeom>
                <a:avLst/>
                <a:gdLst>
                  <a:gd name="T0" fmla="*/ 312 w 85"/>
                  <a:gd name="T1" fmla="*/ 0 h 108"/>
                  <a:gd name="T2" fmla="*/ 373 w 85"/>
                  <a:gd name="T3" fmla="*/ 40 h 108"/>
                  <a:gd name="T4" fmla="*/ 312 w 85"/>
                  <a:gd name="T5" fmla="*/ 92 h 108"/>
                  <a:gd name="T6" fmla="*/ 325 w 85"/>
                  <a:gd name="T7" fmla="*/ 172 h 108"/>
                  <a:gd name="T8" fmla="*/ 245 w 85"/>
                  <a:gd name="T9" fmla="*/ 225 h 108"/>
                  <a:gd name="T10" fmla="*/ 180 w 85"/>
                  <a:gd name="T11" fmla="*/ 322 h 108"/>
                  <a:gd name="T12" fmla="*/ 71 w 85"/>
                  <a:gd name="T13" fmla="*/ 349 h 108"/>
                  <a:gd name="T14" fmla="*/ 52 w 85"/>
                  <a:gd name="T15" fmla="*/ 477 h 108"/>
                  <a:gd name="T16" fmla="*/ 52 w 85"/>
                  <a:gd name="T17" fmla="*/ 305 h 108"/>
                  <a:gd name="T18" fmla="*/ 184 w 85"/>
                  <a:gd name="T19" fmla="*/ 265 h 108"/>
                  <a:gd name="T20" fmla="*/ 201 w 85"/>
                  <a:gd name="T21" fmla="*/ 200 h 108"/>
                  <a:gd name="T22" fmla="*/ 264 w 85"/>
                  <a:gd name="T23" fmla="*/ 160 h 108"/>
                  <a:gd name="T24" fmla="*/ 276 w 85"/>
                  <a:gd name="T25" fmla="*/ 80 h 108"/>
                  <a:gd name="T26" fmla="*/ 312 w 85"/>
                  <a:gd name="T27" fmla="*/ 0 h 10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5" h="108">
                    <a:moveTo>
                      <a:pt x="71" y="0"/>
                    </a:moveTo>
                    <a:cubicBezTo>
                      <a:pt x="75" y="2"/>
                      <a:pt x="85" y="4"/>
                      <a:pt x="85" y="9"/>
                    </a:cubicBezTo>
                    <a:cubicBezTo>
                      <a:pt x="85" y="13"/>
                      <a:pt x="73" y="14"/>
                      <a:pt x="71" y="21"/>
                    </a:cubicBezTo>
                    <a:cubicBezTo>
                      <a:pt x="68" y="28"/>
                      <a:pt x="76" y="34"/>
                      <a:pt x="74" y="39"/>
                    </a:cubicBezTo>
                    <a:cubicBezTo>
                      <a:pt x="71" y="45"/>
                      <a:pt x="58" y="39"/>
                      <a:pt x="56" y="51"/>
                    </a:cubicBezTo>
                    <a:cubicBezTo>
                      <a:pt x="53" y="63"/>
                      <a:pt x="57" y="75"/>
                      <a:pt x="41" y="73"/>
                    </a:cubicBezTo>
                    <a:cubicBezTo>
                      <a:pt x="31" y="72"/>
                      <a:pt x="23" y="72"/>
                      <a:pt x="16" y="79"/>
                    </a:cubicBezTo>
                    <a:cubicBezTo>
                      <a:pt x="10" y="87"/>
                      <a:pt x="11" y="99"/>
                      <a:pt x="12" y="108"/>
                    </a:cubicBezTo>
                    <a:cubicBezTo>
                      <a:pt x="7" y="98"/>
                      <a:pt x="0" y="78"/>
                      <a:pt x="12" y="69"/>
                    </a:cubicBezTo>
                    <a:cubicBezTo>
                      <a:pt x="20" y="63"/>
                      <a:pt x="34" y="67"/>
                      <a:pt x="42" y="60"/>
                    </a:cubicBezTo>
                    <a:cubicBezTo>
                      <a:pt x="47" y="55"/>
                      <a:pt x="43" y="50"/>
                      <a:pt x="46" y="45"/>
                    </a:cubicBezTo>
                    <a:cubicBezTo>
                      <a:pt x="50" y="36"/>
                      <a:pt x="55" y="40"/>
                      <a:pt x="60" y="36"/>
                    </a:cubicBezTo>
                    <a:cubicBezTo>
                      <a:pt x="64" y="31"/>
                      <a:pt x="61" y="24"/>
                      <a:pt x="63" y="18"/>
                    </a:cubicBezTo>
                    <a:cubicBezTo>
                      <a:pt x="65" y="13"/>
                      <a:pt x="85" y="9"/>
                      <a:pt x="71" y="0"/>
                    </a:cubicBezTo>
                    <a:close/>
                  </a:path>
                </a:pathLst>
              </a:custGeom>
              <a:solidFill>
                <a:srgbClr val="F4A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9" name="Freeform 175">
                <a:extLst>
                  <a:ext uri="{FF2B5EF4-FFF2-40B4-BE49-F238E27FC236}">
                    <a16:creationId xmlns:a16="http://schemas.microsoft.com/office/drawing/2014/main" id="{58E3B9BE-26E9-13EE-B88F-66995F90EA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2701"/>
                <a:ext cx="214" cy="319"/>
              </a:xfrm>
              <a:custGeom>
                <a:avLst/>
                <a:gdLst>
                  <a:gd name="T0" fmla="*/ 445 w 102"/>
                  <a:gd name="T1" fmla="*/ 97 h 152"/>
                  <a:gd name="T2" fmla="*/ 449 w 102"/>
                  <a:gd name="T3" fmla="*/ 92 h 152"/>
                  <a:gd name="T4" fmla="*/ 348 w 102"/>
                  <a:gd name="T5" fmla="*/ 36 h 152"/>
                  <a:gd name="T6" fmla="*/ 264 w 102"/>
                  <a:gd name="T7" fmla="*/ 120 h 152"/>
                  <a:gd name="T8" fmla="*/ 185 w 102"/>
                  <a:gd name="T9" fmla="*/ 172 h 152"/>
                  <a:gd name="T10" fmla="*/ 159 w 102"/>
                  <a:gd name="T11" fmla="*/ 269 h 152"/>
                  <a:gd name="T12" fmla="*/ 71 w 102"/>
                  <a:gd name="T13" fmla="*/ 277 h 152"/>
                  <a:gd name="T14" fmla="*/ 88 w 102"/>
                  <a:gd name="T15" fmla="*/ 361 h 152"/>
                  <a:gd name="T16" fmla="*/ 65 w 102"/>
                  <a:gd name="T17" fmla="*/ 432 h 152"/>
                  <a:gd name="T18" fmla="*/ 48 w 102"/>
                  <a:gd name="T19" fmla="*/ 506 h 152"/>
                  <a:gd name="T20" fmla="*/ 40 w 102"/>
                  <a:gd name="T21" fmla="*/ 613 h 152"/>
                  <a:gd name="T22" fmla="*/ 124 w 102"/>
                  <a:gd name="T23" fmla="*/ 669 h 152"/>
                  <a:gd name="T24" fmla="*/ 92 w 102"/>
                  <a:gd name="T25" fmla="*/ 560 h 152"/>
                  <a:gd name="T26" fmla="*/ 109 w 102"/>
                  <a:gd name="T27" fmla="*/ 497 h 152"/>
                  <a:gd name="T28" fmla="*/ 109 w 102"/>
                  <a:gd name="T29" fmla="*/ 441 h 152"/>
                  <a:gd name="T30" fmla="*/ 149 w 102"/>
                  <a:gd name="T31" fmla="*/ 378 h 152"/>
                  <a:gd name="T32" fmla="*/ 136 w 102"/>
                  <a:gd name="T33" fmla="*/ 317 h 152"/>
                  <a:gd name="T34" fmla="*/ 204 w 102"/>
                  <a:gd name="T35" fmla="*/ 281 h 152"/>
                  <a:gd name="T36" fmla="*/ 233 w 102"/>
                  <a:gd name="T37" fmla="*/ 229 h 152"/>
                  <a:gd name="T38" fmla="*/ 252 w 102"/>
                  <a:gd name="T39" fmla="*/ 168 h 152"/>
                  <a:gd name="T40" fmla="*/ 313 w 102"/>
                  <a:gd name="T41" fmla="*/ 128 h 152"/>
                  <a:gd name="T42" fmla="*/ 378 w 102"/>
                  <a:gd name="T43" fmla="*/ 88 h 152"/>
                  <a:gd name="T44" fmla="*/ 445 w 102"/>
                  <a:gd name="T45" fmla="*/ 97 h 15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2" h="152">
                    <a:moveTo>
                      <a:pt x="101" y="22"/>
                    </a:moveTo>
                    <a:cubicBezTo>
                      <a:pt x="102" y="21"/>
                      <a:pt x="102" y="21"/>
                      <a:pt x="102" y="21"/>
                    </a:cubicBezTo>
                    <a:cubicBezTo>
                      <a:pt x="93" y="19"/>
                      <a:pt x="90" y="0"/>
                      <a:pt x="79" y="8"/>
                    </a:cubicBezTo>
                    <a:cubicBezTo>
                      <a:pt x="73" y="11"/>
                      <a:pt x="67" y="24"/>
                      <a:pt x="60" y="27"/>
                    </a:cubicBezTo>
                    <a:cubicBezTo>
                      <a:pt x="52" y="30"/>
                      <a:pt x="44" y="26"/>
                      <a:pt x="42" y="39"/>
                    </a:cubicBezTo>
                    <a:cubicBezTo>
                      <a:pt x="40" y="48"/>
                      <a:pt x="49" y="54"/>
                      <a:pt x="36" y="61"/>
                    </a:cubicBezTo>
                    <a:cubicBezTo>
                      <a:pt x="30" y="64"/>
                      <a:pt x="23" y="58"/>
                      <a:pt x="16" y="63"/>
                    </a:cubicBezTo>
                    <a:cubicBezTo>
                      <a:pt x="7" y="70"/>
                      <a:pt x="15" y="76"/>
                      <a:pt x="20" y="82"/>
                    </a:cubicBezTo>
                    <a:cubicBezTo>
                      <a:pt x="26" y="92"/>
                      <a:pt x="23" y="90"/>
                      <a:pt x="15" y="98"/>
                    </a:cubicBezTo>
                    <a:cubicBezTo>
                      <a:pt x="10" y="102"/>
                      <a:pt x="0" y="108"/>
                      <a:pt x="11" y="115"/>
                    </a:cubicBezTo>
                    <a:cubicBezTo>
                      <a:pt x="17" y="119"/>
                      <a:pt x="1" y="128"/>
                      <a:pt x="9" y="139"/>
                    </a:cubicBezTo>
                    <a:cubicBezTo>
                      <a:pt x="17" y="149"/>
                      <a:pt x="23" y="144"/>
                      <a:pt x="28" y="152"/>
                    </a:cubicBezTo>
                    <a:cubicBezTo>
                      <a:pt x="27" y="143"/>
                      <a:pt x="21" y="135"/>
                      <a:pt x="21" y="127"/>
                    </a:cubicBezTo>
                    <a:cubicBezTo>
                      <a:pt x="21" y="122"/>
                      <a:pt x="25" y="118"/>
                      <a:pt x="25" y="113"/>
                    </a:cubicBezTo>
                    <a:cubicBezTo>
                      <a:pt x="26" y="107"/>
                      <a:pt x="23" y="105"/>
                      <a:pt x="25" y="100"/>
                    </a:cubicBezTo>
                    <a:cubicBezTo>
                      <a:pt x="27" y="95"/>
                      <a:pt x="34" y="93"/>
                      <a:pt x="34" y="86"/>
                    </a:cubicBezTo>
                    <a:cubicBezTo>
                      <a:pt x="35" y="81"/>
                      <a:pt x="28" y="77"/>
                      <a:pt x="31" y="72"/>
                    </a:cubicBezTo>
                    <a:cubicBezTo>
                      <a:pt x="34" y="68"/>
                      <a:pt x="43" y="67"/>
                      <a:pt x="46" y="64"/>
                    </a:cubicBezTo>
                    <a:cubicBezTo>
                      <a:pt x="50" y="61"/>
                      <a:pt x="52" y="56"/>
                      <a:pt x="53" y="52"/>
                    </a:cubicBezTo>
                    <a:cubicBezTo>
                      <a:pt x="55" y="47"/>
                      <a:pt x="55" y="41"/>
                      <a:pt x="57" y="38"/>
                    </a:cubicBezTo>
                    <a:cubicBezTo>
                      <a:pt x="60" y="34"/>
                      <a:pt x="68" y="32"/>
                      <a:pt x="71" y="29"/>
                    </a:cubicBezTo>
                    <a:cubicBezTo>
                      <a:pt x="76" y="26"/>
                      <a:pt x="79" y="20"/>
                      <a:pt x="86" y="20"/>
                    </a:cubicBezTo>
                    <a:cubicBezTo>
                      <a:pt x="91" y="19"/>
                      <a:pt x="95" y="23"/>
                      <a:pt x="101" y="22"/>
                    </a:cubicBezTo>
                    <a:close/>
                  </a:path>
                </a:pathLst>
              </a:custGeom>
              <a:solidFill>
                <a:srgbClr val="F08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0" name="Freeform 176">
                <a:extLst>
                  <a:ext uri="{FF2B5EF4-FFF2-40B4-BE49-F238E27FC236}">
                    <a16:creationId xmlns:a16="http://schemas.microsoft.com/office/drawing/2014/main" id="{9152D1C2-B4F8-098E-1E3E-C3EAE2354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3" y="3133"/>
                <a:ext cx="48" cy="113"/>
              </a:xfrm>
              <a:custGeom>
                <a:avLst/>
                <a:gdLst>
                  <a:gd name="T0" fmla="*/ 69 w 23"/>
                  <a:gd name="T1" fmla="*/ 0 h 54"/>
                  <a:gd name="T2" fmla="*/ 31 w 23"/>
                  <a:gd name="T3" fmla="*/ 128 h 54"/>
                  <a:gd name="T4" fmla="*/ 21 w 23"/>
                  <a:gd name="T5" fmla="*/ 180 h 54"/>
                  <a:gd name="T6" fmla="*/ 13 w 23"/>
                  <a:gd name="T7" fmla="*/ 236 h 54"/>
                  <a:gd name="T8" fmla="*/ 40 w 23"/>
                  <a:gd name="T9" fmla="*/ 209 h 54"/>
                  <a:gd name="T10" fmla="*/ 100 w 23"/>
                  <a:gd name="T11" fmla="*/ 197 h 54"/>
                  <a:gd name="T12" fmla="*/ 48 w 23"/>
                  <a:gd name="T13" fmla="*/ 172 h 54"/>
                  <a:gd name="T14" fmla="*/ 52 w 23"/>
                  <a:gd name="T15" fmla="*/ 113 h 54"/>
                  <a:gd name="T16" fmla="*/ 56 w 23"/>
                  <a:gd name="T17" fmla="*/ 69 h 54"/>
                  <a:gd name="T18" fmla="*/ 69 w 23"/>
                  <a:gd name="T19" fmla="*/ 0 h 5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" h="54">
                    <a:moveTo>
                      <a:pt x="16" y="0"/>
                    </a:moveTo>
                    <a:cubicBezTo>
                      <a:pt x="13" y="10"/>
                      <a:pt x="7" y="18"/>
                      <a:pt x="7" y="29"/>
                    </a:cubicBezTo>
                    <a:cubicBezTo>
                      <a:pt x="7" y="34"/>
                      <a:pt x="7" y="37"/>
                      <a:pt x="5" y="41"/>
                    </a:cubicBezTo>
                    <a:cubicBezTo>
                      <a:pt x="3" y="45"/>
                      <a:pt x="0" y="50"/>
                      <a:pt x="3" y="54"/>
                    </a:cubicBezTo>
                    <a:cubicBezTo>
                      <a:pt x="5" y="52"/>
                      <a:pt x="7" y="49"/>
                      <a:pt x="9" y="48"/>
                    </a:cubicBezTo>
                    <a:cubicBezTo>
                      <a:pt x="14" y="45"/>
                      <a:pt x="18" y="46"/>
                      <a:pt x="23" y="45"/>
                    </a:cubicBezTo>
                    <a:cubicBezTo>
                      <a:pt x="18" y="43"/>
                      <a:pt x="13" y="44"/>
                      <a:pt x="11" y="39"/>
                    </a:cubicBezTo>
                    <a:cubicBezTo>
                      <a:pt x="10" y="35"/>
                      <a:pt x="12" y="30"/>
                      <a:pt x="12" y="26"/>
                    </a:cubicBezTo>
                    <a:cubicBezTo>
                      <a:pt x="12" y="22"/>
                      <a:pt x="12" y="21"/>
                      <a:pt x="13" y="16"/>
                    </a:cubicBezTo>
                    <a:cubicBezTo>
                      <a:pt x="14" y="12"/>
                      <a:pt x="15" y="6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1" name="Freeform 177">
                <a:extLst>
                  <a:ext uri="{FF2B5EF4-FFF2-40B4-BE49-F238E27FC236}">
                    <a16:creationId xmlns:a16="http://schemas.microsoft.com/office/drawing/2014/main" id="{22756296-F34A-5C58-29CF-8638805C3E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3" y="2984"/>
                <a:ext cx="138" cy="187"/>
              </a:xfrm>
              <a:custGeom>
                <a:avLst/>
                <a:gdLst>
                  <a:gd name="T0" fmla="*/ 289 w 66"/>
                  <a:gd name="T1" fmla="*/ 0 h 89"/>
                  <a:gd name="T2" fmla="*/ 232 w 66"/>
                  <a:gd name="T3" fmla="*/ 27 h 89"/>
                  <a:gd name="T4" fmla="*/ 205 w 66"/>
                  <a:gd name="T5" fmla="*/ 61 h 89"/>
                  <a:gd name="T6" fmla="*/ 171 w 66"/>
                  <a:gd name="T7" fmla="*/ 149 h 89"/>
                  <a:gd name="T8" fmla="*/ 69 w 66"/>
                  <a:gd name="T9" fmla="*/ 155 h 89"/>
                  <a:gd name="T10" fmla="*/ 21 w 66"/>
                  <a:gd name="T11" fmla="*/ 237 h 89"/>
                  <a:gd name="T12" fmla="*/ 65 w 66"/>
                  <a:gd name="T13" fmla="*/ 393 h 89"/>
                  <a:gd name="T14" fmla="*/ 48 w 66"/>
                  <a:gd name="T15" fmla="*/ 237 h 89"/>
                  <a:gd name="T16" fmla="*/ 88 w 66"/>
                  <a:gd name="T17" fmla="*/ 181 h 89"/>
                  <a:gd name="T18" fmla="*/ 184 w 66"/>
                  <a:gd name="T19" fmla="*/ 155 h 89"/>
                  <a:gd name="T20" fmla="*/ 228 w 66"/>
                  <a:gd name="T21" fmla="*/ 80 h 89"/>
                  <a:gd name="T22" fmla="*/ 289 w 66"/>
                  <a:gd name="T23" fmla="*/ 0 h 8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6" h="89">
                    <a:moveTo>
                      <a:pt x="66" y="0"/>
                    </a:moveTo>
                    <a:cubicBezTo>
                      <a:pt x="65" y="5"/>
                      <a:pt x="60" y="6"/>
                      <a:pt x="53" y="6"/>
                    </a:cubicBezTo>
                    <a:cubicBezTo>
                      <a:pt x="47" y="6"/>
                      <a:pt x="46" y="8"/>
                      <a:pt x="47" y="14"/>
                    </a:cubicBezTo>
                    <a:cubicBezTo>
                      <a:pt x="47" y="20"/>
                      <a:pt x="45" y="28"/>
                      <a:pt x="39" y="34"/>
                    </a:cubicBezTo>
                    <a:cubicBezTo>
                      <a:pt x="32" y="39"/>
                      <a:pt x="21" y="36"/>
                      <a:pt x="16" y="35"/>
                    </a:cubicBezTo>
                    <a:cubicBezTo>
                      <a:pt x="12" y="34"/>
                      <a:pt x="0" y="40"/>
                      <a:pt x="5" y="54"/>
                    </a:cubicBezTo>
                    <a:cubicBezTo>
                      <a:pt x="11" y="68"/>
                      <a:pt x="19" y="79"/>
                      <a:pt x="15" y="89"/>
                    </a:cubicBezTo>
                    <a:cubicBezTo>
                      <a:pt x="21" y="76"/>
                      <a:pt x="14" y="63"/>
                      <a:pt x="11" y="54"/>
                    </a:cubicBezTo>
                    <a:cubicBezTo>
                      <a:pt x="9" y="44"/>
                      <a:pt x="13" y="41"/>
                      <a:pt x="20" y="41"/>
                    </a:cubicBezTo>
                    <a:cubicBezTo>
                      <a:pt x="27" y="41"/>
                      <a:pt x="34" y="42"/>
                      <a:pt x="42" y="35"/>
                    </a:cubicBezTo>
                    <a:cubicBezTo>
                      <a:pt x="50" y="28"/>
                      <a:pt x="50" y="27"/>
                      <a:pt x="52" y="18"/>
                    </a:cubicBezTo>
                    <a:cubicBezTo>
                      <a:pt x="55" y="10"/>
                      <a:pt x="65" y="11"/>
                      <a:pt x="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2" name="Freeform 178">
                <a:extLst>
                  <a:ext uri="{FF2B5EF4-FFF2-40B4-BE49-F238E27FC236}">
                    <a16:creationId xmlns:a16="http://schemas.microsoft.com/office/drawing/2014/main" id="{EF9E349B-DFCA-DB06-3A3B-524B6A321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719"/>
                <a:ext cx="51" cy="49"/>
              </a:xfrm>
              <a:custGeom>
                <a:avLst/>
                <a:gdLst>
                  <a:gd name="T0" fmla="*/ 0 w 24"/>
                  <a:gd name="T1" fmla="*/ 0 h 23"/>
                  <a:gd name="T2" fmla="*/ 108 w 24"/>
                  <a:gd name="T3" fmla="*/ 104 h 23"/>
                  <a:gd name="T4" fmla="*/ 0 w 24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3">
                    <a:moveTo>
                      <a:pt x="0" y="0"/>
                    </a:moveTo>
                    <a:cubicBezTo>
                      <a:pt x="4" y="10"/>
                      <a:pt x="3" y="18"/>
                      <a:pt x="24" y="23"/>
                    </a:cubicBezTo>
                    <a:cubicBezTo>
                      <a:pt x="18" y="20"/>
                      <a:pt x="3" y="1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3" name="Freeform 179">
                <a:extLst>
                  <a:ext uri="{FF2B5EF4-FFF2-40B4-BE49-F238E27FC236}">
                    <a16:creationId xmlns:a16="http://schemas.microsoft.com/office/drawing/2014/main" id="{AFA295D2-8A45-8C48-8463-B8F288F60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2" y="2900"/>
                <a:ext cx="33" cy="99"/>
              </a:xfrm>
              <a:custGeom>
                <a:avLst/>
                <a:gdLst>
                  <a:gd name="T0" fmla="*/ 0 w 16"/>
                  <a:gd name="T1" fmla="*/ 0 h 47"/>
                  <a:gd name="T2" fmla="*/ 43 w 16"/>
                  <a:gd name="T3" fmla="*/ 101 h 47"/>
                  <a:gd name="T4" fmla="*/ 64 w 16"/>
                  <a:gd name="T5" fmla="*/ 209 h 47"/>
                  <a:gd name="T6" fmla="*/ 64 w 16"/>
                  <a:gd name="T7" fmla="*/ 88 h 47"/>
                  <a:gd name="T8" fmla="*/ 12 w 16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47">
                    <a:moveTo>
                      <a:pt x="0" y="0"/>
                    </a:moveTo>
                    <a:cubicBezTo>
                      <a:pt x="8" y="8"/>
                      <a:pt x="15" y="11"/>
                      <a:pt x="10" y="23"/>
                    </a:cubicBezTo>
                    <a:cubicBezTo>
                      <a:pt x="8" y="31"/>
                      <a:pt x="5" y="43"/>
                      <a:pt x="15" y="47"/>
                    </a:cubicBezTo>
                    <a:cubicBezTo>
                      <a:pt x="6" y="38"/>
                      <a:pt x="14" y="30"/>
                      <a:pt x="15" y="20"/>
                    </a:cubicBezTo>
                    <a:cubicBezTo>
                      <a:pt x="16" y="8"/>
                      <a:pt x="10" y="7"/>
                      <a:pt x="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4" name="Freeform 180">
                <a:extLst>
                  <a:ext uri="{FF2B5EF4-FFF2-40B4-BE49-F238E27FC236}">
                    <a16:creationId xmlns:a16="http://schemas.microsoft.com/office/drawing/2014/main" id="{439CE0A5-8A85-1B13-8058-EF2508298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3089"/>
                <a:ext cx="33" cy="73"/>
              </a:xfrm>
              <a:custGeom>
                <a:avLst/>
                <a:gdLst>
                  <a:gd name="T0" fmla="*/ 60 w 16"/>
                  <a:gd name="T1" fmla="*/ 21 h 35"/>
                  <a:gd name="T2" fmla="*/ 39 w 16"/>
                  <a:gd name="T3" fmla="*/ 88 h 35"/>
                  <a:gd name="T4" fmla="*/ 0 w 16"/>
                  <a:gd name="T5" fmla="*/ 152 h 35"/>
                  <a:gd name="T6" fmla="*/ 60 w 16"/>
                  <a:gd name="T7" fmla="*/ 96 h 35"/>
                  <a:gd name="T8" fmla="*/ 68 w 16"/>
                  <a:gd name="T9" fmla="*/ 21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5">
                    <a:moveTo>
                      <a:pt x="14" y="5"/>
                    </a:moveTo>
                    <a:cubicBezTo>
                      <a:pt x="4" y="0"/>
                      <a:pt x="8" y="16"/>
                      <a:pt x="9" y="20"/>
                    </a:cubicBezTo>
                    <a:cubicBezTo>
                      <a:pt x="9" y="27"/>
                      <a:pt x="7" y="33"/>
                      <a:pt x="0" y="35"/>
                    </a:cubicBezTo>
                    <a:cubicBezTo>
                      <a:pt x="7" y="35"/>
                      <a:pt x="13" y="29"/>
                      <a:pt x="14" y="22"/>
                    </a:cubicBezTo>
                    <a:cubicBezTo>
                      <a:pt x="14" y="16"/>
                      <a:pt x="8" y="10"/>
                      <a:pt x="16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5" name="Freeform 181">
                <a:extLst>
                  <a:ext uri="{FF2B5EF4-FFF2-40B4-BE49-F238E27FC236}">
                    <a16:creationId xmlns:a16="http://schemas.microsoft.com/office/drawing/2014/main" id="{CEB49BD0-9ED2-5D45-73CD-2B807715BE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5" y="2528"/>
                <a:ext cx="164" cy="296"/>
              </a:xfrm>
              <a:custGeom>
                <a:avLst/>
                <a:gdLst>
                  <a:gd name="T0" fmla="*/ 345 w 78"/>
                  <a:gd name="T1" fmla="*/ 0 h 141"/>
                  <a:gd name="T2" fmla="*/ 229 w 78"/>
                  <a:gd name="T3" fmla="*/ 101 h 141"/>
                  <a:gd name="T4" fmla="*/ 93 w 78"/>
                  <a:gd name="T5" fmla="*/ 237 h 141"/>
                  <a:gd name="T6" fmla="*/ 8 w 78"/>
                  <a:gd name="T7" fmla="*/ 409 h 141"/>
                  <a:gd name="T8" fmla="*/ 17 w 78"/>
                  <a:gd name="T9" fmla="*/ 621 h 141"/>
                  <a:gd name="T10" fmla="*/ 44 w 78"/>
                  <a:gd name="T11" fmla="*/ 405 h 141"/>
                  <a:gd name="T12" fmla="*/ 124 w 78"/>
                  <a:gd name="T13" fmla="*/ 241 h 141"/>
                  <a:gd name="T14" fmla="*/ 265 w 78"/>
                  <a:gd name="T15" fmla="*/ 97 h 141"/>
                  <a:gd name="T16" fmla="*/ 345 w 78"/>
                  <a:gd name="T17" fmla="*/ 0 h 1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8" h="141">
                    <a:moveTo>
                      <a:pt x="78" y="0"/>
                    </a:moveTo>
                    <a:cubicBezTo>
                      <a:pt x="67" y="4"/>
                      <a:pt x="60" y="12"/>
                      <a:pt x="52" y="23"/>
                    </a:cubicBezTo>
                    <a:cubicBezTo>
                      <a:pt x="43" y="34"/>
                      <a:pt x="32" y="44"/>
                      <a:pt x="21" y="54"/>
                    </a:cubicBezTo>
                    <a:cubicBezTo>
                      <a:pt x="10" y="64"/>
                      <a:pt x="0" y="79"/>
                      <a:pt x="2" y="93"/>
                    </a:cubicBezTo>
                    <a:cubicBezTo>
                      <a:pt x="4" y="107"/>
                      <a:pt x="5" y="124"/>
                      <a:pt x="4" y="141"/>
                    </a:cubicBezTo>
                    <a:cubicBezTo>
                      <a:pt x="6" y="123"/>
                      <a:pt x="8" y="111"/>
                      <a:pt x="10" y="92"/>
                    </a:cubicBezTo>
                    <a:cubicBezTo>
                      <a:pt x="11" y="73"/>
                      <a:pt x="14" y="70"/>
                      <a:pt x="28" y="55"/>
                    </a:cubicBezTo>
                    <a:cubicBezTo>
                      <a:pt x="42" y="40"/>
                      <a:pt x="50" y="36"/>
                      <a:pt x="60" y="22"/>
                    </a:cubicBezTo>
                    <a:cubicBezTo>
                      <a:pt x="70" y="9"/>
                      <a:pt x="70" y="2"/>
                      <a:pt x="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6" name="Freeform 182">
                <a:extLst>
                  <a:ext uri="{FF2B5EF4-FFF2-40B4-BE49-F238E27FC236}">
                    <a16:creationId xmlns:a16="http://schemas.microsoft.com/office/drawing/2014/main" id="{24334442-672D-113F-B8D9-759A8F9F0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2835"/>
                <a:ext cx="40" cy="119"/>
              </a:xfrm>
              <a:custGeom>
                <a:avLst/>
                <a:gdLst>
                  <a:gd name="T0" fmla="*/ 48 w 19"/>
                  <a:gd name="T1" fmla="*/ 104 h 57"/>
                  <a:gd name="T2" fmla="*/ 0 w 19"/>
                  <a:gd name="T3" fmla="*/ 248 h 57"/>
                  <a:gd name="T4" fmla="*/ 23 w 19"/>
                  <a:gd name="T5" fmla="*/ 140 h 57"/>
                  <a:gd name="T6" fmla="*/ 84 w 19"/>
                  <a:gd name="T7" fmla="*/ 0 h 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57">
                    <a:moveTo>
                      <a:pt x="11" y="24"/>
                    </a:moveTo>
                    <a:cubicBezTo>
                      <a:pt x="6" y="33"/>
                      <a:pt x="8" y="42"/>
                      <a:pt x="0" y="57"/>
                    </a:cubicBezTo>
                    <a:cubicBezTo>
                      <a:pt x="0" y="57"/>
                      <a:pt x="2" y="46"/>
                      <a:pt x="5" y="32"/>
                    </a:cubicBezTo>
                    <a:cubicBezTo>
                      <a:pt x="7" y="19"/>
                      <a:pt x="12" y="9"/>
                      <a:pt x="1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7" name="Freeform 183">
                <a:extLst>
                  <a:ext uri="{FF2B5EF4-FFF2-40B4-BE49-F238E27FC236}">
                    <a16:creationId xmlns:a16="http://schemas.microsoft.com/office/drawing/2014/main" id="{4C3FE539-1B80-885D-3546-E2B3B46F1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2919"/>
                <a:ext cx="97" cy="61"/>
              </a:xfrm>
              <a:custGeom>
                <a:avLst/>
                <a:gdLst>
                  <a:gd name="T0" fmla="*/ 112 w 46"/>
                  <a:gd name="T1" fmla="*/ 101 h 29"/>
                  <a:gd name="T2" fmla="*/ 205 w 46"/>
                  <a:gd name="T3" fmla="*/ 0 h 29"/>
                  <a:gd name="T4" fmla="*/ 97 w 46"/>
                  <a:gd name="T5" fmla="*/ 80 h 29"/>
                  <a:gd name="T6" fmla="*/ 0 w 46"/>
                  <a:gd name="T7" fmla="*/ 97 h 29"/>
                  <a:gd name="T8" fmla="*/ 112 w 46"/>
                  <a:gd name="T9" fmla="*/ 101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29">
                    <a:moveTo>
                      <a:pt x="25" y="23"/>
                    </a:moveTo>
                    <a:cubicBezTo>
                      <a:pt x="33" y="17"/>
                      <a:pt x="41" y="6"/>
                      <a:pt x="46" y="0"/>
                    </a:cubicBezTo>
                    <a:cubicBezTo>
                      <a:pt x="37" y="2"/>
                      <a:pt x="32" y="13"/>
                      <a:pt x="22" y="18"/>
                    </a:cubicBezTo>
                    <a:cubicBezTo>
                      <a:pt x="13" y="23"/>
                      <a:pt x="7" y="19"/>
                      <a:pt x="0" y="22"/>
                    </a:cubicBezTo>
                    <a:cubicBezTo>
                      <a:pt x="7" y="22"/>
                      <a:pt x="15" y="29"/>
                      <a:pt x="25" y="2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8" name="Freeform 184">
                <a:extLst>
                  <a:ext uri="{FF2B5EF4-FFF2-40B4-BE49-F238E27FC236}">
                    <a16:creationId xmlns:a16="http://schemas.microsoft.com/office/drawing/2014/main" id="{D9487AA5-0D0A-3737-545B-BE3BE4190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751"/>
                <a:ext cx="34" cy="65"/>
              </a:xfrm>
              <a:custGeom>
                <a:avLst/>
                <a:gdLst>
                  <a:gd name="T0" fmla="*/ 4 w 16"/>
                  <a:gd name="T1" fmla="*/ 0 h 31"/>
                  <a:gd name="T2" fmla="*/ 72 w 16"/>
                  <a:gd name="T3" fmla="*/ 136 h 31"/>
                  <a:gd name="T4" fmla="*/ 36 w 16"/>
                  <a:gd name="T5" fmla="*/ 61 h 31"/>
                  <a:gd name="T6" fmla="*/ 4 w 16"/>
                  <a:gd name="T7" fmla="*/ 0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31">
                    <a:moveTo>
                      <a:pt x="1" y="0"/>
                    </a:moveTo>
                    <a:cubicBezTo>
                      <a:pt x="4" y="8"/>
                      <a:pt x="0" y="30"/>
                      <a:pt x="16" y="31"/>
                    </a:cubicBezTo>
                    <a:cubicBezTo>
                      <a:pt x="11" y="30"/>
                      <a:pt x="11" y="26"/>
                      <a:pt x="8" y="14"/>
                    </a:cubicBezTo>
                    <a:cubicBezTo>
                      <a:pt x="6" y="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9" name="Freeform 185">
                <a:extLst>
                  <a:ext uri="{FF2B5EF4-FFF2-40B4-BE49-F238E27FC236}">
                    <a16:creationId xmlns:a16="http://schemas.microsoft.com/office/drawing/2014/main" id="{938787A9-C998-7AC4-D3B8-05CF801653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2" y="2382"/>
                <a:ext cx="67" cy="67"/>
              </a:xfrm>
              <a:custGeom>
                <a:avLst/>
                <a:gdLst>
                  <a:gd name="T0" fmla="*/ 140 w 32"/>
                  <a:gd name="T1" fmla="*/ 4 h 32"/>
                  <a:gd name="T2" fmla="*/ 44 w 32"/>
                  <a:gd name="T3" fmla="*/ 71 h 32"/>
                  <a:gd name="T4" fmla="*/ 57 w 32"/>
                  <a:gd name="T5" fmla="*/ 140 h 32"/>
                  <a:gd name="T6" fmla="*/ 128 w 32"/>
                  <a:gd name="T7" fmla="*/ 36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32">
                    <a:moveTo>
                      <a:pt x="32" y="1"/>
                    </a:moveTo>
                    <a:cubicBezTo>
                      <a:pt x="21" y="0"/>
                      <a:pt x="16" y="8"/>
                      <a:pt x="10" y="16"/>
                    </a:cubicBezTo>
                    <a:cubicBezTo>
                      <a:pt x="6" y="24"/>
                      <a:pt x="0" y="32"/>
                      <a:pt x="13" y="32"/>
                    </a:cubicBezTo>
                    <a:cubicBezTo>
                      <a:pt x="6" y="27"/>
                      <a:pt x="23" y="9"/>
                      <a:pt x="29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0" name="Freeform 186">
                <a:extLst>
                  <a:ext uri="{FF2B5EF4-FFF2-40B4-BE49-F238E27FC236}">
                    <a16:creationId xmlns:a16="http://schemas.microsoft.com/office/drawing/2014/main" id="{65949F73-1331-0525-7510-06163BEED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3" y="2308"/>
                <a:ext cx="74" cy="57"/>
              </a:xfrm>
              <a:custGeom>
                <a:avLst/>
                <a:gdLst>
                  <a:gd name="T0" fmla="*/ 156 w 35"/>
                  <a:gd name="T1" fmla="*/ 4 h 27"/>
                  <a:gd name="T2" fmla="*/ 49 w 35"/>
                  <a:gd name="T3" fmla="*/ 120 h 27"/>
                  <a:gd name="T4" fmla="*/ 125 w 35"/>
                  <a:gd name="T5" fmla="*/ 4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27">
                    <a:moveTo>
                      <a:pt x="35" y="1"/>
                    </a:moveTo>
                    <a:cubicBezTo>
                      <a:pt x="24" y="0"/>
                      <a:pt x="0" y="15"/>
                      <a:pt x="11" y="27"/>
                    </a:cubicBezTo>
                    <a:cubicBezTo>
                      <a:pt x="12" y="19"/>
                      <a:pt x="19" y="10"/>
                      <a:pt x="28" y="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1" name="Freeform 187">
                <a:extLst>
                  <a:ext uri="{FF2B5EF4-FFF2-40B4-BE49-F238E27FC236}">
                    <a16:creationId xmlns:a16="http://schemas.microsoft.com/office/drawing/2014/main" id="{490820DF-9C11-8879-13AF-CBE857DE3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2476"/>
                <a:ext cx="30" cy="67"/>
              </a:xfrm>
              <a:custGeom>
                <a:avLst/>
                <a:gdLst>
                  <a:gd name="T0" fmla="*/ 45 w 14"/>
                  <a:gd name="T1" fmla="*/ 0 h 32"/>
                  <a:gd name="T2" fmla="*/ 13 w 14"/>
                  <a:gd name="T3" fmla="*/ 65 h 32"/>
                  <a:gd name="T4" fmla="*/ 64 w 14"/>
                  <a:gd name="T5" fmla="*/ 140 h 32"/>
                  <a:gd name="T6" fmla="*/ 32 w 14"/>
                  <a:gd name="T7" fmla="*/ 65 h 32"/>
                  <a:gd name="T8" fmla="*/ 56 w 14"/>
                  <a:gd name="T9" fmla="*/ 8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32">
                    <a:moveTo>
                      <a:pt x="10" y="0"/>
                    </a:moveTo>
                    <a:cubicBezTo>
                      <a:pt x="5" y="5"/>
                      <a:pt x="0" y="8"/>
                      <a:pt x="3" y="15"/>
                    </a:cubicBezTo>
                    <a:cubicBezTo>
                      <a:pt x="5" y="21"/>
                      <a:pt x="13" y="27"/>
                      <a:pt x="14" y="32"/>
                    </a:cubicBezTo>
                    <a:cubicBezTo>
                      <a:pt x="12" y="27"/>
                      <a:pt x="8" y="20"/>
                      <a:pt x="7" y="15"/>
                    </a:cubicBezTo>
                    <a:cubicBezTo>
                      <a:pt x="7" y="10"/>
                      <a:pt x="9" y="7"/>
                      <a:pt x="12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2" name="Freeform 188">
                <a:extLst>
                  <a:ext uri="{FF2B5EF4-FFF2-40B4-BE49-F238E27FC236}">
                    <a16:creationId xmlns:a16="http://schemas.microsoft.com/office/drawing/2014/main" id="{B793A83F-47FB-2C7D-4CF7-CAFA24011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" y="2449"/>
                <a:ext cx="95" cy="79"/>
              </a:xfrm>
              <a:custGeom>
                <a:avLst/>
                <a:gdLst>
                  <a:gd name="T0" fmla="*/ 23 w 45"/>
                  <a:gd name="T1" fmla="*/ 121 h 38"/>
                  <a:gd name="T2" fmla="*/ 116 w 45"/>
                  <a:gd name="T3" fmla="*/ 100 h 38"/>
                  <a:gd name="T4" fmla="*/ 201 w 45"/>
                  <a:gd name="T5" fmla="*/ 8 h 38"/>
                  <a:gd name="T6" fmla="*/ 156 w 45"/>
                  <a:gd name="T7" fmla="*/ 0 h 38"/>
                  <a:gd name="T8" fmla="*/ 93 w 45"/>
                  <a:gd name="T9" fmla="*/ 96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8">
                    <a:moveTo>
                      <a:pt x="5" y="28"/>
                    </a:moveTo>
                    <a:cubicBezTo>
                      <a:pt x="0" y="38"/>
                      <a:pt x="24" y="25"/>
                      <a:pt x="26" y="23"/>
                    </a:cubicBezTo>
                    <a:cubicBezTo>
                      <a:pt x="33" y="19"/>
                      <a:pt x="43" y="9"/>
                      <a:pt x="45" y="2"/>
                    </a:cubicBezTo>
                    <a:cubicBezTo>
                      <a:pt x="42" y="0"/>
                      <a:pt x="39" y="2"/>
                      <a:pt x="35" y="0"/>
                    </a:cubicBezTo>
                    <a:cubicBezTo>
                      <a:pt x="40" y="8"/>
                      <a:pt x="25" y="18"/>
                      <a:pt x="21" y="22"/>
                    </a:cubicBezTo>
                  </a:path>
                </a:pathLst>
              </a:custGeom>
              <a:solidFill>
                <a:srgbClr val="FDED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3" name="Freeform 189">
                <a:extLst>
                  <a:ext uri="{FF2B5EF4-FFF2-40B4-BE49-F238E27FC236}">
                    <a16:creationId xmlns:a16="http://schemas.microsoft.com/office/drawing/2014/main" id="{C1948F50-4CD7-AFE6-6D92-208182BC7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6" y="2375"/>
                <a:ext cx="27" cy="53"/>
              </a:xfrm>
              <a:custGeom>
                <a:avLst/>
                <a:gdLst>
                  <a:gd name="T0" fmla="*/ 0 w 13"/>
                  <a:gd name="T1" fmla="*/ 112 h 25"/>
                  <a:gd name="T2" fmla="*/ 52 w 13"/>
                  <a:gd name="T3" fmla="*/ 68 h 25"/>
                  <a:gd name="T4" fmla="*/ 21 w 13"/>
                  <a:gd name="T5" fmla="*/ 32 h 25"/>
                  <a:gd name="T6" fmla="*/ 25 w 13"/>
                  <a:gd name="T7" fmla="*/ 10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25">
                    <a:moveTo>
                      <a:pt x="0" y="25"/>
                    </a:moveTo>
                    <a:cubicBezTo>
                      <a:pt x="6" y="25"/>
                      <a:pt x="11" y="21"/>
                      <a:pt x="12" y="15"/>
                    </a:cubicBezTo>
                    <a:cubicBezTo>
                      <a:pt x="13" y="10"/>
                      <a:pt x="11" y="0"/>
                      <a:pt x="5" y="7"/>
                    </a:cubicBezTo>
                    <a:cubicBezTo>
                      <a:pt x="9" y="11"/>
                      <a:pt x="8" y="17"/>
                      <a:pt x="6" y="22"/>
                    </a:cubicBezTo>
                  </a:path>
                </a:pathLst>
              </a:custGeom>
              <a:solidFill>
                <a:srgbClr val="FDED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4" name="Freeform 190">
                <a:extLst>
                  <a:ext uri="{FF2B5EF4-FFF2-40B4-BE49-F238E27FC236}">
                    <a16:creationId xmlns:a16="http://schemas.microsoft.com/office/drawing/2014/main" id="{EEF39605-2CCE-B9D8-76DD-26907857E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6" y="2293"/>
                <a:ext cx="50" cy="65"/>
              </a:xfrm>
              <a:custGeom>
                <a:avLst/>
                <a:gdLst>
                  <a:gd name="T0" fmla="*/ 35 w 24"/>
                  <a:gd name="T1" fmla="*/ 136 h 31"/>
                  <a:gd name="T2" fmla="*/ 79 w 24"/>
                  <a:gd name="T3" fmla="*/ 48 h 31"/>
                  <a:gd name="T4" fmla="*/ 0 w 24"/>
                  <a:gd name="T5" fmla="*/ 36 h 31"/>
                  <a:gd name="T6" fmla="*/ 52 w 24"/>
                  <a:gd name="T7" fmla="*/ 101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31">
                    <a:moveTo>
                      <a:pt x="8" y="31"/>
                    </a:moveTo>
                    <a:cubicBezTo>
                      <a:pt x="20" y="31"/>
                      <a:pt x="24" y="21"/>
                      <a:pt x="18" y="11"/>
                    </a:cubicBezTo>
                    <a:cubicBezTo>
                      <a:pt x="13" y="3"/>
                      <a:pt x="8" y="0"/>
                      <a:pt x="0" y="8"/>
                    </a:cubicBezTo>
                    <a:cubicBezTo>
                      <a:pt x="11" y="7"/>
                      <a:pt x="13" y="13"/>
                      <a:pt x="12" y="23"/>
                    </a:cubicBezTo>
                  </a:path>
                </a:pathLst>
              </a:custGeom>
              <a:solidFill>
                <a:srgbClr val="FDED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5" name="Freeform 191">
                <a:extLst>
                  <a:ext uri="{FF2B5EF4-FFF2-40B4-BE49-F238E27FC236}">
                    <a16:creationId xmlns:a16="http://schemas.microsoft.com/office/drawing/2014/main" id="{B8AFF7F0-E44C-0892-F8E7-87A3CA370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0" y="2570"/>
                <a:ext cx="153" cy="418"/>
              </a:xfrm>
              <a:custGeom>
                <a:avLst/>
                <a:gdLst>
                  <a:gd name="T0" fmla="*/ 268 w 73"/>
                  <a:gd name="T1" fmla="*/ 389 h 199"/>
                  <a:gd name="T2" fmla="*/ 316 w 73"/>
                  <a:gd name="T3" fmla="*/ 513 h 199"/>
                  <a:gd name="T4" fmla="*/ 304 w 73"/>
                  <a:gd name="T5" fmla="*/ 626 h 199"/>
                  <a:gd name="T6" fmla="*/ 281 w 73"/>
                  <a:gd name="T7" fmla="*/ 750 h 199"/>
                  <a:gd name="T8" fmla="*/ 140 w 73"/>
                  <a:gd name="T9" fmla="*/ 878 h 199"/>
                  <a:gd name="T10" fmla="*/ 207 w 73"/>
                  <a:gd name="T11" fmla="*/ 786 h 199"/>
                  <a:gd name="T12" fmla="*/ 249 w 73"/>
                  <a:gd name="T13" fmla="*/ 645 h 199"/>
                  <a:gd name="T14" fmla="*/ 256 w 73"/>
                  <a:gd name="T15" fmla="*/ 513 h 199"/>
                  <a:gd name="T16" fmla="*/ 153 w 73"/>
                  <a:gd name="T17" fmla="*/ 468 h 199"/>
                  <a:gd name="T18" fmla="*/ 168 w 73"/>
                  <a:gd name="T19" fmla="*/ 424 h 199"/>
                  <a:gd name="T20" fmla="*/ 201 w 73"/>
                  <a:gd name="T21" fmla="*/ 370 h 199"/>
                  <a:gd name="T22" fmla="*/ 189 w 73"/>
                  <a:gd name="T23" fmla="*/ 309 h 199"/>
                  <a:gd name="T24" fmla="*/ 180 w 73"/>
                  <a:gd name="T25" fmla="*/ 216 h 199"/>
                  <a:gd name="T26" fmla="*/ 84 w 73"/>
                  <a:gd name="T27" fmla="*/ 92 h 199"/>
                  <a:gd name="T28" fmla="*/ 0 w 73"/>
                  <a:gd name="T29" fmla="*/ 0 h 199"/>
                  <a:gd name="T30" fmla="*/ 128 w 73"/>
                  <a:gd name="T31" fmla="*/ 84 h 199"/>
                  <a:gd name="T32" fmla="*/ 189 w 73"/>
                  <a:gd name="T33" fmla="*/ 172 h 199"/>
                  <a:gd name="T34" fmla="*/ 256 w 73"/>
                  <a:gd name="T35" fmla="*/ 370 h 19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3" h="199">
                    <a:moveTo>
                      <a:pt x="61" y="88"/>
                    </a:moveTo>
                    <a:cubicBezTo>
                      <a:pt x="65" y="98"/>
                      <a:pt x="72" y="104"/>
                      <a:pt x="72" y="116"/>
                    </a:cubicBezTo>
                    <a:cubicBezTo>
                      <a:pt x="73" y="125"/>
                      <a:pt x="69" y="133"/>
                      <a:pt x="69" y="142"/>
                    </a:cubicBezTo>
                    <a:cubicBezTo>
                      <a:pt x="68" y="152"/>
                      <a:pt x="69" y="161"/>
                      <a:pt x="64" y="170"/>
                    </a:cubicBezTo>
                    <a:cubicBezTo>
                      <a:pt x="56" y="181"/>
                      <a:pt x="43" y="191"/>
                      <a:pt x="32" y="199"/>
                    </a:cubicBezTo>
                    <a:cubicBezTo>
                      <a:pt x="35" y="191"/>
                      <a:pt x="42" y="184"/>
                      <a:pt x="47" y="178"/>
                    </a:cubicBezTo>
                    <a:cubicBezTo>
                      <a:pt x="55" y="169"/>
                      <a:pt x="55" y="157"/>
                      <a:pt x="57" y="146"/>
                    </a:cubicBezTo>
                    <a:cubicBezTo>
                      <a:pt x="59" y="136"/>
                      <a:pt x="65" y="124"/>
                      <a:pt x="58" y="116"/>
                    </a:cubicBezTo>
                    <a:cubicBezTo>
                      <a:pt x="52" y="108"/>
                      <a:pt x="40" y="111"/>
                      <a:pt x="35" y="106"/>
                    </a:cubicBezTo>
                    <a:cubicBezTo>
                      <a:pt x="31" y="102"/>
                      <a:pt x="34" y="99"/>
                      <a:pt x="38" y="96"/>
                    </a:cubicBezTo>
                    <a:cubicBezTo>
                      <a:pt x="44" y="92"/>
                      <a:pt x="46" y="92"/>
                      <a:pt x="46" y="84"/>
                    </a:cubicBezTo>
                    <a:cubicBezTo>
                      <a:pt x="46" y="79"/>
                      <a:pt x="44" y="75"/>
                      <a:pt x="43" y="70"/>
                    </a:cubicBezTo>
                    <a:cubicBezTo>
                      <a:pt x="42" y="63"/>
                      <a:pt x="43" y="56"/>
                      <a:pt x="41" y="49"/>
                    </a:cubicBezTo>
                    <a:cubicBezTo>
                      <a:pt x="38" y="37"/>
                      <a:pt x="29" y="28"/>
                      <a:pt x="19" y="21"/>
                    </a:cubicBezTo>
                    <a:cubicBezTo>
                      <a:pt x="13" y="16"/>
                      <a:pt x="0" y="10"/>
                      <a:pt x="0" y="0"/>
                    </a:cubicBezTo>
                    <a:cubicBezTo>
                      <a:pt x="7" y="12"/>
                      <a:pt x="17" y="13"/>
                      <a:pt x="29" y="19"/>
                    </a:cubicBezTo>
                    <a:cubicBezTo>
                      <a:pt x="38" y="24"/>
                      <a:pt x="40" y="29"/>
                      <a:pt x="43" y="39"/>
                    </a:cubicBezTo>
                    <a:cubicBezTo>
                      <a:pt x="48" y="54"/>
                      <a:pt x="55" y="69"/>
                      <a:pt x="58" y="84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6" name="Freeform 192">
                <a:extLst>
                  <a:ext uri="{FF2B5EF4-FFF2-40B4-BE49-F238E27FC236}">
                    <a16:creationId xmlns:a16="http://schemas.microsoft.com/office/drawing/2014/main" id="{21F2DE08-3626-81E4-3417-3948F7B148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4" y="3007"/>
                <a:ext cx="183" cy="59"/>
              </a:xfrm>
              <a:custGeom>
                <a:avLst/>
                <a:gdLst>
                  <a:gd name="T0" fmla="*/ 0 w 87"/>
                  <a:gd name="T1" fmla="*/ 89 h 28"/>
                  <a:gd name="T2" fmla="*/ 185 w 87"/>
                  <a:gd name="T3" fmla="*/ 112 h 28"/>
                  <a:gd name="T4" fmla="*/ 284 w 87"/>
                  <a:gd name="T5" fmla="*/ 80 h 28"/>
                  <a:gd name="T6" fmla="*/ 385 w 87"/>
                  <a:gd name="T7" fmla="*/ 13 h 28"/>
                  <a:gd name="T8" fmla="*/ 273 w 87"/>
                  <a:gd name="T9" fmla="*/ 63 h 28"/>
                  <a:gd name="T10" fmla="*/ 137 w 87"/>
                  <a:gd name="T11" fmla="*/ 72 h 28"/>
                  <a:gd name="T12" fmla="*/ 61 w 87"/>
                  <a:gd name="T13" fmla="*/ 8 h 28"/>
                  <a:gd name="T14" fmla="*/ 44 w 87"/>
                  <a:gd name="T15" fmla="*/ 84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7" h="28">
                    <a:moveTo>
                      <a:pt x="0" y="20"/>
                    </a:moveTo>
                    <a:cubicBezTo>
                      <a:pt x="12" y="26"/>
                      <a:pt x="28" y="28"/>
                      <a:pt x="42" y="25"/>
                    </a:cubicBezTo>
                    <a:cubicBezTo>
                      <a:pt x="49" y="24"/>
                      <a:pt x="57" y="21"/>
                      <a:pt x="64" y="18"/>
                    </a:cubicBezTo>
                    <a:cubicBezTo>
                      <a:pt x="71" y="14"/>
                      <a:pt x="81" y="9"/>
                      <a:pt x="87" y="3"/>
                    </a:cubicBezTo>
                    <a:cubicBezTo>
                      <a:pt x="78" y="5"/>
                      <a:pt x="71" y="12"/>
                      <a:pt x="62" y="14"/>
                    </a:cubicBezTo>
                    <a:cubicBezTo>
                      <a:pt x="54" y="16"/>
                      <a:pt x="40" y="20"/>
                      <a:pt x="31" y="16"/>
                    </a:cubicBezTo>
                    <a:cubicBezTo>
                      <a:pt x="27" y="13"/>
                      <a:pt x="19" y="0"/>
                      <a:pt x="14" y="2"/>
                    </a:cubicBezTo>
                    <a:cubicBezTo>
                      <a:pt x="9" y="4"/>
                      <a:pt x="9" y="15"/>
                      <a:pt x="10" y="19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7" name="Freeform 193">
                <a:extLst>
                  <a:ext uri="{FF2B5EF4-FFF2-40B4-BE49-F238E27FC236}">
                    <a16:creationId xmlns:a16="http://schemas.microsoft.com/office/drawing/2014/main" id="{88761BB9-754A-E7BA-E69C-C2CCC30B0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" y="2957"/>
                <a:ext cx="42" cy="39"/>
              </a:xfrm>
              <a:custGeom>
                <a:avLst/>
                <a:gdLst>
                  <a:gd name="T0" fmla="*/ 0 w 20"/>
                  <a:gd name="T1" fmla="*/ 43 h 19"/>
                  <a:gd name="T2" fmla="*/ 71 w 20"/>
                  <a:gd name="T3" fmla="*/ 0 h 19"/>
                  <a:gd name="T4" fmla="*/ 8 w 20"/>
                  <a:gd name="T5" fmla="*/ 3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9">
                    <a:moveTo>
                      <a:pt x="0" y="10"/>
                    </a:moveTo>
                    <a:cubicBezTo>
                      <a:pt x="7" y="19"/>
                      <a:pt x="20" y="12"/>
                      <a:pt x="16" y="0"/>
                    </a:cubicBezTo>
                    <a:cubicBezTo>
                      <a:pt x="15" y="9"/>
                      <a:pt x="9" y="10"/>
                      <a:pt x="2" y="8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" name="Freeform 194">
                <a:extLst>
                  <a:ext uri="{FF2B5EF4-FFF2-40B4-BE49-F238E27FC236}">
                    <a16:creationId xmlns:a16="http://schemas.microsoft.com/office/drawing/2014/main" id="{39C3D70F-8ED7-E639-029C-2A4FD3FBC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" y="2921"/>
                <a:ext cx="53" cy="61"/>
              </a:xfrm>
              <a:custGeom>
                <a:avLst/>
                <a:gdLst>
                  <a:gd name="T0" fmla="*/ 4 w 25"/>
                  <a:gd name="T1" fmla="*/ 36 h 29"/>
                  <a:gd name="T2" fmla="*/ 104 w 25"/>
                  <a:gd name="T3" fmla="*/ 40 h 29"/>
                  <a:gd name="T4" fmla="*/ 59 w 25"/>
                  <a:gd name="T5" fmla="*/ 128 h 29"/>
                  <a:gd name="T6" fmla="*/ 0 w 25"/>
                  <a:gd name="T7" fmla="*/ 48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29">
                    <a:moveTo>
                      <a:pt x="1" y="8"/>
                    </a:moveTo>
                    <a:cubicBezTo>
                      <a:pt x="7" y="6"/>
                      <a:pt x="25" y="0"/>
                      <a:pt x="23" y="9"/>
                    </a:cubicBezTo>
                    <a:cubicBezTo>
                      <a:pt x="22" y="16"/>
                      <a:pt x="6" y="20"/>
                      <a:pt x="13" y="29"/>
                    </a:cubicBezTo>
                    <a:cubicBezTo>
                      <a:pt x="11" y="25"/>
                      <a:pt x="6" y="10"/>
                      <a:pt x="0" y="11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9" name="Freeform 195">
                <a:extLst>
                  <a:ext uri="{FF2B5EF4-FFF2-40B4-BE49-F238E27FC236}">
                    <a16:creationId xmlns:a16="http://schemas.microsoft.com/office/drawing/2014/main" id="{9B2AAD85-F32F-1A96-E475-881DBFAAD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2980"/>
                <a:ext cx="149" cy="58"/>
              </a:xfrm>
              <a:custGeom>
                <a:avLst/>
                <a:gdLst>
                  <a:gd name="T0" fmla="*/ 0 w 71"/>
                  <a:gd name="T1" fmla="*/ 39 h 28"/>
                  <a:gd name="T2" fmla="*/ 180 w 71"/>
                  <a:gd name="T3" fmla="*/ 95 h 28"/>
                  <a:gd name="T4" fmla="*/ 264 w 71"/>
                  <a:gd name="T5" fmla="*/ 112 h 28"/>
                  <a:gd name="T6" fmla="*/ 304 w 71"/>
                  <a:gd name="T7" fmla="*/ 4 h 28"/>
                  <a:gd name="T8" fmla="*/ 208 w 71"/>
                  <a:gd name="T9" fmla="*/ 81 h 28"/>
                  <a:gd name="T10" fmla="*/ 21 w 71"/>
                  <a:gd name="T11" fmla="*/ 39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1" h="28">
                    <a:moveTo>
                      <a:pt x="0" y="9"/>
                    </a:moveTo>
                    <a:cubicBezTo>
                      <a:pt x="13" y="17"/>
                      <a:pt x="27" y="17"/>
                      <a:pt x="41" y="22"/>
                    </a:cubicBezTo>
                    <a:cubicBezTo>
                      <a:pt x="46" y="23"/>
                      <a:pt x="54" y="28"/>
                      <a:pt x="60" y="26"/>
                    </a:cubicBezTo>
                    <a:cubicBezTo>
                      <a:pt x="68" y="23"/>
                      <a:pt x="71" y="8"/>
                      <a:pt x="69" y="1"/>
                    </a:cubicBezTo>
                    <a:cubicBezTo>
                      <a:pt x="67" y="14"/>
                      <a:pt x="62" y="26"/>
                      <a:pt x="47" y="19"/>
                    </a:cubicBezTo>
                    <a:cubicBezTo>
                      <a:pt x="36" y="13"/>
                      <a:pt x="19" y="0"/>
                      <a:pt x="5" y="9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0" name="Freeform 196">
                <a:extLst>
                  <a:ext uri="{FF2B5EF4-FFF2-40B4-BE49-F238E27FC236}">
                    <a16:creationId xmlns:a16="http://schemas.microsoft.com/office/drawing/2014/main" id="{693E7FFF-6791-0590-81F1-10564B26E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3" y="2675"/>
                <a:ext cx="136" cy="103"/>
              </a:xfrm>
              <a:custGeom>
                <a:avLst/>
                <a:gdLst>
                  <a:gd name="T0" fmla="*/ 0 w 65"/>
                  <a:gd name="T1" fmla="*/ 160 h 49"/>
                  <a:gd name="T2" fmla="*/ 100 w 65"/>
                  <a:gd name="T3" fmla="*/ 189 h 49"/>
                  <a:gd name="T4" fmla="*/ 209 w 65"/>
                  <a:gd name="T5" fmla="*/ 193 h 49"/>
                  <a:gd name="T6" fmla="*/ 280 w 65"/>
                  <a:gd name="T7" fmla="*/ 105 h 49"/>
                  <a:gd name="T8" fmla="*/ 241 w 65"/>
                  <a:gd name="T9" fmla="*/ 61 h 49"/>
                  <a:gd name="T10" fmla="*/ 232 w 65"/>
                  <a:gd name="T11" fmla="*/ 0 h 49"/>
                  <a:gd name="T12" fmla="*/ 224 w 65"/>
                  <a:gd name="T13" fmla="*/ 80 h 49"/>
                  <a:gd name="T14" fmla="*/ 167 w 65"/>
                  <a:gd name="T15" fmla="*/ 145 h 4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49">
                    <a:moveTo>
                      <a:pt x="0" y="36"/>
                    </a:moveTo>
                    <a:cubicBezTo>
                      <a:pt x="7" y="45"/>
                      <a:pt x="12" y="44"/>
                      <a:pt x="23" y="43"/>
                    </a:cubicBezTo>
                    <a:cubicBezTo>
                      <a:pt x="32" y="43"/>
                      <a:pt x="39" y="49"/>
                      <a:pt x="48" y="44"/>
                    </a:cubicBezTo>
                    <a:cubicBezTo>
                      <a:pt x="53" y="41"/>
                      <a:pt x="65" y="30"/>
                      <a:pt x="64" y="24"/>
                    </a:cubicBezTo>
                    <a:cubicBezTo>
                      <a:pt x="64" y="19"/>
                      <a:pt x="58" y="18"/>
                      <a:pt x="55" y="14"/>
                    </a:cubicBezTo>
                    <a:cubicBezTo>
                      <a:pt x="52" y="10"/>
                      <a:pt x="53" y="4"/>
                      <a:pt x="53" y="0"/>
                    </a:cubicBezTo>
                    <a:cubicBezTo>
                      <a:pt x="47" y="5"/>
                      <a:pt x="50" y="12"/>
                      <a:pt x="51" y="18"/>
                    </a:cubicBezTo>
                    <a:cubicBezTo>
                      <a:pt x="51" y="29"/>
                      <a:pt x="43" y="26"/>
                      <a:pt x="38" y="33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197">
                <a:extLst>
                  <a:ext uri="{FF2B5EF4-FFF2-40B4-BE49-F238E27FC236}">
                    <a16:creationId xmlns:a16="http://schemas.microsoft.com/office/drawing/2014/main" id="{D777D495-0B81-71D6-C7B5-804CB07ED7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2644"/>
                <a:ext cx="37" cy="29"/>
              </a:xfrm>
              <a:custGeom>
                <a:avLst/>
                <a:gdLst>
                  <a:gd name="T0" fmla="*/ 0 w 18"/>
                  <a:gd name="T1" fmla="*/ 39 h 14"/>
                  <a:gd name="T2" fmla="*/ 60 w 18"/>
                  <a:gd name="T3" fmla="*/ 0 h 14"/>
                  <a:gd name="T4" fmla="*/ 4 w 18"/>
                  <a:gd name="T5" fmla="*/ 3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4">
                    <a:moveTo>
                      <a:pt x="0" y="9"/>
                    </a:moveTo>
                    <a:cubicBezTo>
                      <a:pt x="8" y="14"/>
                      <a:pt x="18" y="12"/>
                      <a:pt x="14" y="0"/>
                    </a:cubicBezTo>
                    <a:cubicBezTo>
                      <a:pt x="13" y="8"/>
                      <a:pt x="8" y="9"/>
                      <a:pt x="1" y="9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Freeform 198">
                <a:extLst>
                  <a:ext uri="{FF2B5EF4-FFF2-40B4-BE49-F238E27FC236}">
                    <a16:creationId xmlns:a16="http://schemas.microsoft.com/office/drawing/2014/main" id="{14ECA18A-7A1F-3B31-6ECD-9F9BB4F452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9" y="2648"/>
                <a:ext cx="136" cy="69"/>
              </a:xfrm>
              <a:custGeom>
                <a:avLst/>
                <a:gdLst>
                  <a:gd name="T0" fmla="*/ 8 w 65"/>
                  <a:gd name="T1" fmla="*/ 0 h 33"/>
                  <a:gd name="T2" fmla="*/ 8 w 65"/>
                  <a:gd name="T3" fmla="*/ 79 h 33"/>
                  <a:gd name="T4" fmla="*/ 109 w 65"/>
                  <a:gd name="T5" fmla="*/ 128 h 33"/>
                  <a:gd name="T6" fmla="*/ 268 w 65"/>
                  <a:gd name="T7" fmla="*/ 17 h 33"/>
                  <a:gd name="T8" fmla="*/ 149 w 65"/>
                  <a:gd name="T9" fmla="*/ 109 h 33"/>
                  <a:gd name="T10" fmla="*/ 44 w 65"/>
                  <a:gd name="T11" fmla="*/ 17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5" h="33">
                    <a:moveTo>
                      <a:pt x="2" y="0"/>
                    </a:moveTo>
                    <a:cubicBezTo>
                      <a:pt x="4" y="6"/>
                      <a:pt x="0" y="12"/>
                      <a:pt x="2" y="18"/>
                    </a:cubicBezTo>
                    <a:cubicBezTo>
                      <a:pt x="6" y="25"/>
                      <a:pt x="18" y="28"/>
                      <a:pt x="25" y="29"/>
                    </a:cubicBezTo>
                    <a:cubicBezTo>
                      <a:pt x="42" y="33"/>
                      <a:pt x="65" y="28"/>
                      <a:pt x="61" y="4"/>
                    </a:cubicBezTo>
                    <a:cubicBezTo>
                      <a:pt x="56" y="14"/>
                      <a:pt x="49" y="30"/>
                      <a:pt x="34" y="25"/>
                    </a:cubicBezTo>
                    <a:cubicBezTo>
                      <a:pt x="24" y="22"/>
                      <a:pt x="19" y="9"/>
                      <a:pt x="10" y="4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3" name="Freeform 199">
                <a:extLst>
                  <a:ext uri="{FF2B5EF4-FFF2-40B4-BE49-F238E27FC236}">
                    <a16:creationId xmlns:a16="http://schemas.microsoft.com/office/drawing/2014/main" id="{FBF7AB4A-7C76-7A6B-73F2-0C089BC58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2692"/>
                <a:ext cx="80" cy="40"/>
              </a:xfrm>
              <a:custGeom>
                <a:avLst/>
                <a:gdLst>
                  <a:gd name="T0" fmla="*/ 36 w 38"/>
                  <a:gd name="T1" fmla="*/ 0 h 19"/>
                  <a:gd name="T2" fmla="*/ 8 w 38"/>
                  <a:gd name="T3" fmla="*/ 53 h 19"/>
                  <a:gd name="T4" fmla="*/ 61 w 38"/>
                  <a:gd name="T5" fmla="*/ 53 h 19"/>
                  <a:gd name="T6" fmla="*/ 112 w 38"/>
                  <a:gd name="T7" fmla="*/ 80 h 19"/>
                  <a:gd name="T8" fmla="*/ 168 w 38"/>
                  <a:gd name="T9" fmla="*/ 32 h 19"/>
                  <a:gd name="T10" fmla="*/ 107 w 38"/>
                  <a:gd name="T11" fmla="*/ 67 h 19"/>
                  <a:gd name="T12" fmla="*/ 57 w 38"/>
                  <a:gd name="T13" fmla="*/ 8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19">
                    <a:moveTo>
                      <a:pt x="8" y="0"/>
                    </a:moveTo>
                    <a:cubicBezTo>
                      <a:pt x="5" y="3"/>
                      <a:pt x="0" y="8"/>
                      <a:pt x="2" y="12"/>
                    </a:cubicBezTo>
                    <a:cubicBezTo>
                      <a:pt x="5" y="15"/>
                      <a:pt x="11" y="11"/>
                      <a:pt x="14" y="12"/>
                    </a:cubicBezTo>
                    <a:cubicBezTo>
                      <a:pt x="19" y="14"/>
                      <a:pt x="19" y="18"/>
                      <a:pt x="25" y="18"/>
                    </a:cubicBezTo>
                    <a:cubicBezTo>
                      <a:pt x="32" y="19"/>
                      <a:pt x="38" y="13"/>
                      <a:pt x="38" y="7"/>
                    </a:cubicBezTo>
                    <a:cubicBezTo>
                      <a:pt x="35" y="8"/>
                      <a:pt x="29" y="17"/>
                      <a:pt x="24" y="15"/>
                    </a:cubicBezTo>
                    <a:cubicBezTo>
                      <a:pt x="19" y="13"/>
                      <a:pt x="20" y="3"/>
                      <a:pt x="13" y="2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Freeform 200">
                <a:extLst>
                  <a:ext uri="{FF2B5EF4-FFF2-40B4-BE49-F238E27FC236}">
                    <a16:creationId xmlns:a16="http://schemas.microsoft.com/office/drawing/2014/main" id="{4F80F899-357D-E99E-0E46-714B42374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5" y="2793"/>
                <a:ext cx="58" cy="124"/>
              </a:xfrm>
              <a:custGeom>
                <a:avLst/>
                <a:gdLst>
                  <a:gd name="T0" fmla="*/ 64 w 28"/>
                  <a:gd name="T1" fmla="*/ 36 h 59"/>
                  <a:gd name="T2" fmla="*/ 64 w 28"/>
                  <a:gd name="T3" fmla="*/ 88 h 59"/>
                  <a:gd name="T4" fmla="*/ 68 w 28"/>
                  <a:gd name="T5" fmla="*/ 145 h 59"/>
                  <a:gd name="T6" fmla="*/ 104 w 28"/>
                  <a:gd name="T7" fmla="*/ 204 h 59"/>
                  <a:gd name="T8" fmla="*/ 120 w 28"/>
                  <a:gd name="T9" fmla="*/ 261 h 59"/>
                  <a:gd name="T10" fmla="*/ 31 w 28"/>
                  <a:gd name="T11" fmla="*/ 124 h 59"/>
                  <a:gd name="T12" fmla="*/ 0 w 28"/>
                  <a:gd name="T13" fmla="*/ 0 h 59"/>
                  <a:gd name="T14" fmla="*/ 64 w 28"/>
                  <a:gd name="T15" fmla="*/ 36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8" h="59">
                    <a:moveTo>
                      <a:pt x="15" y="8"/>
                    </a:moveTo>
                    <a:cubicBezTo>
                      <a:pt x="21" y="12"/>
                      <a:pt x="17" y="15"/>
                      <a:pt x="15" y="20"/>
                    </a:cubicBezTo>
                    <a:cubicBezTo>
                      <a:pt x="14" y="25"/>
                      <a:pt x="16" y="28"/>
                      <a:pt x="16" y="33"/>
                    </a:cubicBezTo>
                    <a:cubicBezTo>
                      <a:pt x="18" y="42"/>
                      <a:pt x="18" y="40"/>
                      <a:pt x="24" y="46"/>
                    </a:cubicBezTo>
                    <a:cubicBezTo>
                      <a:pt x="27" y="49"/>
                      <a:pt x="28" y="54"/>
                      <a:pt x="28" y="59"/>
                    </a:cubicBezTo>
                    <a:cubicBezTo>
                      <a:pt x="18" y="54"/>
                      <a:pt x="9" y="40"/>
                      <a:pt x="7" y="28"/>
                    </a:cubicBezTo>
                    <a:cubicBezTo>
                      <a:pt x="5" y="20"/>
                      <a:pt x="11" y="4"/>
                      <a:pt x="0" y="0"/>
                    </a:cubicBezTo>
                    <a:cubicBezTo>
                      <a:pt x="4" y="1"/>
                      <a:pt x="12" y="5"/>
                      <a:pt x="15" y="8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5" name="Freeform 201">
                <a:extLst>
                  <a:ext uri="{FF2B5EF4-FFF2-40B4-BE49-F238E27FC236}">
                    <a16:creationId xmlns:a16="http://schemas.microsoft.com/office/drawing/2014/main" id="{05152F6F-27BD-3FE3-ECB9-FEFE7AC47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562"/>
                <a:ext cx="40" cy="44"/>
              </a:xfrm>
              <a:custGeom>
                <a:avLst/>
                <a:gdLst>
                  <a:gd name="T0" fmla="*/ 17 w 19"/>
                  <a:gd name="T1" fmla="*/ 0 h 21"/>
                  <a:gd name="T2" fmla="*/ 23 w 19"/>
                  <a:gd name="T3" fmla="*/ 65 h 21"/>
                  <a:gd name="T4" fmla="*/ 80 w 19"/>
                  <a:gd name="T5" fmla="*/ 4 h 21"/>
                  <a:gd name="T6" fmla="*/ 23 w 19"/>
                  <a:gd name="T7" fmla="*/ 3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21">
                    <a:moveTo>
                      <a:pt x="4" y="0"/>
                    </a:moveTo>
                    <a:cubicBezTo>
                      <a:pt x="3" y="4"/>
                      <a:pt x="0" y="12"/>
                      <a:pt x="5" y="15"/>
                    </a:cubicBezTo>
                    <a:cubicBezTo>
                      <a:pt x="13" y="21"/>
                      <a:pt x="18" y="7"/>
                      <a:pt x="18" y="1"/>
                    </a:cubicBezTo>
                    <a:cubicBezTo>
                      <a:pt x="19" y="12"/>
                      <a:pt x="11" y="18"/>
                      <a:pt x="5" y="7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Freeform 202">
                <a:extLst>
                  <a:ext uri="{FF2B5EF4-FFF2-40B4-BE49-F238E27FC236}">
                    <a16:creationId xmlns:a16="http://schemas.microsoft.com/office/drawing/2014/main" id="{89A98B68-E1DE-91CE-9189-FCFAACF93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3061"/>
                <a:ext cx="156" cy="154"/>
              </a:xfrm>
              <a:custGeom>
                <a:avLst/>
                <a:gdLst>
                  <a:gd name="T0" fmla="*/ 0 w 74"/>
                  <a:gd name="T1" fmla="*/ 0 h 73"/>
                  <a:gd name="T2" fmla="*/ 32 w 74"/>
                  <a:gd name="T3" fmla="*/ 112 h 73"/>
                  <a:gd name="T4" fmla="*/ 137 w 74"/>
                  <a:gd name="T5" fmla="*/ 152 h 73"/>
                  <a:gd name="T6" fmla="*/ 200 w 74"/>
                  <a:gd name="T7" fmla="*/ 245 h 73"/>
                  <a:gd name="T8" fmla="*/ 329 w 74"/>
                  <a:gd name="T9" fmla="*/ 285 h 73"/>
                  <a:gd name="T10" fmla="*/ 177 w 74"/>
                  <a:gd name="T11" fmla="*/ 143 h 73"/>
                  <a:gd name="T12" fmla="*/ 27 w 74"/>
                  <a:gd name="T13" fmla="*/ 27 h 7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4" h="73">
                    <a:moveTo>
                      <a:pt x="0" y="0"/>
                    </a:moveTo>
                    <a:cubicBezTo>
                      <a:pt x="3" y="8"/>
                      <a:pt x="0" y="20"/>
                      <a:pt x="7" y="25"/>
                    </a:cubicBezTo>
                    <a:cubicBezTo>
                      <a:pt x="14" y="29"/>
                      <a:pt x="24" y="29"/>
                      <a:pt x="31" y="34"/>
                    </a:cubicBezTo>
                    <a:cubicBezTo>
                      <a:pt x="38" y="40"/>
                      <a:pt x="39" y="49"/>
                      <a:pt x="45" y="55"/>
                    </a:cubicBezTo>
                    <a:cubicBezTo>
                      <a:pt x="51" y="63"/>
                      <a:pt x="65" y="65"/>
                      <a:pt x="74" y="64"/>
                    </a:cubicBezTo>
                    <a:cubicBezTo>
                      <a:pt x="57" y="73"/>
                      <a:pt x="50" y="40"/>
                      <a:pt x="40" y="32"/>
                    </a:cubicBezTo>
                    <a:cubicBezTo>
                      <a:pt x="28" y="23"/>
                      <a:pt x="10" y="27"/>
                      <a:pt x="6" y="6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203">
                <a:extLst>
                  <a:ext uri="{FF2B5EF4-FFF2-40B4-BE49-F238E27FC236}">
                    <a16:creationId xmlns:a16="http://schemas.microsoft.com/office/drawing/2014/main" id="{98BC4606-2B6D-BC22-90EC-9C065BAA8B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2" y="3179"/>
                <a:ext cx="121" cy="32"/>
              </a:xfrm>
              <a:custGeom>
                <a:avLst/>
                <a:gdLst>
                  <a:gd name="T0" fmla="*/ 8 w 58"/>
                  <a:gd name="T1" fmla="*/ 55 h 15"/>
                  <a:gd name="T2" fmla="*/ 248 w 58"/>
                  <a:gd name="T3" fmla="*/ 0 h 15"/>
                  <a:gd name="T4" fmla="*/ 204 w 58"/>
                  <a:gd name="T5" fmla="*/ 36 h 15"/>
                  <a:gd name="T6" fmla="*/ 156 w 58"/>
                  <a:gd name="T7" fmla="*/ 32 h 15"/>
                  <a:gd name="T8" fmla="*/ 0 w 58"/>
                  <a:gd name="T9" fmla="*/ 5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15">
                    <a:moveTo>
                      <a:pt x="2" y="12"/>
                    </a:moveTo>
                    <a:cubicBezTo>
                      <a:pt x="9" y="15"/>
                      <a:pt x="58" y="13"/>
                      <a:pt x="57" y="0"/>
                    </a:cubicBezTo>
                    <a:cubicBezTo>
                      <a:pt x="54" y="2"/>
                      <a:pt x="51" y="6"/>
                      <a:pt x="47" y="8"/>
                    </a:cubicBezTo>
                    <a:cubicBezTo>
                      <a:pt x="42" y="9"/>
                      <a:pt x="40" y="7"/>
                      <a:pt x="36" y="7"/>
                    </a:cubicBezTo>
                    <a:cubicBezTo>
                      <a:pt x="25" y="5"/>
                      <a:pt x="10" y="9"/>
                      <a:pt x="0" y="12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204">
                <a:extLst>
                  <a:ext uri="{FF2B5EF4-FFF2-40B4-BE49-F238E27FC236}">
                    <a16:creationId xmlns:a16="http://schemas.microsoft.com/office/drawing/2014/main" id="{37403053-7A13-E20A-88EA-6C59056264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3" y="3068"/>
                <a:ext cx="53" cy="98"/>
              </a:xfrm>
              <a:custGeom>
                <a:avLst/>
                <a:gdLst>
                  <a:gd name="T0" fmla="*/ 112 w 25"/>
                  <a:gd name="T1" fmla="*/ 0 h 47"/>
                  <a:gd name="T2" fmla="*/ 89 w 25"/>
                  <a:gd name="T3" fmla="*/ 117 h 47"/>
                  <a:gd name="T4" fmla="*/ 0 w 25"/>
                  <a:gd name="T5" fmla="*/ 204 h 47"/>
                  <a:gd name="T6" fmla="*/ 53 w 25"/>
                  <a:gd name="T7" fmla="*/ 108 h 47"/>
                  <a:gd name="T8" fmla="*/ 112 w 25"/>
                  <a:gd name="T9" fmla="*/ 4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7">
                    <a:moveTo>
                      <a:pt x="25" y="0"/>
                    </a:moveTo>
                    <a:cubicBezTo>
                      <a:pt x="21" y="9"/>
                      <a:pt x="21" y="17"/>
                      <a:pt x="20" y="27"/>
                    </a:cubicBezTo>
                    <a:cubicBezTo>
                      <a:pt x="18" y="41"/>
                      <a:pt x="12" y="40"/>
                      <a:pt x="0" y="47"/>
                    </a:cubicBezTo>
                    <a:cubicBezTo>
                      <a:pt x="11" y="45"/>
                      <a:pt x="11" y="34"/>
                      <a:pt x="12" y="25"/>
                    </a:cubicBezTo>
                    <a:cubicBezTo>
                      <a:pt x="13" y="17"/>
                      <a:pt x="18" y="7"/>
                      <a:pt x="25" y="1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6" name="Group 406">
              <a:extLst>
                <a:ext uri="{FF2B5EF4-FFF2-40B4-BE49-F238E27FC236}">
                  <a16:creationId xmlns:a16="http://schemas.microsoft.com/office/drawing/2014/main" id="{A64C8DBE-6804-BC5C-D262-CD3F672F87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64" y="1418"/>
              <a:ext cx="3068" cy="1921"/>
              <a:chOff x="1464" y="1418"/>
              <a:chExt cx="3068" cy="1921"/>
            </a:xfrm>
          </p:grpSpPr>
          <p:sp>
            <p:nvSpPr>
              <p:cNvPr id="8829" name="Freeform 206">
                <a:extLst>
                  <a:ext uri="{FF2B5EF4-FFF2-40B4-BE49-F238E27FC236}">
                    <a16:creationId xmlns:a16="http://schemas.microsoft.com/office/drawing/2014/main" id="{2538D01F-9C0D-7AB7-9584-EFBB026FBA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3" y="2759"/>
                <a:ext cx="78" cy="99"/>
              </a:xfrm>
              <a:custGeom>
                <a:avLst/>
                <a:gdLst>
                  <a:gd name="T0" fmla="*/ 0 w 37"/>
                  <a:gd name="T1" fmla="*/ 0 h 47"/>
                  <a:gd name="T2" fmla="*/ 133 w 37"/>
                  <a:gd name="T3" fmla="*/ 53 h 47"/>
                  <a:gd name="T4" fmla="*/ 156 w 37"/>
                  <a:gd name="T5" fmla="*/ 209 h 47"/>
                  <a:gd name="T6" fmla="*/ 112 w 37"/>
                  <a:gd name="T7" fmla="*/ 67 h 47"/>
                  <a:gd name="T8" fmla="*/ 8 w 37"/>
                  <a:gd name="T9" fmla="*/ 8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cubicBezTo>
                      <a:pt x="13" y="2"/>
                      <a:pt x="23" y="0"/>
                      <a:pt x="30" y="12"/>
                    </a:cubicBezTo>
                    <a:cubicBezTo>
                      <a:pt x="37" y="24"/>
                      <a:pt x="33" y="35"/>
                      <a:pt x="35" y="47"/>
                    </a:cubicBezTo>
                    <a:cubicBezTo>
                      <a:pt x="34" y="37"/>
                      <a:pt x="32" y="23"/>
                      <a:pt x="25" y="15"/>
                    </a:cubicBezTo>
                    <a:cubicBezTo>
                      <a:pt x="21" y="10"/>
                      <a:pt x="9" y="1"/>
                      <a:pt x="2" y="2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0" name="Freeform 207">
                <a:extLst>
                  <a:ext uri="{FF2B5EF4-FFF2-40B4-BE49-F238E27FC236}">
                    <a16:creationId xmlns:a16="http://schemas.microsoft.com/office/drawing/2014/main" id="{9F434717-4C33-7729-9197-20D7FE6964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3" y="2780"/>
                <a:ext cx="132" cy="88"/>
              </a:xfrm>
              <a:custGeom>
                <a:avLst/>
                <a:gdLst>
                  <a:gd name="T0" fmla="*/ 245 w 63"/>
                  <a:gd name="T1" fmla="*/ 0 h 42"/>
                  <a:gd name="T2" fmla="*/ 277 w 63"/>
                  <a:gd name="T3" fmla="*/ 17 h 42"/>
                  <a:gd name="T4" fmla="*/ 193 w 63"/>
                  <a:gd name="T5" fmla="*/ 48 h 42"/>
                  <a:gd name="T6" fmla="*/ 105 w 63"/>
                  <a:gd name="T7" fmla="*/ 71 h 42"/>
                  <a:gd name="T8" fmla="*/ 80 w 63"/>
                  <a:gd name="T9" fmla="*/ 157 h 42"/>
                  <a:gd name="T10" fmla="*/ 0 w 63"/>
                  <a:gd name="T11" fmla="*/ 172 h 42"/>
                  <a:gd name="T12" fmla="*/ 48 w 63"/>
                  <a:gd name="T13" fmla="*/ 132 h 42"/>
                  <a:gd name="T14" fmla="*/ 92 w 63"/>
                  <a:gd name="T15" fmla="*/ 61 h 42"/>
                  <a:gd name="T16" fmla="*/ 241 w 63"/>
                  <a:gd name="T17" fmla="*/ 13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42">
                    <a:moveTo>
                      <a:pt x="56" y="0"/>
                    </a:moveTo>
                    <a:cubicBezTo>
                      <a:pt x="59" y="0"/>
                      <a:pt x="63" y="0"/>
                      <a:pt x="63" y="4"/>
                    </a:cubicBezTo>
                    <a:cubicBezTo>
                      <a:pt x="57" y="7"/>
                      <a:pt x="51" y="10"/>
                      <a:pt x="44" y="11"/>
                    </a:cubicBezTo>
                    <a:cubicBezTo>
                      <a:pt x="37" y="12"/>
                      <a:pt x="30" y="11"/>
                      <a:pt x="24" y="16"/>
                    </a:cubicBezTo>
                    <a:cubicBezTo>
                      <a:pt x="16" y="22"/>
                      <a:pt x="22" y="30"/>
                      <a:pt x="18" y="36"/>
                    </a:cubicBezTo>
                    <a:cubicBezTo>
                      <a:pt x="14" y="42"/>
                      <a:pt x="7" y="32"/>
                      <a:pt x="0" y="39"/>
                    </a:cubicBezTo>
                    <a:cubicBezTo>
                      <a:pt x="2" y="33"/>
                      <a:pt x="8" y="34"/>
                      <a:pt x="11" y="30"/>
                    </a:cubicBezTo>
                    <a:cubicBezTo>
                      <a:pt x="16" y="24"/>
                      <a:pt x="14" y="19"/>
                      <a:pt x="21" y="14"/>
                    </a:cubicBezTo>
                    <a:cubicBezTo>
                      <a:pt x="30" y="7"/>
                      <a:pt x="43" y="7"/>
                      <a:pt x="55" y="3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1" name="Freeform 208">
                <a:extLst>
                  <a:ext uri="{FF2B5EF4-FFF2-40B4-BE49-F238E27FC236}">
                    <a16:creationId xmlns:a16="http://schemas.microsoft.com/office/drawing/2014/main" id="{AB929866-B967-23BD-03B0-AA251E790E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2" y="2763"/>
                <a:ext cx="84" cy="66"/>
              </a:xfrm>
              <a:custGeom>
                <a:avLst/>
                <a:gdLst>
                  <a:gd name="T0" fmla="*/ 27 w 40"/>
                  <a:gd name="T1" fmla="*/ 55 h 31"/>
                  <a:gd name="T2" fmla="*/ 176 w 40"/>
                  <a:gd name="T3" fmla="*/ 36 h 31"/>
                  <a:gd name="T4" fmla="*/ 88 w 40"/>
                  <a:gd name="T5" fmla="*/ 45 h 31"/>
                  <a:gd name="T6" fmla="*/ 0 w 40"/>
                  <a:gd name="T7" fmla="*/ 36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0" h="31">
                    <a:moveTo>
                      <a:pt x="6" y="12"/>
                    </a:moveTo>
                    <a:cubicBezTo>
                      <a:pt x="15" y="31"/>
                      <a:pt x="27" y="0"/>
                      <a:pt x="40" y="8"/>
                    </a:cubicBezTo>
                    <a:cubicBezTo>
                      <a:pt x="31" y="5"/>
                      <a:pt x="28" y="8"/>
                      <a:pt x="20" y="10"/>
                    </a:cubicBezTo>
                    <a:cubicBezTo>
                      <a:pt x="13" y="12"/>
                      <a:pt x="6" y="4"/>
                      <a:pt x="0" y="8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2" name="Freeform 209">
                <a:extLst>
                  <a:ext uri="{FF2B5EF4-FFF2-40B4-BE49-F238E27FC236}">
                    <a16:creationId xmlns:a16="http://schemas.microsoft.com/office/drawing/2014/main" id="{65A4E164-40AA-048D-9AFF-85A43102F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0" y="3034"/>
                <a:ext cx="15" cy="36"/>
              </a:xfrm>
              <a:custGeom>
                <a:avLst/>
                <a:gdLst>
                  <a:gd name="T0" fmla="*/ 19 w 7"/>
                  <a:gd name="T1" fmla="*/ 23 h 17"/>
                  <a:gd name="T2" fmla="*/ 32 w 7"/>
                  <a:gd name="T3" fmla="*/ 76 h 17"/>
                  <a:gd name="T4" fmla="*/ 0 w 7"/>
                  <a:gd name="T5" fmla="*/ 53 h 17"/>
                  <a:gd name="T6" fmla="*/ 13 w 7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7">
                    <a:moveTo>
                      <a:pt x="4" y="5"/>
                    </a:moveTo>
                    <a:cubicBezTo>
                      <a:pt x="5" y="9"/>
                      <a:pt x="5" y="14"/>
                      <a:pt x="7" y="17"/>
                    </a:cubicBezTo>
                    <a:cubicBezTo>
                      <a:pt x="4" y="17"/>
                      <a:pt x="2" y="15"/>
                      <a:pt x="0" y="12"/>
                    </a:cubicBezTo>
                    <a:cubicBezTo>
                      <a:pt x="4" y="9"/>
                      <a:pt x="2" y="4"/>
                      <a:pt x="3" y="0"/>
                    </a:cubicBezTo>
                  </a:path>
                </a:pathLst>
              </a:custGeom>
              <a:solidFill>
                <a:srgbClr val="FCC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3" name="Freeform 210">
                <a:extLst>
                  <a:ext uri="{FF2B5EF4-FFF2-40B4-BE49-F238E27FC236}">
                    <a16:creationId xmlns:a16="http://schemas.microsoft.com/office/drawing/2014/main" id="{93F478CC-CE07-EDEC-D917-B50976CCE6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2868"/>
                <a:ext cx="128" cy="261"/>
              </a:xfrm>
              <a:custGeom>
                <a:avLst/>
                <a:gdLst>
                  <a:gd name="T0" fmla="*/ 241 w 61"/>
                  <a:gd name="T1" fmla="*/ 497 h 124"/>
                  <a:gd name="T2" fmla="*/ 229 w 61"/>
                  <a:gd name="T3" fmla="*/ 438 h 124"/>
                  <a:gd name="T4" fmla="*/ 145 w 61"/>
                  <a:gd name="T5" fmla="*/ 389 h 124"/>
                  <a:gd name="T6" fmla="*/ 168 w 61"/>
                  <a:gd name="T7" fmla="*/ 265 h 124"/>
                  <a:gd name="T8" fmla="*/ 88 w 61"/>
                  <a:gd name="T9" fmla="*/ 181 h 124"/>
                  <a:gd name="T10" fmla="*/ 120 w 61"/>
                  <a:gd name="T11" fmla="*/ 141 h 124"/>
                  <a:gd name="T12" fmla="*/ 115 w 61"/>
                  <a:gd name="T13" fmla="*/ 80 h 124"/>
                  <a:gd name="T14" fmla="*/ 159 w 61"/>
                  <a:gd name="T15" fmla="*/ 17 h 124"/>
                  <a:gd name="T16" fmla="*/ 88 w 61"/>
                  <a:gd name="T17" fmla="*/ 17 h 124"/>
                  <a:gd name="T18" fmla="*/ 92 w 61"/>
                  <a:gd name="T19" fmla="*/ 97 h 124"/>
                  <a:gd name="T20" fmla="*/ 48 w 61"/>
                  <a:gd name="T21" fmla="*/ 160 h 124"/>
                  <a:gd name="T22" fmla="*/ 40 w 61"/>
                  <a:gd name="T23" fmla="*/ 225 h 124"/>
                  <a:gd name="T24" fmla="*/ 124 w 61"/>
                  <a:gd name="T25" fmla="*/ 244 h 124"/>
                  <a:gd name="T26" fmla="*/ 115 w 61"/>
                  <a:gd name="T27" fmla="*/ 314 h 124"/>
                  <a:gd name="T28" fmla="*/ 101 w 61"/>
                  <a:gd name="T29" fmla="*/ 377 h 124"/>
                  <a:gd name="T30" fmla="*/ 141 w 61"/>
                  <a:gd name="T31" fmla="*/ 461 h 124"/>
                  <a:gd name="T32" fmla="*/ 229 w 61"/>
                  <a:gd name="T33" fmla="*/ 461 h 124"/>
                  <a:gd name="T34" fmla="*/ 233 w 61"/>
                  <a:gd name="T35" fmla="*/ 541 h 124"/>
                  <a:gd name="T36" fmla="*/ 264 w 61"/>
                  <a:gd name="T37" fmla="*/ 537 h 124"/>
                  <a:gd name="T38" fmla="*/ 241 w 61"/>
                  <a:gd name="T39" fmla="*/ 497 h 12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61" h="124">
                    <a:moveTo>
                      <a:pt x="55" y="112"/>
                    </a:moveTo>
                    <a:cubicBezTo>
                      <a:pt x="54" y="108"/>
                      <a:pt x="55" y="102"/>
                      <a:pt x="52" y="99"/>
                    </a:cubicBezTo>
                    <a:cubicBezTo>
                      <a:pt x="44" y="92"/>
                      <a:pt x="37" y="101"/>
                      <a:pt x="33" y="88"/>
                    </a:cubicBezTo>
                    <a:cubicBezTo>
                      <a:pt x="30" y="77"/>
                      <a:pt x="39" y="71"/>
                      <a:pt x="38" y="60"/>
                    </a:cubicBezTo>
                    <a:cubicBezTo>
                      <a:pt x="36" y="49"/>
                      <a:pt x="22" y="49"/>
                      <a:pt x="20" y="41"/>
                    </a:cubicBezTo>
                    <a:cubicBezTo>
                      <a:pt x="19" y="35"/>
                      <a:pt x="25" y="36"/>
                      <a:pt x="27" y="32"/>
                    </a:cubicBezTo>
                    <a:cubicBezTo>
                      <a:pt x="29" y="26"/>
                      <a:pt x="27" y="24"/>
                      <a:pt x="26" y="18"/>
                    </a:cubicBezTo>
                    <a:cubicBezTo>
                      <a:pt x="25" y="5"/>
                      <a:pt x="30" y="10"/>
                      <a:pt x="36" y="4"/>
                    </a:cubicBezTo>
                    <a:cubicBezTo>
                      <a:pt x="30" y="4"/>
                      <a:pt x="26" y="0"/>
                      <a:pt x="20" y="4"/>
                    </a:cubicBezTo>
                    <a:cubicBezTo>
                      <a:pt x="11" y="9"/>
                      <a:pt x="18" y="15"/>
                      <a:pt x="21" y="22"/>
                    </a:cubicBezTo>
                    <a:cubicBezTo>
                      <a:pt x="26" y="31"/>
                      <a:pt x="19" y="36"/>
                      <a:pt x="11" y="36"/>
                    </a:cubicBezTo>
                    <a:cubicBezTo>
                      <a:pt x="5" y="36"/>
                      <a:pt x="0" y="43"/>
                      <a:pt x="9" y="51"/>
                    </a:cubicBezTo>
                    <a:cubicBezTo>
                      <a:pt x="15" y="55"/>
                      <a:pt x="22" y="49"/>
                      <a:pt x="28" y="55"/>
                    </a:cubicBezTo>
                    <a:cubicBezTo>
                      <a:pt x="35" y="62"/>
                      <a:pt x="30" y="66"/>
                      <a:pt x="26" y="71"/>
                    </a:cubicBezTo>
                    <a:cubicBezTo>
                      <a:pt x="19" y="78"/>
                      <a:pt x="19" y="77"/>
                      <a:pt x="23" y="85"/>
                    </a:cubicBezTo>
                    <a:cubicBezTo>
                      <a:pt x="27" y="94"/>
                      <a:pt x="25" y="102"/>
                      <a:pt x="32" y="104"/>
                    </a:cubicBezTo>
                    <a:cubicBezTo>
                      <a:pt x="38" y="105"/>
                      <a:pt x="48" y="91"/>
                      <a:pt x="52" y="104"/>
                    </a:cubicBezTo>
                    <a:cubicBezTo>
                      <a:pt x="54" y="112"/>
                      <a:pt x="46" y="120"/>
                      <a:pt x="53" y="122"/>
                    </a:cubicBezTo>
                    <a:cubicBezTo>
                      <a:pt x="57" y="124"/>
                      <a:pt x="58" y="121"/>
                      <a:pt x="60" y="121"/>
                    </a:cubicBezTo>
                    <a:cubicBezTo>
                      <a:pt x="61" y="115"/>
                      <a:pt x="58" y="118"/>
                      <a:pt x="55" y="112"/>
                    </a:cubicBezTo>
                    <a:close/>
                  </a:path>
                </a:pathLst>
              </a:custGeom>
              <a:solidFill>
                <a:srgbClr val="F08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4" name="Freeform 211">
                <a:extLst>
                  <a:ext uri="{FF2B5EF4-FFF2-40B4-BE49-F238E27FC236}">
                    <a16:creationId xmlns:a16="http://schemas.microsoft.com/office/drawing/2014/main" id="{B8FF3FCD-9F02-3C2C-536C-83C841164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713"/>
                <a:ext cx="172" cy="248"/>
              </a:xfrm>
              <a:custGeom>
                <a:avLst/>
                <a:gdLst>
                  <a:gd name="T0" fmla="*/ 136 w 82"/>
                  <a:gd name="T1" fmla="*/ 441 h 118"/>
                  <a:gd name="T2" fmla="*/ 44 w 82"/>
                  <a:gd name="T3" fmla="*/ 216 h 118"/>
                  <a:gd name="T4" fmla="*/ 176 w 82"/>
                  <a:gd name="T5" fmla="*/ 67 h 118"/>
                  <a:gd name="T6" fmla="*/ 361 w 82"/>
                  <a:gd name="T7" fmla="*/ 32 h 118"/>
                  <a:gd name="T8" fmla="*/ 348 w 82"/>
                  <a:gd name="T9" fmla="*/ 0 h 118"/>
                  <a:gd name="T10" fmla="*/ 153 w 82"/>
                  <a:gd name="T11" fmla="*/ 4 h 118"/>
                  <a:gd name="T12" fmla="*/ 88 w 82"/>
                  <a:gd name="T13" fmla="*/ 116 h 118"/>
                  <a:gd name="T14" fmla="*/ 0 w 82"/>
                  <a:gd name="T15" fmla="*/ 172 h 118"/>
                  <a:gd name="T16" fmla="*/ 0 w 82"/>
                  <a:gd name="T17" fmla="*/ 269 h 118"/>
                  <a:gd name="T18" fmla="*/ 48 w 82"/>
                  <a:gd name="T19" fmla="*/ 380 h 118"/>
                  <a:gd name="T20" fmla="*/ 105 w 82"/>
                  <a:gd name="T21" fmla="*/ 469 h 118"/>
                  <a:gd name="T22" fmla="*/ 201 w 82"/>
                  <a:gd name="T23" fmla="*/ 521 h 118"/>
                  <a:gd name="T24" fmla="*/ 245 w 82"/>
                  <a:gd name="T25" fmla="*/ 504 h 118"/>
                  <a:gd name="T26" fmla="*/ 136 w 82"/>
                  <a:gd name="T27" fmla="*/ 441 h 1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2" h="118">
                    <a:moveTo>
                      <a:pt x="31" y="100"/>
                    </a:moveTo>
                    <a:cubicBezTo>
                      <a:pt x="15" y="87"/>
                      <a:pt x="7" y="66"/>
                      <a:pt x="10" y="49"/>
                    </a:cubicBezTo>
                    <a:cubicBezTo>
                      <a:pt x="13" y="36"/>
                      <a:pt x="28" y="22"/>
                      <a:pt x="40" y="15"/>
                    </a:cubicBezTo>
                    <a:cubicBezTo>
                      <a:pt x="53" y="6"/>
                      <a:pt x="68" y="11"/>
                      <a:pt x="82" y="7"/>
                    </a:cubicBezTo>
                    <a:cubicBezTo>
                      <a:pt x="80" y="5"/>
                      <a:pt x="79" y="3"/>
                      <a:pt x="79" y="0"/>
                    </a:cubicBezTo>
                    <a:cubicBezTo>
                      <a:pt x="69" y="8"/>
                      <a:pt x="51" y="6"/>
                      <a:pt x="35" y="1"/>
                    </a:cubicBezTo>
                    <a:cubicBezTo>
                      <a:pt x="37" y="14"/>
                      <a:pt x="28" y="20"/>
                      <a:pt x="20" y="26"/>
                    </a:cubicBezTo>
                    <a:cubicBezTo>
                      <a:pt x="15" y="30"/>
                      <a:pt x="7" y="34"/>
                      <a:pt x="0" y="39"/>
                    </a:cubicBezTo>
                    <a:cubicBezTo>
                      <a:pt x="10" y="49"/>
                      <a:pt x="0" y="52"/>
                      <a:pt x="0" y="61"/>
                    </a:cubicBezTo>
                    <a:cubicBezTo>
                      <a:pt x="0" y="74"/>
                      <a:pt x="4" y="74"/>
                      <a:pt x="11" y="86"/>
                    </a:cubicBezTo>
                    <a:cubicBezTo>
                      <a:pt x="16" y="93"/>
                      <a:pt x="17" y="102"/>
                      <a:pt x="24" y="106"/>
                    </a:cubicBezTo>
                    <a:cubicBezTo>
                      <a:pt x="31" y="112"/>
                      <a:pt x="40" y="108"/>
                      <a:pt x="46" y="118"/>
                    </a:cubicBezTo>
                    <a:cubicBezTo>
                      <a:pt x="50" y="116"/>
                      <a:pt x="53" y="115"/>
                      <a:pt x="56" y="114"/>
                    </a:cubicBezTo>
                    <a:cubicBezTo>
                      <a:pt x="48" y="108"/>
                      <a:pt x="36" y="105"/>
                      <a:pt x="31" y="100"/>
                    </a:cubicBezTo>
                    <a:close/>
                  </a:path>
                </a:pathLst>
              </a:custGeom>
              <a:solidFill>
                <a:srgbClr val="F08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5" name="Freeform 212">
                <a:extLst>
                  <a:ext uri="{FF2B5EF4-FFF2-40B4-BE49-F238E27FC236}">
                    <a16:creationId xmlns:a16="http://schemas.microsoft.com/office/drawing/2014/main" id="{DCB0EC38-3189-9380-37B3-4FE5F4B1F5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9" y="1884"/>
                <a:ext cx="33" cy="38"/>
              </a:xfrm>
              <a:custGeom>
                <a:avLst/>
                <a:gdLst>
                  <a:gd name="T0" fmla="*/ 0 w 16"/>
                  <a:gd name="T1" fmla="*/ 80 h 18"/>
                  <a:gd name="T2" fmla="*/ 68 w 16"/>
                  <a:gd name="T3" fmla="*/ 49 h 18"/>
                  <a:gd name="T4" fmla="*/ 0 w 16"/>
                  <a:gd name="T5" fmla="*/ 8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8">
                    <a:moveTo>
                      <a:pt x="0" y="18"/>
                    </a:moveTo>
                    <a:cubicBezTo>
                      <a:pt x="3" y="8"/>
                      <a:pt x="6" y="0"/>
                      <a:pt x="16" y="11"/>
                    </a:cubicBezTo>
                    <a:cubicBezTo>
                      <a:pt x="11" y="7"/>
                      <a:pt x="5" y="9"/>
                      <a:pt x="0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6" name="Freeform 213">
                <a:extLst>
                  <a:ext uri="{FF2B5EF4-FFF2-40B4-BE49-F238E27FC236}">
                    <a16:creationId xmlns:a16="http://schemas.microsoft.com/office/drawing/2014/main" id="{ECFB47EE-1CE8-3D1E-A267-3D58AE13A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" y="1802"/>
                <a:ext cx="40" cy="23"/>
              </a:xfrm>
              <a:custGeom>
                <a:avLst/>
                <a:gdLst>
                  <a:gd name="T0" fmla="*/ 84 w 19"/>
                  <a:gd name="T1" fmla="*/ 48 h 11"/>
                  <a:gd name="T2" fmla="*/ 0 w 19"/>
                  <a:gd name="T3" fmla="*/ 8 h 11"/>
                  <a:gd name="T4" fmla="*/ 84 w 19"/>
                  <a:gd name="T5" fmla="*/ 48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11"/>
                    </a:moveTo>
                    <a:cubicBezTo>
                      <a:pt x="14" y="0"/>
                      <a:pt x="7" y="2"/>
                      <a:pt x="0" y="2"/>
                    </a:cubicBezTo>
                    <a:cubicBezTo>
                      <a:pt x="6" y="3"/>
                      <a:pt x="17" y="8"/>
                      <a:pt x="19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7" name="Oval 214">
                <a:extLst>
                  <a:ext uri="{FF2B5EF4-FFF2-40B4-BE49-F238E27FC236}">
                    <a16:creationId xmlns:a16="http://schemas.microsoft.com/office/drawing/2014/main" id="{141E0F8E-C194-490A-E85A-270BECA38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" y="1725"/>
                <a:ext cx="21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38" name="Oval 215">
                <a:extLst>
                  <a:ext uri="{FF2B5EF4-FFF2-40B4-BE49-F238E27FC236}">
                    <a16:creationId xmlns:a16="http://schemas.microsoft.com/office/drawing/2014/main" id="{6F098257-2DB5-BAB4-FBFD-4FA2A118E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2" y="2484"/>
                <a:ext cx="21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39" name="Oval 216">
                <a:extLst>
                  <a:ext uri="{FF2B5EF4-FFF2-40B4-BE49-F238E27FC236}">
                    <a16:creationId xmlns:a16="http://schemas.microsoft.com/office/drawing/2014/main" id="{3A4D7C59-9A15-98B4-D727-E6EAAB4E3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1" y="1542"/>
                <a:ext cx="23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0" name="Oval 217">
                <a:extLst>
                  <a:ext uri="{FF2B5EF4-FFF2-40B4-BE49-F238E27FC236}">
                    <a16:creationId xmlns:a16="http://schemas.microsoft.com/office/drawing/2014/main" id="{AA3CCFF5-990C-61EF-B344-AAA53E424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4" y="1542"/>
                <a:ext cx="23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1" name="Oval 218">
                <a:extLst>
                  <a:ext uri="{FF2B5EF4-FFF2-40B4-BE49-F238E27FC236}">
                    <a16:creationId xmlns:a16="http://schemas.microsoft.com/office/drawing/2014/main" id="{35EB78A8-1875-74E6-F01C-91AB6E9CD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678"/>
                <a:ext cx="23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2" name="Oval 219">
                <a:extLst>
                  <a:ext uri="{FF2B5EF4-FFF2-40B4-BE49-F238E27FC236}">
                    <a16:creationId xmlns:a16="http://schemas.microsoft.com/office/drawing/2014/main" id="{0E13251D-B452-5B5A-757C-F14DFB42F0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9" y="3318"/>
                <a:ext cx="21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3" name="Oval 220">
                <a:extLst>
                  <a:ext uri="{FF2B5EF4-FFF2-40B4-BE49-F238E27FC236}">
                    <a16:creationId xmlns:a16="http://schemas.microsoft.com/office/drawing/2014/main" id="{C34BCF56-B360-3A6F-6574-86F66ED0B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3" y="1586"/>
                <a:ext cx="23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4" name="Oval 221">
                <a:extLst>
                  <a:ext uri="{FF2B5EF4-FFF2-40B4-BE49-F238E27FC236}">
                    <a16:creationId xmlns:a16="http://schemas.microsoft.com/office/drawing/2014/main" id="{31885D12-2CD9-EA18-5C3D-2643BCA12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2" y="1657"/>
                <a:ext cx="23" cy="2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5" name="Oval 222">
                <a:extLst>
                  <a:ext uri="{FF2B5EF4-FFF2-40B4-BE49-F238E27FC236}">
                    <a16:creationId xmlns:a16="http://schemas.microsoft.com/office/drawing/2014/main" id="{F8DEA7D4-5541-0A26-2093-724B9D8F7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7" y="1754"/>
                <a:ext cx="15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6" name="Oval 223">
                <a:extLst>
                  <a:ext uri="{FF2B5EF4-FFF2-40B4-BE49-F238E27FC236}">
                    <a16:creationId xmlns:a16="http://schemas.microsoft.com/office/drawing/2014/main" id="{B2FFC445-70C4-E413-DCDC-F889BB304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1874"/>
                <a:ext cx="15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7" name="Oval 224">
                <a:extLst>
                  <a:ext uri="{FF2B5EF4-FFF2-40B4-BE49-F238E27FC236}">
                    <a16:creationId xmlns:a16="http://schemas.microsoft.com/office/drawing/2014/main" id="{A8148060-DB90-465E-509B-5E75A1F0C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7" y="1895"/>
                <a:ext cx="13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8" name="Oval 225">
                <a:extLst>
                  <a:ext uri="{FF2B5EF4-FFF2-40B4-BE49-F238E27FC236}">
                    <a16:creationId xmlns:a16="http://schemas.microsoft.com/office/drawing/2014/main" id="{D52E843B-2E6F-E22B-4EBB-8278D170F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8" y="1832"/>
                <a:ext cx="14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49" name="Oval 226">
                <a:extLst>
                  <a:ext uri="{FF2B5EF4-FFF2-40B4-BE49-F238E27FC236}">
                    <a16:creationId xmlns:a16="http://schemas.microsoft.com/office/drawing/2014/main" id="{36D4FF67-BFEC-DDA3-26A0-36310D42B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5" y="1869"/>
                <a:ext cx="14" cy="1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850" name="Freeform 227">
                <a:extLst>
                  <a:ext uri="{FF2B5EF4-FFF2-40B4-BE49-F238E27FC236}">
                    <a16:creationId xmlns:a16="http://schemas.microsoft.com/office/drawing/2014/main" id="{E9E4E52A-7D9C-B415-DFE5-9267A8292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7" y="1660"/>
                <a:ext cx="12" cy="10"/>
              </a:xfrm>
              <a:custGeom>
                <a:avLst/>
                <a:gdLst>
                  <a:gd name="T0" fmla="*/ 20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0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1" name="Freeform 228">
                <a:extLst>
                  <a:ext uri="{FF2B5EF4-FFF2-40B4-BE49-F238E27FC236}">
                    <a16:creationId xmlns:a16="http://schemas.microsoft.com/office/drawing/2014/main" id="{6BFD3B07-C4DB-7109-C621-9CCAA28BB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1664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4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2" name="Freeform 229">
                <a:extLst>
                  <a:ext uri="{FF2B5EF4-FFF2-40B4-BE49-F238E27FC236}">
                    <a16:creationId xmlns:a16="http://schemas.microsoft.com/office/drawing/2014/main" id="{B9D2D0D0-5E82-61AF-8E27-42DAF4692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666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3" name="Freeform 230">
                <a:extLst>
                  <a:ext uri="{FF2B5EF4-FFF2-40B4-BE49-F238E27FC236}">
                    <a16:creationId xmlns:a16="http://schemas.microsoft.com/office/drawing/2014/main" id="{176474F9-ABF3-924C-40A5-A75C9834D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1676"/>
                <a:ext cx="12" cy="13"/>
              </a:xfrm>
              <a:custGeom>
                <a:avLst/>
                <a:gdLst>
                  <a:gd name="T0" fmla="*/ 20 w 6"/>
                  <a:gd name="T1" fmla="*/ 15 h 6"/>
                  <a:gd name="T2" fmla="*/ 8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0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4" name="Freeform 231">
                <a:extLst>
                  <a:ext uri="{FF2B5EF4-FFF2-40B4-BE49-F238E27FC236}">
                    <a16:creationId xmlns:a16="http://schemas.microsoft.com/office/drawing/2014/main" id="{33070676-3872-6301-603B-C606D6D30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4" y="1653"/>
                <a:ext cx="12" cy="13"/>
              </a:xfrm>
              <a:custGeom>
                <a:avLst/>
                <a:gdLst>
                  <a:gd name="T0" fmla="*/ 20 w 6"/>
                  <a:gd name="T1" fmla="*/ 15 h 6"/>
                  <a:gd name="T2" fmla="*/ 8 w 6"/>
                  <a:gd name="T3" fmla="*/ 28 h 6"/>
                  <a:gd name="T4" fmla="*/ 0 w 6"/>
                  <a:gd name="T5" fmla="*/ 15 h 6"/>
                  <a:gd name="T6" fmla="*/ 12 w 6"/>
                  <a:gd name="T7" fmla="*/ 4 h 6"/>
                  <a:gd name="T8" fmla="*/ 20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5" name="Freeform 232">
                <a:extLst>
                  <a:ext uri="{FF2B5EF4-FFF2-40B4-BE49-F238E27FC236}">
                    <a16:creationId xmlns:a16="http://schemas.microsoft.com/office/drawing/2014/main" id="{A116430A-172B-6947-DEC1-4B8741DC0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1632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4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6" name="Freeform 233">
                <a:extLst>
                  <a:ext uri="{FF2B5EF4-FFF2-40B4-BE49-F238E27FC236}">
                    <a16:creationId xmlns:a16="http://schemas.microsoft.com/office/drawing/2014/main" id="{BCB7D2C0-CA50-23B9-38C9-B0D4BD86EC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9" y="1643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7" name="Freeform 234">
                <a:extLst>
                  <a:ext uri="{FF2B5EF4-FFF2-40B4-BE49-F238E27FC236}">
                    <a16:creationId xmlns:a16="http://schemas.microsoft.com/office/drawing/2014/main" id="{5D17183B-86F1-F467-AF3A-0BEC247034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1607"/>
                <a:ext cx="11" cy="13"/>
              </a:xfrm>
              <a:custGeom>
                <a:avLst/>
                <a:gdLst>
                  <a:gd name="T0" fmla="*/ 24 w 5"/>
                  <a:gd name="T1" fmla="*/ 20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4 h 6"/>
                  <a:gd name="T8" fmla="*/ 2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8" name="Freeform 235">
                <a:extLst>
                  <a:ext uri="{FF2B5EF4-FFF2-40B4-BE49-F238E27FC236}">
                    <a16:creationId xmlns:a16="http://schemas.microsoft.com/office/drawing/2014/main" id="{F2388BDF-0141-4F1C-A3CD-9277F20AA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1622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0 h 6"/>
                  <a:gd name="T4" fmla="*/ 4 w 6"/>
                  <a:gd name="T5" fmla="*/ 12 h 6"/>
                  <a:gd name="T6" fmla="*/ 20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2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9" name="Freeform 236">
                <a:extLst>
                  <a:ext uri="{FF2B5EF4-FFF2-40B4-BE49-F238E27FC236}">
                    <a16:creationId xmlns:a16="http://schemas.microsoft.com/office/drawing/2014/main" id="{1810305D-0B6F-F4FA-176A-EE0C721A1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7" y="1636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0" name="Freeform 237">
                <a:extLst>
                  <a:ext uri="{FF2B5EF4-FFF2-40B4-BE49-F238E27FC236}">
                    <a16:creationId xmlns:a16="http://schemas.microsoft.com/office/drawing/2014/main" id="{5E8ABEED-CF78-8CD0-76D8-378F751CE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1" y="1674"/>
                <a:ext cx="11" cy="13"/>
              </a:xfrm>
              <a:custGeom>
                <a:avLst/>
                <a:gdLst>
                  <a:gd name="T0" fmla="*/ 24 w 5"/>
                  <a:gd name="T1" fmla="*/ 20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4 h 6"/>
                  <a:gd name="T8" fmla="*/ 2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1" name="Freeform 238">
                <a:extLst>
                  <a:ext uri="{FF2B5EF4-FFF2-40B4-BE49-F238E27FC236}">
                    <a16:creationId xmlns:a16="http://schemas.microsoft.com/office/drawing/2014/main" id="{BF249FC5-1D26-A7CC-018D-507DEE085D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1685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2" name="Freeform 239">
                <a:extLst>
                  <a:ext uri="{FF2B5EF4-FFF2-40B4-BE49-F238E27FC236}">
                    <a16:creationId xmlns:a16="http://schemas.microsoft.com/office/drawing/2014/main" id="{B3B1C8C5-A173-7F52-A0AF-CC36A62DE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1718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3" name="Freeform 240">
                <a:extLst>
                  <a:ext uri="{FF2B5EF4-FFF2-40B4-BE49-F238E27FC236}">
                    <a16:creationId xmlns:a16="http://schemas.microsoft.com/office/drawing/2014/main" id="{8AA63644-DB11-B4AF-0C2A-7DF416BE8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1775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4" name="Freeform 241">
                <a:extLst>
                  <a:ext uri="{FF2B5EF4-FFF2-40B4-BE49-F238E27FC236}">
                    <a16:creationId xmlns:a16="http://schemas.microsoft.com/office/drawing/2014/main" id="{895F401B-990C-6871-EE96-273F05D7CE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1741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5" name="Freeform 242">
                <a:extLst>
                  <a:ext uri="{FF2B5EF4-FFF2-40B4-BE49-F238E27FC236}">
                    <a16:creationId xmlns:a16="http://schemas.microsoft.com/office/drawing/2014/main" id="{5A04B6DF-0E4F-1483-70A9-E2778D7E8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" y="1706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6" name="Freeform 243">
                <a:extLst>
                  <a:ext uri="{FF2B5EF4-FFF2-40B4-BE49-F238E27FC236}">
                    <a16:creationId xmlns:a16="http://schemas.microsoft.com/office/drawing/2014/main" id="{638B1D05-F8BD-5FC9-0D2C-D4470F737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" y="1683"/>
                <a:ext cx="10" cy="10"/>
              </a:xfrm>
              <a:custGeom>
                <a:avLst/>
                <a:gdLst>
                  <a:gd name="T0" fmla="*/ 20 w 5"/>
                  <a:gd name="T1" fmla="*/ 12 h 5"/>
                  <a:gd name="T2" fmla="*/ 8 w 5"/>
                  <a:gd name="T3" fmla="*/ 20 h 5"/>
                  <a:gd name="T4" fmla="*/ 0 w 5"/>
                  <a:gd name="T5" fmla="*/ 8 h 5"/>
                  <a:gd name="T6" fmla="*/ 12 w 5"/>
                  <a:gd name="T7" fmla="*/ 0 h 5"/>
                  <a:gd name="T8" fmla="*/ 2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7" name="Freeform 244">
                <a:extLst>
                  <a:ext uri="{FF2B5EF4-FFF2-40B4-BE49-F238E27FC236}">
                    <a16:creationId xmlns:a16="http://schemas.microsoft.com/office/drawing/2014/main" id="{7920DCD9-EC7F-A536-060D-C866707B59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1702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4 w 6"/>
                  <a:gd name="T5" fmla="*/ 8 h 5"/>
                  <a:gd name="T6" fmla="*/ 20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8" name="Freeform 245">
                <a:extLst>
                  <a:ext uri="{FF2B5EF4-FFF2-40B4-BE49-F238E27FC236}">
                    <a16:creationId xmlns:a16="http://schemas.microsoft.com/office/drawing/2014/main" id="{826F81BF-398A-08D5-6E43-DA621C858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1674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4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9" name="Freeform 246">
                <a:extLst>
                  <a:ext uri="{FF2B5EF4-FFF2-40B4-BE49-F238E27FC236}">
                    <a16:creationId xmlns:a16="http://schemas.microsoft.com/office/drawing/2014/main" id="{D3ED377A-4C8C-B1FD-C405-2A6AF8E3E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9" y="1660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0" name="Freeform 247">
                <a:extLst>
                  <a:ext uri="{FF2B5EF4-FFF2-40B4-BE49-F238E27FC236}">
                    <a16:creationId xmlns:a16="http://schemas.microsoft.com/office/drawing/2014/main" id="{6A158BD8-C625-1A4D-736D-87C943E77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1655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1" name="Freeform 248">
                <a:extLst>
                  <a:ext uri="{FF2B5EF4-FFF2-40B4-BE49-F238E27FC236}">
                    <a16:creationId xmlns:a16="http://schemas.microsoft.com/office/drawing/2014/main" id="{0DB5B862-BC23-94E2-D1BD-92E176DF0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8" y="1720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2" name="Freeform 249">
                <a:extLst>
                  <a:ext uri="{FF2B5EF4-FFF2-40B4-BE49-F238E27FC236}">
                    <a16:creationId xmlns:a16="http://schemas.microsoft.com/office/drawing/2014/main" id="{E36CA6B7-51F5-AFCF-5CBF-52AFB578DD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5" y="1702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3" name="Freeform 250">
                <a:extLst>
                  <a:ext uri="{FF2B5EF4-FFF2-40B4-BE49-F238E27FC236}">
                    <a16:creationId xmlns:a16="http://schemas.microsoft.com/office/drawing/2014/main" id="{703C4813-C3C6-F558-083D-843AF1AA96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1735"/>
                <a:ext cx="12" cy="11"/>
              </a:xfrm>
              <a:custGeom>
                <a:avLst/>
                <a:gdLst>
                  <a:gd name="T0" fmla="*/ 20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0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4" name="Freeform 251">
                <a:extLst>
                  <a:ext uri="{FF2B5EF4-FFF2-40B4-BE49-F238E27FC236}">
                    <a16:creationId xmlns:a16="http://schemas.microsoft.com/office/drawing/2014/main" id="{65CEA74E-8E56-F6DC-8ADA-85AE5BE38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1790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0 h 6"/>
                  <a:gd name="T4" fmla="*/ 0 w 6"/>
                  <a:gd name="T5" fmla="*/ 8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4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5" name="Freeform 252">
                <a:extLst>
                  <a:ext uri="{FF2B5EF4-FFF2-40B4-BE49-F238E27FC236}">
                    <a16:creationId xmlns:a16="http://schemas.microsoft.com/office/drawing/2014/main" id="{B196B613-16DF-776F-0540-34389A5ED5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1821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6" name="Freeform 253">
                <a:extLst>
                  <a:ext uri="{FF2B5EF4-FFF2-40B4-BE49-F238E27FC236}">
                    <a16:creationId xmlns:a16="http://schemas.microsoft.com/office/drawing/2014/main" id="{58551969-B737-86BC-235E-B83A59711F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5" y="1800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7" name="Freeform 254">
                <a:extLst>
                  <a:ext uri="{FF2B5EF4-FFF2-40B4-BE49-F238E27FC236}">
                    <a16:creationId xmlns:a16="http://schemas.microsoft.com/office/drawing/2014/main" id="{A6B73BF0-EEE8-2862-7EF0-6D825A18D4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1821"/>
                <a:ext cx="12" cy="13"/>
              </a:xfrm>
              <a:custGeom>
                <a:avLst/>
                <a:gdLst>
                  <a:gd name="T0" fmla="*/ 20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0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8" name="Freeform 255">
                <a:extLst>
                  <a:ext uri="{FF2B5EF4-FFF2-40B4-BE49-F238E27FC236}">
                    <a16:creationId xmlns:a16="http://schemas.microsoft.com/office/drawing/2014/main" id="{9BB8A80B-0FAB-A229-C9B9-50BF7D0BE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1785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9" name="Freeform 256">
                <a:extLst>
                  <a:ext uri="{FF2B5EF4-FFF2-40B4-BE49-F238E27FC236}">
                    <a16:creationId xmlns:a16="http://schemas.microsoft.com/office/drawing/2014/main" id="{6394BFEC-55E4-4786-E065-E8F24649A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1764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0" name="Freeform 257">
                <a:extLst>
                  <a:ext uri="{FF2B5EF4-FFF2-40B4-BE49-F238E27FC236}">
                    <a16:creationId xmlns:a16="http://schemas.microsoft.com/office/drawing/2014/main" id="{CF92F439-575D-6AF0-CDEC-F66E79A35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1" y="1748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9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1" name="Freeform 258">
                <a:extLst>
                  <a:ext uri="{FF2B5EF4-FFF2-40B4-BE49-F238E27FC236}">
                    <a16:creationId xmlns:a16="http://schemas.microsoft.com/office/drawing/2014/main" id="{8AB0EE2D-B8E0-3069-B2BF-3CB52C7A6A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1725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2" name="Freeform 259">
                <a:extLst>
                  <a:ext uri="{FF2B5EF4-FFF2-40B4-BE49-F238E27FC236}">
                    <a16:creationId xmlns:a16="http://schemas.microsoft.com/office/drawing/2014/main" id="{6167CD7D-3016-7E56-E1AF-563917B76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9" y="1687"/>
                <a:ext cx="13" cy="12"/>
              </a:xfrm>
              <a:custGeom>
                <a:avLst/>
                <a:gdLst>
                  <a:gd name="T0" fmla="*/ 24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4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3" name="Freeform 260">
                <a:extLst>
                  <a:ext uri="{FF2B5EF4-FFF2-40B4-BE49-F238E27FC236}">
                    <a16:creationId xmlns:a16="http://schemas.microsoft.com/office/drawing/2014/main" id="{710D5130-9274-061F-EEC2-4140B832B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1716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4" name="Freeform 261">
                <a:extLst>
                  <a:ext uri="{FF2B5EF4-FFF2-40B4-BE49-F238E27FC236}">
                    <a16:creationId xmlns:a16="http://schemas.microsoft.com/office/drawing/2014/main" id="{41862312-5C90-B998-869F-7704F8A03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6" y="1764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5" name="Freeform 262">
                <a:extLst>
                  <a:ext uri="{FF2B5EF4-FFF2-40B4-BE49-F238E27FC236}">
                    <a16:creationId xmlns:a16="http://schemas.microsoft.com/office/drawing/2014/main" id="{87216DB2-A603-1613-A96B-CB87DED46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1788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4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6" name="Freeform 263">
                <a:extLst>
                  <a:ext uri="{FF2B5EF4-FFF2-40B4-BE49-F238E27FC236}">
                    <a16:creationId xmlns:a16="http://schemas.microsoft.com/office/drawing/2014/main" id="{B53BFFD9-8107-9612-10B1-641E89B01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9" y="1819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4 h 6"/>
                  <a:gd name="T4" fmla="*/ 0 w 5"/>
                  <a:gd name="T5" fmla="*/ 9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7" name="Freeform 264">
                <a:extLst>
                  <a:ext uri="{FF2B5EF4-FFF2-40B4-BE49-F238E27FC236}">
                    <a16:creationId xmlns:a16="http://schemas.microsoft.com/office/drawing/2014/main" id="{BAD4ECBB-5A8C-02EF-2F54-EEA0ECB01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" y="1821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15 w 6"/>
                  <a:gd name="T3" fmla="*/ 24 h 6"/>
                  <a:gd name="T4" fmla="*/ 0 w 6"/>
                  <a:gd name="T5" fmla="*/ 9 h 6"/>
                  <a:gd name="T6" fmla="*/ 15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4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8" name="Freeform 265">
                <a:extLst>
                  <a:ext uri="{FF2B5EF4-FFF2-40B4-BE49-F238E27FC236}">
                    <a16:creationId xmlns:a16="http://schemas.microsoft.com/office/drawing/2014/main" id="{E38FE857-A24D-F674-DCD3-9A8F5258C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1846"/>
                <a:ext cx="12" cy="13"/>
              </a:xfrm>
              <a:custGeom>
                <a:avLst/>
                <a:gdLst>
                  <a:gd name="T0" fmla="*/ 20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0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9" name="Freeform 266">
                <a:extLst>
                  <a:ext uri="{FF2B5EF4-FFF2-40B4-BE49-F238E27FC236}">
                    <a16:creationId xmlns:a16="http://schemas.microsoft.com/office/drawing/2014/main" id="{87932BCA-1CCC-B114-C053-65F673863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6" y="1842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4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0" name="Freeform 267">
                <a:extLst>
                  <a:ext uri="{FF2B5EF4-FFF2-40B4-BE49-F238E27FC236}">
                    <a16:creationId xmlns:a16="http://schemas.microsoft.com/office/drawing/2014/main" id="{723AB80D-3859-6C28-56D5-09D394DA4F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" y="1838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1" name="Freeform 268">
                <a:extLst>
                  <a:ext uri="{FF2B5EF4-FFF2-40B4-BE49-F238E27FC236}">
                    <a16:creationId xmlns:a16="http://schemas.microsoft.com/office/drawing/2014/main" id="{C453ABC2-F142-2BFD-A711-0FCF8DABD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0" y="1672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9 w 6"/>
                  <a:gd name="T3" fmla="*/ 24 h 6"/>
                  <a:gd name="T4" fmla="*/ 0 w 6"/>
                  <a:gd name="T5" fmla="*/ 9 h 6"/>
                  <a:gd name="T6" fmla="*/ 15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4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2" name="Freeform 269">
                <a:extLst>
                  <a:ext uri="{FF2B5EF4-FFF2-40B4-BE49-F238E27FC236}">
                    <a16:creationId xmlns:a16="http://schemas.microsoft.com/office/drawing/2014/main" id="{4AFD3E34-A069-9C0F-5285-1DF640251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1767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4 w 6"/>
                  <a:gd name="T5" fmla="*/ 8 h 5"/>
                  <a:gd name="T6" fmla="*/ 20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2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3" name="Freeform 270">
                <a:extLst>
                  <a:ext uri="{FF2B5EF4-FFF2-40B4-BE49-F238E27FC236}">
                    <a16:creationId xmlns:a16="http://schemas.microsoft.com/office/drawing/2014/main" id="{EFC0AF06-88F1-FC4A-C089-7F77799DC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6" y="1806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4" name="Freeform 271">
                <a:extLst>
                  <a:ext uri="{FF2B5EF4-FFF2-40B4-BE49-F238E27FC236}">
                    <a16:creationId xmlns:a16="http://schemas.microsoft.com/office/drawing/2014/main" id="{032AF515-AF77-E74A-F911-29D66BE2E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1806"/>
                <a:ext cx="13" cy="11"/>
              </a:xfrm>
              <a:custGeom>
                <a:avLst/>
                <a:gdLst>
                  <a:gd name="T0" fmla="*/ 24 w 6"/>
                  <a:gd name="T1" fmla="*/ 15 h 5"/>
                  <a:gd name="T2" fmla="*/ 9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5" name="Freeform 272">
                <a:extLst>
                  <a:ext uri="{FF2B5EF4-FFF2-40B4-BE49-F238E27FC236}">
                    <a16:creationId xmlns:a16="http://schemas.microsoft.com/office/drawing/2014/main" id="{929A4F18-C127-CBDC-76CA-43EF51603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1" y="1874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6" name="Freeform 273">
                <a:extLst>
                  <a:ext uri="{FF2B5EF4-FFF2-40B4-BE49-F238E27FC236}">
                    <a16:creationId xmlns:a16="http://schemas.microsoft.com/office/drawing/2014/main" id="{25899D40-A3C1-7842-681E-00DB80A89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9" y="1888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4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7" name="Freeform 274">
                <a:extLst>
                  <a:ext uri="{FF2B5EF4-FFF2-40B4-BE49-F238E27FC236}">
                    <a16:creationId xmlns:a16="http://schemas.microsoft.com/office/drawing/2014/main" id="{BCB7DB07-724E-9CA3-C4F5-9CF9F0DC2D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1907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8" name="Freeform 275">
                <a:extLst>
                  <a:ext uri="{FF2B5EF4-FFF2-40B4-BE49-F238E27FC236}">
                    <a16:creationId xmlns:a16="http://schemas.microsoft.com/office/drawing/2014/main" id="{FAFA4916-8099-6A85-EB0D-6E7495ED8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1884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4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9" name="Freeform 276">
                <a:extLst>
                  <a:ext uri="{FF2B5EF4-FFF2-40B4-BE49-F238E27FC236}">
                    <a16:creationId xmlns:a16="http://schemas.microsoft.com/office/drawing/2014/main" id="{E34BB21F-88EC-CD4C-D7B2-834E5A018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1909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0" name="Freeform 277">
                <a:extLst>
                  <a:ext uri="{FF2B5EF4-FFF2-40B4-BE49-F238E27FC236}">
                    <a16:creationId xmlns:a16="http://schemas.microsoft.com/office/drawing/2014/main" id="{211986AC-6E6E-ED5E-122C-6DB889D83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2" y="1916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4 w 6"/>
                  <a:gd name="T5" fmla="*/ 8 h 5"/>
                  <a:gd name="T6" fmla="*/ 16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1" name="Freeform 278">
                <a:extLst>
                  <a:ext uri="{FF2B5EF4-FFF2-40B4-BE49-F238E27FC236}">
                    <a16:creationId xmlns:a16="http://schemas.microsoft.com/office/drawing/2014/main" id="{D0CE16CB-B322-A206-4BBB-2EB8AD298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0" y="1932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2" name="Freeform 279">
                <a:extLst>
                  <a:ext uri="{FF2B5EF4-FFF2-40B4-BE49-F238E27FC236}">
                    <a16:creationId xmlns:a16="http://schemas.microsoft.com/office/drawing/2014/main" id="{EA94886E-4E47-0C63-C187-C60C2F944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1926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3" name="Freeform 280">
                <a:extLst>
                  <a:ext uri="{FF2B5EF4-FFF2-40B4-BE49-F238E27FC236}">
                    <a16:creationId xmlns:a16="http://schemas.microsoft.com/office/drawing/2014/main" id="{BE8245B1-9D7C-B0E9-6C39-0EB6C2F7C0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7" y="1895"/>
                <a:ext cx="10" cy="10"/>
              </a:xfrm>
              <a:custGeom>
                <a:avLst/>
                <a:gdLst>
                  <a:gd name="T0" fmla="*/ 20 w 5"/>
                  <a:gd name="T1" fmla="*/ 12 h 5"/>
                  <a:gd name="T2" fmla="*/ 8 w 5"/>
                  <a:gd name="T3" fmla="*/ 20 h 5"/>
                  <a:gd name="T4" fmla="*/ 0 w 5"/>
                  <a:gd name="T5" fmla="*/ 8 h 5"/>
                  <a:gd name="T6" fmla="*/ 12 w 5"/>
                  <a:gd name="T7" fmla="*/ 0 h 5"/>
                  <a:gd name="T8" fmla="*/ 2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4" name="Freeform 281">
                <a:extLst>
                  <a:ext uri="{FF2B5EF4-FFF2-40B4-BE49-F238E27FC236}">
                    <a16:creationId xmlns:a16="http://schemas.microsoft.com/office/drawing/2014/main" id="{DB45804A-EC55-618E-D0E8-9EAD13F7E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6" y="1550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5" name="Freeform 282">
                <a:extLst>
                  <a:ext uri="{FF2B5EF4-FFF2-40B4-BE49-F238E27FC236}">
                    <a16:creationId xmlns:a16="http://schemas.microsoft.com/office/drawing/2014/main" id="{6AFECF69-377B-1AAA-8FF7-77B233D20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3" y="1500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6" name="Freeform 283">
                <a:extLst>
                  <a:ext uri="{FF2B5EF4-FFF2-40B4-BE49-F238E27FC236}">
                    <a16:creationId xmlns:a16="http://schemas.microsoft.com/office/drawing/2014/main" id="{BFF817B2-6E21-DBD6-4B87-45CE06EAB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1494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7" name="Freeform 284">
                <a:extLst>
                  <a:ext uri="{FF2B5EF4-FFF2-40B4-BE49-F238E27FC236}">
                    <a16:creationId xmlns:a16="http://schemas.microsoft.com/office/drawing/2014/main" id="{D3EB4A72-AFC6-A121-560C-C36D9950B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1601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4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8" name="Freeform 285">
                <a:extLst>
                  <a:ext uri="{FF2B5EF4-FFF2-40B4-BE49-F238E27FC236}">
                    <a16:creationId xmlns:a16="http://schemas.microsoft.com/office/drawing/2014/main" id="{ABE61A8A-2E64-C142-7BC2-913BF66E93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1590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4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9" name="Freeform 286">
                <a:extLst>
                  <a:ext uri="{FF2B5EF4-FFF2-40B4-BE49-F238E27FC236}">
                    <a16:creationId xmlns:a16="http://schemas.microsoft.com/office/drawing/2014/main" id="{B46863F9-11C8-2CEF-464E-8005526C4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" y="1527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4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0" name="Freeform 287">
                <a:extLst>
                  <a:ext uri="{FF2B5EF4-FFF2-40B4-BE49-F238E27FC236}">
                    <a16:creationId xmlns:a16="http://schemas.microsoft.com/office/drawing/2014/main" id="{4D712D1A-4D0A-2EBB-75C5-A37B5B61B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7" y="1592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1" name="Freeform 288">
                <a:extLst>
                  <a:ext uri="{FF2B5EF4-FFF2-40B4-BE49-F238E27FC236}">
                    <a16:creationId xmlns:a16="http://schemas.microsoft.com/office/drawing/2014/main" id="{80D960B1-E363-9055-3869-6FE583E0A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" y="1897"/>
                <a:ext cx="10" cy="10"/>
              </a:xfrm>
              <a:custGeom>
                <a:avLst/>
                <a:gdLst>
                  <a:gd name="T0" fmla="*/ 20 w 5"/>
                  <a:gd name="T1" fmla="*/ 12 h 5"/>
                  <a:gd name="T2" fmla="*/ 8 w 5"/>
                  <a:gd name="T3" fmla="*/ 20 h 5"/>
                  <a:gd name="T4" fmla="*/ 0 w 5"/>
                  <a:gd name="T5" fmla="*/ 8 h 5"/>
                  <a:gd name="T6" fmla="*/ 12 w 5"/>
                  <a:gd name="T7" fmla="*/ 0 h 5"/>
                  <a:gd name="T8" fmla="*/ 2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2" name="Freeform 289">
                <a:extLst>
                  <a:ext uri="{FF2B5EF4-FFF2-40B4-BE49-F238E27FC236}">
                    <a16:creationId xmlns:a16="http://schemas.microsoft.com/office/drawing/2014/main" id="{F1F51251-7B24-5448-1F2E-761D1C90E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9" y="1874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0 h 6"/>
                  <a:gd name="T4" fmla="*/ 0 w 6"/>
                  <a:gd name="T5" fmla="*/ 12 h 6"/>
                  <a:gd name="T6" fmla="*/ 12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3" name="Freeform 290">
                <a:extLst>
                  <a:ext uri="{FF2B5EF4-FFF2-40B4-BE49-F238E27FC236}">
                    <a16:creationId xmlns:a16="http://schemas.microsoft.com/office/drawing/2014/main" id="{BE75696C-4D6F-9436-CF3B-A63FB2F0A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7" y="1884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4" name="Freeform 291">
                <a:extLst>
                  <a:ext uri="{FF2B5EF4-FFF2-40B4-BE49-F238E27FC236}">
                    <a16:creationId xmlns:a16="http://schemas.microsoft.com/office/drawing/2014/main" id="{34100F53-7FEB-33CE-4BD5-E665402862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7" y="1855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5" name="Freeform 292">
                <a:extLst>
                  <a:ext uri="{FF2B5EF4-FFF2-40B4-BE49-F238E27FC236}">
                    <a16:creationId xmlns:a16="http://schemas.microsoft.com/office/drawing/2014/main" id="{D142DA87-CD66-CDEC-290D-55CF46D98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" y="1859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4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6" name="Freeform 293">
                <a:extLst>
                  <a:ext uri="{FF2B5EF4-FFF2-40B4-BE49-F238E27FC236}">
                    <a16:creationId xmlns:a16="http://schemas.microsoft.com/office/drawing/2014/main" id="{DAA503BA-220A-CEE8-D8A2-805AB5122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5" y="1878"/>
                <a:ext cx="13" cy="12"/>
              </a:xfrm>
              <a:custGeom>
                <a:avLst/>
                <a:gdLst>
                  <a:gd name="T0" fmla="*/ 24 w 6"/>
                  <a:gd name="T1" fmla="*/ 12 h 6"/>
                  <a:gd name="T2" fmla="*/ 9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7" name="Freeform 294">
                <a:extLst>
                  <a:ext uri="{FF2B5EF4-FFF2-40B4-BE49-F238E27FC236}">
                    <a16:creationId xmlns:a16="http://schemas.microsoft.com/office/drawing/2014/main" id="{5951405A-4F0D-2A75-D956-4EB77AEAF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" y="1578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8" name="Freeform 295">
                <a:extLst>
                  <a:ext uri="{FF2B5EF4-FFF2-40B4-BE49-F238E27FC236}">
                    <a16:creationId xmlns:a16="http://schemas.microsoft.com/office/drawing/2014/main" id="{23A2CADB-89AE-9D78-F202-17E5B9D71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" y="1578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9" name="Freeform 296">
                <a:extLst>
                  <a:ext uri="{FF2B5EF4-FFF2-40B4-BE49-F238E27FC236}">
                    <a16:creationId xmlns:a16="http://schemas.microsoft.com/office/drawing/2014/main" id="{93260C91-3DF2-62F9-EDC3-07C6C599E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5" y="1511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20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0" name="Freeform 297">
                <a:extLst>
                  <a:ext uri="{FF2B5EF4-FFF2-40B4-BE49-F238E27FC236}">
                    <a16:creationId xmlns:a16="http://schemas.microsoft.com/office/drawing/2014/main" id="{2B87DA93-2909-9645-14D5-A1B680083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1613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1" name="Freeform 298">
                <a:extLst>
                  <a:ext uri="{FF2B5EF4-FFF2-40B4-BE49-F238E27FC236}">
                    <a16:creationId xmlns:a16="http://schemas.microsoft.com/office/drawing/2014/main" id="{3880D650-1A75-6F11-F80B-20F36D9C8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8" y="1536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2" name="Freeform 299">
                <a:extLst>
                  <a:ext uri="{FF2B5EF4-FFF2-40B4-BE49-F238E27FC236}">
                    <a16:creationId xmlns:a16="http://schemas.microsoft.com/office/drawing/2014/main" id="{D9445FFE-F714-6A72-8BD1-0F96B8F2C8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1498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3" name="Freeform 300">
                <a:extLst>
                  <a:ext uri="{FF2B5EF4-FFF2-40B4-BE49-F238E27FC236}">
                    <a16:creationId xmlns:a16="http://schemas.microsoft.com/office/drawing/2014/main" id="{AA8C8AD6-3378-87B5-86B4-6D5CB546DD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1557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4" name="Freeform 301">
                <a:extLst>
                  <a:ext uri="{FF2B5EF4-FFF2-40B4-BE49-F238E27FC236}">
                    <a16:creationId xmlns:a16="http://schemas.microsoft.com/office/drawing/2014/main" id="{6525720A-B913-0919-982B-E0EF1F8AD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0" y="1494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5" name="Freeform 302">
                <a:extLst>
                  <a:ext uri="{FF2B5EF4-FFF2-40B4-BE49-F238E27FC236}">
                    <a16:creationId xmlns:a16="http://schemas.microsoft.com/office/drawing/2014/main" id="{AA8398B1-A469-96FC-3E95-7482BA279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0" y="1550"/>
                <a:ext cx="13" cy="11"/>
              </a:xfrm>
              <a:custGeom>
                <a:avLst/>
                <a:gdLst>
                  <a:gd name="T0" fmla="*/ 24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6" name="Freeform 303">
                <a:extLst>
                  <a:ext uri="{FF2B5EF4-FFF2-40B4-BE49-F238E27FC236}">
                    <a16:creationId xmlns:a16="http://schemas.microsoft.com/office/drawing/2014/main" id="{339C5000-9FDD-75CB-215F-9974CD0B2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1" y="1536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7" name="Freeform 304">
                <a:extLst>
                  <a:ext uri="{FF2B5EF4-FFF2-40B4-BE49-F238E27FC236}">
                    <a16:creationId xmlns:a16="http://schemas.microsoft.com/office/drawing/2014/main" id="{9B64CDB5-4202-F0BE-B9E1-09F6FAC39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0" y="1899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8" name="Freeform 305">
                <a:extLst>
                  <a:ext uri="{FF2B5EF4-FFF2-40B4-BE49-F238E27FC236}">
                    <a16:creationId xmlns:a16="http://schemas.microsoft.com/office/drawing/2014/main" id="{0F63BFF8-5F67-3C34-A0A7-0EB6E7563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" y="1874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4 h 6"/>
                  <a:gd name="T4" fmla="*/ 0 w 6"/>
                  <a:gd name="T5" fmla="*/ 12 h 6"/>
                  <a:gd name="T6" fmla="*/ 12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9" name="Freeform 306">
                <a:extLst>
                  <a:ext uri="{FF2B5EF4-FFF2-40B4-BE49-F238E27FC236}">
                    <a16:creationId xmlns:a16="http://schemas.microsoft.com/office/drawing/2014/main" id="{93CE6979-19CA-38C8-0529-70FCF4C89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1913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0" name="Freeform 307">
                <a:extLst>
                  <a:ext uri="{FF2B5EF4-FFF2-40B4-BE49-F238E27FC236}">
                    <a16:creationId xmlns:a16="http://schemas.microsoft.com/office/drawing/2014/main" id="{4C4EE22F-D6F3-134A-DC50-6C21B0139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3" y="1890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1" name="Freeform 308">
                <a:extLst>
                  <a:ext uri="{FF2B5EF4-FFF2-40B4-BE49-F238E27FC236}">
                    <a16:creationId xmlns:a16="http://schemas.microsoft.com/office/drawing/2014/main" id="{E338E6D0-E9B0-5E30-E38A-B4BB02CC0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" y="1798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4 h 6"/>
                  <a:gd name="T4" fmla="*/ 0 w 6"/>
                  <a:gd name="T5" fmla="*/ 9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2" name="Freeform 309">
                <a:extLst>
                  <a:ext uri="{FF2B5EF4-FFF2-40B4-BE49-F238E27FC236}">
                    <a16:creationId xmlns:a16="http://schemas.microsoft.com/office/drawing/2014/main" id="{0B8F0FA6-90AA-2CC7-9F06-C598B562C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6" y="1825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3" name="Freeform 310">
                <a:extLst>
                  <a:ext uri="{FF2B5EF4-FFF2-40B4-BE49-F238E27FC236}">
                    <a16:creationId xmlns:a16="http://schemas.microsoft.com/office/drawing/2014/main" id="{7BAEB85D-AF42-9125-929E-A341C856A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0" y="1748"/>
                <a:ext cx="12" cy="12"/>
              </a:xfrm>
              <a:custGeom>
                <a:avLst/>
                <a:gdLst>
                  <a:gd name="T0" fmla="*/ 20 w 6"/>
                  <a:gd name="T1" fmla="*/ 12 h 6"/>
                  <a:gd name="T2" fmla="*/ 12 w 6"/>
                  <a:gd name="T3" fmla="*/ 24 h 6"/>
                  <a:gd name="T4" fmla="*/ 0 w 6"/>
                  <a:gd name="T5" fmla="*/ 12 h 6"/>
                  <a:gd name="T6" fmla="*/ 12 w 6"/>
                  <a:gd name="T7" fmla="*/ 0 h 6"/>
                  <a:gd name="T8" fmla="*/ 20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4" name="Freeform 311">
                <a:extLst>
                  <a:ext uri="{FF2B5EF4-FFF2-40B4-BE49-F238E27FC236}">
                    <a16:creationId xmlns:a16="http://schemas.microsoft.com/office/drawing/2014/main" id="{255FDBCB-2CC0-16F2-E578-896A78D4FA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2" y="1714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5" name="Freeform 312">
                <a:extLst>
                  <a:ext uri="{FF2B5EF4-FFF2-40B4-BE49-F238E27FC236}">
                    <a16:creationId xmlns:a16="http://schemas.microsoft.com/office/drawing/2014/main" id="{9A047604-1EEB-F29B-7D79-A62867066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1706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6" name="Freeform 313">
                <a:extLst>
                  <a:ext uri="{FF2B5EF4-FFF2-40B4-BE49-F238E27FC236}">
                    <a16:creationId xmlns:a16="http://schemas.microsoft.com/office/drawing/2014/main" id="{80FF7F30-01D8-625E-6588-EA6776EA4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6" y="1681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7" name="Freeform 314">
                <a:extLst>
                  <a:ext uri="{FF2B5EF4-FFF2-40B4-BE49-F238E27FC236}">
                    <a16:creationId xmlns:a16="http://schemas.microsoft.com/office/drawing/2014/main" id="{936E4B81-757D-C38D-C7EA-0FF019FEB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1670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8" name="Freeform 315">
                <a:extLst>
                  <a:ext uri="{FF2B5EF4-FFF2-40B4-BE49-F238E27FC236}">
                    <a16:creationId xmlns:a16="http://schemas.microsoft.com/office/drawing/2014/main" id="{3FB44F02-32E8-FEBD-222C-E26733E9B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7" y="1754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9" name="Freeform 316">
                <a:extLst>
                  <a:ext uri="{FF2B5EF4-FFF2-40B4-BE49-F238E27FC236}">
                    <a16:creationId xmlns:a16="http://schemas.microsoft.com/office/drawing/2014/main" id="{88D0904F-EFA2-4763-FEC7-FCCE54174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1781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0" name="Freeform 317">
                <a:extLst>
                  <a:ext uri="{FF2B5EF4-FFF2-40B4-BE49-F238E27FC236}">
                    <a16:creationId xmlns:a16="http://schemas.microsoft.com/office/drawing/2014/main" id="{E5804B2A-27B9-D6D0-F492-318E28A13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1588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1" name="Freeform 318">
                <a:extLst>
                  <a:ext uri="{FF2B5EF4-FFF2-40B4-BE49-F238E27FC236}">
                    <a16:creationId xmlns:a16="http://schemas.microsoft.com/office/drawing/2014/main" id="{3C94051A-648B-38A1-2786-60F032861A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" y="1622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2" name="Freeform 319">
                <a:extLst>
                  <a:ext uri="{FF2B5EF4-FFF2-40B4-BE49-F238E27FC236}">
                    <a16:creationId xmlns:a16="http://schemas.microsoft.com/office/drawing/2014/main" id="{3DA872FF-E2C8-EF63-159F-FB307075D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3" y="1664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3" name="Freeform 320">
                <a:extLst>
                  <a:ext uri="{FF2B5EF4-FFF2-40B4-BE49-F238E27FC236}">
                    <a16:creationId xmlns:a16="http://schemas.microsoft.com/office/drawing/2014/main" id="{176E6589-59F7-3A96-1761-92F403E27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" y="1725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4" name="Freeform 321">
                <a:extLst>
                  <a:ext uri="{FF2B5EF4-FFF2-40B4-BE49-F238E27FC236}">
                    <a16:creationId xmlns:a16="http://schemas.microsoft.com/office/drawing/2014/main" id="{554C202B-05C1-12D4-DCC4-CB768FB102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1737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5" name="Freeform 322">
                <a:extLst>
                  <a:ext uri="{FF2B5EF4-FFF2-40B4-BE49-F238E27FC236}">
                    <a16:creationId xmlns:a16="http://schemas.microsoft.com/office/drawing/2014/main" id="{D5E9CC58-F4A2-D64B-9E44-0C183E303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1" y="1699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6" name="Freeform 323">
                <a:extLst>
                  <a:ext uri="{FF2B5EF4-FFF2-40B4-BE49-F238E27FC236}">
                    <a16:creationId xmlns:a16="http://schemas.microsoft.com/office/drawing/2014/main" id="{76FC8177-185D-3180-D85F-6C0A37C6D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1" y="1771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20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7" name="Freeform 324">
                <a:extLst>
                  <a:ext uri="{FF2B5EF4-FFF2-40B4-BE49-F238E27FC236}">
                    <a16:creationId xmlns:a16="http://schemas.microsoft.com/office/drawing/2014/main" id="{750A97CE-3835-6DC6-95EA-6EB555340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1806"/>
                <a:ext cx="13" cy="13"/>
              </a:xfrm>
              <a:custGeom>
                <a:avLst/>
                <a:gdLst>
                  <a:gd name="T0" fmla="*/ 28 w 6"/>
                  <a:gd name="T1" fmla="*/ 20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4 h 6"/>
                  <a:gd name="T8" fmla="*/ 28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4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8" name="Freeform 325">
                <a:extLst>
                  <a:ext uri="{FF2B5EF4-FFF2-40B4-BE49-F238E27FC236}">
                    <a16:creationId xmlns:a16="http://schemas.microsoft.com/office/drawing/2014/main" id="{69251768-668A-44C9-975F-D54E20FD2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2" y="1783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4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9" name="Freeform 326">
                <a:extLst>
                  <a:ext uri="{FF2B5EF4-FFF2-40B4-BE49-F238E27FC236}">
                    <a16:creationId xmlns:a16="http://schemas.microsoft.com/office/drawing/2014/main" id="{92FFDB45-822D-9D45-047C-C7DB5A9745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823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0" name="Freeform 327">
                <a:extLst>
                  <a:ext uri="{FF2B5EF4-FFF2-40B4-BE49-F238E27FC236}">
                    <a16:creationId xmlns:a16="http://schemas.microsoft.com/office/drawing/2014/main" id="{311701AF-5B35-EB9E-E5FD-11F671E30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1855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4 h 6"/>
                  <a:gd name="T4" fmla="*/ 0 w 6"/>
                  <a:gd name="T5" fmla="*/ 12 h 6"/>
                  <a:gd name="T6" fmla="*/ 12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1" name="Freeform 328">
                <a:extLst>
                  <a:ext uri="{FF2B5EF4-FFF2-40B4-BE49-F238E27FC236}">
                    <a16:creationId xmlns:a16="http://schemas.microsoft.com/office/drawing/2014/main" id="{DBFB37DB-BE39-D1BE-F5E8-FE0F259A9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1830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2" name="Freeform 329">
                <a:extLst>
                  <a:ext uri="{FF2B5EF4-FFF2-40B4-BE49-F238E27FC236}">
                    <a16:creationId xmlns:a16="http://schemas.microsoft.com/office/drawing/2014/main" id="{1E8930EE-78AF-E358-DA18-425FC5B0F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800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20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3" name="Freeform 330">
                <a:extLst>
                  <a:ext uri="{FF2B5EF4-FFF2-40B4-BE49-F238E27FC236}">
                    <a16:creationId xmlns:a16="http://schemas.microsoft.com/office/drawing/2014/main" id="{B72E7BC3-C64B-8B82-D15E-9DD4C419E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2" y="1924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4" name="Freeform 331">
                <a:extLst>
                  <a:ext uri="{FF2B5EF4-FFF2-40B4-BE49-F238E27FC236}">
                    <a16:creationId xmlns:a16="http://schemas.microsoft.com/office/drawing/2014/main" id="{5FC03273-27C7-00B0-0F4D-914F1C91C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1911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4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5" name="Freeform 332">
                <a:extLst>
                  <a:ext uri="{FF2B5EF4-FFF2-40B4-BE49-F238E27FC236}">
                    <a16:creationId xmlns:a16="http://schemas.microsoft.com/office/drawing/2014/main" id="{0B6F98D4-3DD0-A077-1FD4-25F3DE0DFF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5" y="1926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6" name="Freeform 333">
                <a:extLst>
                  <a:ext uri="{FF2B5EF4-FFF2-40B4-BE49-F238E27FC236}">
                    <a16:creationId xmlns:a16="http://schemas.microsoft.com/office/drawing/2014/main" id="{5F78255F-318B-F656-5AEC-E22695302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" y="1859"/>
                <a:ext cx="10" cy="10"/>
              </a:xfrm>
              <a:custGeom>
                <a:avLst/>
                <a:gdLst>
                  <a:gd name="T0" fmla="*/ 20 w 5"/>
                  <a:gd name="T1" fmla="*/ 12 h 5"/>
                  <a:gd name="T2" fmla="*/ 8 w 5"/>
                  <a:gd name="T3" fmla="*/ 20 h 5"/>
                  <a:gd name="T4" fmla="*/ 0 w 5"/>
                  <a:gd name="T5" fmla="*/ 8 h 5"/>
                  <a:gd name="T6" fmla="*/ 12 w 5"/>
                  <a:gd name="T7" fmla="*/ 0 h 5"/>
                  <a:gd name="T8" fmla="*/ 2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7" name="Freeform 334">
                <a:extLst>
                  <a:ext uri="{FF2B5EF4-FFF2-40B4-BE49-F238E27FC236}">
                    <a16:creationId xmlns:a16="http://schemas.microsoft.com/office/drawing/2014/main" id="{B0CAF7A5-83D6-8B9A-C6CB-244234557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9" y="1538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8" name="Freeform 335">
                <a:extLst>
                  <a:ext uri="{FF2B5EF4-FFF2-40B4-BE49-F238E27FC236}">
                    <a16:creationId xmlns:a16="http://schemas.microsoft.com/office/drawing/2014/main" id="{0CC16A69-3ABF-339B-1417-B23E43D9C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542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9" name="Freeform 336">
                <a:extLst>
                  <a:ext uri="{FF2B5EF4-FFF2-40B4-BE49-F238E27FC236}">
                    <a16:creationId xmlns:a16="http://schemas.microsoft.com/office/drawing/2014/main" id="{A67DB5BE-7764-2BC1-E281-BAC2F2FF7A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7" y="1561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0" name="Freeform 337">
                <a:extLst>
                  <a:ext uri="{FF2B5EF4-FFF2-40B4-BE49-F238E27FC236}">
                    <a16:creationId xmlns:a16="http://schemas.microsoft.com/office/drawing/2014/main" id="{DB944EA8-1610-8612-B4F6-504EA5FB7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4" y="1632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20 w 6"/>
                  <a:gd name="T7" fmla="*/ 4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1" name="Freeform 338">
                <a:extLst>
                  <a:ext uri="{FF2B5EF4-FFF2-40B4-BE49-F238E27FC236}">
                    <a16:creationId xmlns:a16="http://schemas.microsoft.com/office/drawing/2014/main" id="{1AA886F9-BB17-C905-7AE4-5050884FA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2" y="1603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2" name="Freeform 339">
                <a:extLst>
                  <a:ext uri="{FF2B5EF4-FFF2-40B4-BE49-F238E27FC236}">
                    <a16:creationId xmlns:a16="http://schemas.microsoft.com/office/drawing/2014/main" id="{3412D4DE-5957-83F6-FB9C-20DC7B0CC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4" y="1574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4 w 6"/>
                  <a:gd name="T5" fmla="*/ 8 h 5"/>
                  <a:gd name="T6" fmla="*/ 20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2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3" name="Freeform 340">
                <a:extLst>
                  <a:ext uri="{FF2B5EF4-FFF2-40B4-BE49-F238E27FC236}">
                    <a16:creationId xmlns:a16="http://schemas.microsoft.com/office/drawing/2014/main" id="{BB5BB411-744C-1BDD-A191-291A9357F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7" y="1613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4" name="Freeform 341">
                <a:extLst>
                  <a:ext uri="{FF2B5EF4-FFF2-40B4-BE49-F238E27FC236}">
                    <a16:creationId xmlns:a16="http://schemas.microsoft.com/office/drawing/2014/main" id="{1438A1FB-EBFB-DB65-FFE5-8FF6F4E2E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8" y="1657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20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5" name="Freeform 342">
                <a:extLst>
                  <a:ext uri="{FF2B5EF4-FFF2-40B4-BE49-F238E27FC236}">
                    <a16:creationId xmlns:a16="http://schemas.microsoft.com/office/drawing/2014/main" id="{6F4312E1-9135-28FA-4C21-F923B6B16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8" y="1632"/>
                <a:ext cx="11" cy="13"/>
              </a:xfrm>
              <a:custGeom>
                <a:avLst/>
                <a:gdLst>
                  <a:gd name="T0" fmla="*/ 24 w 5"/>
                  <a:gd name="T1" fmla="*/ 15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0 h 6"/>
                  <a:gd name="T8" fmla="*/ 24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3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6" name="Freeform 343">
                <a:extLst>
                  <a:ext uri="{FF2B5EF4-FFF2-40B4-BE49-F238E27FC236}">
                    <a16:creationId xmlns:a16="http://schemas.microsoft.com/office/drawing/2014/main" id="{63CF3F8B-AA75-D1A3-1807-11F7D6CDB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9" y="1590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9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7" name="Freeform 344">
                <a:extLst>
                  <a:ext uri="{FF2B5EF4-FFF2-40B4-BE49-F238E27FC236}">
                    <a16:creationId xmlns:a16="http://schemas.microsoft.com/office/drawing/2014/main" id="{AB4684FE-7AC4-D081-AFF1-A567DD02C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1655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8" name="Freeform 345">
                <a:extLst>
                  <a:ext uri="{FF2B5EF4-FFF2-40B4-BE49-F238E27FC236}">
                    <a16:creationId xmlns:a16="http://schemas.microsoft.com/office/drawing/2014/main" id="{09EEDBBB-32E0-21F4-1AE0-59B31304E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1" y="1511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9" name="Freeform 346">
                <a:extLst>
                  <a:ext uri="{FF2B5EF4-FFF2-40B4-BE49-F238E27FC236}">
                    <a16:creationId xmlns:a16="http://schemas.microsoft.com/office/drawing/2014/main" id="{9E2D5513-2442-B278-B409-6E5C7D906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1492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0" name="Freeform 347">
                <a:extLst>
                  <a:ext uri="{FF2B5EF4-FFF2-40B4-BE49-F238E27FC236}">
                    <a16:creationId xmlns:a16="http://schemas.microsoft.com/office/drawing/2014/main" id="{37B8DC60-BA39-9035-4BC1-9A72852B9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1473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1" name="Freeform 348">
                <a:extLst>
                  <a:ext uri="{FF2B5EF4-FFF2-40B4-BE49-F238E27FC236}">
                    <a16:creationId xmlns:a16="http://schemas.microsoft.com/office/drawing/2014/main" id="{778B6985-8391-6FC1-A776-98108F4B7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8" y="1448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4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2" name="Freeform 349">
                <a:extLst>
                  <a:ext uri="{FF2B5EF4-FFF2-40B4-BE49-F238E27FC236}">
                    <a16:creationId xmlns:a16="http://schemas.microsoft.com/office/drawing/2014/main" id="{2BCE926F-0F8D-0C3B-DBE2-69378BFCE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0" y="1443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4 w 6"/>
                  <a:gd name="T5" fmla="*/ 9 h 5"/>
                  <a:gd name="T6" fmla="*/ 20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2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3" name="Freeform 350">
                <a:extLst>
                  <a:ext uri="{FF2B5EF4-FFF2-40B4-BE49-F238E27FC236}">
                    <a16:creationId xmlns:a16="http://schemas.microsoft.com/office/drawing/2014/main" id="{7F4632F4-AC11-695C-1C1F-531BE71051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5" y="1429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4" name="Freeform 351">
                <a:extLst>
                  <a:ext uri="{FF2B5EF4-FFF2-40B4-BE49-F238E27FC236}">
                    <a16:creationId xmlns:a16="http://schemas.microsoft.com/office/drawing/2014/main" id="{FD4B3090-224C-24B0-66DF-FC1A33C4E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418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5" name="Freeform 352">
                <a:extLst>
                  <a:ext uri="{FF2B5EF4-FFF2-40B4-BE49-F238E27FC236}">
                    <a16:creationId xmlns:a16="http://schemas.microsoft.com/office/drawing/2014/main" id="{C96876F1-A97A-7312-CD23-D13B632509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5" y="1435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6" name="Freeform 353">
                <a:extLst>
                  <a:ext uri="{FF2B5EF4-FFF2-40B4-BE49-F238E27FC236}">
                    <a16:creationId xmlns:a16="http://schemas.microsoft.com/office/drawing/2014/main" id="{A96E963F-2052-A4CD-6DB6-654DB6457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1422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7" name="Freeform 354">
                <a:extLst>
                  <a:ext uri="{FF2B5EF4-FFF2-40B4-BE49-F238E27FC236}">
                    <a16:creationId xmlns:a16="http://schemas.microsoft.com/office/drawing/2014/main" id="{F4870B55-223A-17A5-90CD-72BA857EC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1431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0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8" name="Freeform 355">
                <a:extLst>
                  <a:ext uri="{FF2B5EF4-FFF2-40B4-BE49-F238E27FC236}">
                    <a16:creationId xmlns:a16="http://schemas.microsoft.com/office/drawing/2014/main" id="{1E2215E4-D9A2-D180-7A8F-8E7390A86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9" y="1441"/>
                <a:ext cx="12" cy="13"/>
              </a:xfrm>
              <a:custGeom>
                <a:avLst/>
                <a:gdLst>
                  <a:gd name="T0" fmla="*/ 20 w 6"/>
                  <a:gd name="T1" fmla="*/ 20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4 h 6"/>
                  <a:gd name="T8" fmla="*/ 20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4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9" name="Freeform 356">
                <a:extLst>
                  <a:ext uri="{FF2B5EF4-FFF2-40B4-BE49-F238E27FC236}">
                    <a16:creationId xmlns:a16="http://schemas.microsoft.com/office/drawing/2014/main" id="{0547281E-B4B8-BF0A-F5C1-F9A86066F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3" y="1443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4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0" name="Freeform 357">
                <a:extLst>
                  <a:ext uri="{FF2B5EF4-FFF2-40B4-BE49-F238E27FC236}">
                    <a16:creationId xmlns:a16="http://schemas.microsoft.com/office/drawing/2014/main" id="{2A526D90-98E4-FA7F-A795-373E4B354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471"/>
                <a:ext cx="10" cy="10"/>
              </a:xfrm>
              <a:custGeom>
                <a:avLst/>
                <a:gdLst>
                  <a:gd name="T0" fmla="*/ 20 w 5"/>
                  <a:gd name="T1" fmla="*/ 12 h 5"/>
                  <a:gd name="T2" fmla="*/ 8 w 5"/>
                  <a:gd name="T3" fmla="*/ 20 h 5"/>
                  <a:gd name="T4" fmla="*/ 0 w 5"/>
                  <a:gd name="T5" fmla="*/ 8 h 5"/>
                  <a:gd name="T6" fmla="*/ 12 w 5"/>
                  <a:gd name="T7" fmla="*/ 0 h 5"/>
                  <a:gd name="T8" fmla="*/ 2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1" name="Freeform 358">
                <a:extLst>
                  <a:ext uri="{FF2B5EF4-FFF2-40B4-BE49-F238E27FC236}">
                    <a16:creationId xmlns:a16="http://schemas.microsoft.com/office/drawing/2014/main" id="{0CD5ECA1-CF4A-1E99-4040-4A049B8A7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2" y="1515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0 h 6"/>
                  <a:gd name="T4" fmla="*/ 0 w 5"/>
                  <a:gd name="T5" fmla="*/ 8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4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2" name="Freeform 359">
                <a:extLst>
                  <a:ext uri="{FF2B5EF4-FFF2-40B4-BE49-F238E27FC236}">
                    <a16:creationId xmlns:a16="http://schemas.microsoft.com/office/drawing/2014/main" id="{E8C5244E-5EF8-0253-94DD-01A5A93C11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548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3" name="Freeform 360">
                <a:extLst>
                  <a:ext uri="{FF2B5EF4-FFF2-40B4-BE49-F238E27FC236}">
                    <a16:creationId xmlns:a16="http://schemas.microsoft.com/office/drawing/2014/main" id="{C801CC14-402C-112D-D743-4447B83D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1607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4" name="Freeform 361">
                <a:extLst>
                  <a:ext uri="{FF2B5EF4-FFF2-40B4-BE49-F238E27FC236}">
                    <a16:creationId xmlns:a16="http://schemas.microsoft.com/office/drawing/2014/main" id="{6D7B78F8-0BCA-F675-527C-9FA1E91AB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8" y="1576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5" name="Freeform 362">
                <a:extLst>
                  <a:ext uri="{FF2B5EF4-FFF2-40B4-BE49-F238E27FC236}">
                    <a16:creationId xmlns:a16="http://schemas.microsoft.com/office/drawing/2014/main" id="{6DDEDBB8-D3F7-52F8-CEBB-A5689D676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529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15 w 6"/>
                  <a:gd name="T3" fmla="*/ 24 h 6"/>
                  <a:gd name="T4" fmla="*/ 0 w 6"/>
                  <a:gd name="T5" fmla="*/ 15 h 6"/>
                  <a:gd name="T6" fmla="*/ 15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6" name="Freeform 363">
                <a:extLst>
                  <a:ext uri="{FF2B5EF4-FFF2-40B4-BE49-F238E27FC236}">
                    <a16:creationId xmlns:a16="http://schemas.microsoft.com/office/drawing/2014/main" id="{CCBA09B4-2B28-A68C-060B-04B4E4308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" y="1594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4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7" name="Freeform 364">
                <a:extLst>
                  <a:ext uri="{FF2B5EF4-FFF2-40B4-BE49-F238E27FC236}">
                    <a16:creationId xmlns:a16="http://schemas.microsoft.com/office/drawing/2014/main" id="{5AD4C2BD-D507-D773-F804-EC3347701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1" y="1521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8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8" name="Freeform 365">
                <a:extLst>
                  <a:ext uri="{FF2B5EF4-FFF2-40B4-BE49-F238E27FC236}">
                    <a16:creationId xmlns:a16="http://schemas.microsoft.com/office/drawing/2014/main" id="{FD5B3FDA-FDB5-02A1-BCD8-299B7FCA5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9" y="1548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4 w 6"/>
                  <a:gd name="T5" fmla="*/ 15 h 6"/>
                  <a:gd name="T6" fmla="*/ 20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9" name="Freeform 366">
                <a:extLst>
                  <a:ext uri="{FF2B5EF4-FFF2-40B4-BE49-F238E27FC236}">
                    <a16:creationId xmlns:a16="http://schemas.microsoft.com/office/drawing/2014/main" id="{143B5C64-C878-D390-91EC-C872AABD5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9" y="1574"/>
                <a:ext cx="13" cy="12"/>
              </a:xfrm>
              <a:custGeom>
                <a:avLst/>
                <a:gdLst>
                  <a:gd name="T0" fmla="*/ 24 w 6"/>
                  <a:gd name="T1" fmla="*/ 12 h 6"/>
                  <a:gd name="T2" fmla="*/ 9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0" name="Freeform 367">
                <a:extLst>
                  <a:ext uri="{FF2B5EF4-FFF2-40B4-BE49-F238E27FC236}">
                    <a16:creationId xmlns:a16="http://schemas.microsoft.com/office/drawing/2014/main" id="{3F7D8924-F1A5-29EA-8535-88E41E2A6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4" y="1599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1" name="Freeform 368">
                <a:extLst>
                  <a:ext uri="{FF2B5EF4-FFF2-40B4-BE49-F238E27FC236}">
                    <a16:creationId xmlns:a16="http://schemas.microsoft.com/office/drawing/2014/main" id="{0CD98B8C-74FB-9134-5583-E49043BD1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2" y="1628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2" name="Freeform 369">
                <a:extLst>
                  <a:ext uri="{FF2B5EF4-FFF2-40B4-BE49-F238E27FC236}">
                    <a16:creationId xmlns:a16="http://schemas.microsoft.com/office/drawing/2014/main" id="{8AD1DC01-9D10-CEE9-81E3-8F84EE6E23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6" y="1620"/>
                <a:ext cx="10" cy="12"/>
              </a:xfrm>
              <a:custGeom>
                <a:avLst/>
                <a:gdLst>
                  <a:gd name="T0" fmla="*/ 20 w 5"/>
                  <a:gd name="T1" fmla="*/ 16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4 h 6"/>
                  <a:gd name="T8" fmla="*/ 20 w 5"/>
                  <a:gd name="T9" fmla="*/ 1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3" name="Freeform 370">
                <a:extLst>
                  <a:ext uri="{FF2B5EF4-FFF2-40B4-BE49-F238E27FC236}">
                    <a16:creationId xmlns:a16="http://schemas.microsoft.com/office/drawing/2014/main" id="{CB5D51D2-B397-2286-C7DF-BB8E1C462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6" y="1565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4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4" name="Freeform 371">
                <a:extLst>
                  <a:ext uri="{FF2B5EF4-FFF2-40B4-BE49-F238E27FC236}">
                    <a16:creationId xmlns:a16="http://schemas.microsoft.com/office/drawing/2014/main" id="{07C10DC4-C364-2F26-4268-9F6C44957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" y="1622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5" name="Freeform 372">
                <a:extLst>
                  <a:ext uri="{FF2B5EF4-FFF2-40B4-BE49-F238E27FC236}">
                    <a16:creationId xmlns:a16="http://schemas.microsoft.com/office/drawing/2014/main" id="{8D83DFE8-99D4-E274-E782-8D37DE6EA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8" y="1884"/>
                <a:ext cx="11" cy="13"/>
              </a:xfrm>
              <a:custGeom>
                <a:avLst/>
                <a:gdLst>
                  <a:gd name="T0" fmla="*/ 24 w 5"/>
                  <a:gd name="T1" fmla="*/ 20 h 6"/>
                  <a:gd name="T2" fmla="*/ 9 w 5"/>
                  <a:gd name="T3" fmla="*/ 28 h 6"/>
                  <a:gd name="T4" fmla="*/ 0 w 5"/>
                  <a:gd name="T5" fmla="*/ 15 h 6"/>
                  <a:gd name="T6" fmla="*/ 15 w 5"/>
                  <a:gd name="T7" fmla="*/ 4 h 6"/>
                  <a:gd name="T8" fmla="*/ 2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2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6" name="Freeform 373">
                <a:extLst>
                  <a:ext uri="{FF2B5EF4-FFF2-40B4-BE49-F238E27FC236}">
                    <a16:creationId xmlns:a16="http://schemas.microsoft.com/office/drawing/2014/main" id="{1E64468A-8571-4467-ED8F-FA21DDA33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6" y="1939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4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7" name="Freeform 374">
                <a:extLst>
                  <a:ext uri="{FF2B5EF4-FFF2-40B4-BE49-F238E27FC236}">
                    <a16:creationId xmlns:a16="http://schemas.microsoft.com/office/drawing/2014/main" id="{73FF4E02-B8F6-D430-86C2-101E61CD0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1916"/>
                <a:ext cx="11" cy="12"/>
              </a:xfrm>
              <a:custGeom>
                <a:avLst/>
                <a:gdLst>
                  <a:gd name="T0" fmla="*/ 24 w 5"/>
                  <a:gd name="T1" fmla="*/ 16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4 h 6"/>
                  <a:gd name="T8" fmla="*/ 24 w 5"/>
                  <a:gd name="T9" fmla="*/ 1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8" name="Freeform 375">
                <a:extLst>
                  <a:ext uri="{FF2B5EF4-FFF2-40B4-BE49-F238E27FC236}">
                    <a16:creationId xmlns:a16="http://schemas.microsoft.com/office/drawing/2014/main" id="{1B9A2698-DCEA-E58B-5E6F-2C80786F9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1901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4 h 6"/>
                  <a:gd name="T4" fmla="*/ 4 w 6"/>
                  <a:gd name="T5" fmla="*/ 12 h 6"/>
                  <a:gd name="T6" fmla="*/ 16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9" name="Freeform 376">
                <a:extLst>
                  <a:ext uri="{FF2B5EF4-FFF2-40B4-BE49-F238E27FC236}">
                    <a16:creationId xmlns:a16="http://schemas.microsoft.com/office/drawing/2014/main" id="{BFEBB733-83EB-90AC-4D35-E7D3703FF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" y="1888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4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0" name="Freeform 377">
                <a:extLst>
                  <a:ext uri="{FF2B5EF4-FFF2-40B4-BE49-F238E27FC236}">
                    <a16:creationId xmlns:a16="http://schemas.microsoft.com/office/drawing/2014/main" id="{B37BD39A-D5BA-3512-10AA-7CF90EF4D0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1869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0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1" name="Freeform 378">
                <a:extLst>
                  <a:ext uri="{FF2B5EF4-FFF2-40B4-BE49-F238E27FC236}">
                    <a16:creationId xmlns:a16="http://schemas.microsoft.com/office/drawing/2014/main" id="{1661F417-9BA8-992E-41D8-68B5EFF9F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5" y="1865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4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2" name="Freeform 379">
                <a:extLst>
                  <a:ext uri="{FF2B5EF4-FFF2-40B4-BE49-F238E27FC236}">
                    <a16:creationId xmlns:a16="http://schemas.microsoft.com/office/drawing/2014/main" id="{506603D7-C900-9904-F152-3F9D064F1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1" y="1893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3" name="Freeform 380">
                <a:extLst>
                  <a:ext uri="{FF2B5EF4-FFF2-40B4-BE49-F238E27FC236}">
                    <a16:creationId xmlns:a16="http://schemas.microsoft.com/office/drawing/2014/main" id="{6320BB55-D130-42FE-3FEB-5DF8D67BB3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0" y="1876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0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4" name="Freeform 381">
                <a:extLst>
                  <a:ext uri="{FF2B5EF4-FFF2-40B4-BE49-F238E27FC236}">
                    <a16:creationId xmlns:a16="http://schemas.microsoft.com/office/drawing/2014/main" id="{8DB2086A-D425-78C6-8D13-0AFCFC2355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1867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4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5" name="Freeform 382">
                <a:extLst>
                  <a:ext uri="{FF2B5EF4-FFF2-40B4-BE49-F238E27FC236}">
                    <a16:creationId xmlns:a16="http://schemas.microsoft.com/office/drawing/2014/main" id="{6B2D0B16-9529-B101-0DA0-75E303263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1846"/>
                <a:ext cx="13" cy="13"/>
              </a:xfrm>
              <a:custGeom>
                <a:avLst/>
                <a:gdLst>
                  <a:gd name="T0" fmla="*/ 24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6" name="Freeform 383">
                <a:extLst>
                  <a:ext uri="{FF2B5EF4-FFF2-40B4-BE49-F238E27FC236}">
                    <a16:creationId xmlns:a16="http://schemas.microsoft.com/office/drawing/2014/main" id="{6D144971-DB38-977A-2969-DF0D0D6DE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1838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7" name="Freeform 384">
                <a:extLst>
                  <a:ext uri="{FF2B5EF4-FFF2-40B4-BE49-F238E27FC236}">
                    <a16:creationId xmlns:a16="http://schemas.microsoft.com/office/drawing/2014/main" id="{33CE8237-CEB4-6509-CB9E-B3333B6E3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1811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8" name="Freeform 385">
                <a:extLst>
                  <a:ext uri="{FF2B5EF4-FFF2-40B4-BE49-F238E27FC236}">
                    <a16:creationId xmlns:a16="http://schemas.microsoft.com/office/drawing/2014/main" id="{AAFA424C-0E90-46EE-9FCE-3D7DC1944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4" y="1760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4 h 6"/>
                  <a:gd name="T4" fmla="*/ 4 w 6"/>
                  <a:gd name="T5" fmla="*/ 9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4"/>
                      <a:pt x="4" y="6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9" name="Freeform 386">
                <a:extLst>
                  <a:ext uri="{FF2B5EF4-FFF2-40B4-BE49-F238E27FC236}">
                    <a16:creationId xmlns:a16="http://schemas.microsoft.com/office/drawing/2014/main" id="{8E1274C9-FDDF-E54D-7D35-ABA846D91C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4" y="1647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9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0" name="Freeform 387">
                <a:extLst>
                  <a:ext uri="{FF2B5EF4-FFF2-40B4-BE49-F238E27FC236}">
                    <a16:creationId xmlns:a16="http://schemas.microsoft.com/office/drawing/2014/main" id="{E89A2129-6F45-9943-1ED2-F99271A50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1592"/>
                <a:ext cx="13" cy="11"/>
              </a:xfrm>
              <a:custGeom>
                <a:avLst/>
                <a:gdLst>
                  <a:gd name="T0" fmla="*/ 28 w 6"/>
                  <a:gd name="T1" fmla="*/ 15 h 5"/>
                  <a:gd name="T2" fmla="*/ 15 w 6"/>
                  <a:gd name="T3" fmla="*/ 24 h 5"/>
                  <a:gd name="T4" fmla="*/ 0 w 6"/>
                  <a:gd name="T5" fmla="*/ 9 h 5"/>
                  <a:gd name="T6" fmla="*/ 15 w 6"/>
                  <a:gd name="T7" fmla="*/ 0 h 5"/>
                  <a:gd name="T8" fmla="*/ 28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1" name="Freeform 388">
                <a:extLst>
                  <a:ext uri="{FF2B5EF4-FFF2-40B4-BE49-F238E27FC236}">
                    <a16:creationId xmlns:a16="http://schemas.microsoft.com/office/drawing/2014/main" id="{015D0F5F-519E-0C0C-937C-C7F16EFC8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7" y="1542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4 h 6"/>
                  <a:gd name="T4" fmla="*/ 0 w 6"/>
                  <a:gd name="T5" fmla="*/ 9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4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" name="Freeform 389">
                <a:extLst>
                  <a:ext uri="{FF2B5EF4-FFF2-40B4-BE49-F238E27FC236}">
                    <a16:creationId xmlns:a16="http://schemas.microsoft.com/office/drawing/2014/main" id="{B90C0132-0696-69B3-D2C8-2D0E21167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1" y="1504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4 h 6"/>
                  <a:gd name="T4" fmla="*/ 4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3" name="Freeform 390">
                <a:extLst>
                  <a:ext uri="{FF2B5EF4-FFF2-40B4-BE49-F238E27FC236}">
                    <a16:creationId xmlns:a16="http://schemas.microsoft.com/office/drawing/2014/main" id="{13B424A6-DDE4-A8BD-28A6-C663470F2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1481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4 w 6"/>
                  <a:gd name="T5" fmla="*/ 15 h 6"/>
                  <a:gd name="T6" fmla="*/ 16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4" name="Freeform 391">
                <a:extLst>
                  <a:ext uri="{FF2B5EF4-FFF2-40B4-BE49-F238E27FC236}">
                    <a16:creationId xmlns:a16="http://schemas.microsoft.com/office/drawing/2014/main" id="{AB9E5315-D8DC-0BC0-245E-1D4A1722C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" y="1492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5" name="Freeform 392">
                <a:extLst>
                  <a:ext uri="{FF2B5EF4-FFF2-40B4-BE49-F238E27FC236}">
                    <a16:creationId xmlns:a16="http://schemas.microsoft.com/office/drawing/2014/main" id="{7AEDDA0D-C040-4C48-CADA-D72F08DDD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" y="1506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4 w 6"/>
                  <a:gd name="T5" fmla="*/ 15 h 6"/>
                  <a:gd name="T6" fmla="*/ 16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6" name="Freeform 393">
                <a:extLst>
                  <a:ext uri="{FF2B5EF4-FFF2-40B4-BE49-F238E27FC236}">
                    <a16:creationId xmlns:a16="http://schemas.microsoft.com/office/drawing/2014/main" id="{5B5ACF51-ECFB-1DBE-EF84-07247B7D5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7" y="1534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7" name="Freeform 394">
                <a:extLst>
                  <a:ext uri="{FF2B5EF4-FFF2-40B4-BE49-F238E27FC236}">
                    <a16:creationId xmlns:a16="http://schemas.microsoft.com/office/drawing/2014/main" id="{3FF93E91-E59D-AA5A-323F-B1EA64AF4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1" y="1559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8" name="Freeform 395">
                <a:extLst>
                  <a:ext uri="{FF2B5EF4-FFF2-40B4-BE49-F238E27FC236}">
                    <a16:creationId xmlns:a16="http://schemas.microsoft.com/office/drawing/2014/main" id="{A494C686-5A9D-BE27-E5CB-75A37FCAE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1569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9" name="Freeform 396">
                <a:extLst>
                  <a:ext uri="{FF2B5EF4-FFF2-40B4-BE49-F238E27FC236}">
                    <a16:creationId xmlns:a16="http://schemas.microsoft.com/office/drawing/2014/main" id="{76F6BB2C-3C07-D802-D654-28BDCB9B0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" y="1576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4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0" name="Freeform 397">
                <a:extLst>
                  <a:ext uri="{FF2B5EF4-FFF2-40B4-BE49-F238E27FC236}">
                    <a16:creationId xmlns:a16="http://schemas.microsoft.com/office/drawing/2014/main" id="{03F4C5A0-0470-9464-31CD-E98597BE6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5" y="1643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20 w 6"/>
                  <a:gd name="T7" fmla="*/ 4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1" name="Freeform 398">
                <a:extLst>
                  <a:ext uri="{FF2B5EF4-FFF2-40B4-BE49-F238E27FC236}">
                    <a16:creationId xmlns:a16="http://schemas.microsoft.com/office/drawing/2014/main" id="{E2921171-F234-BCA5-85D1-53A2AE5CF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2" y="1687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2" name="Freeform 399">
                <a:extLst>
                  <a:ext uri="{FF2B5EF4-FFF2-40B4-BE49-F238E27FC236}">
                    <a16:creationId xmlns:a16="http://schemas.microsoft.com/office/drawing/2014/main" id="{6034F454-37D0-E0F0-A26D-FF6CB5819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1720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4 w 6"/>
                  <a:gd name="T5" fmla="*/ 9 h 5"/>
                  <a:gd name="T6" fmla="*/ 16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2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3" name="Freeform 400">
                <a:extLst>
                  <a:ext uri="{FF2B5EF4-FFF2-40B4-BE49-F238E27FC236}">
                    <a16:creationId xmlns:a16="http://schemas.microsoft.com/office/drawing/2014/main" id="{FEDB5929-2D1D-020B-D883-39DC79951B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8" y="1513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20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4" name="Freeform 401">
                <a:extLst>
                  <a:ext uri="{FF2B5EF4-FFF2-40B4-BE49-F238E27FC236}">
                    <a16:creationId xmlns:a16="http://schemas.microsoft.com/office/drawing/2014/main" id="{82C7C18F-0D1E-FE30-B6EF-43215CB84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5" y="1496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5" name="Freeform 402">
                <a:extLst>
                  <a:ext uri="{FF2B5EF4-FFF2-40B4-BE49-F238E27FC236}">
                    <a16:creationId xmlns:a16="http://schemas.microsoft.com/office/drawing/2014/main" id="{C58AB8E2-6842-211E-E181-36EC2B8F5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1" y="1527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6" name="Freeform 403">
                <a:extLst>
                  <a:ext uri="{FF2B5EF4-FFF2-40B4-BE49-F238E27FC236}">
                    <a16:creationId xmlns:a16="http://schemas.microsoft.com/office/drawing/2014/main" id="{7FA17E04-7E82-E44C-7713-1B6F9DFF79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" y="1649"/>
                <a:ext cx="10" cy="13"/>
              </a:xfrm>
              <a:custGeom>
                <a:avLst/>
                <a:gdLst>
                  <a:gd name="T0" fmla="*/ 20 w 5"/>
                  <a:gd name="T1" fmla="*/ 15 h 6"/>
                  <a:gd name="T2" fmla="*/ 8 w 5"/>
                  <a:gd name="T3" fmla="*/ 24 h 6"/>
                  <a:gd name="T4" fmla="*/ 0 w 5"/>
                  <a:gd name="T5" fmla="*/ 15 h 6"/>
                  <a:gd name="T6" fmla="*/ 12 w 5"/>
                  <a:gd name="T7" fmla="*/ 0 h 6"/>
                  <a:gd name="T8" fmla="*/ 20 w 5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7" name="Freeform 404">
                <a:extLst>
                  <a:ext uri="{FF2B5EF4-FFF2-40B4-BE49-F238E27FC236}">
                    <a16:creationId xmlns:a16="http://schemas.microsoft.com/office/drawing/2014/main" id="{E9BDDACA-5FC4-6EE9-5E4C-8A0BB9DDF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1632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4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8" name="Freeform 405">
                <a:extLst>
                  <a:ext uri="{FF2B5EF4-FFF2-40B4-BE49-F238E27FC236}">
                    <a16:creationId xmlns:a16="http://schemas.microsoft.com/office/drawing/2014/main" id="{94E9417B-AFDA-756A-E0FF-B05286ADB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0" y="1615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4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7" name="Group 607">
              <a:extLst>
                <a:ext uri="{FF2B5EF4-FFF2-40B4-BE49-F238E27FC236}">
                  <a16:creationId xmlns:a16="http://schemas.microsoft.com/office/drawing/2014/main" id="{E5F359CC-B229-42F3-60A4-193C5292C0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04" y="1433"/>
              <a:ext cx="1851" cy="334"/>
              <a:chOff x="1504" y="1433"/>
              <a:chExt cx="1851" cy="334"/>
            </a:xfrm>
          </p:grpSpPr>
          <p:sp>
            <p:nvSpPr>
              <p:cNvPr id="8629" name="Freeform 407">
                <a:extLst>
                  <a:ext uri="{FF2B5EF4-FFF2-40B4-BE49-F238E27FC236}">
                    <a16:creationId xmlns:a16="http://schemas.microsoft.com/office/drawing/2014/main" id="{78941136-41EF-CC1E-27A0-60B561E77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1540"/>
                <a:ext cx="13" cy="10"/>
              </a:xfrm>
              <a:custGeom>
                <a:avLst/>
                <a:gdLst>
                  <a:gd name="T0" fmla="*/ 24 w 6"/>
                  <a:gd name="T1" fmla="*/ 12 h 5"/>
                  <a:gd name="T2" fmla="*/ 9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0" name="Freeform 408">
                <a:extLst>
                  <a:ext uri="{FF2B5EF4-FFF2-40B4-BE49-F238E27FC236}">
                    <a16:creationId xmlns:a16="http://schemas.microsoft.com/office/drawing/2014/main" id="{A403583E-023E-207D-6C41-7B4016B66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0" y="1557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20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2" y="6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1" name="Freeform 409">
                <a:extLst>
                  <a:ext uri="{FF2B5EF4-FFF2-40B4-BE49-F238E27FC236}">
                    <a16:creationId xmlns:a16="http://schemas.microsoft.com/office/drawing/2014/main" id="{6E561055-4FAD-E406-C20D-6BFA5E04F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0" y="1536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4 w 6"/>
                  <a:gd name="T5" fmla="*/ 12 h 6"/>
                  <a:gd name="T6" fmla="*/ 15 w 6"/>
                  <a:gd name="T7" fmla="*/ 0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2" name="Freeform 410">
                <a:extLst>
                  <a:ext uri="{FF2B5EF4-FFF2-40B4-BE49-F238E27FC236}">
                    <a16:creationId xmlns:a16="http://schemas.microsoft.com/office/drawing/2014/main" id="{45F0A251-7314-7942-1F27-B851BA45AE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1578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4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3" name="Freeform 411">
                <a:extLst>
                  <a:ext uri="{FF2B5EF4-FFF2-40B4-BE49-F238E27FC236}">
                    <a16:creationId xmlns:a16="http://schemas.microsoft.com/office/drawing/2014/main" id="{15BCBA7A-2922-07BF-AE26-F4B32314F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1618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0 h 6"/>
                  <a:gd name="T4" fmla="*/ 0 w 5"/>
                  <a:gd name="T5" fmla="*/ 8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4" name="Freeform 412">
                <a:extLst>
                  <a:ext uri="{FF2B5EF4-FFF2-40B4-BE49-F238E27FC236}">
                    <a16:creationId xmlns:a16="http://schemas.microsoft.com/office/drawing/2014/main" id="{ACEDC798-60E0-3AD7-7F48-6BA9E495D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609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5" name="Freeform 413">
                <a:extLst>
                  <a:ext uri="{FF2B5EF4-FFF2-40B4-BE49-F238E27FC236}">
                    <a16:creationId xmlns:a16="http://schemas.microsoft.com/office/drawing/2014/main" id="{44213DCF-99E9-6499-97C7-85E519D5D0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" y="1620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6" name="Freeform 414">
                <a:extLst>
                  <a:ext uri="{FF2B5EF4-FFF2-40B4-BE49-F238E27FC236}">
                    <a16:creationId xmlns:a16="http://schemas.microsoft.com/office/drawing/2014/main" id="{4B1CEF91-FECB-5821-3E85-C6117EAC5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1555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16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7" name="Freeform 415">
                <a:extLst>
                  <a:ext uri="{FF2B5EF4-FFF2-40B4-BE49-F238E27FC236}">
                    <a16:creationId xmlns:a16="http://schemas.microsoft.com/office/drawing/2014/main" id="{6B9FF34B-910C-B55C-95B1-777081E75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1519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8" name="Freeform 416">
                <a:extLst>
                  <a:ext uri="{FF2B5EF4-FFF2-40B4-BE49-F238E27FC236}">
                    <a16:creationId xmlns:a16="http://schemas.microsoft.com/office/drawing/2014/main" id="{3190E48B-E221-7A4C-EA4C-B2217A1C0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0" y="1590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9" name="Freeform 417">
                <a:extLst>
                  <a:ext uri="{FF2B5EF4-FFF2-40B4-BE49-F238E27FC236}">
                    <a16:creationId xmlns:a16="http://schemas.microsoft.com/office/drawing/2014/main" id="{781A8505-43F1-89DA-64AE-0773A821C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7" y="1578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0" name="Freeform 418">
                <a:extLst>
                  <a:ext uri="{FF2B5EF4-FFF2-40B4-BE49-F238E27FC236}">
                    <a16:creationId xmlns:a16="http://schemas.microsoft.com/office/drawing/2014/main" id="{9FCAF934-3CEE-ABF1-F4B3-844D386CF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0" y="1473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8 h 6"/>
                  <a:gd name="T4" fmla="*/ 16 w 6"/>
                  <a:gd name="T5" fmla="*/ 4 h 6"/>
                  <a:gd name="T6" fmla="*/ 20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1" name="Freeform 419">
                <a:extLst>
                  <a:ext uri="{FF2B5EF4-FFF2-40B4-BE49-F238E27FC236}">
                    <a16:creationId xmlns:a16="http://schemas.microsoft.com/office/drawing/2014/main" id="{BE7C0857-9963-E98E-AB40-110A56042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9" y="1693"/>
                <a:ext cx="13" cy="11"/>
              </a:xfrm>
              <a:custGeom>
                <a:avLst/>
                <a:gdLst>
                  <a:gd name="T0" fmla="*/ 9 w 6"/>
                  <a:gd name="T1" fmla="*/ 24 h 5"/>
                  <a:gd name="T2" fmla="*/ 4 w 6"/>
                  <a:gd name="T3" fmla="*/ 4 h 5"/>
                  <a:gd name="T4" fmla="*/ 24 w 6"/>
                  <a:gd name="T5" fmla="*/ 0 h 5"/>
                  <a:gd name="T6" fmla="*/ 24 w 6"/>
                  <a:gd name="T7" fmla="*/ 20 h 5"/>
                  <a:gd name="T8" fmla="*/ 9 w 6"/>
                  <a:gd name="T9" fmla="*/ 2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2" name="Freeform 420">
                <a:extLst>
                  <a:ext uri="{FF2B5EF4-FFF2-40B4-BE49-F238E27FC236}">
                    <a16:creationId xmlns:a16="http://schemas.microsoft.com/office/drawing/2014/main" id="{E8894F6C-5E19-F65E-6690-4AE185CCA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678"/>
                <a:ext cx="12" cy="13"/>
              </a:xfrm>
              <a:custGeom>
                <a:avLst/>
                <a:gdLst>
                  <a:gd name="T0" fmla="*/ 8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8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5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3" name="Freeform 421">
                <a:extLst>
                  <a:ext uri="{FF2B5EF4-FFF2-40B4-BE49-F238E27FC236}">
                    <a16:creationId xmlns:a16="http://schemas.microsoft.com/office/drawing/2014/main" id="{2AECB5FB-32DE-0511-F552-CF3196AAED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699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4" name="Freeform 422">
                <a:extLst>
                  <a:ext uri="{FF2B5EF4-FFF2-40B4-BE49-F238E27FC236}">
                    <a16:creationId xmlns:a16="http://schemas.microsoft.com/office/drawing/2014/main" id="{AE50D296-1DE0-7543-1B8D-82369A6B7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3" y="1725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5" name="Freeform 423">
                <a:extLst>
                  <a:ext uri="{FF2B5EF4-FFF2-40B4-BE49-F238E27FC236}">
                    <a16:creationId xmlns:a16="http://schemas.microsoft.com/office/drawing/2014/main" id="{E6F20439-31E3-4847-2B31-8BC2A214F1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0" y="1712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6" name="Freeform 424">
                <a:extLst>
                  <a:ext uri="{FF2B5EF4-FFF2-40B4-BE49-F238E27FC236}">
                    <a16:creationId xmlns:a16="http://schemas.microsoft.com/office/drawing/2014/main" id="{D1136AFE-42F9-6004-5365-793EFAAD0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519"/>
                <a:ext cx="12" cy="13"/>
              </a:xfrm>
              <a:custGeom>
                <a:avLst/>
                <a:gdLst>
                  <a:gd name="T0" fmla="*/ 8 w 6"/>
                  <a:gd name="T1" fmla="*/ 24 h 6"/>
                  <a:gd name="T2" fmla="*/ 4 w 6"/>
                  <a:gd name="T3" fmla="*/ 9 h 6"/>
                  <a:gd name="T4" fmla="*/ 20 w 6"/>
                  <a:gd name="T5" fmla="*/ 4 h 6"/>
                  <a:gd name="T6" fmla="*/ 24 w 6"/>
                  <a:gd name="T7" fmla="*/ 24 h 6"/>
                  <a:gd name="T8" fmla="*/ 8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5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ubicBezTo>
                      <a:pt x="6" y="2"/>
                      <a:pt x="6" y="4"/>
                      <a:pt x="6" y="5"/>
                    </a:cubicBezTo>
                    <a:cubicBezTo>
                      <a:pt x="5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7" name="Freeform 425">
                <a:extLst>
                  <a:ext uri="{FF2B5EF4-FFF2-40B4-BE49-F238E27FC236}">
                    <a16:creationId xmlns:a16="http://schemas.microsoft.com/office/drawing/2014/main" id="{00025181-E828-64DB-F053-8CD1D679D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1" y="1513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8 h 6"/>
                  <a:gd name="T4" fmla="*/ 20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8" name="Freeform 426">
                <a:extLst>
                  <a:ext uri="{FF2B5EF4-FFF2-40B4-BE49-F238E27FC236}">
                    <a16:creationId xmlns:a16="http://schemas.microsoft.com/office/drawing/2014/main" id="{72C98161-89D0-6131-B79E-F7397342E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" y="1527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9" name="Freeform 427">
                <a:extLst>
                  <a:ext uri="{FF2B5EF4-FFF2-40B4-BE49-F238E27FC236}">
                    <a16:creationId xmlns:a16="http://schemas.microsoft.com/office/drawing/2014/main" id="{AB7CDC83-0206-74F8-DC69-91A7EBA2F9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0" y="1492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0" name="Freeform 428">
                <a:extLst>
                  <a:ext uri="{FF2B5EF4-FFF2-40B4-BE49-F238E27FC236}">
                    <a16:creationId xmlns:a16="http://schemas.microsoft.com/office/drawing/2014/main" id="{9FC5AAEB-1CA8-545C-DA6F-4147A6CF4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2" y="1538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0 w 6"/>
                  <a:gd name="T3" fmla="*/ 4 h 6"/>
                  <a:gd name="T4" fmla="*/ 16 w 6"/>
                  <a:gd name="T5" fmla="*/ 4 h 6"/>
                  <a:gd name="T6" fmla="*/ 20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1" name="Freeform 429">
                <a:extLst>
                  <a:ext uri="{FF2B5EF4-FFF2-40B4-BE49-F238E27FC236}">
                    <a16:creationId xmlns:a16="http://schemas.microsoft.com/office/drawing/2014/main" id="{9FCA83CC-A979-271F-E6F1-2489861D62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3" y="1590"/>
                <a:ext cx="12" cy="13"/>
              </a:xfrm>
              <a:custGeom>
                <a:avLst/>
                <a:gdLst>
                  <a:gd name="T0" fmla="*/ 8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0 h 6"/>
                  <a:gd name="T8" fmla="*/ 8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2" name="Freeform 430">
                <a:extLst>
                  <a:ext uri="{FF2B5EF4-FFF2-40B4-BE49-F238E27FC236}">
                    <a16:creationId xmlns:a16="http://schemas.microsoft.com/office/drawing/2014/main" id="{91D1F0EF-D032-F51E-178A-C9C6804129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1615"/>
                <a:ext cx="13" cy="13"/>
              </a:xfrm>
              <a:custGeom>
                <a:avLst/>
                <a:gdLst>
                  <a:gd name="T0" fmla="*/ 9 w 6"/>
                  <a:gd name="T1" fmla="*/ 24 h 6"/>
                  <a:gd name="T2" fmla="*/ 4 w 6"/>
                  <a:gd name="T3" fmla="*/ 4 h 6"/>
                  <a:gd name="T4" fmla="*/ 24 w 6"/>
                  <a:gd name="T5" fmla="*/ 0 h 6"/>
                  <a:gd name="T6" fmla="*/ 24 w 6"/>
                  <a:gd name="T7" fmla="*/ 20 h 6"/>
                  <a:gd name="T8" fmla="*/ 9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3" name="Freeform 431">
                <a:extLst>
                  <a:ext uri="{FF2B5EF4-FFF2-40B4-BE49-F238E27FC236}">
                    <a16:creationId xmlns:a16="http://schemas.microsoft.com/office/drawing/2014/main" id="{27CA5366-AC0C-734E-78EF-1198FACD2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1" y="1636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4" name="Freeform 432">
                <a:extLst>
                  <a:ext uri="{FF2B5EF4-FFF2-40B4-BE49-F238E27FC236}">
                    <a16:creationId xmlns:a16="http://schemas.microsoft.com/office/drawing/2014/main" id="{48B4C0AB-5A29-8E36-87D9-540772E6EB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6" y="1634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5" name="Freeform 433">
                <a:extLst>
                  <a:ext uri="{FF2B5EF4-FFF2-40B4-BE49-F238E27FC236}">
                    <a16:creationId xmlns:a16="http://schemas.microsoft.com/office/drawing/2014/main" id="{A02C3FD6-0EAD-228D-246C-25927D603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9" y="1634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6" name="Freeform 434">
                <a:extLst>
                  <a:ext uri="{FF2B5EF4-FFF2-40B4-BE49-F238E27FC236}">
                    <a16:creationId xmlns:a16="http://schemas.microsoft.com/office/drawing/2014/main" id="{97E35319-CEF6-F49E-E6DE-AD45F3A97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1433"/>
                <a:ext cx="12" cy="12"/>
              </a:xfrm>
              <a:custGeom>
                <a:avLst/>
                <a:gdLst>
                  <a:gd name="T0" fmla="*/ 8 w 6"/>
                  <a:gd name="T1" fmla="*/ 20 h 6"/>
                  <a:gd name="T2" fmla="*/ 4 w 6"/>
                  <a:gd name="T3" fmla="*/ 8 h 6"/>
                  <a:gd name="T4" fmla="*/ 20 w 6"/>
                  <a:gd name="T5" fmla="*/ 4 h 6"/>
                  <a:gd name="T6" fmla="*/ 20 w 6"/>
                  <a:gd name="T7" fmla="*/ 20 h 6"/>
                  <a:gd name="T8" fmla="*/ 8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7" name="Freeform 435">
                <a:extLst>
                  <a:ext uri="{FF2B5EF4-FFF2-40B4-BE49-F238E27FC236}">
                    <a16:creationId xmlns:a16="http://schemas.microsoft.com/office/drawing/2014/main" id="{04958E1A-6333-330D-994C-E4FDFDAAB9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5" y="1603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8 h 6"/>
                  <a:gd name="T4" fmla="*/ 20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8" name="Freeform 436">
                <a:extLst>
                  <a:ext uri="{FF2B5EF4-FFF2-40B4-BE49-F238E27FC236}">
                    <a16:creationId xmlns:a16="http://schemas.microsoft.com/office/drawing/2014/main" id="{E9F196D3-31F6-C236-0ECE-E616377C8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1628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9 h 6"/>
                  <a:gd name="T4" fmla="*/ 16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9" name="Freeform 437">
                <a:extLst>
                  <a:ext uri="{FF2B5EF4-FFF2-40B4-BE49-F238E27FC236}">
                    <a16:creationId xmlns:a16="http://schemas.microsoft.com/office/drawing/2014/main" id="{6ED977E0-D8FC-14A2-670B-40374DF4B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" y="1706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16 w 6"/>
                  <a:gd name="T5" fmla="*/ 4 h 6"/>
                  <a:gd name="T6" fmla="*/ 20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0" name="Freeform 438">
                <a:extLst>
                  <a:ext uri="{FF2B5EF4-FFF2-40B4-BE49-F238E27FC236}">
                    <a16:creationId xmlns:a16="http://schemas.microsoft.com/office/drawing/2014/main" id="{C92A7330-00E4-8FDC-8785-B23D3D8B9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1559"/>
                <a:ext cx="13" cy="12"/>
              </a:xfrm>
              <a:custGeom>
                <a:avLst/>
                <a:gdLst>
                  <a:gd name="T0" fmla="*/ 9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8 w 6"/>
                  <a:gd name="T7" fmla="*/ 20 h 6"/>
                  <a:gd name="T8" fmla="*/ 9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3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6" y="5"/>
                    </a:cubicBezTo>
                    <a:cubicBezTo>
                      <a:pt x="5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1" name="Freeform 439">
                <a:extLst>
                  <a:ext uri="{FF2B5EF4-FFF2-40B4-BE49-F238E27FC236}">
                    <a16:creationId xmlns:a16="http://schemas.microsoft.com/office/drawing/2014/main" id="{1E2C7B35-B29D-D3F0-947B-49552FD13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3" y="1710"/>
                <a:ext cx="13" cy="13"/>
              </a:xfrm>
              <a:custGeom>
                <a:avLst/>
                <a:gdLst>
                  <a:gd name="T0" fmla="*/ 9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9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2" name="Freeform 440">
                <a:extLst>
                  <a:ext uri="{FF2B5EF4-FFF2-40B4-BE49-F238E27FC236}">
                    <a16:creationId xmlns:a16="http://schemas.microsoft.com/office/drawing/2014/main" id="{34B7FA72-DF73-A362-DE04-CED72FEE5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9" y="1733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3" name="Freeform 441">
                <a:extLst>
                  <a:ext uri="{FF2B5EF4-FFF2-40B4-BE49-F238E27FC236}">
                    <a16:creationId xmlns:a16="http://schemas.microsoft.com/office/drawing/2014/main" id="{2C4F6EFD-E8CA-127B-0C0D-F41CF7CFFF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9" y="1714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4" name="Freeform 442">
                <a:extLst>
                  <a:ext uri="{FF2B5EF4-FFF2-40B4-BE49-F238E27FC236}">
                    <a16:creationId xmlns:a16="http://schemas.microsoft.com/office/drawing/2014/main" id="{1E3273D1-C92B-D811-6454-A022A5397C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735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0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5" name="Freeform 443">
                <a:extLst>
                  <a:ext uri="{FF2B5EF4-FFF2-40B4-BE49-F238E27FC236}">
                    <a16:creationId xmlns:a16="http://schemas.microsoft.com/office/drawing/2014/main" id="{6965D259-2D3D-1733-B45C-464E7BAFA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5" y="1723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16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6" name="Freeform 444">
                <a:extLst>
                  <a:ext uri="{FF2B5EF4-FFF2-40B4-BE49-F238E27FC236}">
                    <a16:creationId xmlns:a16="http://schemas.microsoft.com/office/drawing/2014/main" id="{DFC76EA1-E344-CFBA-2506-C4AC1421E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6" y="1697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7" name="Freeform 445">
                <a:extLst>
                  <a:ext uri="{FF2B5EF4-FFF2-40B4-BE49-F238E27FC236}">
                    <a16:creationId xmlns:a16="http://schemas.microsoft.com/office/drawing/2014/main" id="{65CE979D-7570-915C-74C3-DB4C9006C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7" y="1687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8" name="Freeform 446">
                <a:extLst>
                  <a:ext uri="{FF2B5EF4-FFF2-40B4-BE49-F238E27FC236}">
                    <a16:creationId xmlns:a16="http://schemas.microsoft.com/office/drawing/2014/main" id="{1B74D724-21BB-8F10-22F6-AF6BD733C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1702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8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0"/>
                      <a:pt x="3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9" name="Freeform 447">
                <a:extLst>
                  <a:ext uri="{FF2B5EF4-FFF2-40B4-BE49-F238E27FC236}">
                    <a16:creationId xmlns:a16="http://schemas.microsoft.com/office/drawing/2014/main" id="{1D3A0040-1A9F-0A8F-7606-36398DED5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1664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8 h 6"/>
                  <a:gd name="T4" fmla="*/ 24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0" name="Freeform 448">
                <a:extLst>
                  <a:ext uri="{FF2B5EF4-FFF2-40B4-BE49-F238E27FC236}">
                    <a16:creationId xmlns:a16="http://schemas.microsoft.com/office/drawing/2014/main" id="{9EDCAFE7-1E9A-0E22-66F7-901A3C764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9" y="1630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1" name="Freeform 449">
                <a:extLst>
                  <a:ext uri="{FF2B5EF4-FFF2-40B4-BE49-F238E27FC236}">
                    <a16:creationId xmlns:a16="http://schemas.microsoft.com/office/drawing/2014/main" id="{FF78263D-A246-8CAA-FD07-35B4A1333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1502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9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3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2" name="Freeform 450">
                <a:extLst>
                  <a:ext uri="{FF2B5EF4-FFF2-40B4-BE49-F238E27FC236}">
                    <a16:creationId xmlns:a16="http://schemas.microsoft.com/office/drawing/2014/main" id="{4E43E385-98A7-5727-A27E-03F845ECD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7" y="1685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" name="Freeform 451">
                <a:extLst>
                  <a:ext uri="{FF2B5EF4-FFF2-40B4-BE49-F238E27FC236}">
                    <a16:creationId xmlns:a16="http://schemas.microsoft.com/office/drawing/2014/main" id="{2067B30D-594B-B59A-5188-04EA873F9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1561"/>
                <a:ext cx="12" cy="13"/>
              </a:xfrm>
              <a:custGeom>
                <a:avLst/>
                <a:gdLst>
                  <a:gd name="T0" fmla="*/ 8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8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3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4" name="Freeform 452">
                <a:extLst>
                  <a:ext uri="{FF2B5EF4-FFF2-40B4-BE49-F238E27FC236}">
                    <a16:creationId xmlns:a16="http://schemas.microsoft.com/office/drawing/2014/main" id="{F20DB598-95D8-7227-DF6E-2599E10B1E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2" y="1536"/>
                <a:ext cx="12" cy="12"/>
              </a:xfrm>
              <a:custGeom>
                <a:avLst/>
                <a:gdLst>
                  <a:gd name="T0" fmla="*/ 8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16 h 6"/>
                  <a:gd name="T8" fmla="*/ 8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5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5" name="Freeform 453">
                <a:extLst>
                  <a:ext uri="{FF2B5EF4-FFF2-40B4-BE49-F238E27FC236}">
                    <a16:creationId xmlns:a16="http://schemas.microsoft.com/office/drawing/2014/main" id="{6F789D39-0981-35F2-909C-ABC233AC5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1653"/>
                <a:ext cx="13" cy="13"/>
              </a:xfrm>
              <a:custGeom>
                <a:avLst/>
                <a:gdLst>
                  <a:gd name="T0" fmla="*/ 9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8 w 6"/>
                  <a:gd name="T7" fmla="*/ 24 h 6"/>
                  <a:gd name="T8" fmla="*/ 9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6" y="5"/>
                    </a:cubicBezTo>
                    <a:cubicBezTo>
                      <a:pt x="5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6" name="Freeform 454">
                <a:extLst>
                  <a:ext uri="{FF2B5EF4-FFF2-40B4-BE49-F238E27FC236}">
                    <a16:creationId xmlns:a16="http://schemas.microsoft.com/office/drawing/2014/main" id="{74FD5BD4-0FAC-18A8-4414-DEA215C55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1607"/>
                <a:ext cx="12" cy="13"/>
              </a:xfrm>
              <a:custGeom>
                <a:avLst/>
                <a:gdLst>
                  <a:gd name="T0" fmla="*/ 8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8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7" name="Freeform 455">
                <a:extLst>
                  <a:ext uri="{FF2B5EF4-FFF2-40B4-BE49-F238E27FC236}">
                    <a16:creationId xmlns:a16="http://schemas.microsoft.com/office/drawing/2014/main" id="{F4C11B42-C999-808B-D464-0A1223934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" y="1670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8" name="Freeform 456">
                <a:extLst>
                  <a:ext uri="{FF2B5EF4-FFF2-40B4-BE49-F238E27FC236}">
                    <a16:creationId xmlns:a16="http://schemas.microsoft.com/office/drawing/2014/main" id="{6DD3B8D6-F782-718F-F194-6AAA15516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3" y="1716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0 w 6"/>
                  <a:gd name="T3" fmla="*/ 9 h 6"/>
                  <a:gd name="T4" fmla="*/ 16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9" name="Freeform 457">
                <a:extLst>
                  <a:ext uri="{FF2B5EF4-FFF2-40B4-BE49-F238E27FC236}">
                    <a16:creationId xmlns:a16="http://schemas.microsoft.com/office/drawing/2014/main" id="{64A3C6AF-60B2-E215-73A4-8B9D74C4E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7" y="1592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16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0" name="Freeform 458">
                <a:extLst>
                  <a:ext uri="{FF2B5EF4-FFF2-40B4-BE49-F238E27FC236}">
                    <a16:creationId xmlns:a16="http://schemas.microsoft.com/office/drawing/2014/main" id="{4AE0F484-480C-5AA8-509B-C46D1457C9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1618"/>
                <a:ext cx="12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1" name="Freeform 459">
                <a:extLst>
                  <a:ext uri="{FF2B5EF4-FFF2-40B4-BE49-F238E27FC236}">
                    <a16:creationId xmlns:a16="http://schemas.microsoft.com/office/drawing/2014/main" id="{8D6CA009-2D5A-9B52-A6A8-319BB4D0E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" y="1643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4 h 5"/>
                  <a:gd name="T4" fmla="*/ 24 w 6"/>
                  <a:gd name="T5" fmla="*/ 4 h 5"/>
                  <a:gd name="T6" fmla="*/ 24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2" name="Freeform 460">
                <a:extLst>
                  <a:ext uri="{FF2B5EF4-FFF2-40B4-BE49-F238E27FC236}">
                    <a16:creationId xmlns:a16="http://schemas.microsoft.com/office/drawing/2014/main" id="{ED108C68-F9AF-6C3F-4DF8-6679C298E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3" y="1660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4 h 5"/>
                  <a:gd name="T4" fmla="*/ 20 w 6"/>
                  <a:gd name="T5" fmla="*/ 4 h 5"/>
                  <a:gd name="T6" fmla="*/ 24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3" name="Freeform 461">
                <a:extLst>
                  <a:ext uri="{FF2B5EF4-FFF2-40B4-BE49-F238E27FC236}">
                    <a16:creationId xmlns:a16="http://schemas.microsoft.com/office/drawing/2014/main" id="{D00C55CF-9A03-7E11-402C-0826884FA6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657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4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4" name="Freeform 462">
                <a:extLst>
                  <a:ext uri="{FF2B5EF4-FFF2-40B4-BE49-F238E27FC236}">
                    <a16:creationId xmlns:a16="http://schemas.microsoft.com/office/drawing/2014/main" id="{B032ED28-E603-0DAE-CC7A-A24BED9FB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" y="1632"/>
                <a:ext cx="10" cy="13"/>
              </a:xfrm>
              <a:custGeom>
                <a:avLst/>
                <a:gdLst>
                  <a:gd name="T0" fmla="*/ 4 w 5"/>
                  <a:gd name="T1" fmla="*/ 24 h 6"/>
                  <a:gd name="T2" fmla="*/ 4 w 5"/>
                  <a:gd name="T3" fmla="*/ 9 h 6"/>
                  <a:gd name="T4" fmla="*/ 16 w 5"/>
                  <a:gd name="T5" fmla="*/ 4 h 6"/>
                  <a:gd name="T6" fmla="*/ 16 w 5"/>
                  <a:gd name="T7" fmla="*/ 24 h 6"/>
                  <a:gd name="T8" fmla="*/ 4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5" name="Freeform 463">
                <a:extLst>
                  <a:ext uri="{FF2B5EF4-FFF2-40B4-BE49-F238E27FC236}">
                    <a16:creationId xmlns:a16="http://schemas.microsoft.com/office/drawing/2014/main" id="{BD3D6DAD-B938-89D1-2C7F-C473C23A1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7" y="1620"/>
                <a:ext cx="12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4 h 5"/>
                  <a:gd name="T4" fmla="*/ 16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1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6" name="Freeform 464">
                <a:extLst>
                  <a:ext uri="{FF2B5EF4-FFF2-40B4-BE49-F238E27FC236}">
                    <a16:creationId xmlns:a16="http://schemas.microsoft.com/office/drawing/2014/main" id="{2A7B1891-25C2-33FB-9074-29E152997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1639"/>
                <a:ext cx="11" cy="12"/>
              </a:xfrm>
              <a:custGeom>
                <a:avLst/>
                <a:gdLst>
                  <a:gd name="T0" fmla="*/ 4 w 5"/>
                  <a:gd name="T1" fmla="*/ 20 h 6"/>
                  <a:gd name="T2" fmla="*/ 4 w 5"/>
                  <a:gd name="T3" fmla="*/ 4 h 6"/>
                  <a:gd name="T4" fmla="*/ 20 w 5"/>
                  <a:gd name="T5" fmla="*/ 4 h 6"/>
                  <a:gd name="T6" fmla="*/ 20 w 5"/>
                  <a:gd name="T7" fmla="*/ 16 h 6"/>
                  <a:gd name="T8" fmla="*/ 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7" name="Freeform 465">
                <a:extLst>
                  <a:ext uri="{FF2B5EF4-FFF2-40B4-BE49-F238E27FC236}">
                    <a16:creationId xmlns:a16="http://schemas.microsoft.com/office/drawing/2014/main" id="{16D7963E-7CE4-CEB2-65BF-90C9290110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0" y="1634"/>
                <a:ext cx="13" cy="11"/>
              </a:xfrm>
              <a:custGeom>
                <a:avLst/>
                <a:gdLst>
                  <a:gd name="T0" fmla="*/ 4 w 6"/>
                  <a:gd name="T1" fmla="*/ 24 h 5"/>
                  <a:gd name="T2" fmla="*/ 4 w 6"/>
                  <a:gd name="T3" fmla="*/ 4 h 5"/>
                  <a:gd name="T4" fmla="*/ 20 w 6"/>
                  <a:gd name="T5" fmla="*/ 4 h 5"/>
                  <a:gd name="T6" fmla="*/ 24 w 6"/>
                  <a:gd name="T7" fmla="*/ 20 h 5"/>
                  <a:gd name="T8" fmla="*/ 4 w 6"/>
                  <a:gd name="T9" fmla="*/ 2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8" name="Freeform 466">
                <a:extLst>
                  <a:ext uri="{FF2B5EF4-FFF2-40B4-BE49-F238E27FC236}">
                    <a16:creationId xmlns:a16="http://schemas.microsoft.com/office/drawing/2014/main" id="{B4674BC7-45F5-FB9C-782A-5DF5E4E902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2" y="1653"/>
                <a:ext cx="13" cy="11"/>
              </a:xfrm>
              <a:custGeom>
                <a:avLst/>
                <a:gdLst>
                  <a:gd name="T0" fmla="*/ 9 w 6"/>
                  <a:gd name="T1" fmla="*/ 20 h 5"/>
                  <a:gd name="T2" fmla="*/ 4 w 6"/>
                  <a:gd name="T3" fmla="*/ 4 h 5"/>
                  <a:gd name="T4" fmla="*/ 24 w 6"/>
                  <a:gd name="T5" fmla="*/ 0 h 5"/>
                  <a:gd name="T6" fmla="*/ 24 w 6"/>
                  <a:gd name="T7" fmla="*/ 20 h 5"/>
                  <a:gd name="T8" fmla="*/ 9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2" y="4"/>
                    </a:moveTo>
                    <a:cubicBezTo>
                      <a:pt x="1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5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9" name="Freeform 467">
                <a:extLst>
                  <a:ext uri="{FF2B5EF4-FFF2-40B4-BE49-F238E27FC236}">
                    <a16:creationId xmlns:a16="http://schemas.microsoft.com/office/drawing/2014/main" id="{6DC92664-FD09-2536-FA82-9CD7F9895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3" y="1643"/>
                <a:ext cx="11" cy="12"/>
              </a:xfrm>
              <a:custGeom>
                <a:avLst/>
                <a:gdLst>
                  <a:gd name="T0" fmla="*/ 4 w 5"/>
                  <a:gd name="T1" fmla="*/ 20 h 6"/>
                  <a:gd name="T2" fmla="*/ 4 w 5"/>
                  <a:gd name="T3" fmla="*/ 4 h 6"/>
                  <a:gd name="T4" fmla="*/ 20 w 5"/>
                  <a:gd name="T5" fmla="*/ 4 h 6"/>
                  <a:gd name="T6" fmla="*/ 20 w 5"/>
                  <a:gd name="T7" fmla="*/ 20 h 6"/>
                  <a:gd name="T8" fmla="*/ 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0" name="Freeform 468">
                <a:extLst>
                  <a:ext uri="{FF2B5EF4-FFF2-40B4-BE49-F238E27FC236}">
                    <a16:creationId xmlns:a16="http://schemas.microsoft.com/office/drawing/2014/main" id="{C21606B3-57FA-C043-36CC-5867693E6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620"/>
                <a:ext cx="11" cy="10"/>
              </a:xfrm>
              <a:custGeom>
                <a:avLst/>
                <a:gdLst>
                  <a:gd name="T0" fmla="*/ 4 w 5"/>
                  <a:gd name="T1" fmla="*/ 20 h 5"/>
                  <a:gd name="T2" fmla="*/ 0 w 5"/>
                  <a:gd name="T3" fmla="*/ 4 h 5"/>
                  <a:gd name="T4" fmla="*/ 20 w 5"/>
                  <a:gd name="T5" fmla="*/ 4 h 5"/>
                  <a:gd name="T6" fmla="*/ 20 w 5"/>
                  <a:gd name="T7" fmla="*/ 16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5"/>
                    </a:moveTo>
                    <a:cubicBezTo>
                      <a:pt x="0" y="4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1" name="Freeform 469">
                <a:extLst>
                  <a:ext uri="{FF2B5EF4-FFF2-40B4-BE49-F238E27FC236}">
                    <a16:creationId xmlns:a16="http://schemas.microsoft.com/office/drawing/2014/main" id="{C172602C-638F-C54D-125D-60C7812F8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599"/>
                <a:ext cx="11" cy="12"/>
              </a:xfrm>
              <a:custGeom>
                <a:avLst/>
                <a:gdLst>
                  <a:gd name="T0" fmla="*/ 4 w 5"/>
                  <a:gd name="T1" fmla="*/ 20 h 6"/>
                  <a:gd name="T2" fmla="*/ 4 w 5"/>
                  <a:gd name="T3" fmla="*/ 4 h 6"/>
                  <a:gd name="T4" fmla="*/ 20 w 5"/>
                  <a:gd name="T5" fmla="*/ 4 h 6"/>
                  <a:gd name="T6" fmla="*/ 20 w 5"/>
                  <a:gd name="T7" fmla="*/ 16 h 6"/>
                  <a:gd name="T8" fmla="*/ 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4" y="5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2" name="Freeform 470">
                <a:extLst>
                  <a:ext uri="{FF2B5EF4-FFF2-40B4-BE49-F238E27FC236}">
                    <a16:creationId xmlns:a16="http://schemas.microsoft.com/office/drawing/2014/main" id="{C0843AF6-CD13-53A6-CD4B-34864D2B9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1576"/>
                <a:ext cx="12" cy="10"/>
              </a:xfrm>
              <a:custGeom>
                <a:avLst/>
                <a:gdLst>
                  <a:gd name="T0" fmla="*/ 8 w 6"/>
                  <a:gd name="T1" fmla="*/ 20 h 5"/>
                  <a:gd name="T2" fmla="*/ 4 w 6"/>
                  <a:gd name="T3" fmla="*/ 4 h 5"/>
                  <a:gd name="T4" fmla="*/ 20 w 6"/>
                  <a:gd name="T5" fmla="*/ 4 h 5"/>
                  <a:gd name="T6" fmla="*/ 20 w 6"/>
                  <a:gd name="T7" fmla="*/ 16 h 5"/>
                  <a:gd name="T8" fmla="*/ 8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3" name="Freeform 471">
                <a:extLst>
                  <a:ext uri="{FF2B5EF4-FFF2-40B4-BE49-F238E27FC236}">
                    <a16:creationId xmlns:a16="http://schemas.microsoft.com/office/drawing/2014/main" id="{B142F3CA-4F72-799A-B242-0012057DD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580"/>
                <a:ext cx="13" cy="12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4 w 6"/>
                  <a:gd name="T7" fmla="*/ 20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4" name="Freeform 472">
                <a:extLst>
                  <a:ext uri="{FF2B5EF4-FFF2-40B4-BE49-F238E27FC236}">
                    <a16:creationId xmlns:a16="http://schemas.microsoft.com/office/drawing/2014/main" id="{32B4D6AB-55BB-CF95-46A7-C94B7CC2F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611"/>
                <a:ext cx="11" cy="13"/>
              </a:xfrm>
              <a:custGeom>
                <a:avLst/>
                <a:gdLst>
                  <a:gd name="T0" fmla="*/ 4 w 5"/>
                  <a:gd name="T1" fmla="*/ 24 h 6"/>
                  <a:gd name="T2" fmla="*/ 0 w 5"/>
                  <a:gd name="T3" fmla="*/ 4 h 6"/>
                  <a:gd name="T4" fmla="*/ 20 w 5"/>
                  <a:gd name="T5" fmla="*/ 4 h 6"/>
                  <a:gd name="T6" fmla="*/ 20 w 5"/>
                  <a:gd name="T7" fmla="*/ 24 h 6"/>
                  <a:gd name="T8" fmla="*/ 4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5" name="Freeform 473">
                <a:extLst>
                  <a:ext uri="{FF2B5EF4-FFF2-40B4-BE49-F238E27FC236}">
                    <a16:creationId xmlns:a16="http://schemas.microsoft.com/office/drawing/2014/main" id="{F7AF8434-0FB6-DF06-00DD-52283456D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5" y="1586"/>
                <a:ext cx="13" cy="11"/>
              </a:xfrm>
              <a:custGeom>
                <a:avLst/>
                <a:gdLst>
                  <a:gd name="T0" fmla="*/ 4 w 6"/>
                  <a:gd name="T1" fmla="*/ 20 h 5"/>
                  <a:gd name="T2" fmla="*/ 4 w 6"/>
                  <a:gd name="T3" fmla="*/ 4 h 5"/>
                  <a:gd name="T4" fmla="*/ 20 w 6"/>
                  <a:gd name="T5" fmla="*/ 4 h 5"/>
                  <a:gd name="T6" fmla="*/ 24 w 6"/>
                  <a:gd name="T7" fmla="*/ 20 h 5"/>
                  <a:gd name="T8" fmla="*/ 4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6" name="Freeform 474">
                <a:extLst>
                  <a:ext uri="{FF2B5EF4-FFF2-40B4-BE49-F238E27FC236}">
                    <a16:creationId xmlns:a16="http://schemas.microsoft.com/office/drawing/2014/main" id="{18C96EDB-8473-DA26-9D15-412701AD20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6" y="1653"/>
                <a:ext cx="13" cy="13"/>
              </a:xfrm>
              <a:custGeom>
                <a:avLst/>
                <a:gdLst>
                  <a:gd name="T0" fmla="*/ 9 w 6"/>
                  <a:gd name="T1" fmla="*/ 24 h 6"/>
                  <a:gd name="T2" fmla="*/ 4 w 6"/>
                  <a:gd name="T3" fmla="*/ 9 h 6"/>
                  <a:gd name="T4" fmla="*/ 24 w 6"/>
                  <a:gd name="T5" fmla="*/ 4 h 6"/>
                  <a:gd name="T6" fmla="*/ 24 w 6"/>
                  <a:gd name="T7" fmla="*/ 24 h 6"/>
                  <a:gd name="T8" fmla="*/ 9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7" name="Freeform 475">
                <a:extLst>
                  <a:ext uri="{FF2B5EF4-FFF2-40B4-BE49-F238E27FC236}">
                    <a16:creationId xmlns:a16="http://schemas.microsoft.com/office/drawing/2014/main" id="{F03490E4-C625-1E93-8F9D-39197F37AB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2" y="1643"/>
                <a:ext cx="13" cy="10"/>
              </a:xfrm>
              <a:custGeom>
                <a:avLst/>
                <a:gdLst>
                  <a:gd name="T0" fmla="*/ 4 w 6"/>
                  <a:gd name="T1" fmla="*/ 20 h 5"/>
                  <a:gd name="T2" fmla="*/ 4 w 6"/>
                  <a:gd name="T3" fmla="*/ 4 h 5"/>
                  <a:gd name="T4" fmla="*/ 20 w 6"/>
                  <a:gd name="T5" fmla="*/ 4 h 5"/>
                  <a:gd name="T6" fmla="*/ 24 w 6"/>
                  <a:gd name="T7" fmla="*/ 16 h 5"/>
                  <a:gd name="T8" fmla="*/ 4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8" name="Freeform 476">
                <a:extLst>
                  <a:ext uri="{FF2B5EF4-FFF2-40B4-BE49-F238E27FC236}">
                    <a16:creationId xmlns:a16="http://schemas.microsoft.com/office/drawing/2014/main" id="{E10D9094-D66E-96A3-12AE-0A262071D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6" y="1624"/>
                <a:ext cx="12" cy="12"/>
              </a:xfrm>
              <a:custGeom>
                <a:avLst/>
                <a:gdLst>
                  <a:gd name="T0" fmla="*/ 8 w 6"/>
                  <a:gd name="T1" fmla="*/ 20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16 h 6"/>
                  <a:gd name="T8" fmla="*/ 8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9" name="Freeform 477">
                <a:extLst>
                  <a:ext uri="{FF2B5EF4-FFF2-40B4-BE49-F238E27FC236}">
                    <a16:creationId xmlns:a16="http://schemas.microsoft.com/office/drawing/2014/main" id="{FE25E878-F000-2568-F3FB-F321791DA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" y="1599"/>
                <a:ext cx="12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4 h 5"/>
                  <a:gd name="T4" fmla="*/ 16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0" name="Freeform 478">
                <a:extLst>
                  <a:ext uri="{FF2B5EF4-FFF2-40B4-BE49-F238E27FC236}">
                    <a16:creationId xmlns:a16="http://schemas.microsoft.com/office/drawing/2014/main" id="{2538CFB4-B4CB-6690-6B4F-6357D3C368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7" y="1630"/>
                <a:ext cx="10" cy="11"/>
              </a:xfrm>
              <a:custGeom>
                <a:avLst/>
                <a:gdLst>
                  <a:gd name="T0" fmla="*/ 4 w 5"/>
                  <a:gd name="T1" fmla="*/ 20 h 5"/>
                  <a:gd name="T2" fmla="*/ 0 w 5"/>
                  <a:gd name="T3" fmla="*/ 4 h 5"/>
                  <a:gd name="T4" fmla="*/ 16 w 5"/>
                  <a:gd name="T5" fmla="*/ 0 h 5"/>
                  <a:gd name="T6" fmla="*/ 16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5" y="1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1" name="Freeform 479">
                <a:extLst>
                  <a:ext uri="{FF2B5EF4-FFF2-40B4-BE49-F238E27FC236}">
                    <a16:creationId xmlns:a16="http://schemas.microsoft.com/office/drawing/2014/main" id="{3D21B651-10BF-CDFD-465A-7C95D5BC4D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2" y="1588"/>
                <a:ext cx="13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4 w 6"/>
                  <a:gd name="T7" fmla="*/ 20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6" y="3"/>
                      <a:pt x="5" y="4"/>
                    </a:cubicBezTo>
                    <a:cubicBezTo>
                      <a:pt x="4" y="5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2" name="Freeform 480">
                <a:extLst>
                  <a:ext uri="{FF2B5EF4-FFF2-40B4-BE49-F238E27FC236}">
                    <a16:creationId xmlns:a16="http://schemas.microsoft.com/office/drawing/2014/main" id="{BDFA0506-AE57-A392-3FB8-D4DCAA048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1605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4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3" name="Freeform 481">
                <a:extLst>
                  <a:ext uri="{FF2B5EF4-FFF2-40B4-BE49-F238E27FC236}">
                    <a16:creationId xmlns:a16="http://schemas.microsoft.com/office/drawing/2014/main" id="{74B59C6E-F769-5612-1402-8C5B22E03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5" y="1571"/>
                <a:ext cx="13" cy="13"/>
              </a:xfrm>
              <a:custGeom>
                <a:avLst/>
                <a:gdLst>
                  <a:gd name="T0" fmla="*/ 9 w 6"/>
                  <a:gd name="T1" fmla="*/ 24 h 6"/>
                  <a:gd name="T2" fmla="*/ 4 w 6"/>
                  <a:gd name="T3" fmla="*/ 4 h 6"/>
                  <a:gd name="T4" fmla="*/ 24 w 6"/>
                  <a:gd name="T5" fmla="*/ 4 h 6"/>
                  <a:gd name="T6" fmla="*/ 24 w 6"/>
                  <a:gd name="T7" fmla="*/ 24 h 6"/>
                  <a:gd name="T8" fmla="*/ 9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2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" name="Freeform 482">
                <a:extLst>
                  <a:ext uri="{FF2B5EF4-FFF2-40B4-BE49-F238E27FC236}">
                    <a16:creationId xmlns:a16="http://schemas.microsoft.com/office/drawing/2014/main" id="{0C3D8A17-899A-E1C8-A326-0AAF30373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615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4 w 6"/>
                  <a:gd name="T3" fmla="*/ 9 h 6"/>
                  <a:gd name="T4" fmla="*/ 20 w 6"/>
                  <a:gd name="T5" fmla="*/ 4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" name="Freeform 483">
                <a:extLst>
                  <a:ext uri="{FF2B5EF4-FFF2-40B4-BE49-F238E27FC236}">
                    <a16:creationId xmlns:a16="http://schemas.microsoft.com/office/drawing/2014/main" id="{5840F711-06CC-DCA2-864D-3233DBB4EF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" y="1527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20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" name="Freeform 484">
                <a:extLst>
                  <a:ext uri="{FF2B5EF4-FFF2-40B4-BE49-F238E27FC236}">
                    <a16:creationId xmlns:a16="http://schemas.microsoft.com/office/drawing/2014/main" id="{994D63B8-5D89-9EC9-4B06-BE32548EBD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8" y="1500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4 w 5"/>
                  <a:gd name="T5" fmla="*/ 20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" name="Freeform 485">
                <a:extLst>
                  <a:ext uri="{FF2B5EF4-FFF2-40B4-BE49-F238E27FC236}">
                    <a16:creationId xmlns:a16="http://schemas.microsoft.com/office/drawing/2014/main" id="{84381F5B-290C-AC1B-6382-C8D2CA518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0" y="1481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8" name="Freeform 486">
                <a:extLst>
                  <a:ext uri="{FF2B5EF4-FFF2-40B4-BE49-F238E27FC236}">
                    <a16:creationId xmlns:a16="http://schemas.microsoft.com/office/drawing/2014/main" id="{B862F986-E8A1-0013-AED7-E58399149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" y="1469"/>
                <a:ext cx="10" cy="12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0 h 6"/>
                  <a:gd name="T4" fmla="*/ 4 w 5"/>
                  <a:gd name="T5" fmla="*/ 20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9" name="Freeform 487">
                <a:extLst>
                  <a:ext uri="{FF2B5EF4-FFF2-40B4-BE49-F238E27FC236}">
                    <a16:creationId xmlns:a16="http://schemas.microsoft.com/office/drawing/2014/main" id="{10F03FC3-0CB5-F0B9-2639-1B26FB3C2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4" y="1475"/>
                <a:ext cx="11" cy="10"/>
              </a:xfrm>
              <a:custGeom>
                <a:avLst/>
                <a:gdLst>
                  <a:gd name="T0" fmla="*/ 20 w 5"/>
                  <a:gd name="T1" fmla="*/ 4 h 5"/>
                  <a:gd name="T2" fmla="*/ 20 w 5"/>
                  <a:gd name="T3" fmla="*/ 16 h 5"/>
                  <a:gd name="T4" fmla="*/ 4 w 5"/>
                  <a:gd name="T5" fmla="*/ 16 h 5"/>
                  <a:gd name="T6" fmla="*/ 4 w 5"/>
                  <a:gd name="T7" fmla="*/ 4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" name="Freeform 488">
                <a:extLst>
                  <a:ext uri="{FF2B5EF4-FFF2-40B4-BE49-F238E27FC236}">
                    <a16:creationId xmlns:a16="http://schemas.microsoft.com/office/drawing/2014/main" id="{7D1CA918-A2E2-0B87-85D0-5B8EAE671E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" y="1492"/>
                <a:ext cx="10" cy="10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16 h 5"/>
                  <a:gd name="T4" fmla="*/ 4 w 5"/>
                  <a:gd name="T5" fmla="*/ 16 h 5"/>
                  <a:gd name="T6" fmla="*/ 4 w 5"/>
                  <a:gd name="T7" fmla="*/ 4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1" name="Freeform 489">
                <a:extLst>
                  <a:ext uri="{FF2B5EF4-FFF2-40B4-BE49-F238E27FC236}">
                    <a16:creationId xmlns:a16="http://schemas.microsoft.com/office/drawing/2014/main" id="{ACD2F6BD-2115-8204-5A0C-DAAA643E02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7" y="1513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2" name="Freeform 490">
                <a:extLst>
                  <a:ext uri="{FF2B5EF4-FFF2-40B4-BE49-F238E27FC236}">
                    <a16:creationId xmlns:a16="http://schemas.microsoft.com/office/drawing/2014/main" id="{7136DF29-C575-082A-23BA-B51619E69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494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16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3" name="Freeform 491">
                <a:extLst>
                  <a:ext uri="{FF2B5EF4-FFF2-40B4-BE49-F238E27FC236}">
                    <a16:creationId xmlns:a16="http://schemas.microsoft.com/office/drawing/2014/main" id="{89E5D260-1C42-EE44-B304-316B007D88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5" y="1496"/>
                <a:ext cx="11" cy="10"/>
              </a:xfrm>
              <a:custGeom>
                <a:avLst/>
                <a:gdLst>
                  <a:gd name="T0" fmla="*/ 20 w 5"/>
                  <a:gd name="T1" fmla="*/ 4 h 5"/>
                  <a:gd name="T2" fmla="*/ 20 w 5"/>
                  <a:gd name="T3" fmla="*/ 16 h 5"/>
                  <a:gd name="T4" fmla="*/ 4 w 5"/>
                  <a:gd name="T5" fmla="*/ 16 h 5"/>
                  <a:gd name="T6" fmla="*/ 4 w 5"/>
                  <a:gd name="T7" fmla="*/ 4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4" name="Freeform 492">
                <a:extLst>
                  <a:ext uri="{FF2B5EF4-FFF2-40B4-BE49-F238E27FC236}">
                    <a16:creationId xmlns:a16="http://schemas.microsoft.com/office/drawing/2014/main" id="{ABE5DDB9-3610-B6E1-0794-5FA1D9A9B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" y="1502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5" name="Freeform 493">
                <a:extLst>
                  <a:ext uri="{FF2B5EF4-FFF2-40B4-BE49-F238E27FC236}">
                    <a16:creationId xmlns:a16="http://schemas.microsoft.com/office/drawing/2014/main" id="{8125137B-44BF-6542-B794-A3B829EA33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0" y="1508"/>
                <a:ext cx="10" cy="11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20 h 5"/>
                  <a:gd name="T4" fmla="*/ 4 w 5"/>
                  <a:gd name="T5" fmla="*/ 20 h 5"/>
                  <a:gd name="T6" fmla="*/ 4 w 5"/>
                  <a:gd name="T7" fmla="*/ 4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6" name="Freeform 494">
                <a:extLst>
                  <a:ext uri="{FF2B5EF4-FFF2-40B4-BE49-F238E27FC236}">
                    <a16:creationId xmlns:a16="http://schemas.microsoft.com/office/drawing/2014/main" id="{4272D519-A952-02C2-041C-216A9DE34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3" y="1477"/>
                <a:ext cx="11" cy="13"/>
              </a:xfrm>
              <a:custGeom>
                <a:avLst/>
                <a:gdLst>
                  <a:gd name="T0" fmla="*/ 20 w 5"/>
                  <a:gd name="T1" fmla="*/ 4 h 6"/>
                  <a:gd name="T2" fmla="*/ 20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7" name="Freeform 495">
                <a:extLst>
                  <a:ext uri="{FF2B5EF4-FFF2-40B4-BE49-F238E27FC236}">
                    <a16:creationId xmlns:a16="http://schemas.microsoft.com/office/drawing/2014/main" id="{00B9077A-8931-11CF-1732-AFA38EF872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2" y="1485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20 h 5"/>
                  <a:gd name="T6" fmla="*/ 4 w 6"/>
                  <a:gd name="T7" fmla="*/ 0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8" name="Freeform 496">
                <a:extLst>
                  <a:ext uri="{FF2B5EF4-FFF2-40B4-BE49-F238E27FC236}">
                    <a16:creationId xmlns:a16="http://schemas.microsoft.com/office/drawing/2014/main" id="{236FEB48-F18C-F5D8-34FB-0C3D03C51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1506"/>
                <a:ext cx="11" cy="13"/>
              </a:xfrm>
              <a:custGeom>
                <a:avLst/>
                <a:gdLst>
                  <a:gd name="T0" fmla="*/ 20 w 5"/>
                  <a:gd name="T1" fmla="*/ 4 h 6"/>
                  <a:gd name="T2" fmla="*/ 20 w 5"/>
                  <a:gd name="T3" fmla="*/ 24 h 6"/>
                  <a:gd name="T4" fmla="*/ 0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9" name="Freeform 497">
                <a:extLst>
                  <a:ext uri="{FF2B5EF4-FFF2-40B4-BE49-F238E27FC236}">
                    <a16:creationId xmlns:a16="http://schemas.microsoft.com/office/drawing/2014/main" id="{3C23FC91-A79E-7E53-8AE5-8AA33F483D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4" y="152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0" name="Freeform 498">
                <a:extLst>
                  <a:ext uri="{FF2B5EF4-FFF2-40B4-BE49-F238E27FC236}">
                    <a16:creationId xmlns:a16="http://schemas.microsoft.com/office/drawing/2014/main" id="{3C7E59B4-D2FA-5D6C-ECE3-B1EA664368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2" y="1546"/>
                <a:ext cx="12" cy="11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20 h 5"/>
                  <a:gd name="T4" fmla="*/ 4 w 6"/>
                  <a:gd name="T5" fmla="*/ 20 h 5"/>
                  <a:gd name="T6" fmla="*/ 4 w 6"/>
                  <a:gd name="T7" fmla="*/ 4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1" name="Freeform 499">
                <a:extLst>
                  <a:ext uri="{FF2B5EF4-FFF2-40B4-BE49-F238E27FC236}">
                    <a16:creationId xmlns:a16="http://schemas.microsoft.com/office/drawing/2014/main" id="{0C246528-BBE6-13A7-0A4F-E4B43ECEC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7" y="1538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16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2" name="Freeform 500">
                <a:extLst>
                  <a:ext uri="{FF2B5EF4-FFF2-40B4-BE49-F238E27FC236}">
                    <a16:creationId xmlns:a16="http://schemas.microsoft.com/office/drawing/2014/main" id="{DC9B1078-CCD4-CB6C-9580-2A0BF6BA1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1569"/>
                <a:ext cx="10" cy="11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20 h 5"/>
                  <a:gd name="T4" fmla="*/ 4 w 5"/>
                  <a:gd name="T5" fmla="*/ 20 h 5"/>
                  <a:gd name="T6" fmla="*/ 4 w 5"/>
                  <a:gd name="T7" fmla="*/ 4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3" name="Freeform 501">
                <a:extLst>
                  <a:ext uri="{FF2B5EF4-FFF2-40B4-BE49-F238E27FC236}">
                    <a16:creationId xmlns:a16="http://schemas.microsoft.com/office/drawing/2014/main" id="{46003173-3814-6AE4-899C-F776B719C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3" y="1559"/>
                <a:ext cx="12" cy="10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16 h 5"/>
                  <a:gd name="T4" fmla="*/ 4 w 6"/>
                  <a:gd name="T5" fmla="*/ 16 h 5"/>
                  <a:gd name="T6" fmla="*/ 4 w 6"/>
                  <a:gd name="T7" fmla="*/ 4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4" name="Freeform 502">
                <a:extLst>
                  <a:ext uri="{FF2B5EF4-FFF2-40B4-BE49-F238E27FC236}">
                    <a16:creationId xmlns:a16="http://schemas.microsoft.com/office/drawing/2014/main" id="{27F1927B-54B5-FE65-C72B-87E427A21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1567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5" name="Freeform 503">
                <a:extLst>
                  <a:ext uri="{FF2B5EF4-FFF2-40B4-BE49-F238E27FC236}">
                    <a16:creationId xmlns:a16="http://schemas.microsoft.com/office/drawing/2014/main" id="{BD90B50F-C005-7426-1A41-2A3105803E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25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6" name="Freeform 504">
                <a:extLst>
                  <a:ext uri="{FF2B5EF4-FFF2-40B4-BE49-F238E27FC236}">
                    <a16:creationId xmlns:a16="http://schemas.microsoft.com/office/drawing/2014/main" id="{C08DFAA9-4AE6-C2A9-A2B6-2CEE93EF35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1544"/>
                <a:ext cx="11" cy="13"/>
              </a:xfrm>
              <a:custGeom>
                <a:avLst/>
                <a:gdLst>
                  <a:gd name="T0" fmla="*/ 20 w 5"/>
                  <a:gd name="T1" fmla="*/ 4 h 6"/>
                  <a:gd name="T2" fmla="*/ 20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7" name="Freeform 505">
                <a:extLst>
                  <a:ext uri="{FF2B5EF4-FFF2-40B4-BE49-F238E27FC236}">
                    <a16:creationId xmlns:a16="http://schemas.microsoft.com/office/drawing/2014/main" id="{15D4E495-0911-7B00-CA2D-C1752F288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1553"/>
                <a:ext cx="10" cy="12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0 h 6"/>
                  <a:gd name="T4" fmla="*/ 4 w 5"/>
                  <a:gd name="T5" fmla="*/ 20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8" name="Freeform 506">
                <a:extLst>
                  <a:ext uri="{FF2B5EF4-FFF2-40B4-BE49-F238E27FC236}">
                    <a16:creationId xmlns:a16="http://schemas.microsoft.com/office/drawing/2014/main" id="{4341D919-4296-C31D-AE28-AFD5D0E86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9" y="1473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16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9" name="Freeform 507">
                <a:extLst>
                  <a:ext uri="{FF2B5EF4-FFF2-40B4-BE49-F238E27FC236}">
                    <a16:creationId xmlns:a16="http://schemas.microsoft.com/office/drawing/2014/main" id="{F159FA7D-5345-C2C1-9722-D3E31E6E5D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3" y="1492"/>
                <a:ext cx="11" cy="12"/>
              </a:xfrm>
              <a:custGeom>
                <a:avLst/>
                <a:gdLst>
                  <a:gd name="T0" fmla="*/ 20 w 5"/>
                  <a:gd name="T1" fmla="*/ 4 h 6"/>
                  <a:gd name="T2" fmla="*/ 20 w 5"/>
                  <a:gd name="T3" fmla="*/ 20 h 6"/>
                  <a:gd name="T4" fmla="*/ 4 w 5"/>
                  <a:gd name="T5" fmla="*/ 16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0" name="Freeform 508">
                <a:extLst>
                  <a:ext uri="{FF2B5EF4-FFF2-40B4-BE49-F238E27FC236}">
                    <a16:creationId xmlns:a16="http://schemas.microsoft.com/office/drawing/2014/main" id="{5FA0A85D-A5CE-6D3F-81A2-6C85A70718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1511"/>
                <a:ext cx="10" cy="10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16 h 5"/>
                  <a:gd name="T4" fmla="*/ 4 w 5"/>
                  <a:gd name="T5" fmla="*/ 16 h 5"/>
                  <a:gd name="T6" fmla="*/ 4 w 5"/>
                  <a:gd name="T7" fmla="*/ 4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1" name="Freeform 509">
                <a:extLst>
                  <a:ext uri="{FF2B5EF4-FFF2-40B4-BE49-F238E27FC236}">
                    <a16:creationId xmlns:a16="http://schemas.microsoft.com/office/drawing/2014/main" id="{D6AE318B-8230-B766-523D-0C93FE2B49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1517"/>
                <a:ext cx="10" cy="12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0 h 6"/>
                  <a:gd name="T4" fmla="*/ 4 w 5"/>
                  <a:gd name="T5" fmla="*/ 20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2" name="Freeform 510">
                <a:extLst>
                  <a:ext uri="{FF2B5EF4-FFF2-40B4-BE49-F238E27FC236}">
                    <a16:creationId xmlns:a16="http://schemas.microsoft.com/office/drawing/2014/main" id="{8B411D4B-E210-C4C3-6BBB-74DAF20C8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506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3" name="Freeform 511">
                <a:extLst>
                  <a:ext uri="{FF2B5EF4-FFF2-40B4-BE49-F238E27FC236}">
                    <a16:creationId xmlns:a16="http://schemas.microsoft.com/office/drawing/2014/main" id="{5D867A84-5B97-234A-951B-D9D69B40E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557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4" name="Freeform 512">
                <a:extLst>
                  <a:ext uri="{FF2B5EF4-FFF2-40B4-BE49-F238E27FC236}">
                    <a16:creationId xmlns:a16="http://schemas.microsoft.com/office/drawing/2014/main" id="{F7FBE20F-985B-2FF7-7ED7-09D0E709C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2" y="1706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0 h 5"/>
                  <a:gd name="T4" fmla="*/ 16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5" name="Freeform 513">
                <a:extLst>
                  <a:ext uri="{FF2B5EF4-FFF2-40B4-BE49-F238E27FC236}">
                    <a16:creationId xmlns:a16="http://schemas.microsoft.com/office/drawing/2014/main" id="{0D2A691E-9FD6-0BDC-3BBF-90A14839F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8" y="1718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0 h 5"/>
                  <a:gd name="T4" fmla="*/ 24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6" name="Freeform 514">
                <a:extLst>
                  <a:ext uri="{FF2B5EF4-FFF2-40B4-BE49-F238E27FC236}">
                    <a16:creationId xmlns:a16="http://schemas.microsoft.com/office/drawing/2014/main" id="{EC21AE5C-A56C-1638-8E2F-D019550C6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4" y="1634"/>
                <a:ext cx="11" cy="11"/>
              </a:xfrm>
              <a:custGeom>
                <a:avLst/>
                <a:gdLst>
                  <a:gd name="T0" fmla="*/ 0 w 5"/>
                  <a:gd name="T1" fmla="*/ 20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20 h 5"/>
                  <a:gd name="T8" fmla="*/ 0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7" name="Freeform 515">
                <a:extLst>
                  <a:ext uri="{FF2B5EF4-FFF2-40B4-BE49-F238E27FC236}">
                    <a16:creationId xmlns:a16="http://schemas.microsoft.com/office/drawing/2014/main" id="{5CA36DE9-72A0-0F2A-474C-9ECA6712A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1615"/>
                <a:ext cx="10" cy="11"/>
              </a:xfrm>
              <a:custGeom>
                <a:avLst/>
                <a:gdLst>
                  <a:gd name="T0" fmla="*/ 0 w 5"/>
                  <a:gd name="T1" fmla="*/ 20 h 5"/>
                  <a:gd name="T2" fmla="*/ 4 w 5"/>
                  <a:gd name="T3" fmla="*/ 0 h 5"/>
                  <a:gd name="T4" fmla="*/ 16 w 5"/>
                  <a:gd name="T5" fmla="*/ 4 h 5"/>
                  <a:gd name="T6" fmla="*/ 16 w 5"/>
                  <a:gd name="T7" fmla="*/ 20 h 5"/>
                  <a:gd name="T8" fmla="*/ 0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8" name="Freeform 516">
                <a:extLst>
                  <a:ext uri="{FF2B5EF4-FFF2-40B4-BE49-F238E27FC236}">
                    <a16:creationId xmlns:a16="http://schemas.microsoft.com/office/drawing/2014/main" id="{827600CF-FD94-404C-1261-621D8DAF7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" y="1569"/>
                <a:ext cx="11" cy="13"/>
              </a:xfrm>
              <a:custGeom>
                <a:avLst/>
                <a:gdLst>
                  <a:gd name="T0" fmla="*/ 0 w 5"/>
                  <a:gd name="T1" fmla="*/ 20 h 6"/>
                  <a:gd name="T2" fmla="*/ 4 w 5"/>
                  <a:gd name="T3" fmla="*/ 4 h 6"/>
                  <a:gd name="T4" fmla="*/ 20 w 5"/>
                  <a:gd name="T5" fmla="*/ 9 h 6"/>
                  <a:gd name="T6" fmla="*/ 20 w 5"/>
                  <a:gd name="T7" fmla="*/ 24 h 6"/>
                  <a:gd name="T8" fmla="*/ 0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9" name="Freeform 517">
                <a:extLst>
                  <a:ext uri="{FF2B5EF4-FFF2-40B4-BE49-F238E27FC236}">
                    <a16:creationId xmlns:a16="http://schemas.microsoft.com/office/drawing/2014/main" id="{DD4361F3-2B30-947B-4C9A-43E4D376E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" y="1534"/>
                <a:ext cx="11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16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0" name="Freeform 518">
                <a:extLst>
                  <a:ext uri="{FF2B5EF4-FFF2-40B4-BE49-F238E27FC236}">
                    <a16:creationId xmlns:a16="http://schemas.microsoft.com/office/drawing/2014/main" id="{B82FEE79-6601-0335-57EC-02C8B11B6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1532"/>
                <a:ext cx="12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0 h 5"/>
                  <a:gd name="T4" fmla="*/ 20 w 6"/>
                  <a:gd name="T5" fmla="*/ 4 h 5"/>
                  <a:gd name="T6" fmla="*/ 16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1" name="Freeform 519">
                <a:extLst>
                  <a:ext uri="{FF2B5EF4-FFF2-40B4-BE49-F238E27FC236}">
                    <a16:creationId xmlns:a16="http://schemas.microsoft.com/office/drawing/2014/main" id="{B1CB5EE3-28DD-F1DB-FF5E-06672FBBDD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9" y="1574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24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2" name="Freeform 520">
                <a:extLst>
                  <a:ext uri="{FF2B5EF4-FFF2-40B4-BE49-F238E27FC236}">
                    <a16:creationId xmlns:a16="http://schemas.microsoft.com/office/drawing/2014/main" id="{B410B558-06C0-5FC9-E30A-487FB968CD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5" y="1599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9 w 6"/>
                  <a:gd name="T3" fmla="*/ 4 h 5"/>
                  <a:gd name="T4" fmla="*/ 24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3" name="Freeform 521">
                <a:extLst>
                  <a:ext uri="{FF2B5EF4-FFF2-40B4-BE49-F238E27FC236}">
                    <a16:creationId xmlns:a16="http://schemas.microsoft.com/office/drawing/2014/main" id="{F30E034B-A29F-739D-125B-9BC2B1DB8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1622"/>
                <a:ext cx="11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16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4" name="Freeform 522">
                <a:extLst>
                  <a:ext uri="{FF2B5EF4-FFF2-40B4-BE49-F238E27FC236}">
                    <a16:creationId xmlns:a16="http://schemas.microsoft.com/office/drawing/2014/main" id="{2DC4E896-EBAD-2E5A-22C0-40642B761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7" y="1546"/>
                <a:ext cx="10" cy="13"/>
              </a:xfrm>
              <a:custGeom>
                <a:avLst/>
                <a:gdLst>
                  <a:gd name="T0" fmla="*/ 0 w 5"/>
                  <a:gd name="T1" fmla="*/ 24 h 6"/>
                  <a:gd name="T2" fmla="*/ 4 w 5"/>
                  <a:gd name="T3" fmla="*/ 4 h 6"/>
                  <a:gd name="T4" fmla="*/ 16 w 5"/>
                  <a:gd name="T5" fmla="*/ 9 h 6"/>
                  <a:gd name="T6" fmla="*/ 16 w 5"/>
                  <a:gd name="T7" fmla="*/ 24 h 6"/>
                  <a:gd name="T8" fmla="*/ 0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" name="Freeform 523">
                <a:extLst>
                  <a:ext uri="{FF2B5EF4-FFF2-40B4-BE49-F238E27FC236}">
                    <a16:creationId xmlns:a16="http://schemas.microsoft.com/office/drawing/2014/main" id="{6098C0C3-7B16-EF0A-3CBF-8A35D0F2C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3" y="1536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6" name="Freeform 524">
                <a:extLst>
                  <a:ext uri="{FF2B5EF4-FFF2-40B4-BE49-F238E27FC236}">
                    <a16:creationId xmlns:a16="http://schemas.microsoft.com/office/drawing/2014/main" id="{B80B21E7-7C69-72B9-66AB-14719FB14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" y="1613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7" name="Freeform 525">
                <a:extLst>
                  <a:ext uri="{FF2B5EF4-FFF2-40B4-BE49-F238E27FC236}">
                    <a16:creationId xmlns:a16="http://schemas.microsoft.com/office/drawing/2014/main" id="{6D39B9C8-4C7F-940B-AFAD-DB418A52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1582"/>
                <a:ext cx="10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0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8" name="Freeform 526">
                <a:extLst>
                  <a:ext uri="{FF2B5EF4-FFF2-40B4-BE49-F238E27FC236}">
                    <a16:creationId xmlns:a16="http://schemas.microsoft.com/office/drawing/2014/main" id="{C129B2A2-306F-C5F7-D9DE-BDF35DAEA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2" y="1687"/>
                <a:ext cx="12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4 h 5"/>
                  <a:gd name="T4" fmla="*/ 20 w 6"/>
                  <a:gd name="T5" fmla="*/ 4 h 5"/>
                  <a:gd name="T6" fmla="*/ 16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9" name="Freeform 527">
                <a:extLst>
                  <a:ext uri="{FF2B5EF4-FFF2-40B4-BE49-F238E27FC236}">
                    <a16:creationId xmlns:a16="http://schemas.microsoft.com/office/drawing/2014/main" id="{54F3A152-02A3-FD35-DAC3-3507019ED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" y="1657"/>
                <a:ext cx="13" cy="11"/>
              </a:xfrm>
              <a:custGeom>
                <a:avLst/>
                <a:gdLst>
                  <a:gd name="T0" fmla="*/ 4 w 6"/>
                  <a:gd name="T1" fmla="*/ 20 h 5"/>
                  <a:gd name="T2" fmla="*/ 9 w 6"/>
                  <a:gd name="T3" fmla="*/ 0 h 5"/>
                  <a:gd name="T4" fmla="*/ 24 w 6"/>
                  <a:gd name="T5" fmla="*/ 4 h 5"/>
                  <a:gd name="T6" fmla="*/ 20 w 6"/>
                  <a:gd name="T7" fmla="*/ 20 h 5"/>
                  <a:gd name="T8" fmla="*/ 4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0" name="Freeform 528">
                <a:extLst>
                  <a:ext uri="{FF2B5EF4-FFF2-40B4-BE49-F238E27FC236}">
                    <a16:creationId xmlns:a16="http://schemas.microsoft.com/office/drawing/2014/main" id="{3A62453C-6DAA-CBFA-0FEB-691999EF7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1626"/>
                <a:ext cx="12" cy="13"/>
              </a:xfrm>
              <a:custGeom>
                <a:avLst/>
                <a:gdLst>
                  <a:gd name="T0" fmla="*/ 4 w 6"/>
                  <a:gd name="T1" fmla="*/ 24 h 6"/>
                  <a:gd name="T2" fmla="*/ 8 w 6"/>
                  <a:gd name="T3" fmla="*/ 4 h 6"/>
                  <a:gd name="T4" fmla="*/ 20 w 6"/>
                  <a:gd name="T5" fmla="*/ 9 h 6"/>
                  <a:gd name="T6" fmla="*/ 20 w 6"/>
                  <a:gd name="T7" fmla="*/ 24 h 6"/>
                  <a:gd name="T8" fmla="*/ 4 w 6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5"/>
                    </a:move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1" name="Freeform 529">
                <a:extLst>
                  <a:ext uri="{FF2B5EF4-FFF2-40B4-BE49-F238E27FC236}">
                    <a16:creationId xmlns:a16="http://schemas.microsoft.com/office/drawing/2014/main" id="{250D8E5B-309B-5D39-E411-C805F8CF7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5" y="1618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2" name="Freeform 530">
                <a:extLst>
                  <a:ext uri="{FF2B5EF4-FFF2-40B4-BE49-F238E27FC236}">
                    <a16:creationId xmlns:a16="http://schemas.microsoft.com/office/drawing/2014/main" id="{207278DB-D9D8-2A30-3908-90CEFAC84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603"/>
                <a:ext cx="10" cy="12"/>
              </a:xfrm>
              <a:custGeom>
                <a:avLst/>
                <a:gdLst>
                  <a:gd name="T0" fmla="*/ 4 w 5"/>
                  <a:gd name="T1" fmla="*/ 16 h 6"/>
                  <a:gd name="T2" fmla="*/ 4 w 5"/>
                  <a:gd name="T3" fmla="*/ 4 h 6"/>
                  <a:gd name="T4" fmla="*/ 16 w 5"/>
                  <a:gd name="T5" fmla="*/ 8 h 6"/>
                  <a:gd name="T6" fmla="*/ 16 w 5"/>
                  <a:gd name="T7" fmla="*/ 20 h 6"/>
                  <a:gd name="T8" fmla="*/ 4 w 5"/>
                  <a:gd name="T9" fmla="*/ 1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3" name="Freeform 531">
                <a:extLst>
                  <a:ext uri="{FF2B5EF4-FFF2-40B4-BE49-F238E27FC236}">
                    <a16:creationId xmlns:a16="http://schemas.microsoft.com/office/drawing/2014/main" id="{DA4243BE-0A38-0011-DDEC-B6B8D0012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1603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0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4" name="Freeform 532">
                <a:extLst>
                  <a:ext uri="{FF2B5EF4-FFF2-40B4-BE49-F238E27FC236}">
                    <a16:creationId xmlns:a16="http://schemas.microsoft.com/office/drawing/2014/main" id="{B07984A2-EF2C-44B3-B9E2-57DCD70D2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1609"/>
                <a:ext cx="11" cy="11"/>
              </a:xfrm>
              <a:custGeom>
                <a:avLst/>
                <a:gdLst>
                  <a:gd name="T0" fmla="*/ 0 w 5"/>
                  <a:gd name="T1" fmla="*/ 20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20 h 5"/>
                  <a:gd name="T8" fmla="*/ 0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5" name="Freeform 533">
                <a:extLst>
                  <a:ext uri="{FF2B5EF4-FFF2-40B4-BE49-F238E27FC236}">
                    <a16:creationId xmlns:a16="http://schemas.microsoft.com/office/drawing/2014/main" id="{8EDCE30A-44A4-2AA6-68CF-C5EB2C6BC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622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6" name="Freeform 534">
                <a:extLst>
                  <a:ext uri="{FF2B5EF4-FFF2-40B4-BE49-F238E27FC236}">
                    <a16:creationId xmlns:a16="http://schemas.microsoft.com/office/drawing/2014/main" id="{C0B22D32-73B1-6345-A139-B13FC9F59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4" y="1643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0 h 5"/>
                  <a:gd name="T4" fmla="*/ 24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7" name="Freeform 535">
                <a:extLst>
                  <a:ext uri="{FF2B5EF4-FFF2-40B4-BE49-F238E27FC236}">
                    <a16:creationId xmlns:a16="http://schemas.microsoft.com/office/drawing/2014/main" id="{DA523B5C-A087-A0D3-137E-B72A330038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1660"/>
                <a:ext cx="11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16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8" name="Freeform 536">
                <a:extLst>
                  <a:ext uri="{FF2B5EF4-FFF2-40B4-BE49-F238E27FC236}">
                    <a16:creationId xmlns:a16="http://schemas.microsoft.com/office/drawing/2014/main" id="{6402FB22-0F47-4CCF-A03E-AF66B2812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" y="1676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0 h 5"/>
                  <a:gd name="T4" fmla="*/ 24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9" name="Freeform 537">
                <a:extLst>
                  <a:ext uri="{FF2B5EF4-FFF2-40B4-BE49-F238E27FC236}">
                    <a16:creationId xmlns:a16="http://schemas.microsoft.com/office/drawing/2014/main" id="{8F03F321-8600-479E-FEBA-307573711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0" y="1693"/>
                <a:ext cx="13" cy="13"/>
              </a:xfrm>
              <a:custGeom>
                <a:avLst/>
                <a:gdLst>
                  <a:gd name="T0" fmla="*/ 4 w 6"/>
                  <a:gd name="T1" fmla="*/ 20 h 6"/>
                  <a:gd name="T2" fmla="*/ 4 w 6"/>
                  <a:gd name="T3" fmla="*/ 4 h 6"/>
                  <a:gd name="T4" fmla="*/ 24 w 6"/>
                  <a:gd name="T5" fmla="*/ 9 h 6"/>
                  <a:gd name="T6" fmla="*/ 20 w 6"/>
                  <a:gd name="T7" fmla="*/ 24 h 6"/>
                  <a:gd name="T8" fmla="*/ 4 w 6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0" name="Freeform 538">
                <a:extLst>
                  <a:ext uri="{FF2B5EF4-FFF2-40B4-BE49-F238E27FC236}">
                    <a16:creationId xmlns:a16="http://schemas.microsoft.com/office/drawing/2014/main" id="{45A9421E-1F61-9952-D6E2-206257344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712"/>
                <a:ext cx="11" cy="13"/>
              </a:xfrm>
              <a:custGeom>
                <a:avLst/>
                <a:gdLst>
                  <a:gd name="T0" fmla="*/ 4 w 5"/>
                  <a:gd name="T1" fmla="*/ 24 h 6"/>
                  <a:gd name="T2" fmla="*/ 4 w 5"/>
                  <a:gd name="T3" fmla="*/ 4 h 6"/>
                  <a:gd name="T4" fmla="*/ 20 w 5"/>
                  <a:gd name="T5" fmla="*/ 9 h 6"/>
                  <a:gd name="T6" fmla="*/ 20 w 5"/>
                  <a:gd name="T7" fmla="*/ 24 h 6"/>
                  <a:gd name="T8" fmla="*/ 4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1" name="Freeform 539">
                <a:extLst>
                  <a:ext uri="{FF2B5EF4-FFF2-40B4-BE49-F238E27FC236}">
                    <a16:creationId xmlns:a16="http://schemas.microsoft.com/office/drawing/2014/main" id="{888918CC-ABB7-1FFF-CB2D-08224301E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2" y="1729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2" name="Freeform 540">
                <a:extLst>
                  <a:ext uri="{FF2B5EF4-FFF2-40B4-BE49-F238E27FC236}">
                    <a16:creationId xmlns:a16="http://schemas.microsoft.com/office/drawing/2014/main" id="{975523C9-A943-4667-85AD-4D0DA7782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729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3" name="Freeform 541">
                <a:extLst>
                  <a:ext uri="{FF2B5EF4-FFF2-40B4-BE49-F238E27FC236}">
                    <a16:creationId xmlns:a16="http://schemas.microsoft.com/office/drawing/2014/main" id="{7D823B39-2692-3CCF-CA87-D4F475470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" y="1735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4 h 5"/>
                  <a:gd name="T4" fmla="*/ 24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4" name="Freeform 542">
                <a:extLst>
                  <a:ext uri="{FF2B5EF4-FFF2-40B4-BE49-F238E27FC236}">
                    <a16:creationId xmlns:a16="http://schemas.microsoft.com/office/drawing/2014/main" id="{0C35AB26-940E-108B-E2D9-0201E0C5F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1739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5" name="Freeform 543">
                <a:extLst>
                  <a:ext uri="{FF2B5EF4-FFF2-40B4-BE49-F238E27FC236}">
                    <a16:creationId xmlns:a16="http://schemas.microsoft.com/office/drawing/2014/main" id="{7DCC8778-9BE7-114B-8295-8A1AEEF35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7" y="1729"/>
                <a:ext cx="11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0 h 5"/>
                  <a:gd name="T4" fmla="*/ 20 w 5"/>
                  <a:gd name="T5" fmla="*/ 4 h 5"/>
                  <a:gd name="T6" fmla="*/ 20 w 5"/>
                  <a:gd name="T7" fmla="*/ 16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6" name="Freeform 544">
                <a:extLst>
                  <a:ext uri="{FF2B5EF4-FFF2-40B4-BE49-F238E27FC236}">
                    <a16:creationId xmlns:a16="http://schemas.microsoft.com/office/drawing/2014/main" id="{F59460CC-325F-EEC9-A4D8-7F244D02B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1710"/>
                <a:ext cx="11" cy="13"/>
              </a:xfrm>
              <a:custGeom>
                <a:avLst/>
                <a:gdLst>
                  <a:gd name="T0" fmla="*/ 0 w 5"/>
                  <a:gd name="T1" fmla="*/ 24 h 6"/>
                  <a:gd name="T2" fmla="*/ 4 w 5"/>
                  <a:gd name="T3" fmla="*/ 4 h 6"/>
                  <a:gd name="T4" fmla="*/ 20 w 5"/>
                  <a:gd name="T5" fmla="*/ 9 h 6"/>
                  <a:gd name="T6" fmla="*/ 20 w 5"/>
                  <a:gd name="T7" fmla="*/ 24 h 6"/>
                  <a:gd name="T8" fmla="*/ 0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7" name="Freeform 545">
                <a:extLst>
                  <a:ext uri="{FF2B5EF4-FFF2-40B4-BE49-F238E27FC236}">
                    <a16:creationId xmlns:a16="http://schemas.microsoft.com/office/drawing/2014/main" id="{3A315549-C8AC-8309-FDE0-C97C36666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5" y="1672"/>
                <a:ext cx="10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4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8" name="Freeform 546">
                <a:extLst>
                  <a:ext uri="{FF2B5EF4-FFF2-40B4-BE49-F238E27FC236}">
                    <a16:creationId xmlns:a16="http://schemas.microsoft.com/office/drawing/2014/main" id="{CC375798-69D9-E934-313D-2D19EA64C2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" y="1689"/>
                <a:ext cx="11" cy="13"/>
              </a:xfrm>
              <a:custGeom>
                <a:avLst/>
                <a:gdLst>
                  <a:gd name="T0" fmla="*/ 4 w 5"/>
                  <a:gd name="T1" fmla="*/ 24 h 6"/>
                  <a:gd name="T2" fmla="*/ 4 w 5"/>
                  <a:gd name="T3" fmla="*/ 4 h 6"/>
                  <a:gd name="T4" fmla="*/ 24 w 5"/>
                  <a:gd name="T5" fmla="*/ 9 h 6"/>
                  <a:gd name="T6" fmla="*/ 20 w 5"/>
                  <a:gd name="T7" fmla="*/ 24 h 6"/>
                  <a:gd name="T8" fmla="*/ 4 w 5"/>
                  <a:gd name="T9" fmla="*/ 2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5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9" name="Freeform 547">
                <a:extLst>
                  <a:ext uri="{FF2B5EF4-FFF2-40B4-BE49-F238E27FC236}">
                    <a16:creationId xmlns:a16="http://schemas.microsoft.com/office/drawing/2014/main" id="{A6416995-7E7D-29BD-6235-8621BBE7F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1723"/>
                <a:ext cx="11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16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0" name="Freeform 548">
                <a:extLst>
                  <a:ext uri="{FF2B5EF4-FFF2-40B4-BE49-F238E27FC236}">
                    <a16:creationId xmlns:a16="http://schemas.microsoft.com/office/drawing/2014/main" id="{AFCDF7CC-93FB-1C35-09E7-24432FD0F5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1714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1" name="Freeform 549">
                <a:extLst>
                  <a:ext uri="{FF2B5EF4-FFF2-40B4-BE49-F238E27FC236}">
                    <a16:creationId xmlns:a16="http://schemas.microsoft.com/office/drawing/2014/main" id="{71455CBD-B5C8-9164-24BC-AE23F30CE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702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20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2" name="Freeform 550">
                <a:extLst>
                  <a:ext uri="{FF2B5EF4-FFF2-40B4-BE49-F238E27FC236}">
                    <a16:creationId xmlns:a16="http://schemas.microsoft.com/office/drawing/2014/main" id="{7D081F8B-28BD-61B8-0A52-172EDE38E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5" y="1681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3" name="Freeform 551">
                <a:extLst>
                  <a:ext uri="{FF2B5EF4-FFF2-40B4-BE49-F238E27FC236}">
                    <a16:creationId xmlns:a16="http://schemas.microsoft.com/office/drawing/2014/main" id="{73CE7A23-1776-0F31-BD24-28439FDD9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5" y="1660"/>
                <a:ext cx="13" cy="12"/>
              </a:xfrm>
              <a:custGeom>
                <a:avLst/>
                <a:gdLst>
                  <a:gd name="T0" fmla="*/ 4 w 6"/>
                  <a:gd name="T1" fmla="*/ 16 h 6"/>
                  <a:gd name="T2" fmla="*/ 9 w 6"/>
                  <a:gd name="T3" fmla="*/ 4 h 6"/>
                  <a:gd name="T4" fmla="*/ 24 w 6"/>
                  <a:gd name="T5" fmla="*/ 8 h 6"/>
                  <a:gd name="T6" fmla="*/ 20 w 6"/>
                  <a:gd name="T7" fmla="*/ 20 h 6"/>
                  <a:gd name="T8" fmla="*/ 4 w 6"/>
                  <a:gd name="T9" fmla="*/ 1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4"/>
                    </a:move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4" name="Freeform 552">
                <a:extLst>
                  <a:ext uri="{FF2B5EF4-FFF2-40B4-BE49-F238E27FC236}">
                    <a16:creationId xmlns:a16="http://schemas.microsoft.com/office/drawing/2014/main" id="{190A7261-998B-CCF3-9D99-46E0AFCB0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641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9 w 6"/>
                  <a:gd name="T3" fmla="*/ 0 h 5"/>
                  <a:gd name="T4" fmla="*/ 24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5" name="Freeform 553">
                <a:extLst>
                  <a:ext uri="{FF2B5EF4-FFF2-40B4-BE49-F238E27FC236}">
                    <a16:creationId xmlns:a16="http://schemas.microsoft.com/office/drawing/2014/main" id="{4AB16893-EBF9-6A81-5EAD-C3C141EB13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" y="1565"/>
                <a:ext cx="10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6" name="Freeform 554">
                <a:extLst>
                  <a:ext uri="{FF2B5EF4-FFF2-40B4-BE49-F238E27FC236}">
                    <a16:creationId xmlns:a16="http://schemas.microsoft.com/office/drawing/2014/main" id="{A58AFCF6-BFD3-6BDF-1D5B-B4D24E555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1584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0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7" name="Freeform 555">
                <a:extLst>
                  <a:ext uri="{FF2B5EF4-FFF2-40B4-BE49-F238E27FC236}">
                    <a16:creationId xmlns:a16="http://schemas.microsoft.com/office/drawing/2014/main" id="{1B5EB820-84C0-DD23-636F-DF4F7E89D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1603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8" name="Freeform 556">
                <a:extLst>
                  <a:ext uri="{FF2B5EF4-FFF2-40B4-BE49-F238E27FC236}">
                    <a16:creationId xmlns:a16="http://schemas.microsoft.com/office/drawing/2014/main" id="{30359361-3C43-ED7C-3043-E06C06D19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5" y="1649"/>
                <a:ext cx="13" cy="11"/>
              </a:xfrm>
              <a:custGeom>
                <a:avLst/>
                <a:gdLst>
                  <a:gd name="T0" fmla="*/ 4 w 6"/>
                  <a:gd name="T1" fmla="*/ 20 h 5"/>
                  <a:gd name="T2" fmla="*/ 4 w 6"/>
                  <a:gd name="T3" fmla="*/ 4 h 5"/>
                  <a:gd name="T4" fmla="*/ 24 w 6"/>
                  <a:gd name="T5" fmla="*/ 4 h 5"/>
                  <a:gd name="T6" fmla="*/ 20 w 6"/>
                  <a:gd name="T7" fmla="*/ 24 h 5"/>
                  <a:gd name="T8" fmla="*/ 4 w 6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9" name="Freeform 557">
                <a:extLst>
                  <a:ext uri="{FF2B5EF4-FFF2-40B4-BE49-F238E27FC236}">
                    <a16:creationId xmlns:a16="http://schemas.microsoft.com/office/drawing/2014/main" id="{43BC1D4D-F15F-0AF8-6A04-990841403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647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0 h 5"/>
                  <a:gd name="T4" fmla="*/ 24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0" name="Freeform 558">
                <a:extLst>
                  <a:ext uri="{FF2B5EF4-FFF2-40B4-BE49-F238E27FC236}">
                    <a16:creationId xmlns:a16="http://schemas.microsoft.com/office/drawing/2014/main" id="{7DF83347-63BF-D01C-98BB-DECC93A30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7" y="1645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4 w 6"/>
                  <a:gd name="T3" fmla="*/ 0 h 5"/>
                  <a:gd name="T4" fmla="*/ 24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1" name="Freeform 559">
                <a:extLst>
                  <a:ext uri="{FF2B5EF4-FFF2-40B4-BE49-F238E27FC236}">
                    <a16:creationId xmlns:a16="http://schemas.microsoft.com/office/drawing/2014/main" id="{BA9B52F6-94D5-79A0-DF48-A045324BB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" y="1641"/>
                <a:ext cx="10" cy="10"/>
              </a:xfrm>
              <a:custGeom>
                <a:avLst/>
                <a:gdLst>
                  <a:gd name="T0" fmla="*/ 0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20 h 5"/>
                  <a:gd name="T8" fmla="*/ 0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2" name="Freeform 560">
                <a:extLst>
                  <a:ext uri="{FF2B5EF4-FFF2-40B4-BE49-F238E27FC236}">
                    <a16:creationId xmlns:a16="http://schemas.microsoft.com/office/drawing/2014/main" id="{3642F398-709B-17C1-2A61-01BA6E5C7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2" y="1620"/>
                <a:ext cx="12" cy="10"/>
              </a:xfrm>
              <a:custGeom>
                <a:avLst/>
                <a:gdLst>
                  <a:gd name="T0" fmla="*/ 4 w 6"/>
                  <a:gd name="T1" fmla="*/ 16 h 5"/>
                  <a:gd name="T2" fmla="*/ 8 w 6"/>
                  <a:gd name="T3" fmla="*/ 4 h 5"/>
                  <a:gd name="T4" fmla="*/ 20 w 6"/>
                  <a:gd name="T5" fmla="*/ 4 h 5"/>
                  <a:gd name="T6" fmla="*/ 16 w 6"/>
                  <a:gd name="T7" fmla="*/ 20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3" name="Freeform 561">
                <a:extLst>
                  <a:ext uri="{FF2B5EF4-FFF2-40B4-BE49-F238E27FC236}">
                    <a16:creationId xmlns:a16="http://schemas.microsoft.com/office/drawing/2014/main" id="{198949F7-A69C-A03D-A2B9-88CA8C959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3" y="1657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4 h 5"/>
                  <a:gd name="T4" fmla="*/ 20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4" name="Freeform 562">
                <a:extLst>
                  <a:ext uri="{FF2B5EF4-FFF2-40B4-BE49-F238E27FC236}">
                    <a16:creationId xmlns:a16="http://schemas.microsoft.com/office/drawing/2014/main" id="{18AFC345-CDF8-8B7D-9859-8ECBBD6E6C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8" y="1660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24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5" name="Freeform 563">
                <a:extLst>
                  <a:ext uri="{FF2B5EF4-FFF2-40B4-BE49-F238E27FC236}">
                    <a16:creationId xmlns:a16="http://schemas.microsoft.com/office/drawing/2014/main" id="{507B0EA4-EA85-3310-1259-A54FD5507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1643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9 w 6"/>
                  <a:gd name="T3" fmla="*/ 4 h 5"/>
                  <a:gd name="T4" fmla="*/ 24 w 6"/>
                  <a:gd name="T5" fmla="*/ 4 h 5"/>
                  <a:gd name="T6" fmla="*/ 20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6" name="Freeform 564">
                <a:extLst>
                  <a:ext uri="{FF2B5EF4-FFF2-40B4-BE49-F238E27FC236}">
                    <a16:creationId xmlns:a16="http://schemas.microsoft.com/office/drawing/2014/main" id="{1C77F4B1-5627-6F11-01EE-41C3C7689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9" y="1597"/>
                <a:ext cx="13" cy="10"/>
              </a:xfrm>
              <a:custGeom>
                <a:avLst/>
                <a:gdLst>
                  <a:gd name="T0" fmla="*/ 4 w 6"/>
                  <a:gd name="T1" fmla="*/ 16 h 5"/>
                  <a:gd name="T2" fmla="*/ 9 w 6"/>
                  <a:gd name="T3" fmla="*/ 4 h 5"/>
                  <a:gd name="T4" fmla="*/ 24 w 6"/>
                  <a:gd name="T5" fmla="*/ 4 h 5"/>
                  <a:gd name="T6" fmla="*/ 24 w 6"/>
                  <a:gd name="T7" fmla="*/ 16 h 5"/>
                  <a:gd name="T8" fmla="*/ 4 w 6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7" name="Freeform 565">
                <a:extLst>
                  <a:ext uri="{FF2B5EF4-FFF2-40B4-BE49-F238E27FC236}">
                    <a16:creationId xmlns:a16="http://schemas.microsoft.com/office/drawing/2014/main" id="{26AF17E1-198D-FD2D-EF23-B60B2B7A89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1" y="1630"/>
                <a:ext cx="10" cy="13"/>
              </a:xfrm>
              <a:custGeom>
                <a:avLst/>
                <a:gdLst>
                  <a:gd name="T0" fmla="*/ 4 w 5"/>
                  <a:gd name="T1" fmla="*/ 20 h 6"/>
                  <a:gd name="T2" fmla="*/ 4 w 5"/>
                  <a:gd name="T3" fmla="*/ 4 h 6"/>
                  <a:gd name="T4" fmla="*/ 16 w 5"/>
                  <a:gd name="T5" fmla="*/ 4 h 6"/>
                  <a:gd name="T6" fmla="*/ 16 w 5"/>
                  <a:gd name="T7" fmla="*/ 24 h 6"/>
                  <a:gd name="T8" fmla="*/ 4 w 5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8" name="Freeform 566">
                <a:extLst>
                  <a:ext uri="{FF2B5EF4-FFF2-40B4-BE49-F238E27FC236}">
                    <a16:creationId xmlns:a16="http://schemas.microsoft.com/office/drawing/2014/main" id="{8FE19D1D-6085-A6C4-ABD1-C6FF6016A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5" y="1641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16 h 6"/>
                  <a:gd name="T6" fmla="*/ 9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9" name="Freeform 567">
                <a:extLst>
                  <a:ext uri="{FF2B5EF4-FFF2-40B4-BE49-F238E27FC236}">
                    <a16:creationId xmlns:a16="http://schemas.microsoft.com/office/drawing/2014/main" id="{5292F9C3-740D-4AEF-9D7E-6CBAEA0A7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1626"/>
                <a:ext cx="11" cy="10"/>
              </a:xfrm>
              <a:custGeom>
                <a:avLst/>
                <a:gdLst>
                  <a:gd name="T0" fmla="*/ 24 w 5"/>
                  <a:gd name="T1" fmla="*/ 4 h 5"/>
                  <a:gd name="T2" fmla="*/ 20 w 5"/>
                  <a:gd name="T3" fmla="*/ 16 h 5"/>
                  <a:gd name="T4" fmla="*/ 4 w 5"/>
                  <a:gd name="T5" fmla="*/ 12 h 5"/>
                  <a:gd name="T6" fmla="*/ 4 w 5"/>
                  <a:gd name="T7" fmla="*/ 0 h 5"/>
                  <a:gd name="T8" fmla="*/ 24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3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0" name="Freeform 568">
                <a:extLst>
                  <a:ext uri="{FF2B5EF4-FFF2-40B4-BE49-F238E27FC236}">
                    <a16:creationId xmlns:a16="http://schemas.microsoft.com/office/drawing/2014/main" id="{0AB5F627-D54A-FD4B-037B-5112BC90E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" y="1620"/>
                <a:ext cx="11" cy="10"/>
              </a:xfrm>
              <a:custGeom>
                <a:avLst/>
                <a:gdLst>
                  <a:gd name="T0" fmla="*/ 20 w 5"/>
                  <a:gd name="T1" fmla="*/ 4 h 5"/>
                  <a:gd name="T2" fmla="*/ 20 w 5"/>
                  <a:gd name="T3" fmla="*/ 20 h 5"/>
                  <a:gd name="T4" fmla="*/ 4 w 5"/>
                  <a:gd name="T5" fmla="*/ 16 h 5"/>
                  <a:gd name="T6" fmla="*/ 4 w 5"/>
                  <a:gd name="T7" fmla="*/ 4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1" name="Freeform 569">
                <a:extLst>
                  <a:ext uri="{FF2B5EF4-FFF2-40B4-BE49-F238E27FC236}">
                    <a16:creationId xmlns:a16="http://schemas.microsoft.com/office/drawing/2014/main" id="{40BE6E5D-D15B-11EF-900C-E127C566CD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4" y="1624"/>
                <a:ext cx="12" cy="10"/>
              </a:xfrm>
              <a:custGeom>
                <a:avLst/>
                <a:gdLst>
                  <a:gd name="T0" fmla="*/ 20 w 6"/>
                  <a:gd name="T1" fmla="*/ 4 h 5"/>
                  <a:gd name="T2" fmla="*/ 16 w 6"/>
                  <a:gd name="T3" fmla="*/ 16 h 5"/>
                  <a:gd name="T4" fmla="*/ 4 w 6"/>
                  <a:gd name="T5" fmla="*/ 16 h 5"/>
                  <a:gd name="T6" fmla="*/ 8 w 6"/>
                  <a:gd name="T7" fmla="*/ 4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5" y="4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2" name="Freeform 570">
                <a:extLst>
                  <a:ext uri="{FF2B5EF4-FFF2-40B4-BE49-F238E27FC236}">
                    <a16:creationId xmlns:a16="http://schemas.microsoft.com/office/drawing/2014/main" id="{B984E878-8D82-91D9-8566-D4BB163D5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1550"/>
                <a:ext cx="10" cy="11"/>
              </a:xfrm>
              <a:custGeom>
                <a:avLst/>
                <a:gdLst>
                  <a:gd name="T0" fmla="*/ 20 w 5"/>
                  <a:gd name="T1" fmla="*/ 4 h 5"/>
                  <a:gd name="T2" fmla="*/ 16 w 5"/>
                  <a:gd name="T3" fmla="*/ 20 h 5"/>
                  <a:gd name="T4" fmla="*/ 4 w 5"/>
                  <a:gd name="T5" fmla="*/ 20 h 5"/>
                  <a:gd name="T6" fmla="*/ 4 w 5"/>
                  <a:gd name="T7" fmla="*/ 0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3" name="Freeform 571">
                <a:extLst>
                  <a:ext uri="{FF2B5EF4-FFF2-40B4-BE49-F238E27FC236}">
                    <a16:creationId xmlns:a16="http://schemas.microsoft.com/office/drawing/2014/main" id="{6BC0E96B-8540-9347-664D-493DDE05E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546"/>
                <a:ext cx="10" cy="11"/>
              </a:xfrm>
              <a:custGeom>
                <a:avLst/>
                <a:gdLst>
                  <a:gd name="T0" fmla="*/ 20 w 5"/>
                  <a:gd name="T1" fmla="*/ 4 h 5"/>
                  <a:gd name="T2" fmla="*/ 16 w 5"/>
                  <a:gd name="T3" fmla="*/ 24 h 5"/>
                  <a:gd name="T4" fmla="*/ 4 w 5"/>
                  <a:gd name="T5" fmla="*/ 20 h 5"/>
                  <a:gd name="T6" fmla="*/ 4 w 5"/>
                  <a:gd name="T7" fmla="*/ 4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4" name="Freeform 572">
                <a:extLst>
                  <a:ext uri="{FF2B5EF4-FFF2-40B4-BE49-F238E27FC236}">
                    <a16:creationId xmlns:a16="http://schemas.microsoft.com/office/drawing/2014/main" id="{555C2550-6148-927D-DB55-0A2B48C8E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5" y="1550"/>
                <a:ext cx="10" cy="11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20 h 5"/>
                  <a:gd name="T4" fmla="*/ 4 w 5"/>
                  <a:gd name="T5" fmla="*/ 20 h 5"/>
                  <a:gd name="T6" fmla="*/ 4 w 5"/>
                  <a:gd name="T7" fmla="*/ 0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5" name="Freeform 573">
                <a:extLst>
                  <a:ext uri="{FF2B5EF4-FFF2-40B4-BE49-F238E27FC236}">
                    <a16:creationId xmlns:a16="http://schemas.microsoft.com/office/drawing/2014/main" id="{238C157C-D98A-B500-DCB4-C148B2CAE4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1553"/>
                <a:ext cx="10" cy="12"/>
              </a:xfrm>
              <a:custGeom>
                <a:avLst/>
                <a:gdLst>
                  <a:gd name="T0" fmla="*/ 16 w 5"/>
                  <a:gd name="T1" fmla="*/ 8 h 6"/>
                  <a:gd name="T2" fmla="*/ 16 w 5"/>
                  <a:gd name="T3" fmla="*/ 20 h 6"/>
                  <a:gd name="T4" fmla="*/ 0 w 5"/>
                  <a:gd name="T5" fmla="*/ 16 h 6"/>
                  <a:gd name="T6" fmla="*/ 4 w 5"/>
                  <a:gd name="T7" fmla="*/ 4 h 6"/>
                  <a:gd name="T8" fmla="*/ 16 w 5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2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5"/>
                      <a:pt x="0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6" name="Freeform 574">
                <a:extLst>
                  <a:ext uri="{FF2B5EF4-FFF2-40B4-BE49-F238E27FC236}">
                    <a16:creationId xmlns:a16="http://schemas.microsoft.com/office/drawing/2014/main" id="{55C93EE9-54E2-40CD-E37B-885A33D47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7" y="1743"/>
                <a:ext cx="8" cy="11"/>
              </a:xfrm>
              <a:custGeom>
                <a:avLst/>
                <a:gdLst>
                  <a:gd name="T0" fmla="*/ 0 w 4"/>
                  <a:gd name="T1" fmla="*/ 15 h 5"/>
                  <a:gd name="T2" fmla="*/ 8 w 4"/>
                  <a:gd name="T3" fmla="*/ 4 h 5"/>
                  <a:gd name="T4" fmla="*/ 16 w 4"/>
                  <a:gd name="T5" fmla="*/ 15 h 5"/>
                  <a:gd name="T6" fmla="*/ 8 w 4"/>
                  <a:gd name="T7" fmla="*/ 24 h 5"/>
                  <a:gd name="T8" fmla="*/ 0 w 4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3"/>
                    </a:move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7" name="Freeform 575">
                <a:extLst>
                  <a:ext uri="{FF2B5EF4-FFF2-40B4-BE49-F238E27FC236}">
                    <a16:creationId xmlns:a16="http://schemas.microsoft.com/office/drawing/2014/main" id="{4F876891-7B84-716E-4026-BF2DE446C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" y="1741"/>
                <a:ext cx="10" cy="9"/>
              </a:xfrm>
              <a:custGeom>
                <a:avLst/>
                <a:gdLst>
                  <a:gd name="T0" fmla="*/ 0 w 5"/>
                  <a:gd name="T1" fmla="*/ 11 h 4"/>
                  <a:gd name="T2" fmla="*/ 12 w 5"/>
                  <a:gd name="T3" fmla="*/ 0 h 4"/>
                  <a:gd name="T4" fmla="*/ 20 w 5"/>
                  <a:gd name="T5" fmla="*/ 11 h 4"/>
                  <a:gd name="T6" fmla="*/ 8 w 5"/>
                  <a:gd name="T7" fmla="*/ 20 h 4"/>
                  <a:gd name="T8" fmla="*/ 0 w 5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5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8" name="Freeform 576">
                <a:extLst>
                  <a:ext uri="{FF2B5EF4-FFF2-40B4-BE49-F238E27FC236}">
                    <a16:creationId xmlns:a16="http://schemas.microsoft.com/office/drawing/2014/main" id="{13E27E08-86B3-3ECB-96B3-68FA2EA4B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1693"/>
                <a:ext cx="11" cy="11"/>
              </a:xfrm>
              <a:custGeom>
                <a:avLst/>
                <a:gdLst>
                  <a:gd name="T0" fmla="*/ 0 w 5"/>
                  <a:gd name="T1" fmla="*/ 15 h 5"/>
                  <a:gd name="T2" fmla="*/ 9 w 5"/>
                  <a:gd name="T3" fmla="*/ 0 h 5"/>
                  <a:gd name="T4" fmla="*/ 20 w 5"/>
                  <a:gd name="T5" fmla="*/ 15 h 5"/>
                  <a:gd name="T6" fmla="*/ 9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9" name="Freeform 577">
                <a:extLst>
                  <a:ext uri="{FF2B5EF4-FFF2-40B4-BE49-F238E27FC236}">
                    <a16:creationId xmlns:a16="http://schemas.microsoft.com/office/drawing/2014/main" id="{89851FB7-9BF5-002A-67B2-8ADA0398CA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1710"/>
                <a:ext cx="9" cy="8"/>
              </a:xfrm>
              <a:custGeom>
                <a:avLst/>
                <a:gdLst>
                  <a:gd name="T0" fmla="*/ 0 w 4"/>
                  <a:gd name="T1" fmla="*/ 8 h 4"/>
                  <a:gd name="T2" fmla="*/ 11 w 4"/>
                  <a:gd name="T3" fmla="*/ 0 h 4"/>
                  <a:gd name="T4" fmla="*/ 20 w 4"/>
                  <a:gd name="T5" fmla="*/ 8 h 4"/>
                  <a:gd name="T6" fmla="*/ 11 w 4"/>
                  <a:gd name="T7" fmla="*/ 16 h 4"/>
                  <a:gd name="T8" fmla="*/ 0 w 4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0" name="Freeform 578">
                <a:extLst>
                  <a:ext uri="{FF2B5EF4-FFF2-40B4-BE49-F238E27FC236}">
                    <a16:creationId xmlns:a16="http://schemas.microsoft.com/office/drawing/2014/main" id="{0A9EB634-E6F5-1FA0-4BBE-C335FEC19C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" y="1704"/>
                <a:ext cx="10" cy="10"/>
              </a:xfrm>
              <a:custGeom>
                <a:avLst/>
                <a:gdLst>
                  <a:gd name="T0" fmla="*/ 0 w 5"/>
                  <a:gd name="T1" fmla="*/ 8 h 5"/>
                  <a:gd name="T2" fmla="*/ 12 w 5"/>
                  <a:gd name="T3" fmla="*/ 0 h 5"/>
                  <a:gd name="T4" fmla="*/ 20 w 5"/>
                  <a:gd name="T5" fmla="*/ 12 h 5"/>
                  <a:gd name="T6" fmla="*/ 8 w 5"/>
                  <a:gd name="T7" fmla="*/ 20 h 5"/>
                  <a:gd name="T8" fmla="*/ 0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1" name="Freeform 579">
                <a:extLst>
                  <a:ext uri="{FF2B5EF4-FFF2-40B4-BE49-F238E27FC236}">
                    <a16:creationId xmlns:a16="http://schemas.microsoft.com/office/drawing/2014/main" id="{4B47808C-4412-8B04-8D3C-C7BAF8D3E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0" y="1622"/>
                <a:ext cx="11" cy="10"/>
              </a:xfrm>
              <a:custGeom>
                <a:avLst/>
                <a:gdLst>
                  <a:gd name="T0" fmla="*/ 0 w 5"/>
                  <a:gd name="T1" fmla="*/ 8 h 5"/>
                  <a:gd name="T2" fmla="*/ 15 w 5"/>
                  <a:gd name="T3" fmla="*/ 0 h 5"/>
                  <a:gd name="T4" fmla="*/ 24 w 5"/>
                  <a:gd name="T5" fmla="*/ 8 h 5"/>
                  <a:gd name="T6" fmla="*/ 9 w 5"/>
                  <a:gd name="T7" fmla="*/ 16 h 5"/>
                  <a:gd name="T8" fmla="*/ 0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5" y="4"/>
                      <a:pt x="4" y="5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2" name="Freeform 580">
                <a:extLst>
                  <a:ext uri="{FF2B5EF4-FFF2-40B4-BE49-F238E27FC236}">
                    <a16:creationId xmlns:a16="http://schemas.microsoft.com/office/drawing/2014/main" id="{A81221CF-F582-1D7B-232F-E351D0255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1645"/>
                <a:ext cx="9" cy="8"/>
              </a:xfrm>
              <a:custGeom>
                <a:avLst/>
                <a:gdLst>
                  <a:gd name="T0" fmla="*/ 0 w 4"/>
                  <a:gd name="T1" fmla="*/ 8 h 4"/>
                  <a:gd name="T2" fmla="*/ 11 w 4"/>
                  <a:gd name="T3" fmla="*/ 0 h 4"/>
                  <a:gd name="T4" fmla="*/ 20 w 4"/>
                  <a:gd name="T5" fmla="*/ 8 h 4"/>
                  <a:gd name="T6" fmla="*/ 11 w 4"/>
                  <a:gd name="T7" fmla="*/ 16 h 4"/>
                  <a:gd name="T8" fmla="*/ 0 w 4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3" name="Freeform 581">
                <a:extLst>
                  <a:ext uri="{FF2B5EF4-FFF2-40B4-BE49-F238E27FC236}">
                    <a16:creationId xmlns:a16="http://schemas.microsoft.com/office/drawing/2014/main" id="{5A79FEA8-A17E-4000-7FDB-06549BB10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" y="1636"/>
                <a:ext cx="11" cy="9"/>
              </a:xfrm>
              <a:custGeom>
                <a:avLst/>
                <a:gdLst>
                  <a:gd name="T0" fmla="*/ 0 w 5"/>
                  <a:gd name="T1" fmla="*/ 11 h 4"/>
                  <a:gd name="T2" fmla="*/ 9 w 5"/>
                  <a:gd name="T3" fmla="*/ 0 h 4"/>
                  <a:gd name="T4" fmla="*/ 24 w 5"/>
                  <a:gd name="T5" fmla="*/ 11 h 4"/>
                  <a:gd name="T6" fmla="*/ 9 w 5"/>
                  <a:gd name="T7" fmla="*/ 20 h 4"/>
                  <a:gd name="T8" fmla="*/ 0 w 5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4" name="Freeform 582">
                <a:extLst>
                  <a:ext uri="{FF2B5EF4-FFF2-40B4-BE49-F238E27FC236}">
                    <a16:creationId xmlns:a16="http://schemas.microsoft.com/office/drawing/2014/main" id="{68CECE3B-1855-31EA-15BE-AAD6F7AE2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" y="1630"/>
                <a:ext cx="11" cy="11"/>
              </a:xfrm>
              <a:custGeom>
                <a:avLst/>
                <a:gdLst>
                  <a:gd name="T0" fmla="*/ 0 w 5"/>
                  <a:gd name="T1" fmla="*/ 9 h 5"/>
                  <a:gd name="T2" fmla="*/ 9 w 5"/>
                  <a:gd name="T3" fmla="*/ 0 h 5"/>
                  <a:gd name="T4" fmla="*/ 20 w 5"/>
                  <a:gd name="T5" fmla="*/ 9 h 5"/>
                  <a:gd name="T6" fmla="*/ 9 w 5"/>
                  <a:gd name="T7" fmla="*/ 24 h 5"/>
                  <a:gd name="T8" fmla="*/ 0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4" y="2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5" name="Freeform 583">
                <a:extLst>
                  <a:ext uri="{FF2B5EF4-FFF2-40B4-BE49-F238E27FC236}">
                    <a16:creationId xmlns:a16="http://schemas.microsoft.com/office/drawing/2014/main" id="{A157156B-A1F5-6BFF-A2CE-CE051BFC6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1645"/>
                <a:ext cx="11" cy="10"/>
              </a:xfrm>
              <a:custGeom>
                <a:avLst/>
                <a:gdLst>
                  <a:gd name="T0" fmla="*/ 0 w 5"/>
                  <a:gd name="T1" fmla="*/ 12 h 5"/>
                  <a:gd name="T2" fmla="*/ 15 w 5"/>
                  <a:gd name="T3" fmla="*/ 4 h 5"/>
                  <a:gd name="T4" fmla="*/ 24 w 5"/>
                  <a:gd name="T5" fmla="*/ 12 h 5"/>
                  <a:gd name="T6" fmla="*/ 15 w 5"/>
                  <a:gd name="T7" fmla="*/ 20 h 5"/>
                  <a:gd name="T8" fmla="*/ 0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6" name="Freeform 584">
                <a:extLst>
                  <a:ext uri="{FF2B5EF4-FFF2-40B4-BE49-F238E27FC236}">
                    <a16:creationId xmlns:a16="http://schemas.microsoft.com/office/drawing/2014/main" id="{1C2ED773-648F-229F-A33F-C42BF9074B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" y="1664"/>
                <a:ext cx="11" cy="10"/>
              </a:xfrm>
              <a:custGeom>
                <a:avLst/>
                <a:gdLst>
                  <a:gd name="T0" fmla="*/ 0 w 5"/>
                  <a:gd name="T1" fmla="*/ 8 h 5"/>
                  <a:gd name="T2" fmla="*/ 15 w 5"/>
                  <a:gd name="T3" fmla="*/ 0 h 5"/>
                  <a:gd name="T4" fmla="*/ 24 w 5"/>
                  <a:gd name="T5" fmla="*/ 8 h 5"/>
                  <a:gd name="T6" fmla="*/ 9 w 5"/>
                  <a:gd name="T7" fmla="*/ 16 h 5"/>
                  <a:gd name="T8" fmla="*/ 0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5" y="4"/>
                      <a:pt x="4" y="5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" name="Freeform 585">
                <a:extLst>
                  <a:ext uri="{FF2B5EF4-FFF2-40B4-BE49-F238E27FC236}">
                    <a16:creationId xmlns:a16="http://schemas.microsoft.com/office/drawing/2014/main" id="{7AA51353-4B51-7DCF-8F8B-CFA388FBE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678"/>
                <a:ext cx="10" cy="11"/>
              </a:xfrm>
              <a:custGeom>
                <a:avLst/>
                <a:gdLst>
                  <a:gd name="T0" fmla="*/ 0 w 5"/>
                  <a:gd name="T1" fmla="*/ 9 h 5"/>
                  <a:gd name="T2" fmla="*/ 8 w 5"/>
                  <a:gd name="T3" fmla="*/ 0 h 5"/>
                  <a:gd name="T4" fmla="*/ 16 w 5"/>
                  <a:gd name="T5" fmla="*/ 15 h 5"/>
                  <a:gd name="T6" fmla="*/ 8 w 5"/>
                  <a:gd name="T7" fmla="*/ 24 h 5"/>
                  <a:gd name="T8" fmla="*/ 0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" name="Freeform 586">
                <a:extLst>
                  <a:ext uri="{FF2B5EF4-FFF2-40B4-BE49-F238E27FC236}">
                    <a16:creationId xmlns:a16="http://schemas.microsoft.com/office/drawing/2014/main" id="{E5573221-F2DE-62A4-F6F9-21D030F8E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1" y="1626"/>
                <a:ext cx="11" cy="8"/>
              </a:xfrm>
              <a:custGeom>
                <a:avLst/>
                <a:gdLst>
                  <a:gd name="T0" fmla="*/ 0 w 5"/>
                  <a:gd name="T1" fmla="*/ 8 h 4"/>
                  <a:gd name="T2" fmla="*/ 9 w 5"/>
                  <a:gd name="T3" fmla="*/ 0 h 4"/>
                  <a:gd name="T4" fmla="*/ 20 w 5"/>
                  <a:gd name="T5" fmla="*/ 8 h 4"/>
                  <a:gd name="T6" fmla="*/ 9 w 5"/>
                  <a:gd name="T7" fmla="*/ 16 h 4"/>
                  <a:gd name="T8" fmla="*/ 0 w 5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4" y="0"/>
                      <a:pt x="5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" name="Freeform 587">
                <a:extLst>
                  <a:ext uri="{FF2B5EF4-FFF2-40B4-BE49-F238E27FC236}">
                    <a16:creationId xmlns:a16="http://schemas.microsoft.com/office/drawing/2014/main" id="{72743CBC-3053-8872-15E9-8C80DC4BF1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" y="1748"/>
                <a:ext cx="11" cy="10"/>
              </a:xfrm>
              <a:custGeom>
                <a:avLst/>
                <a:gdLst>
                  <a:gd name="T0" fmla="*/ 0 w 5"/>
                  <a:gd name="T1" fmla="*/ 8 h 5"/>
                  <a:gd name="T2" fmla="*/ 15 w 5"/>
                  <a:gd name="T3" fmla="*/ 0 h 5"/>
                  <a:gd name="T4" fmla="*/ 24 w 5"/>
                  <a:gd name="T5" fmla="*/ 12 h 5"/>
                  <a:gd name="T6" fmla="*/ 9 w 5"/>
                  <a:gd name="T7" fmla="*/ 20 h 5"/>
                  <a:gd name="T8" fmla="*/ 0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0" name="Freeform 588">
                <a:extLst>
                  <a:ext uri="{FF2B5EF4-FFF2-40B4-BE49-F238E27FC236}">
                    <a16:creationId xmlns:a16="http://schemas.microsoft.com/office/drawing/2014/main" id="{BB09EF20-B525-2072-8A47-607855ED0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3" y="1729"/>
                <a:ext cx="11" cy="8"/>
              </a:xfrm>
              <a:custGeom>
                <a:avLst/>
                <a:gdLst>
                  <a:gd name="T0" fmla="*/ 0 w 5"/>
                  <a:gd name="T1" fmla="*/ 8 h 4"/>
                  <a:gd name="T2" fmla="*/ 15 w 5"/>
                  <a:gd name="T3" fmla="*/ 0 h 4"/>
                  <a:gd name="T4" fmla="*/ 24 w 5"/>
                  <a:gd name="T5" fmla="*/ 8 h 4"/>
                  <a:gd name="T6" fmla="*/ 9 w 5"/>
                  <a:gd name="T7" fmla="*/ 16 h 4"/>
                  <a:gd name="T8" fmla="*/ 0 w 5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5" y="4"/>
                      <a:pt x="4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1" name="Freeform 589">
                <a:extLst>
                  <a:ext uri="{FF2B5EF4-FFF2-40B4-BE49-F238E27FC236}">
                    <a16:creationId xmlns:a16="http://schemas.microsoft.com/office/drawing/2014/main" id="{04F5D9A0-92A9-430D-0289-FB23228CE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1634"/>
                <a:ext cx="10" cy="11"/>
              </a:xfrm>
              <a:custGeom>
                <a:avLst/>
                <a:gdLst>
                  <a:gd name="T0" fmla="*/ 0 w 5"/>
                  <a:gd name="T1" fmla="*/ 9 h 5"/>
                  <a:gd name="T2" fmla="*/ 12 w 5"/>
                  <a:gd name="T3" fmla="*/ 0 h 5"/>
                  <a:gd name="T4" fmla="*/ 20 w 5"/>
                  <a:gd name="T5" fmla="*/ 15 h 5"/>
                  <a:gd name="T6" fmla="*/ 12 w 5"/>
                  <a:gd name="T7" fmla="*/ 24 h 5"/>
                  <a:gd name="T8" fmla="*/ 0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" name="Freeform 590">
                <a:extLst>
                  <a:ext uri="{FF2B5EF4-FFF2-40B4-BE49-F238E27FC236}">
                    <a16:creationId xmlns:a16="http://schemas.microsoft.com/office/drawing/2014/main" id="{B6D27559-D390-A62C-CE9F-A690FB389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" y="1645"/>
                <a:ext cx="8" cy="10"/>
              </a:xfrm>
              <a:custGeom>
                <a:avLst/>
                <a:gdLst>
                  <a:gd name="T0" fmla="*/ 0 w 4"/>
                  <a:gd name="T1" fmla="*/ 8 h 5"/>
                  <a:gd name="T2" fmla="*/ 8 w 4"/>
                  <a:gd name="T3" fmla="*/ 0 h 5"/>
                  <a:gd name="T4" fmla="*/ 16 w 4"/>
                  <a:gd name="T5" fmla="*/ 12 h 5"/>
                  <a:gd name="T6" fmla="*/ 8 w 4"/>
                  <a:gd name="T7" fmla="*/ 20 h 5"/>
                  <a:gd name="T8" fmla="*/ 0 w 4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3" name="Freeform 591">
                <a:extLst>
                  <a:ext uri="{FF2B5EF4-FFF2-40B4-BE49-F238E27FC236}">
                    <a16:creationId xmlns:a16="http://schemas.microsoft.com/office/drawing/2014/main" id="{B83228BE-CC12-4192-F05A-EAF12CC9DE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8" y="1657"/>
                <a:ext cx="11" cy="11"/>
              </a:xfrm>
              <a:custGeom>
                <a:avLst/>
                <a:gdLst>
                  <a:gd name="T0" fmla="*/ 0 w 5"/>
                  <a:gd name="T1" fmla="*/ 15 h 5"/>
                  <a:gd name="T2" fmla="*/ 15 w 5"/>
                  <a:gd name="T3" fmla="*/ 4 h 5"/>
                  <a:gd name="T4" fmla="*/ 24 w 5"/>
                  <a:gd name="T5" fmla="*/ 15 h 5"/>
                  <a:gd name="T6" fmla="*/ 9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5" y="4"/>
                      <a:pt x="3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4" name="Freeform 592">
                <a:extLst>
                  <a:ext uri="{FF2B5EF4-FFF2-40B4-BE49-F238E27FC236}">
                    <a16:creationId xmlns:a16="http://schemas.microsoft.com/office/drawing/2014/main" id="{E5E074F8-0F14-A687-60A0-F6DCF84ED0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2" y="1743"/>
                <a:ext cx="10" cy="11"/>
              </a:xfrm>
              <a:custGeom>
                <a:avLst/>
                <a:gdLst>
                  <a:gd name="T0" fmla="*/ 0 w 5"/>
                  <a:gd name="T1" fmla="*/ 15 h 5"/>
                  <a:gd name="T2" fmla="*/ 12 w 5"/>
                  <a:gd name="T3" fmla="*/ 4 h 5"/>
                  <a:gd name="T4" fmla="*/ 20 w 5"/>
                  <a:gd name="T5" fmla="*/ 15 h 5"/>
                  <a:gd name="T6" fmla="*/ 12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5" name="Freeform 593">
                <a:extLst>
                  <a:ext uri="{FF2B5EF4-FFF2-40B4-BE49-F238E27FC236}">
                    <a16:creationId xmlns:a16="http://schemas.microsoft.com/office/drawing/2014/main" id="{BBE65CFE-2750-3239-4BF3-834FC9A9F1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5" y="1725"/>
                <a:ext cx="10" cy="10"/>
              </a:xfrm>
              <a:custGeom>
                <a:avLst/>
                <a:gdLst>
                  <a:gd name="T0" fmla="*/ 4 w 5"/>
                  <a:gd name="T1" fmla="*/ 8 h 5"/>
                  <a:gd name="T2" fmla="*/ 12 w 5"/>
                  <a:gd name="T3" fmla="*/ 0 h 5"/>
                  <a:gd name="T4" fmla="*/ 20 w 5"/>
                  <a:gd name="T5" fmla="*/ 12 h 5"/>
                  <a:gd name="T6" fmla="*/ 12 w 5"/>
                  <a:gd name="T7" fmla="*/ 20 h 5"/>
                  <a:gd name="T8" fmla="*/ 4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6" name="Freeform 594">
                <a:extLst>
                  <a:ext uri="{FF2B5EF4-FFF2-40B4-BE49-F238E27FC236}">
                    <a16:creationId xmlns:a16="http://schemas.microsoft.com/office/drawing/2014/main" id="{4256B138-8CC1-4984-7615-61548048E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1708"/>
                <a:ext cx="11" cy="10"/>
              </a:xfrm>
              <a:custGeom>
                <a:avLst/>
                <a:gdLst>
                  <a:gd name="T0" fmla="*/ 0 w 5"/>
                  <a:gd name="T1" fmla="*/ 8 h 5"/>
                  <a:gd name="T2" fmla="*/ 15 w 5"/>
                  <a:gd name="T3" fmla="*/ 0 h 5"/>
                  <a:gd name="T4" fmla="*/ 24 w 5"/>
                  <a:gd name="T5" fmla="*/ 12 h 5"/>
                  <a:gd name="T6" fmla="*/ 9 w 5"/>
                  <a:gd name="T7" fmla="*/ 20 h 5"/>
                  <a:gd name="T8" fmla="*/ 0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7" name="Freeform 595">
                <a:extLst>
                  <a:ext uri="{FF2B5EF4-FFF2-40B4-BE49-F238E27FC236}">
                    <a16:creationId xmlns:a16="http://schemas.microsoft.com/office/drawing/2014/main" id="{679DCC47-0EA2-9BE3-1719-5A3C0768E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" y="1691"/>
                <a:ext cx="11" cy="8"/>
              </a:xfrm>
              <a:custGeom>
                <a:avLst/>
                <a:gdLst>
                  <a:gd name="T0" fmla="*/ 4 w 5"/>
                  <a:gd name="T1" fmla="*/ 8 h 4"/>
                  <a:gd name="T2" fmla="*/ 15 w 5"/>
                  <a:gd name="T3" fmla="*/ 0 h 4"/>
                  <a:gd name="T4" fmla="*/ 24 w 5"/>
                  <a:gd name="T5" fmla="*/ 8 h 4"/>
                  <a:gd name="T6" fmla="*/ 15 w 5"/>
                  <a:gd name="T7" fmla="*/ 16 h 4"/>
                  <a:gd name="T8" fmla="*/ 4 w 5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5" y="3"/>
                      <a:pt x="4" y="4"/>
                      <a:pt x="3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8" name="Freeform 596">
                <a:extLst>
                  <a:ext uri="{FF2B5EF4-FFF2-40B4-BE49-F238E27FC236}">
                    <a16:creationId xmlns:a16="http://schemas.microsoft.com/office/drawing/2014/main" id="{B909EE98-CABB-3900-5688-247D24AB8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8" y="1672"/>
                <a:ext cx="10" cy="11"/>
              </a:xfrm>
              <a:custGeom>
                <a:avLst/>
                <a:gdLst>
                  <a:gd name="T0" fmla="*/ 0 w 5"/>
                  <a:gd name="T1" fmla="*/ 15 h 5"/>
                  <a:gd name="T2" fmla="*/ 12 w 5"/>
                  <a:gd name="T3" fmla="*/ 4 h 5"/>
                  <a:gd name="T4" fmla="*/ 20 w 5"/>
                  <a:gd name="T5" fmla="*/ 15 h 5"/>
                  <a:gd name="T6" fmla="*/ 12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9" name="Freeform 597">
                <a:extLst>
                  <a:ext uri="{FF2B5EF4-FFF2-40B4-BE49-F238E27FC236}">
                    <a16:creationId xmlns:a16="http://schemas.microsoft.com/office/drawing/2014/main" id="{9FE35A91-4D84-B471-30F3-493560934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1720"/>
                <a:ext cx="10" cy="11"/>
              </a:xfrm>
              <a:custGeom>
                <a:avLst/>
                <a:gdLst>
                  <a:gd name="T0" fmla="*/ 0 w 5"/>
                  <a:gd name="T1" fmla="*/ 15 h 5"/>
                  <a:gd name="T2" fmla="*/ 12 w 5"/>
                  <a:gd name="T3" fmla="*/ 0 h 5"/>
                  <a:gd name="T4" fmla="*/ 20 w 5"/>
                  <a:gd name="T5" fmla="*/ 15 h 5"/>
                  <a:gd name="T6" fmla="*/ 8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0" name="Freeform 598">
                <a:extLst>
                  <a:ext uri="{FF2B5EF4-FFF2-40B4-BE49-F238E27FC236}">
                    <a16:creationId xmlns:a16="http://schemas.microsoft.com/office/drawing/2014/main" id="{F615E855-80FB-D853-3650-B35A38D22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3" y="1739"/>
                <a:ext cx="10" cy="11"/>
              </a:xfrm>
              <a:custGeom>
                <a:avLst/>
                <a:gdLst>
                  <a:gd name="T0" fmla="*/ 0 w 5"/>
                  <a:gd name="T1" fmla="*/ 15 h 5"/>
                  <a:gd name="T2" fmla="*/ 12 w 5"/>
                  <a:gd name="T3" fmla="*/ 0 h 5"/>
                  <a:gd name="T4" fmla="*/ 20 w 5"/>
                  <a:gd name="T5" fmla="*/ 15 h 5"/>
                  <a:gd name="T6" fmla="*/ 8 w 5"/>
                  <a:gd name="T7" fmla="*/ 24 h 5"/>
                  <a:gd name="T8" fmla="*/ 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1" name="Freeform 599">
                <a:extLst>
                  <a:ext uri="{FF2B5EF4-FFF2-40B4-BE49-F238E27FC236}">
                    <a16:creationId xmlns:a16="http://schemas.microsoft.com/office/drawing/2014/main" id="{0BA3C832-4C5A-1166-EFF5-A932D9D60A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7" y="1756"/>
                <a:ext cx="8" cy="11"/>
              </a:xfrm>
              <a:custGeom>
                <a:avLst/>
                <a:gdLst>
                  <a:gd name="T0" fmla="*/ 0 w 4"/>
                  <a:gd name="T1" fmla="*/ 9 h 5"/>
                  <a:gd name="T2" fmla="*/ 8 w 4"/>
                  <a:gd name="T3" fmla="*/ 0 h 5"/>
                  <a:gd name="T4" fmla="*/ 16 w 4"/>
                  <a:gd name="T5" fmla="*/ 15 h 5"/>
                  <a:gd name="T6" fmla="*/ 8 w 4"/>
                  <a:gd name="T7" fmla="*/ 24 h 5"/>
                  <a:gd name="T8" fmla="*/ 0 w 4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0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2" name="Freeform 600">
                <a:extLst>
                  <a:ext uri="{FF2B5EF4-FFF2-40B4-BE49-F238E27FC236}">
                    <a16:creationId xmlns:a16="http://schemas.microsoft.com/office/drawing/2014/main" id="{CADEB4BE-3ABC-692A-C8D7-895A562CB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1" y="1735"/>
                <a:ext cx="10" cy="11"/>
              </a:xfrm>
              <a:custGeom>
                <a:avLst/>
                <a:gdLst>
                  <a:gd name="T0" fmla="*/ 0 w 5"/>
                  <a:gd name="T1" fmla="*/ 9 h 5"/>
                  <a:gd name="T2" fmla="*/ 12 w 5"/>
                  <a:gd name="T3" fmla="*/ 0 h 5"/>
                  <a:gd name="T4" fmla="*/ 20 w 5"/>
                  <a:gd name="T5" fmla="*/ 15 h 5"/>
                  <a:gd name="T6" fmla="*/ 8 w 5"/>
                  <a:gd name="T7" fmla="*/ 24 h 5"/>
                  <a:gd name="T8" fmla="*/ 0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3" name="Freeform 601">
                <a:extLst>
                  <a:ext uri="{FF2B5EF4-FFF2-40B4-BE49-F238E27FC236}">
                    <a16:creationId xmlns:a16="http://schemas.microsoft.com/office/drawing/2014/main" id="{234468A3-F144-E476-A72F-0AA960F1B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1" y="1754"/>
                <a:ext cx="9" cy="10"/>
              </a:xfrm>
              <a:custGeom>
                <a:avLst/>
                <a:gdLst>
                  <a:gd name="T0" fmla="*/ 0 w 4"/>
                  <a:gd name="T1" fmla="*/ 8 h 5"/>
                  <a:gd name="T2" fmla="*/ 11 w 4"/>
                  <a:gd name="T3" fmla="*/ 0 h 5"/>
                  <a:gd name="T4" fmla="*/ 20 w 4"/>
                  <a:gd name="T5" fmla="*/ 12 h 5"/>
                  <a:gd name="T6" fmla="*/ 11 w 4"/>
                  <a:gd name="T7" fmla="*/ 20 h 5"/>
                  <a:gd name="T8" fmla="*/ 0 w 4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0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4" name="Freeform 602">
                <a:extLst>
                  <a:ext uri="{FF2B5EF4-FFF2-40B4-BE49-F238E27FC236}">
                    <a16:creationId xmlns:a16="http://schemas.microsoft.com/office/drawing/2014/main" id="{0D094512-6460-7BC5-3371-3EE5E243E7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9" y="1634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0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5" name="Freeform 603">
                <a:extLst>
                  <a:ext uri="{FF2B5EF4-FFF2-40B4-BE49-F238E27FC236}">
                    <a16:creationId xmlns:a16="http://schemas.microsoft.com/office/drawing/2014/main" id="{463358E5-66C3-8F13-8659-99D5E8933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1689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4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4" y="5"/>
                      <a:pt x="3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6" name="Freeform 604">
                <a:extLst>
                  <a:ext uri="{FF2B5EF4-FFF2-40B4-BE49-F238E27FC236}">
                    <a16:creationId xmlns:a16="http://schemas.microsoft.com/office/drawing/2014/main" id="{41E62925-05CB-B1E9-CED1-9C8AD6A652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1660"/>
                <a:ext cx="10" cy="10"/>
              </a:xfrm>
              <a:custGeom>
                <a:avLst/>
                <a:gdLst>
                  <a:gd name="T0" fmla="*/ 16 w 5"/>
                  <a:gd name="T1" fmla="*/ 12 h 5"/>
                  <a:gd name="T2" fmla="*/ 8 w 5"/>
                  <a:gd name="T3" fmla="*/ 20 h 5"/>
                  <a:gd name="T4" fmla="*/ 0 w 5"/>
                  <a:gd name="T5" fmla="*/ 12 h 5"/>
                  <a:gd name="T6" fmla="*/ 12 w 5"/>
                  <a:gd name="T7" fmla="*/ 4 h 5"/>
                  <a:gd name="T8" fmla="*/ 16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4" y="5"/>
                      <a:pt x="3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7" name="Freeform 605">
                <a:extLst>
                  <a:ext uri="{FF2B5EF4-FFF2-40B4-BE49-F238E27FC236}">
                    <a16:creationId xmlns:a16="http://schemas.microsoft.com/office/drawing/2014/main" id="{4705A16E-BD35-FBA8-2724-29C5E7F32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5" y="1655"/>
                <a:ext cx="10" cy="11"/>
              </a:xfrm>
              <a:custGeom>
                <a:avLst/>
                <a:gdLst>
                  <a:gd name="T0" fmla="*/ 20 w 5"/>
                  <a:gd name="T1" fmla="*/ 15 h 5"/>
                  <a:gd name="T2" fmla="*/ 8 w 5"/>
                  <a:gd name="T3" fmla="*/ 24 h 5"/>
                  <a:gd name="T4" fmla="*/ 0 w 5"/>
                  <a:gd name="T5" fmla="*/ 9 h 5"/>
                  <a:gd name="T6" fmla="*/ 12 w 5"/>
                  <a:gd name="T7" fmla="*/ 0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8" name="Freeform 606">
                <a:extLst>
                  <a:ext uri="{FF2B5EF4-FFF2-40B4-BE49-F238E27FC236}">
                    <a16:creationId xmlns:a16="http://schemas.microsoft.com/office/drawing/2014/main" id="{A7DB90D7-E610-D643-49CF-14D02B6A54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1672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4" y="4"/>
                      <a:pt x="3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8" name="Group 808">
              <a:extLst>
                <a:ext uri="{FF2B5EF4-FFF2-40B4-BE49-F238E27FC236}">
                  <a16:creationId xmlns:a16="http://schemas.microsoft.com/office/drawing/2014/main" id="{3C72FCE1-9C34-AB3F-D265-6B8668FE1E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0" y="1490"/>
              <a:ext cx="2577" cy="1183"/>
              <a:chOff x="1250" y="1490"/>
              <a:chExt cx="2577" cy="1183"/>
            </a:xfrm>
          </p:grpSpPr>
          <p:sp>
            <p:nvSpPr>
              <p:cNvPr id="8429" name="Freeform 608">
                <a:extLst>
                  <a:ext uri="{FF2B5EF4-FFF2-40B4-BE49-F238E27FC236}">
                    <a16:creationId xmlns:a16="http://schemas.microsoft.com/office/drawing/2014/main" id="{7F9F1255-AF53-E852-7FDF-D6BD5B0E5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1775"/>
                <a:ext cx="8" cy="10"/>
              </a:xfrm>
              <a:custGeom>
                <a:avLst/>
                <a:gdLst>
                  <a:gd name="T0" fmla="*/ 4 w 4"/>
                  <a:gd name="T1" fmla="*/ 16 h 5"/>
                  <a:gd name="T2" fmla="*/ 0 w 4"/>
                  <a:gd name="T3" fmla="*/ 4 h 5"/>
                  <a:gd name="T4" fmla="*/ 12 w 4"/>
                  <a:gd name="T5" fmla="*/ 4 h 5"/>
                  <a:gd name="T6" fmla="*/ 16 w 4"/>
                  <a:gd name="T7" fmla="*/ 12 h 5"/>
                  <a:gd name="T8" fmla="*/ 4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0" name="Freeform 609">
                <a:extLst>
                  <a:ext uri="{FF2B5EF4-FFF2-40B4-BE49-F238E27FC236}">
                    <a16:creationId xmlns:a16="http://schemas.microsoft.com/office/drawing/2014/main" id="{DAFF3DE4-B02A-D2AD-8929-E9A6E8FDE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1754"/>
                <a:ext cx="8" cy="10"/>
              </a:xfrm>
              <a:custGeom>
                <a:avLst/>
                <a:gdLst>
                  <a:gd name="T0" fmla="*/ 4 w 4"/>
                  <a:gd name="T1" fmla="*/ 16 h 5"/>
                  <a:gd name="T2" fmla="*/ 0 w 4"/>
                  <a:gd name="T3" fmla="*/ 4 h 5"/>
                  <a:gd name="T4" fmla="*/ 12 w 4"/>
                  <a:gd name="T5" fmla="*/ 4 h 5"/>
                  <a:gd name="T6" fmla="*/ 16 w 4"/>
                  <a:gd name="T7" fmla="*/ 12 h 5"/>
                  <a:gd name="T8" fmla="*/ 4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2"/>
                      <a:pt x="0" y="1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4" y="3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1" name="Freeform 610">
                <a:extLst>
                  <a:ext uri="{FF2B5EF4-FFF2-40B4-BE49-F238E27FC236}">
                    <a16:creationId xmlns:a16="http://schemas.microsoft.com/office/drawing/2014/main" id="{3950EB0C-1880-FB7F-743D-D9BFF2C5C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1741"/>
                <a:ext cx="11" cy="9"/>
              </a:xfrm>
              <a:custGeom>
                <a:avLst/>
                <a:gdLst>
                  <a:gd name="T0" fmla="*/ 9 w 5"/>
                  <a:gd name="T1" fmla="*/ 20 h 4"/>
                  <a:gd name="T2" fmla="*/ 4 w 5"/>
                  <a:gd name="T3" fmla="*/ 5 h 4"/>
                  <a:gd name="T4" fmla="*/ 20 w 5"/>
                  <a:gd name="T5" fmla="*/ 0 h 4"/>
                  <a:gd name="T6" fmla="*/ 20 w 5"/>
                  <a:gd name="T7" fmla="*/ 16 h 4"/>
                  <a:gd name="T8" fmla="*/ 9 w 5"/>
                  <a:gd name="T9" fmla="*/ 2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cubicBezTo>
                      <a:pt x="1" y="3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5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2" name="Freeform 611">
                <a:extLst>
                  <a:ext uri="{FF2B5EF4-FFF2-40B4-BE49-F238E27FC236}">
                    <a16:creationId xmlns:a16="http://schemas.microsoft.com/office/drawing/2014/main" id="{10BE662E-B2CE-E16F-BD29-EE6FF70243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1754"/>
                <a:ext cx="8" cy="10"/>
              </a:xfrm>
              <a:custGeom>
                <a:avLst/>
                <a:gdLst>
                  <a:gd name="T0" fmla="*/ 4 w 4"/>
                  <a:gd name="T1" fmla="*/ 16 h 5"/>
                  <a:gd name="T2" fmla="*/ 0 w 4"/>
                  <a:gd name="T3" fmla="*/ 8 h 5"/>
                  <a:gd name="T4" fmla="*/ 12 w 4"/>
                  <a:gd name="T5" fmla="*/ 4 h 5"/>
                  <a:gd name="T6" fmla="*/ 16 w 4"/>
                  <a:gd name="T7" fmla="*/ 16 h 5"/>
                  <a:gd name="T8" fmla="*/ 4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2"/>
                      <a:pt x="4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3" name="Freeform 612">
                <a:extLst>
                  <a:ext uri="{FF2B5EF4-FFF2-40B4-BE49-F238E27FC236}">
                    <a16:creationId xmlns:a16="http://schemas.microsoft.com/office/drawing/2014/main" id="{A9B37E88-3843-C07B-8A7A-738818487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1767"/>
                <a:ext cx="8" cy="10"/>
              </a:xfrm>
              <a:custGeom>
                <a:avLst/>
                <a:gdLst>
                  <a:gd name="T0" fmla="*/ 4 w 4"/>
                  <a:gd name="T1" fmla="*/ 16 h 5"/>
                  <a:gd name="T2" fmla="*/ 4 w 4"/>
                  <a:gd name="T3" fmla="*/ 4 h 5"/>
                  <a:gd name="T4" fmla="*/ 12 w 4"/>
                  <a:gd name="T5" fmla="*/ 4 h 5"/>
                  <a:gd name="T6" fmla="*/ 16 w 4"/>
                  <a:gd name="T7" fmla="*/ 12 h 5"/>
                  <a:gd name="T8" fmla="*/ 4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4" name="Freeform 613">
                <a:extLst>
                  <a:ext uri="{FF2B5EF4-FFF2-40B4-BE49-F238E27FC236}">
                    <a16:creationId xmlns:a16="http://schemas.microsoft.com/office/drawing/2014/main" id="{DFF98B4F-9279-5BB8-44F8-4B1381D25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1788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8 h 5"/>
                  <a:gd name="T4" fmla="*/ 15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3"/>
                      <a:pt x="4" y="4"/>
                    </a:cubicBezTo>
                    <a:cubicBezTo>
                      <a:pt x="4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5" name="Freeform 614">
                <a:extLst>
                  <a:ext uri="{FF2B5EF4-FFF2-40B4-BE49-F238E27FC236}">
                    <a16:creationId xmlns:a16="http://schemas.microsoft.com/office/drawing/2014/main" id="{D46A1356-87DF-5C45-C58D-6283A285C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1785"/>
                <a:ext cx="11" cy="9"/>
              </a:xfrm>
              <a:custGeom>
                <a:avLst/>
                <a:gdLst>
                  <a:gd name="T0" fmla="*/ 4 w 5"/>
                  <a:gd name="T1" fmla="*/ 20 h 4"/>
                  <a:gd name="T2" fmla="*/ 4 w 5"/>
                  <a:gd name="T3" fmla="*/ 5 h 4"/>
                  <a:gd name="T4" fmla="*/ 15 w 5"/>
                  <a:gd name="T5" fmla="*/ 0 h 4"/>
                  <a:gd name="T6" fmla="*/ 20 w 5"/>
                  <a:gd name="T7" fmla="*/ 16 h 4"/>
                  <a:gd name="T8" fmla="*/ 4 w 5"/>
                  <a:gd name="T9" fmla="*/ 2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6" name="Freeform 615">
                <a:extLst>
                  <a:ext uri="{FF2B5EF4-FFF2-40B4-BE49-F238E27FC236}">
                    <a16:creationId xmlns:a16="http://schemas.microsoft.com/office/drawing/2014/main" id="{8E1BA799-2FF1-5DD9-8D95-3362721A1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1777"/>
                <a:ext cx="11" cy="11"/>
              </a:xfrm>
              <a:custGeom>
                <a:avLst/>
                <a:gdLst>
                  <a:gd name="T0" fmla="*/ 4 w 5"/>
                  <a:gd name="T1" fmla="*/ 20 h 5"/>
                  <a:gd name="T2" fmla="*/ 4 w 5"/>
                  <a:gd name="T3" fmla="*/ 9 h 5"/>
                  <a:gd name="T4" fmla="*/ 15 w 5"/>
                  <a:gd name="T5" fmla="*/ 4 h 5"/>
                  <a:gd name="T6" fmla="*/ 20 w 5"/>
                  <a:gd name="T7" fmla="*/ 20 h 5"/>
                  <a:gd name="T8" fmla="*/ 4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4"/>
                      <a:pt x="0" y="3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7" name="Freeform 616">
                <a:extLst>
                  <a:ext uri="{FF2B5EF4-FFF2-40B4-BE49-F238E27FC236}">
                    <a16:creationId xmlns:a16="http://schemas.microsoft.com/office/drawing/2014/main" id="{B04BD511-59B6-6B39-BE20-4F2621695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5" y="1792"/>
                <a:ext cx="8" cy="10"/>
              </a:xfrm>
              <a:custGeom>
                <a:avLst/>
                <a:gdLst>
                  <a:gd name="T0" fmla="*/ 4 w 4"/>
                  <a:gd name="T1" fmla="*/ 16 h 5"/>
                  <a:gd name="T2" fmla="*/ 0 w 4"/>
                  <a:gd name="T3" fmla="*/ 8 h 5"/>
                  <a:gd name="T4" fmla="*/ 12 w 4"/>
                  <a:gd name="T5" fmla="*/ 4 h 5"/>
                  <a:gd name="T6" fmla="*/ 16 w 4"/>
                  <a:gd name="T7" fmla="*/ 16 h 5"/>
                  <a:gd name="T8" fmla="*/ 4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2"/>
                      <a:pt x="4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8" name="Freeform 617">
                <a:extLst>
                  <a:ext uri="{FF2B5EF4-FFF2-40B4-BE49-F238E27FC236}">
                    <a16:creationId xmlns:a16="http://schemas.microsoft.com/office/drawing/2014/main" id="{3E68A3E6-8E99-D50A-FCF5-C5D13B2E55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8" y="1792"/>
                <a:ext cx="10" cy="10"/>
              </a:xfrm>
              <a:custGeom>
                <a:avLst/>
                <a:gdLst>
                  <a:gd name="T0" fmla="*/ 8 w 5"/>
                  <a:gd name="T1" fmla="*/ 16 h 5"/>
                  <a:gd name="T2" fmla="*/ 4 w 5"/>
                  <a:gd name="T3" fmla="*/ 8 h 5"/>
                  <a:gd name="T4" fmla="*/ 16 w 5"/>
                  <a:gd name="T5" fmla="*/ 4 h 5"/>
                  <a:gd name="T6" fmla="*/ 16 w 5"/>
                  <a:gd name="T7" fmla="*/ 16 h 5"/>
                  <a:gd name="T8" fmla="*/ 8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4"/>
                    </a:moveTo>
                    <a:cubicBezTo>
                      <a:pt x="1" y="4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ubicBezTo>
                      <a:pt x="4" y="1"/>
                      <a:pt x="5" y="3"/>
                      <a:pt x="4" y="4"/>
                    </a:cubicBezTo>
                    <a:cubicBezTo>
                      <a:pt x="4" y="5"/>
                      <a:pt x="2" y="5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9" name="Freeform 618">
                <a:extLst>
                  <a:ext uri="{FF2B5EF4-FFF2-40B4-BE49-F238E27FC236}">
                    <a16:creationId xmlns:a16="http://schemas.microsoft.com/office/drawing/2014/main" id="{3C1B0A99-AE12-83CD-81BF-76DA687C82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9" y="1733"/>
                <a:ext cx="8" cy="8"/>
              </a:xfrm>
              <a:custGeom>
                <a:avLst/>
                <a:gdLst>
                  <a:gd name="T0" fmla="*/ 12 w 4"/>
                  <a:gd name="T1" fmla="*/ 0 h 4"/>
                  <a:gd name="T2" fmla="*/ 16 w 4"/>
                  <a:gd name="T3" fmla="*/ 12 h 4"/>
                  <a:gd name="T4" fmla="*/ 4 w 4"/>
                  <a:gd name="T5" fmla="*/ 12 h 4"/>
                  <a:gd name="T6" fmla="*/ 0 w 4"/>
                  <a:gd name="T7" fmla="*/ 4 h 4"/>
                  <a:gd name="T8" fmla="*/ 12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0" y="3"/>
                      <a:pt x="0" y="1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0" name="Freeform 619">
                <a:extLst>
                  <a:ext uri="{FF2B5EF4-FFF2-40B4-BE49-F238E27FC236}">
                    <a16:creationId xmlns:a16="http://schemas.microsoft.com/office/drawing/2014/main" id="{95A15D94-A69A-7DD8-95AA-E93C0CC4D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1729"/>
                <a:ext cx="9" cy="8"/>
              </a:xfrm>
              <a:custGeom>
                <a:avLst/>
                <a:gdLst>
                  <a:gd name="T0" fmla="*/ 16 w 4"/>
                  <a:gd name="T1" fmla="*/ 0 h 4"/>
                  <a:gd name="T2" fmla="*/ 20 w 4"/>
                  <a:gd name="T3" fmla="*/ 12 h 4"/>
                  <a:gd name="T4" fmla="*/ 5 w 4"/>
                  <a:gd name="T5" fmla="*/ 16 h 4"/>
                  <a:gd name="T6" fmla="*/ 0 w 4"/>
                  <a:gd name="T7" fmla="*/ 4 h 4"/>
                  <a:gd name="T8" fmla="*/ 16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1" name="Freeform 620">
                <a:extLst>
                  <a:ext uri="{FF2B5EF4-FFF2-40B4-BE49-F238E27FC236}">
                    <a16:creationId xmlns:a16="http://schemas.microsoft.com/office/drawing/2014/main" id="{32ECCEC3-6016-D6CD-9BA0-9824CE894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729"/>
                <a:ext cx="10" cy="8"/>
              </a:xfrm>
              <a:custGeom>
                <a:avLst/>
                <a:gdLst>
                  <a:gd name="T0" fmla="*/ 16 w 5"/>
                  <a:gd name="T1" fmla="*/ 0 h 4"/>
                  <a:gd name="T2" fmla="*/ 16 w 5"/>
                  <a:gd name="T3" fmla="*/ 12 h 4"/>
                  <a:gd name="T4" fmla="*/ 4 w 5"/>
                  <a:gd name="T5" fmla="*/ 12 h 4"/>
                  <a:gd name="T6" fmla="*/ 4 w 5"/>
                  <a:gd name="T7" fmla="*/ 4 h 4"/>
                  <a:gd name="T8" fmla="*/ 16 w 5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cubicBezTo>
                      <a:pt x="4" y="1"/>
                      <a:pt x="5" y="2"/>
                      <a:pt x="4" y="3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2" name="Freeform 621">
                <a:extLst>
                  <a:ext uri="{FF2B5EF4-FFF2-40B4-BE49-F238E27FC236}">
                    <a16:creationId xmlns:a16="http://schemas.microsoft.com/office/drawing/2014/main" id="{1BB14EE1-264D-1DCB-E018-C13FA22CAE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3" y="1741"/>
                <a:ext cx="8" cy="9"/>
              </a:xfrm>
              <a:custGeom>
                <a:avLst/>
                <a:gdLst>
                  <a:gd name="T0" fmla="*/ 12 w 4"/>
                  <a:gd name="T1" fmla="*/ 5 h 4"/>
                  <a:gd name="T2" fmla="*/ 16 w 4"/>
                  <a:gd name="T3" fmla="*/ 16 h 4"/>
                  <a:gd name="T4" fmla="*/ 4 w 4"/>
                  <a:gd name="T5" fmla="*/ 20 h 4"/>
                  <a:gd name="T6" fmla="*/ 4 w 4"/>
                  <a:gd name="T7" fmla="*/ 5 h 4"/>
                  <a:gd name="T8" fmla="*/ 12 w 4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1"/>
                    </a:move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3" name="Freeform 622">
                <a:extLst>
                  <a:ext uri="{FF2B5EF4-FFF2-40B4-BE49-F238E27FC236}">
                    <a16:creationId xmlns:a16="http://schemas.microsoft.com/office/drawing/2014/main" id="{BE9BEC22-2DCB-E3CE-C880-6A4D5802C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7" y="1859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5 w 5"/>
                  <a:gd name="T5" fmla="*/ 4 h 5"/>
                  <a:gd name="T6" fmla="*/ 20 w 5"/>
                  <a:gd name="T7" fmla="*/ 12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4" name="Freeform 623">
                <a:extLst>
                  <a:ext uri="{FF2B5EF4-FFF2-40B4-BE49-F238E27FC236}">
                    <a16:creationId xmlns:a16="http://schemas.microsoft.com/office/drawing/2014/main" id="{1A7E55CA-AE61-AFAC-DBB6-0FF7E9E15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1827"/>
                <a:ext cx="8" cy="9"/>
              </a:xfrm>
              <a:custGeom>
                <a:avLst/>
                <a:gdLst>
                  <a:gd name="T0" fmla="*/ 4 w 4"/>
                  <a:gd name="T1" fmla="*/ 20 h 4"/>
                  <a:gd name="T2" fmla="*/ 0 w 4"/>
                  <a:gd name="T3" fmla="*/ 5 h 4"/>
                  <a:gd name="T4" fmla="*/ 12 w 4"/>
                  <a:gd name="T5" fmla="*/ 0 h 4"/>
                  <a:gd name="T6" fmla="*/ 12 w 4"/>
                  <a:gd name="T7" fmla="*/ 16 h 4"/>
                  <a:gd name="T8" fmla="*/ 4 w 4"/>
                  <a:gd name="T9" fmla="*/ 2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3" y="3"/>
                    </a:cubicBezTo>
                    <a:cubicBezTo>
                      <a:pt x="3" y="4"/>
                      <a:pt x="2" y="4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5" name="Freeform 624">
                <a:extLst>
                  <a:ext uri="{FF2B5EF4-FFF2-40B4-BE49-F238E27FC236}">
                    <a16:creationId xmlns:a16="http://schemas.microsoft.com/office/drawing/2014/main" id="{337E535D-F2CC-7721-A4D0-B65512A0A9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1842"/>
                <a:ext cx="10" cy="9"/>
              </a:xfrm>
              <a:custGeom>
                <a:avLst/>
                <a:gdLst>
                  <a:gd name="T0" fmla="*/ 8 w 5"/>
                  <a:gd name="T1" fmla="*/ 20 h 4"/>
                  <a:gd name="T2" fmla="*/ 4 w 5"/>
                  <a:gd name="T3" fmla="*/ 5 h 4"/>
                  <a:gd name="T4" fmla="*/ 16 w 5"/>
                  <a:gd name="T5" fmla="*/ 0 h 4"/>
                  <a:gd name="T6" fmla="*/ 16 w 5"/>
                  <a:gd name="T7" fmla="*/ 16 h 4"/>
                  <a:gd name="T8" fmla="*/ 8 w 5"/>
                  <a:gd name="T9" fmla="*/ 2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cubicBezTo>
                      <a:pt x="1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5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6" name="Freeform 625">
                <a:extLst>
                  <a:ext uri="{FF2B5EF4-FFF2-40B4-BE49-F238E27FC236}">
                    <a16:creationId xmlns:a16="http://schemas.microsoft.com/office/drawing/2014/main" id="{1FBE423B-E81B-7E8B-6FAC-E8AD79F2F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1815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8 h 5"/>
                  <a:gd name="T4" fmla="*/ 15 w 5"/>
                  <a:gd name="T5" fmla="*/ 4 h 5"/>
                  <a:gd name="T6" fmla="*/ 20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4"/>
                      <a:pt x="0" y="2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3"/>
                      <a:pt x="4" y="4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7" name="Freeform 626">
                <a:extLst>
                  <a:ext uri="{FF2B5EF4-FFF2-40B4-BE49-F238E27FC236}">
                    <a16:creationId xmlns:a16="http://schemas.microsoft.com/office/drawing/2014/main" id="{B3894728-08F0-2891-62F8-95F45FD749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2" y="1817"/>
                <a:ext cx="11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4 h 5"/>
                  <a:gd name="T4" fmla="*/ 15 w 5"/>
                  <a:gd name="T5" fmla="*/ 4 h 5"/>
                  <a:gd name="T6" fmla="*/ 20 w 5"/>
                  <a:gd name="T7" fmla="*/ 12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3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8" name="Freeform 627">
                <a:extLst>
                  <a:ext uri="{FF2B5EF4-FFF2-40B4-BE49-F238E27FC236}">
                    <a16:creationId xmlns:a16="http://schemas.microsoft.com/office/drawing/2014/main" id="{E389F928-91CF-CEF7-5B5E-2D79774F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6" y="1832"/>
                <a:ext cx="11" cy="8"/>
              </a:xfrm>
              <a:custGeom>
                <a:avLst/>
                <a:gdLst>
                  <a:gd name="T0" fmla="*/ 9 w 5"/>
                  <a:gd name="T1" fmla="*/ 16 h 4"/>
                  <a:gd name="T2" fmla="*/ 4 w 5"/>
                  <a:gd name="T3" fmla="*/ 4 h 4"/>
                  <a:gd name="T4" fmla="*/ 20 w 5"/>
                  <a:gd name="T5" fmla="*/ 0 h 4"/>
                  <a:gd name="T6" fmla="*/ 20 w 5"/>
                  <a:gd name="T7" fmla="*/ 12 h 4"/>
                  <a:gd name="T8" fmla="*/ 9 w 5"/>
                  <a:gd name="T9" fmla="*/ 16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cubicBezTo>
                      <a:pt x="1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5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9" name="Freeform 628">
                <a:extLst>
                  <a:ext uri="{FF2B5EF4-FFF2-40B4-BE49-F238E27FC236}">
                    <a16:creationId xmlns:a16="http://schemas.microsoft.com/office/drawing/2014/main" id="{018AB7BA-7EC9-3E79-C614-A3EF7BAED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8" y="1842"/>
                <a:ext cx="9" cy="11"/>
              </a:xfrm>
              <a:custGeom>
                <a:avLst/>
                <a:gdLst>
                  <a:gd name="T0" fmla="*/ 5 w 4"/>
                  <a:gd name="T1" fmla="*/ 20 h 5"/>
                  <a:gd name="T2" fmla="*/ 0 w 4"/>
                  <a:gd name="T3" fmla="*/ 9 h 5"/>
                  <a:gd name="T4" fmla="*/ 16 w 4"/>
                  <a:gd name="T5" fmla="*/ 4 h 5"/>
                  <a:gd name="T6" fmla="*/ 20 w 4"/>
                  <a:gd name="T7" fmla="*/ 20 h 5"/>
                  <a:gd name="T8" fmla="*/ 5 w 4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2"/>
                      <a:pt x="4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0" name="Freeform 629">
                <a:extLst>
                  <a:ext uri="{FF2B5EF4-FFF2-40B4-BE49-F238E27FC236}">
                    <a16:creationId xmlns:a16="http://schemas.microsoft.com/office/drawing/2014/main" id="{16098BED-9204-2EFA-5620-513F2225C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7" y="1865"/>
                <a:ext cx="8" cy="9"/>
              </a:xfrm>
              <a:custGeom>
                <a:avLst/>
                <a:gdLst>
                  <a:gd name="T0" fmla="*/ 4 w 4"/>
                  <a:gd name="T1" fmla="*/ 20 h 4"/>
                  <a:gd name="T2" fmla="*/ 0 w 4"/>
                  <a:gd name="T3" fmla="*/ 5 h 4"/>
                  <a:gd name="T4" fmla="*/ 12 w 4"/>
                  <a:gd name="T5" fmla="*/ 0 h 4"/>
                  <a:gd name="T6" fmla="*/ 16 w 4"/>
                  <a:gd name="T7" fmla="*/ 16 h 4"/>
                  <a:gd name="T8" fmla="*/ 4 w 4"/>
                  <a:gd name="T9" fmla="*/ 2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1" name="Freeform 630">
                <a:extLst>
                  <a:ext uri="{FF2B5EF4-FFF2-40B4-BE49-F238E27FC236}">
                    <a16:creationId xmlns:a16="http://schemas.microsoft.com/office/drawing/2014/main" id="{876AA34B-B170-D0A6-AFEE-D89FA114E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1872"/>
                <a:ext cx="10" cy="10"/>
              </a:xfrm>
              <a:custGeom>
                <a:avLst/>
                <a:gdLst>
                  <a:gd name="T0" fmla="*/ 8 w 5"/>
                  <a:gd name="T1" fmla="*/ 16 h 5"/>
                  <a:gd name="T2" fmla="*/ 4 w 5"/>
                  <a:gd name="T3" fmla="*/ 4 h 5"/>
                  <a:gd name="T4" fmla="*/ 16 w 5"/>
                  <a:gd name="T5" fmla="*/ 4 h 5"/>
                  <a:gd name="T6" fmla="*/ 16 w 5"/>
                  <a:gd name="T7" fmla="*/ 12 h 5"/>
                  <a:gd name="T8" fmla="*/ 8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4"/>
                    </a:moveTo>
                    <a:cubicBezTo>
                      <a:pt x="1" y="4"/>
                      <a:pt x="0" y="2"/>
                      <a:pt x="1" y="1"/>
                    </a:cubicBezTo>
                    <a:cubicBezTo>
                      <a:pt x="2" y="1"/>
                      <a:pt x="3" y="0"/>
                      <a:pt x="4" y="1"/>
                    </a:cubicBezTo>
                    <a:cubicBezTo>
                      <a:pt x="5" y="1"/>
                      <a:pt x="5" y="3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2" name="Freeform 631">
                <a:extLst>
                  <a:ext uri="{FF2B5EF4-FFF2-40B4-BE49-F238E27FC236}">
                    <a16:creationId xmlns:a16="http://schemas.microsoft.com/office/drawing/2014/main" id="{9CDB9DD7-F45E-4BB2-0202-3BAD162D2B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2" y="1855"/>
                <a:ext cx="9" cy="8"/>
              </a:xfrm>
              <a:custGeom>
                <a:avLst/>
                <a:gdLst>
                  <a:gd name="T0" fmla="*/ 5 w 4"/>
                  <a:gd name="T1" fmla="*/ 16 h 4"/>
                  <a:gd name="T2" fmla="*/ 0 w 4"/>
                  <a:gd name="T3" fmla="*/ 4 h 4"/>
                  <a:gd name="T4" fmla="*/ 16 w 4"/>
                  <a:gd name="T5" fmla="*/ 0 h 4"/>
                  <a:gd name="T6" fmla="*/ 20 w 4"/>
                  <a:gd name="T7" fmla="*/ 12 h 4"/>
                  <a:gd name="T8" fmla="*/ 5 w 4"/>
                  <a:gd name="T9" fmla="*/ 16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3" name="Freeform 632">
                <a:extLst>
                  <a:ext uri="{FF2B5EF4-FFF2-40B4-BE49-F238E27FC236}">
                    <a16:creationId xmlns:a16="http://schemas.microsoft.com/office/drawing/2014/main" id="{61E2596A-CFF9-22B9-D02F-DCCDAC68C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1876"/>
                <a:ext cx="9" cy="10"/>
              </a:xfrm>
              <a:custGeom>
                <a:avLst/>
                <a:gdLst>
                  <a:gd name="T0" fmla="*/ 5 w 4"/>
                  <a:gd name="T1" fmla="*/ 16 h 5"/>
                  <a:gd name="T2" fmla="*/ 0 w 4"/>
                  <a:gd name="T3" fmla="*/ 4 h 5"/>
                  <a:gd name="T4" fmla="*/ 16 w 4"/>
                  <a:gd name="T5" fmla="*/ 4 h 5"/>
                  <a:gd name="T6" fmla="*/ 20 w 4"/>
                  <a:gd name="T7" fmla="*/ 12 h 5"/>
                  <a:gd name="T8" fmla="*/ 5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4" name="Freeform 633">
                <a:extLst>
                  <a:ext uri="{FF2B5EF4-FFF2-40B4-BE49-F238E27FC236}">
                    <a16:creationId xmlns:a16="http://schemas.microsoft.com/office/drawing/2014/main" id="{6EFB81BE-56B5-108D-80B4-D08E7C00E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8" y="1880"/>
                <a:ext cx="9" cy="10"/>
              </a:xfrm>
              <a:custGeom>
                <a:avLst/>
                <a:gdLst>
                  <a:gd name="T0" fmla="*/ 5 w 4"/>
                  <a:gd name="T1" fmla="*/ 16 h 5"/>
                  <a:gd name="T2" fmla="*/ 0 w 4"/>
                  <a:gd name="T3" fmla="*/ 8 h 5"/>
                  <a:gd name="T4" fmla="*/ 16 w 4"/>
                  <a:gd name="T5" fmla="*/ 4 h 5"/>
                  <a:gd name="T6" fmla="*/ 20 w 4"/>
                  <a:gd name="T7" fmla="*/ 16 h 5"/>
                  <a:gd name="T8" fmla="*/ 5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0" y="4"/>
                      <a:pt x="0" y="2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4" y="3"/>
                      <a:pt x="4" y="4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5" name="Freeform 634">
                <a:extLst>
                  <a:ext uri="{FF2B5EF4-FFF2-40B4-BE49-F238E27FC236}">
                    <a16:creationId xmlns:a16="http://schemas.microsoft.com/office/drawing/2014/main" id="{1507CB7B-0409-B755-C9BB-31B04D6E5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7" y="1874"/>
                <a:ext cx="10" cy="10"/>
              </a:xfrm>
              <a:custGeom>
                <a:avLst/>
                <a:gdLst>
                  <a:gd name="T0" fmla="*/ 4 w 5"/>
                  <a:gd name="T1" fmla="*/ 16 h 5"/>
                  <a:gd name="T2" fmla="*/ 4 w 5"/>
                  <a:gd name="T3" fmla="*/ 8 h 5"/>
                  <a:gd name="T4" fmla="*/ 12 w 5"/>
                  <a:gd name="T5" fmla="*/ 4 h 5"/>
                  <a:gd name="T6" fmla="*/ 16 w 5"/>
                  <a:gd name="T7" fmla="*/ 16 h 5"/>
                  <a:gd name="T8" fmla="*/ 4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4"/>
                      <a:pt x="0" y="2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3"/>
                      <a:pt x="4" y="4"/>
                    </a:cubicBezTo>
                    <a:cubicBezTo>
                      <a:pt x="4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6" name="Freeform 635">
                <a:extLst>
                  <a:ext uri="{FF2B5EF4-FFF2-40B4-BE49-F238E27FC236}">
                    <a16:creationId xmlns:a16="http://schemas.microsoft.com/office/drawing/2014/main" id="{51FC55AE-5399-63F4-6329-53E446C489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1809"/>
                <a:ext cx="10" cy="8"/>
              </a:xfrm>
              <a:custGeom>
                <a:avLst/>
                <a:gdLst>
                  <a:gd name="T0" fmla="*/ 16 w 5"/>
                  <a:gd name="T1" fmla="*/ 4 h 4"/>
                  <a:gd name="T2" fmla="*/ 16 w 5"/>
                  <a:gd name="T3" fmla="*/ 12 h 4"/>
                  <a:gd name="T4" fmla="*/ 8 w 5"/>
                  <a:gd name="T5" fmla="*/ 16 h 4"/>
                  <a:gd name="T6" fmla="*/ 4 w 5"/>
                  <a:gd name="T7" fmla="*/ 4 h 4"/>
                  <a:gd name="T8" fmla="*/ 16 w 5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4" y="1"/>
                    </a:moveTo>
                    <a:cubicBezTo>
                      <a:pt x="5" y="1"/>
                      <a:pt x="5" y="2"/>
                      <a:pt x="4" y="3"/>
                    </a:cubicBezTo>
                    <a:cubicBezTo>
                      <a:pt x="4" y="4"/>
                      <a:pt x="2" y="4"/>
                      <a:pt x="2" y="4"/>
                    </a:cubicBezTo>
                    <a:cubicBezTo>
                      <a:pt x="1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7" name="Freeform 636">
                <a:extLst>
                  <a:ext uri="{FF2B5EF4-FFF2-40B4-BE49-F238E27FC236}">
                    <a16:creationId xmlns:a16="http://schemas.microsoft.com/office/drawing/2014/main" id="{4D0B98B4-0164-A1BC-C4CB-5FEAF9549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8" y="1804"/>
                <a:ext cx="8" cy="11"/>
              </a:xfrm>
              <a:custGeom>
                <a:avLst/>
                <a:gdLst>
                  <a:gd name="T0" fmla="*/ 12 w 4"/>
                  <a:gd name="T1" fmla="*/ 4 h 5"/>
                  <a:gd name="T2" fmla="*/ 12 w 4"/>
                  <a:gd name="T3" fmla="*/ 15 h 5"/>
                  <a:gd name="T4" fmla="*/ 4 w 4"/>
                  <a:gd name="T5" fmla="*/ 20 h 5"/>
                  <a:gd name="T6" fmla="*/ 0 w 4"/>
                  <a:gd name="T7" fmla="*/ 4 h 5"/>
                  <a:gd name="T8" fmla="*/ 12 w 4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3" y="1"/>
                    </a:moveTo>
                    <a:cubicBezTo>
                      <a:pt x="4" y="1"/>
                      <a:pt x="4" y="3"/>
                      <a:pt x="3" y="3"/>
                    </a:cubicBezTo>
                    <a:cubicBezTo>
                      <a:pt x="3" y="4"/>
                      <a:pt x="2" y="5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8" name="Freeform 637">
                <a:extLst>
                  <a:ext uri="{FF2B5EF4-FFF2-40B4-BE49-F238E27FC236}">
                    <a16:creationId xmlns:a16="http://schemas.microsoft.com/office/drawing/2014/main" id="{479A8C00-8CBA-2EC6-1C77-16DDE69E4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0" y="1804"/>
                <a:ext cx="9" cy="9"/>
              </a:xfrm>
              <a:custGeom>
                <a:avLst/>
                <a:gdLst>
                  <a:gd name="T0" fmla="*/ 16 w 4"/>
                  <a:gd name="T1" fmla="*/ 5 h 4"/>
                  <a:gd name="T2" fmla="*/ 20 w 4"/>
                  <a:gd name="T3" fmla="*/ 16 h 4"/>
                  <a:gd name="T4" fmla="*/ 5 w 4"/>
                  <a:gd name="T5" fmla="*/ 20 h 4"/>
                  <a:gd name="T6" fmla="*/ 5 w 4"/>
                  <a:gd name="T7" fmla="*/ 5 h 4"/>
                  <a:gd name="T8" fmla="*/ 16 w 4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1"/>
                    </a:moveTo>
                    <a:cubicBezTo>
                      <a:pt x="4" y="1"/>
                      <a:pt x="4" y="3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9" name="Freeform 638">
                <a:extLst>
                  <a:ext uri="{FF2B5EF4-FFF2-40B4-BE49-F238E27FC236}">
                    <a16:creationId xmlns:a16="http://schemas.microsoft.com/office/drawing/2014/main" id="{F3FFDF99-10DE-F72A-1B84-2E0B18C55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1806"/>
                <a:ext cx="10" cy="9"/>
              </a:xfrm>
              <a:custGeom>
                <a:avLst/>
                <a:gdLst>
                  <a:gd name="T0" fmla="*/ 16 w 5"/>
                  <a:gd name="T1" fmla="*/ 0 h 4"/>
                  <a:gd name="T2" fmla="*/ 16 w 5"/>
                  <a:gd name="T3" fmla="*/ 16 h 4"/>
                  <a:gd name="T4" fmla="*/ 4 w 5"/>
                  <a:gd name="T5" fmla="*/ 16 h 4"/>
                  <a:gd name="T6" fmla="*/ 4 w 5"/>
                  <a:gd name="T7" fmla="*/ 5 h 4"/>
                  <a:gd name="T8" fmla="*/ 16 w 5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cubicBezTo>
                      <a:pt x="5" y="1"/>
                      <a:pt x="5" y="2"/>
                      <a:pt x="4" y="3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0" name="Freeform 639">
                <a:extLst>
                  <a:ext uri="{FF2B5EF4-FFF2-40B4-BE49-F238E27FC236}">
                    <a16:creationId xmlns:a16="http://schemas.microsoft.com/office/drawing/2014/main" id="{7A83918E-872F-1128-55A7-1FA1C27FE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9" y="1918"/>
                <a:ext cx="8" cy="8"/>
              </a:xfrm>
              <a:custGeom>
                <a:avLst/>
                <a:gdLst>
                  <a:gd name="T0" fmla="*/ 0 w 4"/>
                  <a:gd name="T1" fmla="*/ 4 h 4"/>
                  <a:gd name="T2" fmla="*/ 12 w 4"/>
                  <a:gd name="T3" fmla="*/ 0 h 4"/>
                  <a:gd name="T4" fmla="*/ 16 w 4"/>
                  <a:gd name="T5" fmla="*/ 12 h 4"/>
                  <a:gd name="T6" fmla="*/ 8 w 4"/>
                  <a:gd name="T7" fmla="*/ 16 h 4"/>
                  <a:gd name="T8" fmla="*/ 0 w 4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1" name="Freeform 640">
                <a:extLst>
                  <a:ext uri="{FF2B5EF4-FFF2-40B4-BE49-F238E27FC236}">
                    <a16:creationId xmlns:a16="http://schemas.microsoft.com/office/drawing/2014/main" id="{37C9D279-3D09-FFB9-1ACB-7EC44DFC7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1913"/>
                <a:ext cx="11" cy="9"/>
              </a:xfrm>
              <a:custGeom>
                <a:avLst/>
                <a:gdLst>
                  <a:gd name="T0" fmla="*/ 4 w 5"/>
                  <a:gd name="T1" fmla="*/ 5 h 4"/>
                  <a:gd name="T2" fmla="*/ 15 w 5"/>
                  <a:gd name="T3" fmla="*/ 0 h 4"/>
                  <a:gd name="T4" fmla="*/ 20 w 5"/>
                  <a:gd name="T5" fmla="*/ 16 h 4"/>
                  <a:gd name="T6" fmla="*/ 9 w 5"/>
                  <a:gd name="T7" fmla="*/ 20 h 4"/>
                  <a:gd name="T8" fmla="*/ 4 w 5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0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2" name="Freeform 641">
                <a:extLst>
                  <a:ext uri="{FF2B5EF4-FFF2-40B4-BE49-F238E27FC236}">
                    <a16:creationId xmlns:a16="http://schemas.microsoft.com/office/drawing/2014/main" id="{0609FA4E-FC84-CC68-1BC2-BDC2B8FB0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1918"/>
                <a:ext cx="10" cy="10"/>
              </a:xfrm>
              <a:custGeom>
                <a:avLst/>
                <a:gdLst>
                  <a:gd name="T0" fmla="*/ 4 w 5"/>
                  <a:gd name="T1" fmla="*/ 8 h 5"/>
                  <a:gd name="T2" fmla="*/ 12 w 5"/>
                  <a:gd name="T3" fmla="*/ 4 h 5"/>
                  <a:gd name="T4" fmla="*/ 20 w 5"/>
                  <a:gd name="T5" fmla="*/ 12 h 5"/>
                  <a:gd name="T6" fmla="*/ 8 w 5"/>
                  <a:gd name="T7" fmla="*/ 16 h 5"/>
                  <a:gd name="T8" fmla="*/ 4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3" name="Freeform 642">
                <a:extLst>
                  <a:ext uri="{FF2B5EF4-FFF2-40B4-BE49-F238E27FC236}">
                    <a16:creationId xmlns:a16="http://schemas.microsoft.com/office/drawing/2014/main" id="{25B0F259-B7C7-B156-11A4-C937E58312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1903"/>
                <a:ext cx="8" cy="10"/>
              </a:xfrm>
              <a:custGeom>
                <a:avLst/>
                <a:gdLst>
                  <a:gd name="T0" fmla="*/ 0 w 4"/>
                  <a:gd name="T1" fmla="*/ 8 h 5"/>
                  <a:gd name="T2" fmla="*/ 12 w 4"/>
                  <a:gd name="T3" fmla="*/ 0 h 5"/>
                  <a:gd name="T4" fmla="*/ 16 w 4"/>
                  <a:gd name="T5" fmla="*/ 12 h 5"/>
                  <a:gd name="T6" fmla="*/ 4 w 4"/>
                  <a:gd name="T7" fmla="*/ 16 h 5"/>
                  <a:gd name="T8" fmla="*/ 0 w 4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2" y="5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4" name="Freeform 643">
                <a:extLst>
                  <a:ext uri="{FF2B5EF4-FFF2-40B4-BE49-F238E27FC236}">
                    <a16:creationId xmlns:a16="http://schemas.microsoft.com/office/drawing/2014/main" id="{D5A279B2-436C-205D-B295-AB5C8D34E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1851"/>
                <a:ext cx="10" cy="10"/>
              </a:xfrm>
              <a:custGeom>
                <a:avLst/>
                <a:gdLst>
                  <a:gd name="T0" fmla="*/ 4 w 5"/>
                  <a:gd name="T1" fmla="*/ 8 h 5"/>
                  <a:gd name="T2" fmla="*/ 12 w 5"/>
                  <a:gd name="T3" fmla="*/ 4 h 5"/>
                  <a:gd name="T4" fmla="*/ 16 w 5"/>
                  <a:gd name="T5" fmla="*/ 12 h 5"/>
                  <a:gd name="T6" fmla="*/ 8 w 5"/>
                  <a:gd name="T7" fmla="*/ 20 h 5"/>
                  <a:gd name="T8" fmla="*/ 4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5" name="Freeform 644">
                <a:extLst>
                  <a:ext uri="{FF2B5EF4-FFF2-40B4-BE49-F238E27FC236}">
                    <a16:creationId xmlns:a16="http://schemas.microsoft.com/office/drawing/2014/main" id="{6E309705-978E-B853-7D2A-5A97C51BE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1851"/>
                <a:ext cx="9" cy="8"/>
              </a:xfrm>
              <a:custGeom>
                <a:avLst/>
                <a:gdLst>
                  <a:gd name="T0" fmla="*/ 0 w 4"/>
                  <a:gd name="T1" fmla="*/ 4 h 4"/>
                  <a:gd name="T2" fmla="*/ 16 w 4"/>
                  <a:gd name="T3" fmla="*/ 0 h 4"/>
                  <a:gd name="T4" fmla="*/ 20 w 4"/>
                  <a:gd name="T5" fmla="*/ 8 h 4"/>
                  <a:gd name="T6" fmla="*/ 5 w 4"/>
                  <a:gd name="T7" fmla="*/ 16 h 4"/>
                  <a:gd name="T8" fmla="*/ 0 w 4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2" y="0"/>
                      <a:pt x="3" y="0"/>
                    </a:cubicBezTo>
                    <a:cubicBezTo>
                      <a:pt x="4" y="0"/>
                      <a:pt x="4" y="1"/>
                      <a:pt x="4" y="2"/>
                    </a:cubicBezTo>
                    <a:cubicBezTo>
                      <a:pt x="4" y="4"/>
                      <a:pt x="2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6" name="Freeform 645">
                <a:extLst>
                  <a:ext uri="{FF2B5EF4-FFF2-40B4-BE49-F238E27FC236}">
                    <a16:creationId xmlns:a16="http://schemas.microsoft.com/office/drawing/2014/main" id="{28364823-B243-3336-E15A-44F342C043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1865"/>
                <a:ext cx="10" cy="9"/>
              </a:xfrm>
              <a:custGeom>
                <a:avLst/>
                <a:gdLst>
                  <a:gd name="T0" fmla="*/ 4 w 5"/>
                  <a:gd name="T1" fmla="*/ 11 h 4"/>
                  <a:gd name="T2" fmla="*/ 12 w 5"/>
                  <a:gd name="T3" fmla="*/ 0 h 4"/>
                  <a:gd name="T4" fmla="*/ 16 w 5"/>
                  <a:gd name="T5" fmla="*/ 16 h 4"/>
                  <a:gd name="T6" fmla="*/ 8 w 5"/>
                  <a:gd name="T7" fmla="*/ 20 h 4"/>
                  <a:gd name="T8" fmla="*/ 4 w 5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7" name="Freeform 646">
                <a:extLst>
                  <a:ext uri="{FF2B5EF4-FFF2-40B4-BE49-F238E27FC236}">
                    <a16:creationId xmlns:a16="http://schemas.microsoft.com/office/drawing/2014/main" id="{AF89E5C2-8D68-ADBA-F3CC-D843AFA3B1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1878"/>
                <a:ext cx="10" cy="10"/>
              </a:xfrm>
              <a:custGeom>
                <a:avLst/>
                <a:gdLst>
                  <a:gd name="T0" fmla="*/ 4 w 5"/>
                  <a:gd name="T1" fmla="*/ 8 h 5"/>
                  <a:gd name="T2" fmla="*/ 12 w 5"/>
                  <a:gd name="T3" fmla="*/ 0 h 5"/>
                  <a:gd name="T4" fmla="*/ 16 w 5"/>
                  <a:gd name="T5" fmla="*/ 12 h 5"/>
                  <a:gd name="T6" fmla="*/ 8 w 5"/>
                  <a:gd name="T7" fmla="*/ 16 h 5"/>
                  <a:gd name="T8" fmla="*/ 4 w 5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8" name="Freeform 647">
                <a:extLst>
                  <a:ext uri="{FF2B5EF4-FFF2-40B4-BE49-F238E27FC236}">
                    <a16:creationId xmlns:a16="http://schemas.microsoft.com/office/drawing/2014/main" id="{2BAE8DAD-BD47-59DD-9A0F-AF88F9DF4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1851"/>
                <a:ext cx="8" cy="10"/>
              </a:xfrm>
              <a:custGeom>
                <a:avLst/>
                <a:gdLst>
                  <a:gd name="T0" fmla="*/ 0 w 4"/>
                  <a:gd name="T1" fmla="*/ 8 h 5"/>
                  <a:gd name="T2" fmla="*/ 12 w 4"/>
                  <a:gd name="T3" fmla="*/ 4 h 5"/>
                  <a:gd name="T4" fmla="*/ 16 w 4"/>
                  <a:gd name="T5" fmla="*/ 12 h 5"/>
                  <a:gd name="T6" fmla="*/ 8 w 4"/>
                  <a:gd name="T7" fmla="*/ 16 h 5"/>
                  <a:gd name="T8" fmla="*/ 0 w 4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9" name="Freeform 648">
                <a:extLst>
                  <a:ext uri="{FF2B5EF4-FFF2-40B4-BE49-F238E27FC236}">
                    <a16:creationId xmlns:a16="http://schemas.microsoft.com/office/drawing/2014/main" id="{B9351179-E161-3CD5-A0A6-2E59943354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842"/>
                <a:ext cx="8" cy="11"/>
              </a:xfrm>
              <a:custGeom>
                <a:avLst/>
                <a:gdLst>
                  <a:gd name="T0" fmla="*/ 0 w 4"/>
                  <a:gd name="T1" fmla="*/ 9 h 5"/>
                  <a:gd name="T2" fmla="*/ 8 w 4"/>
                  <a:gd name="T3" fmla="*/ 4 h 5"/>
                  <a:gd name="T4" fmla="*/ 16 w 4"/>
                  <a:gd name="T5" fmla="*/ 15 h 5"/>
                  <a:gd name="T6" fmla="*/ 4 w 4"/>
                  <a:gd name="T7" fmla="*/ 20 h 5"/>
                  <a:gd name="T8" fmla="*/ 0 w 4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0" name="Freeform 649">
                <a:extLst>
                  <a:ext uri="{FF2B5EF4-FFF2-40B4-BE49-F238E27FC236}">
                    <a16:creationId xmlns:a16="http://schemas.microsoft.com/office/drawing/2014/main" id="{2A83819C-C5D2-3EE7-173E-BE982E6A6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8" y="1848"/>
                <a:ext cx="10" cy="11"/>
              </a:xfrm>
              <a:custGeom>
                <a:avLst/>
                <a:gdLst>
                  <a:gd name="T0" fmla="*/ 4 w 5"/>
                  <a:gd name="T1" fmla="*/ 9 h 5"/>
                  <a:gd name="T2" fmla="*/ 12 w 5"/>
                  <a:gd name="T3" fmla="*/ 4 h 5"/>
                  <a:gd name="T4" fmla="*/ 16 w 5"/>
                  <a:gd name="T5" fmla="*/ 15 h 5"/>
                  <a:gd name="T6" fmla="*/ 8 w 5"/>
                  <a:gd name="T7" fmla="*/ 20 h 5"/>
                  <a:gd name="T8" fmla="*/ 4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1" name="Freeform 650">
                <a:extLst>
                  <a:ext uri="{FF2B5EF4-FFF2-40B4-BE49-F238E27FC236}">
                    <a16:creationId xmlns:a16="http://schemas.microsoft.com/office/drawing/2014/main" id="{3A2D8D02-8441-15AC-CC09-77D180D95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1842"/>
                <a:ext cx="11" cy="11"/>
              </a:xfrm>
              <a:custGeom>
                <a:avLst/>
                <a:gdLst>
                  <a:gd name="T0" fmla="*/ 4 w 5"/>
                  <a:gd name="T1" fmla="*/ 9 h 5"/>
                  <a:gd name="T2" fmla="*/ 15 w 5"/>
                  <a:gd name="T3" fmla="*/ 4 h 5"/>
                  <a:gd name="T4" fmla="*/ 20 w 5"/>
                  <a:gd name="T5" fmla="*/ 15 h 5"/>
                  <a:gd name="T6" fmla="*/ 9 w 5"/>
                  <a:gd name="T7" fmla="*/ 24 h 5"/>
                  <a:gd name="T8" fmla="*/ 4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2" name="Freeform 651">
                <a:extLst>
                  <a:ext uri="{FF2B5EF4-FFF2-40B4-BE49-F238E27FC236}">
                    <a16:creationId xmlns:a16="http://schemas.microsoft.com/office/drawing/2014/main" id="{198A861F-6903-A66D-8FB0-8E1646CB2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1859"/>
                <a:ext cx="8" cy="8"/>
              </a:xfrm>
              <a:custGeom>
                <a:avLst/>
                <a:gdLst>
                  <a:gd name="T0" fmla="*/ 0 w 4"/>
                  <a:gd name="T1" fmla="*/ 4 h 4"/>
                  <a:gd name="T2" fmla="*/ 8 w 4"/>
                  <a:gd name="T3" fmla="*/ 0 h 4"/>
                  <a:gd name="T4" fmla="*/ 16 w 4"/>
                  <a:gd name="T5" fmla="*/ 12 h 4"/>
                  <a:gd name="T6" fmla="*/ 4 w 4"/>
                  <a:gd name="T7" fmla="*/ 16 h 4"/>
                  <a:gd name="T8" fmla="*/ 0 w 4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3" name="Freeform 652">
                <a:extLst>
                  <a:ext uri="{FF2B5EF4-FFF2-40B4-BE49-F238E27FC236}">
                    <a16:creationId xmlns:a16="http://schemas.microsoft.com/office/drawing/2014/main" id="{D715CAEC-895F-6C28-EC79-FA6CBDACE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7" y="1872"/>
                <a:ext cx="8" cy="8"/>
              </a:xfrm>
              <a:custGeom>
                <a:avLst/>
                <a:gdLst>
                  <a:gd name="T0" fmla="*/ 0 w 4"/>
                  <a:gd name="T1" fmla="*/ 8 h 4"/>
                  <a:gd name="T2" fmla="*/ 12 w 4"/>
                  <a:gd name="T3" fmla="*/ 0 h 4"/>
                  <a:gd name="T4" fmla="*/ 16 w 4"/>
                  <a:gd name="T5" fmla="*/ 12 h 4"/>
                  <a:gd name="T6" fmla="*/ 8 w 4"/>
                  <a:gd name="T7" fmla="*/ 16 h 4"/>
                  <a:gd name="T8" fmla="*/ 0 w 4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4" name="Freeform 653">
                <a:extLst>
                  <a:ext uri="{FF2B5EF4-FFF2-40B4-BE49-F238E27FC236}">
                    <a16:creationId xmlns:a16="http://schemas.microsoft.com/office/drawing/2014/main" id="{A037049C-BE42-D06B-CDA5-2C0DB9C6C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1884"/>
                <a:ext cx="8" cy="9"/>
              </a:xfrm>
              <a:custGeom>
                <a:avLst/>
                <a:gdLst>
                  <a:gd name="T0" fmla="*/ 0 w 4"/>
                  <a:gd name="T1" fmla="*/ 5 h 4"/>
                  <a:gd name="T2" fmla="*/ 8 w 4"/>
                  <a:gd name="T3" fmla="*/ 0 h 4"/>
                  <a:gd name="T4" fmla="*/ 16 w 4"/>
                  <a:gd name="T5" fmla="*/ 11 h 4"/>
                  <a:gd name="T6" fmla="*/ 4 w 4"/>
                  <a:gd name="T7" fmla="*/ 20 h 4"/>
                  <a:gd name="T8" fmla="*/ 0 w 4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3" y="3"/>
                      <a:pt x="2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5" name="Freeform 654">
                <a:extLst>
                  <a:ext uri="{FF2B5EF4-FFF2-40B4-BE49-F238E27FC236}">
                    <a16:creationId xmlns:a16="http://schemas.microsoft.com/office/drawing/2014/main" id="{1E961F7C-E1C5-44B7-997D-BA89E5965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1888"/>
                <a:ext cx="9" cy="11"/>
              </a:xfrm>
              <a:custGeom>
                <a:avLst/>
                <a:gdLst>
                  <a:gd name="T0" fmla="*/ 0 w 4"/>
                  <a:gd name="T1" fmla="*/ 9 h 5"/>
                  <a:gd name="T2" fmla="*/ 11 w 4"/>
                  <a:gd name="T3" fmla="*/ 4 h 5"/>
                  <a:gd name="T4" fmla="*/ 20 w 4"/>
                  <a:gd name="T5" fmla="*/ 15 h 5"/>
                  <a:gd name="T6" fmla="*/ 5 w 4"/>
                  <a:gd name="T7" fmla="*/ 20 h 5"/>
                  <a:gd name="T8" fmla="*/ 0 w 4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3" y="4"/>
                      <a:pt x="2" y="5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6" name="Freeform 655">
                <a:extLst>
                  <a:ext uri="{FF2B5EF4-FFF2-40B4-BE49-F238E27FC236}">
                    <a16:creationId xmlns:a16="http://schemas.microsoft.com/office/drawing/2014/main" id="{729900AD-804C-7215-FFC9-7F30DD0A2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1909"/>
                <a:ext cx="8" cy="9"/>
              </a:xfrm>
              <a:custGeom>
                <a:avLst/>
                <a:gdLst>
                  <a:gd name="T0" fmla="*/ 0 w 4"/>
                  <a:gd name="T1" fmla="*/ 5 h 4"/>
                  <a:gd name="T2" fmla="*/ 12 w 4"/>
                  <a:gd name="T3" fmla="*/ 0 h 4"/>
                  <a:gd name="T4" fmla="*/ 16 w 4"/>
                  <a:gd name="T5" fmla="*/ 16 h 4"/>
                  <a:gd name="T6" fmla="*/ 4 w 4"/>
                  <a:gd name="T7" fmla="*/ 20 h 4"/>
                  <a:gd name="T8" fmla="*/ 0 w 4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2" y="0"/>
                      <a:pt x="3" y="0"/>
                    </a:cubicBezTo>
                    <a:cubicBezTo>
                      <a:pt x="4" y="0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7" name="Freeform 656">
                <a:extLst>
                  <a:ext uri="{FF2B5EF4-FFF2-40B4-BE49-F238E27FC236}">
                    <a16:creationId xmlns:a16="http://schemas.microsoft.com/office/drawing/2014/main" id="{DDBDF30F-5841-F4D7-13F1-B6BC6F0EE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1911"/>
                <a:ext cx="8" cy="9"/>
              </a:xfrm>
              <a:custGeom>
                <a:avLst/>
                <a:gdLst>
                  <a:gd name="T0" fmla="*/ 0 w 4"/>
                  <a:gd name="T1" fmla="*/ 11 h 4"/>
                  <a:gd name="T2" fmla="*/ 12 w 4"/>
                  <a:gd name="T3" fmla="*/ 0 h 4"/>
                  <a:gd name="T4" fmla="*/ 16 w 4"/>
                  <a:gd name="T5" fmla="*/ 16 h 4"/>
                  <a:gd name="T6" fmla="*/ 4 w 4"/>
                  <a:gd name="T7" fmla="*/ 20 h 4"/>
                  <a:gd name="T8" fmla="*/ 0 w 4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2" y="4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8" name="Freeform 657">
                <a:extLst>
                  <a:ext uri="{FF2B5EF4-FFF2-40B4-BE49-F238E27FC236}">
                    <a16:creationId xmlns:a16="http://schemas.microsoft.com/office/drawing/2014/main" id="{84898872-AA25-52A3-D8E4-48B5DF42F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1905"/>
                <a:ext cx="10" cy="11"/>
              </a:xfrm>
              <a:custGeom>
                <a:avLst/>
                <a:gdLst>
                  <a:gd name="T0" fmla="*/ 4 w 5"/>
                  <a:gd name="T1" fmla="*/ 9 h 5"/>
                  <a:gd name="T2" fmla="*/ 12 w 5"/>
                  <a:gd name="T3" fmla="*/ 4 h 5"/>
                  <a:gd name="T4" fmla="*/ 16 w 5"/>
                  <a:gd name="T5" fmla="*/ 15 h 5"/>
                  <a:gd name="T6" fmla="*/ 8 w 5"/>
                  <a:gd name="T7" fmla="*/ 20 h 5"/>
                  <a:gd name="T8" fmla="*/ 4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1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9" name="Freeform 658">
                <a:extLst>
                  <a:ext uri="{FF2B5EF4-FFF2-40B4-BE49-F238E27FC236}">
                    <a16:creationId xmlns:a16="http://schemas.microsoft.com/office/drawing/2014/main" id="{EEB73894-57E2-B80B-3A8B-54191237C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1897"/>
                <a:ext cx="11" cy="8"/>
              </a:xfrm>
              <a:custGeom>
                <a:avLst/>
                <a:gdLst>
                  <a:gd name="T0" fmla="*/ 4 w 5"/>
                  <a:gd name="T1" fmla="*/ 4 h 4"/>
                  <a:gd name="T2" fmla="*/ 15 w 5"/>
                  <a:gd name="T3" fmla="*/ 0 h 4"/>
                  <a:gd name="T4" fmla="*/ 20 w 5"/>
                  <a:gd name="T5" fmla="*/ 12 h 4"/>
                  <a:gd name="T6" fmla="*/ 9 w 5"/>
                  <a:gd name="T7" fmla="*/ 16 h 4"/>
                  <a:gd name="T8" fmla="*/ 4 w 5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0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3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0" name="Freeform 659">
                <a:extLst>
                  <a:ext uri="{FF2B5EF4-FFF2-40B4-BE49-F238E27FC236}">
                    <a16:creationId xmlns:a16="http://schemas.microsoft.com/office/drawing/2014/main" id="{716F7F57-F64A-7453-A6CC-1B6D6206A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1911"/>
                <a:ext cx="9" cy="9"/>
              </a:xfrm>
              <a:custGeom>
                <a:avLst/>
                <a:gdLst>
                  <a:gd name="T0" fmla="*/ 0 w 4"/>
                  <a:gd name="T1" fmla="*/ 5 h 4"/>
                  <a:gd name="T2" fmla="*/ 11 w 4"/>
                  <a:gd name="T3" fmla="*/ 0 h 4"/>
                  <a:gd name="T4" fmla="*/ 20 w 4"/>
                  <a:gd name="T5" fmla="*/ 16 h 4"/>
                  <a:gd name="T6" fmla="*/ 5 w 4"/>
                  <a:gd name="T7" fmla="*/ 20 h 4"/>
                  <a:gd name="T8" fmla="*/ 0 w 4"/>
                  <a:gd name="T9" fmla="*/ 5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1" name="Freeform 660">
                <a:extLst>
                  <a:ext uri="{FF2B5EF4-FFF2-40B4-BE49-F238E27FC236}">
                    <a16:creationId xmlns:a16="http://schemas.microsoft.com/office/drawing/2014/main" id="{4A089BDE-974C-EB29-03BD-DA11B2AC40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1903"/>
                <a:ext cx="8" cy="8"/>
              </a:xfrm>
              <a:custGeom>
                <a:avLst/>
                <a:gdLst>
                  <a:gd name="T0" fmla="*/ 0 w 4"/>
                  <a:gd name="T1" fmla="*/ 4 h 4"/>
                  <a:gd name="T2" fmla="*/ 8 w 4"/>
                  <a:gd name="T3" fmla="*/ 0 h 4"/>
                  <a:gd name="T4" fmla="*/ 16 w 4"/>
                  <a:gd name="T5" fmla="*/ 12 h 4"/>
                  <a:gd name="T6" fmla="*/ 4 w 4"/>
                  <a:gd name="T7" fmla="*/ 16 h 4"/>
                  <a:gd name="T8" fmla="*/ 0 w 4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3"/>
                      <a:pt x="0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2" name="Freeform 661">
                <a:extLst>
                  <a:ext uri="{FF2B5EF4-FFF2-40B4-BE49-F238E27FC236}">
                    <a16:creationId xmlns:a16="http://schemas.microsoft.com/office/drawing/2014/main" id="{E77FB8CC-8FD5-DD0F-FCB0-705B76A11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1939"/>
                <a:ext cx="8" cy="8"/>
              </a:xfrm>
              <a:custGeom>
                <a:avLst/>
                <a:gdLst>
                  <a:gd name="T0" fmla="*/ 0 w 4"/>
                  <a:gd name="T1" fmla="*/ 8 h 4"/>
                  <a:gd name="T2" fmla="*/ 8 w 4"/>
                  <a:gd name="T3" fmla="*/ 0 h 4"/>
                  <a:gd name="T4" fmla="*/ 16 w 4"/>
                  <a:gd name="T5" fmla="*/ 12 h 4"/>
                  <a:gd name="T6" fmla="*/ 4 w 4"/>
                  <a:gd name="T7" fmla="*/ 16 h 4"/>
                  <a:gd name="T8" fmla="*/ 0 w 4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1"/>
                      <a:pt x="4" y="2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3" name="Freeform 662">
                <a:extLst>
                  <a:ext uri="{FF2B5EF4-FFF2-40B4-BE49-F238E27FC236}">
                    <a16:creationId xmlns:a16="http://schemas.microsoft.com/office/drawing/2014/main" id="{2ABDCF6D-2858-0369-F2D3-3A6197B0E4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0" y="1932"/>
                <a:ext cx="11" cy="11"/>
              </a:xfrm>
              <a:custGeom>
                <a:avLst/>
                <a:gdLst>
                  <a:gd name="T0" fmla="*/ 0 w 5"/>
                  <a:gd name="T1" fmla="*/ 9 h 5"/>
                  <a:gd name="T2" fmla="*/ 15 w 5"/>
                  <a:gd name="T3" fmla="*/ 4 h 5"/>
                  <a:gd name="T4" fmla="*/ 20 w 5"/>
                  <a:gd name="T5" fmla="*/ 15 h 5"/>
                  <a:gd name="T6" fmla="*/ 9 w 5"/>
                  <a:gd name="T7" fmla="*/ 20 h 5"/>
                  <a:gd name="T8" fmla="*/ 0 w 5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2"/>
                    </a:move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4" name="Freeform 663">
                <a:extLst>
                  <a:ext uri="{FF2B5EF4-FFF2-40B4-BE49-F238E27FC236}">
                    <a16:creationId xmlns:a16="http://schemas.microsoft.com/office/drawing/2014/main" id="{808A3A85-D3A3-B257-6AD6-6ADAB7BF9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3" y="1926"/>
                <a:ext cx="8" cy="11"/>
              </a:xfrm>
              <a:custGeom>
                <a:avLst/>
                <a:gdLst>
                  <a:gd name="T0" fmla="*/ 0 w 4"/>
                  <a:gd name="T1" fmla="*/ 9 h 5"/>
                  <a:gd name="T2" fmla="*/ 12 w 4"/>
                  <a:gd name="T3" fmla="*/ 0 h 5"/>
                  <a:gd name="T4" fmla="*/ 16 w 4"/>
                  <a:gd name="T5" fmla="*/ 15 h 5"/>
                  <a:gd name="T6" fmla="*/ 8 w 4"/>
                  <a:gd name="T7" fmla="*/ 20 h 5"/>
                  <a:gd name="T8" fmla="*/ 0 w 4"/>
                  <a:gd name="T9" fmla="*/ 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5" name="Freeform 664">
                <a:extLst>
                  <a:ext uri="{FF2B5EF4-FFF2-40B4-BE49-F238E27FC236}">
                    <a16:creationId xmlns:a16="http://schemas.microsoft.com/office/drawing/2014/main" id="{84D7A791-15E7-B51F-6CD2-302B14D7D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6" y="1939"/>
                <a:ext cx="10" cy="8"/>
              </a:xfrm>
              <a:custGeom>
                <a:avLst/>
                <a:gdLst>
                  <a:gd name="T0" fmla="*/ 4 w 5"/>
                  <a:gd name="T1" fmla="*/ 4 h 4"/>
                  <a:gd name="T2" fmla="*/ 12 w 5"/>
                  <a:gd name="T3" fmla="*/ 0 h 4"/>
                  <a:gd name="T4" fmla="*/ 16 w 5"/>
                  <a:gd name="T5" fmla="*/ 12 h 4"/>
                  <a:gd name="T6" fmla="*/ 8 w 5"/>
                  <a:gd name="T7" fmla="*/ 16 h 4"/>
                  <a:gd name="T8" fmla="*/ 4 w 5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6" name="Freeform 665">
                <a:extLst>
                  <a:ext uri="{FF2B5EF4-FFF2-40B4-BE49-F238E27FC236}">
                    <a16:creationId xmlns:a16="http://schemas.microsoft.com/office/drawing/2014/main" id="{B8D72AFF-D62C-930A-192C-59A1CCD344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930"/>
                <a:ext cx="11" cy="9"/>
              </a:xfrm>
              <a:custGeom>
                <a:avLst/>
                <a:gdLst>
                  <a:gd name="T0" fmla="*/ 4 w 5"/>
                  <a:gd name="T1" fmla="*/ 11 h 4"/>
                  <a:gd name="T2" fmla="*/ 15 w 5"/>
                  <a:gd name="T3" fmla="*/ 0 h 4"/>
                  <a:gd name="T4" fmla="*/ 20 w 5"/>
                  <a:gd name="T5" fmla="*/ 16 h 4"/>
                  <a:gd name="T6" fmla="*/ 9 w 5"/>
                  <a:gd name="T7" fmla="*/ 20 h 4"/>
                  <a:gd name="T8" fmla="*/ 4 w 5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7" name="Freeform 666">
                <a:extLst>
                  <a:ext uri="{FF2B5EF4-FFF2-40B4-BE49-F238E27FC236}">
                    <a16:creationId xmlns:a16="http://schemas.microsoft.com/office/drawing/2014/main" id="{3090E115-36EE-4973-CD0D-459973AD5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" y="1857"/>
                <a:ext cx="11" cy="8"/>
              </a:xfrm>
              <a:custGeom>
                <a:avLst/>
                <a:gdLst>
                  <a:gd name="T0" fmla="*/ 4 w 5"/>
                  <a:gd name="T1" fmla="*/ 8 h 4"/>
                  <a:gd name="T2" fmla="*/ 15 w 5"/>
                  <a:gd name="T3" fmla="*/ 0 h 4"/>
                  <a:gd name="T4" fmla="*/ 20 w 5"/>
                  <a:gd name="T5" fmla="*/ 12 h 4"/>
                  <a:gd name="T6" fmla="*/ 9 w 5"/>
                  <a:gd name="T7" fmla="*/ 16 h 4"/>
                  <a:gd name="T8" fmla="*/ 4 w 5"/>
                  <a:gd name="T9" fmla="*/ 8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8" name="Freeform 667">
                <a:extLst>
                  <a:ext uri="{FF2B5EF4-FFF2-40B4-BE49-F238E27FC236}">
                    <a16:creationId xmlns:a16="http://schemas.microsoft.com/office/drawing/2014/main" id="{699F7688-AC3F-DBAB-C36A-20B904F49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1890"/>
                <a:ext cx="11" cy="9"/>
              </a:xfrm>
              <a:custGeom>
                <a:avLst/>
                <a:gdLst>
                  <a:gd name="T0" fmla="*/ 4 w 5"/>
                  <a:gd name="T1" fmla="*/ 11 h 4"/>
                  <a:gd name="T2" fmla="*/ 15 w 5"/>
                  <a:gd name="T3" fmla="*/ 0 h 4"/>
                  <a:gd name="T4" fmla="*/ 20 w 5"/>
                  <a:gd name="T5" fmla="*/ 16 h 4"/>
                  <a:gd name="T6" fmla="*/ 9 w 5"/>
                  <a:gd name="T7" fmla="*/ 20 h 4"/>
                  <a:gd name="T8" fmla="*/ 4 w 5"/>
                  <a:gd name="T9" fmla="*/ 1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9" name="Freeform 668">
                <a:extLst>
                  <a:ext uri="{FF2B5EF4-FFF2-40B4-BE49-F238E27FC236}">
                    <a16:creationId xmlns:a16="http://schemas.microsoft.com/office/drawing/2014/main" id="{344CD514-B40A-7A58-05CA-42CFE3EB9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1895"/>
                <a:ext cx="10" cy="8"/>
              </a:xfrm>
              <a:custGeom>
                <a:avLst/>
                <a:gdLst>
                  <a:gd name="T0" fmla="*/ 4 w 5"/>
                  <a:gd name="T1" fmla="*/ 4 h 4"/>
                  <a:gd name="T2" fmla="*/ 12 w 5"/>
                  <a:gd name="T3" fmla="*/ 0 h 4"/>
                  <a:gd name="T4" fmla="*/ 16 w 5"/>
                  <a:gd name="T5" fmla="*/ 8 h 4"/>
                  <a:gd name="T6" fmla="*/ 8 w 5"/>
                  <a:gd name="T7" fmla="*/ 16 h 4"/>
                  <a:gd name="T8" fmla="*/ 4 w 5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0"/>
                      <a:pt x="5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1" y="3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0" name="Freeform 669">
                <a:extLst>
                  <a:ext uri="{FF2B5EF4-FFF2-40B4-BE49-F238E27FC236}">
                    <a16:creationId xmlns:a16="http://schemas.microsoft.com/office/drawing/2014/main" id="{E5664428-3887-FF94-4E42-A2E641C57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1878"/>
                <a:ext cx="9" cy="10"/>
              </a:xfrm>
              <a:custGeom>
                <a:avLst/>
                <a:gdLst>
                  <a:gd name="T0" fmla="*/ 0 w 4"/>
                  <a:gd name="T1" fmla="*/ 8 h 5"/>
                  <a:gd name="T2" fmla="*/ 16 w 4"/>
                  <a:gd name="T3" fmla="*/ 0 h 5"/>
                  <a:gd name="T4" fmla="*/ 20 w 4"/>
                  <a:gd name="T5" fmla="*/ 12 h 5"/>
                  <a:gd name="T6" fmla="*/ 11 w 4"/>
                  <a:gd name="T7" fmla="*/ 16 h 5"/>
                  <a:gd name="T8" fmla="*/ 0 w 4"/>
                  <a:gd name="T9" fmla="*/ 8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ubicBezTo>
                      <a:pt x="4" y="4"/>
                      <a:pt x="3" y="5"/>
                      <a:pt x="2" y="4"/>
                    </a:cubicBezTo>
                    <a:cubicBezTo>
                      <a:pt x="0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1" name="Freeform 670">
                <a:extLst>
                  <a:ext uri="{FF2B5EF4-FFF2-40B4-BE49-F238E27FC236}">
                    <a16:creationId xmlns:a16="http://schemas.microsoft.com/office/drawing/2014/main" id="{430D95D0-10F2-30A8-C6E4-78AC444AC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1855"/>
                <a:ext cx="9" cy="10"/>
              </a:xfrm>
              <a:custGeom>
                <a:avLst/>
                <a:gdLst>
                  <a:gd name="T0" fmla="*/ 20 w 4"/>
                  <a:gd name="T1" fmla="*/ 12 h 5"/>
                  <a:gd name="T2" fmla="*/ 5 w 4"/>
                  <a:gd name="T3" fmla="*/ 16 h 5"/>
                  <a:gd name="T4" fmla="*/ 0 w 4"/>
                  <a:gd name="T5" fmla="*/ 8 h 5"/>
                  <a:gd name="T6" fmla="*/ 16 w 4"/>
                  <a:gd name="T7" fmla="*/ 4 h 5"/>
                  <a:gd name="T8" fmla="*/ 20 w 4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4" y="3"/>
                    </a:moveTo>
                    <a:cubicBezTo>
                      <a:pt x="3" y="4"/>
                      <a:pt x="2" y="5"/>
                      <a:pt x="1" y="4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4" y="2"/>
                      <a:pt x="4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2" name="Freeform 671">
                <a:extLst>
                  <a:ext uri="{FF2B5EF4-FFF2-40B4-BE49-F238E27FC236}">
                    <a16:creationId xmlns:a16="http://schemas.microsoft.com/office/drawing/2014/main" id="{A7B98649-8460-678C-4F22-3E7821BBC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1865"/>
                <a:ext cx="8" cy="9"/>
              </a:xfrm>
              <a:custGeom>
                <a:avLst/>
                <a:gdLst>
                  <a:gd name="T0" fmla="*/ 16 w 4"/>
                  <a:gd name="T1" fmla="*/ 16 h 4"/>
                  <a:gd name="T2" fmla="*/ 4 w 4"/>
                  <a:gd name="T3" fmla="*/ 20 h 4"/>
                  <a:gd name="T4" fmla="*/ 0 w 4"/>
                  <a:gd name="T5" fmla="*/ 5 h 4"/>
                  <a:gd name="T6" fmla="*/ 12 w 4"/>
                  <a:gd name="T7" fmla="*/ 0 h 4"/>
                  <a:gd name="T8" fmla="*/ 16 w 4"/>
                  <a:gd name="T9" fmla="*/ 16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cubicBezTo>
                      <a:pt x="3" y="4"/>
                      <a:pt x="2" y="4"/>
                      <a:pt x="1" y="4"/>
                    </a:cubicBezTo>
                    <a:cubicBezTo>
                      <a:pt x="0" y="4"/>
                      <a:pt x="0" y="2"/>
                      <a:pt x="0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3" name="Freeform 672">
                <a:extLst>
                  <a:ext uri="{FF2B5EF4-FFF2-40B4-BE49-F238E27FC236}">
                    <a16:creationId xmlns:a16="http://schemas.microsoft.com/office/drawing/2014/main" id="{EC1B8665-4EC1-85CB-0C7C-E7B0F5C4C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5" y="1878"/>
                <a:ext cx="10" cy="8"/>
              </a:xfrm>
              <a:custGeom>
                <a:avLst/>
                <a:gdLst>
                  <a:gd name="T0" fmla="*/ 16 w 5"/>
                  <a:gd name="T1" fmla="*/ 12 h 4"/>
                  <a:gd name="T2" fmla="*/ 8 w 5"/>
                  <a:gd name="T3" fmla="*/ 16 h 4"/>
                  <a:gd name="T4" fmla="*/ 4 w 5"/>
                  <a:gd name="T5" fmla="*/ 4 h 4"/>
                  <a:gd name="T6" fmla="*/ 12 w 5"/>
                  <a:gd name="T7" fmla="*/ 0 h 4"/>
                  <a:gd name="T8" fmla="*/ 16 w 5"/>
                  <a:gd name="T9" fmla="*/ 1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4" y="3"/>
                    </a:moveTo>
                    <a:cubicBezTo>
                      <a:pt x="4" y="4"/>
                      <a:pt x="3" y="4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5" y="2"/>
                      <a:pt x="4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4" name="Freeform 673">
                <a:extLst>
                  <a:ext uri="{FF2B5EF4-FFF2-40B4-BE49-F238E27FC236}">
                    <a16:creationId xmlns:a16="http://schemas.microsoft.com/office/drawing/2014/main" id="{3449E686-4F1A-7301-08B2-37A1ED1C8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1890"/>
                <a:ext cx="11" cy="11"/>
              </a:xfrm>
              <a:custGeom>
                <a:avLst/>
                <a:gdLst>
                  <a:gd name="T0" fmla="*/ 20 w 5"/>
                  <a:gd name="T1" fmla="*/ 15 h 5"/>
                  <a:gd name="T2" fmla="*/ 9 w 5"/>
                  <a:gd name="T3" fmla="*/ 20 h 5"/>
                  <a:gd name="T4" fmla="*/ 4 w 5"/>
                  <a:gd name="T5" fmla="*/ 9 h 5"/>
                  <a:gd name="T6" fmla="*/ 15 w 5"/>
                  <a:gd name="T7" fmla="*/ 4 h 5"/>
                  <a:gd name="T8" fmla="*/ 20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4" y="4"/>
                      <a:pt x="3" y="5"/>
                      <a:pt x="2" y="4"/>
                    </a:cubicBezTo>
                    <a:cubicBezTo>
                      <a:pt x="1" y="4"/>
                      <a:pt x="0" y="3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5" name="Freeform 674">
                <a:extLst>
                  <a:ext uri="{FF2B5EF4-FFF2-40B4-BE49-F238E27FC236}">
                    <a16:creationId xmlns:a16="http://schemas.microsoft.com/office/drawing/2014/main" id="{2B74F351-01B7-1D1D-2AA3-D23237796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7" y="1872"/>
                <a:ext cx="10" cy="10"/>
              </a:xfrm>
              <a:custGeom>
                <a:avLst/>
                <a:gdLst>
                  <a:gd name="T0" fmla="*/ 16 w 5"/>
                  <a:gd name="T1" fmla="*/ 16 h 5"/>
                  <a:gd name="T2" fmla="*/ 4 w 5"/>
                  <a:gd name="T3" fmla="*/ 16 h 5"/>
                  <a:gd name="T4" fmla="*/ 4 w 5"/>
                  <a:gd name="T5" fmla="*/ 4 h 5"/>
                  <a:gd name="T6" fmla="*/ 16 w 5"/>
                  <a:gd name="T7" fmla="*/ 4 h 5"/>
                  <a:gd name="T8" fmla="*/ 16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4"/>
                    </a:move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6" name="Freeform 675">
                <a:extLst>
                  <a:ext uri="{FF2B5EF4-FFF2-40B4-BE49-F238E27FC236}">
                    <a16:creationId xmlns:a16="http://schemas.microsoft.com/office/drawing/2014/main" id="{17B1132F-AE93-292A-0B9C-4DCA73040A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1869"/>
                <a:ext cx="9" cy="9"/>
              </a:xfrm>
              <a:custGeom>
                <a:avLst/>
                <a:gdLst>
                  <a:gd name="T0" fmla="*/ 16 w 4"/>
                  <a:gd name="T1" fmla="*/ 16 h 4"/>
                  <a:gd name="T2" fmla="*/ 0 w 4"/>
                  <a:gd name="T3" fmla="*/ 16 h 4"/>
                  <a:gd name="T4" fmla="*/ 0 w 4"/>
                  <a:gd name="T5" fmla="*/ 0 h 4"/>
                  <a:gd name="T6" fmla="*/ 16 w 4"/>
                  <a:gd name="T7" fmla="*/ 0 h 4"/>
                  <a:gd name="T8" fmla="*/ 16 w 4"/>
                  <a:gd name="T9" fmla="*/ 16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1" y="4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7" name="Freeform 676">
                <a:extLst>
                  <a:ext uri="{FF2B5EF4-FFF2-40B4-BE49-F238E27FC236}">
                    <a16:creationId xmlns:a16="http://schemas.microsoft.com/office/drawing/2014/main" id="{C5E418C0-C8BF-B71B-D3B6-1C09DF32F4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1867"/>
                <a:ext cx="8" cy="11"/>
              </a:xfrm>
              <a:custGeom>
                <a:avLst/>
                <a:gdLst>
                  <a:gd name="T0" fmla="*/ 12 w 4"/>
                  <a:gd name="T1" fmla="*/ 20 h 5"/>
                  <a:gd name="T2" fmla="*/ 4 w 4"/>
                  <a:gd name="T3" fmla="*/ 20 h 5"/>
                  <a:gd name="T4" fmla="*/ 4 w 4"/>
                  <a:gd name="T5" fmla="*/ 4 h 5"/>
                  <a:gd name="T6" fmla="*/ 12 w 4"/>
                  <a:gd name="T7" fmla="*/ 4 h 5"/>
                  <a:gd name="T8" fmla="*/ 12 w 4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3" y="4"/>
                    </a:move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1" y="0"/>
                      <a:pt x="3" y="0"/>
                      <a:pt x="3" y="1"/>
                    </a:cubicBezTo>
                    <a:cubicBezTo>
                      <a:pt x="4" y="2"/>
                      <a:pt x="4" y="3"/>
                      <a:pt x="3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8" name="Freeform 677">
                <a:extLst>
                  <a:ext uri="{FF2B5EF4-FFF2-40B4-BE49-F238E27FC236}">
                    <a16:creationId xmlns:a16="http://schemas.microsoft.com/office/drawing/2014/main" id="{6ECC2638-77A0-A552-82E7-8F4D1F253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8" y="1916"/>
                <a:ext cx="10" cy="10"/>
              </a:xfrm>
              <a:custGeom>
                <a:avLst/>
                <a:gdLst>
                  <a:gd name="T0" fmla="*/ 16 w 5"/>
                  <a:gd name="T1" fmla="*/ 16 h 5"/>
                  <a:gd name="T2" fmla="*/ 4 w 5"/>
                  <a:gd name="T3" fmla="*/ 16 h 5"/>
                  <a:gd name="T4" fmla="*/ 4 w 5"/>
                  <a:gd name="T5" fmla="*/ 4 h 5"/>
                  <a:gd name="T6" fmla="*/ 16 w 5"/>
                  <a:gd name="T7" fmla="*/ 4 h 5"/>
                  <a:gd name="T8" fmla="*/ 16 w 5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4"/>
                    </a:move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" name="Freeform 678">
                <a:extLst>
                  <a:ext uri="{FF2B5EF4-FFF2-40B4-BE49-F238E27FC236}">
                    <a16:creationId xmlns:a16="http://schemas.microsoft.com/office/drawing/2014/main" id="{8E91EDBB-B7FC-208A-2590-3DD09BB57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1899"/>
                <a:ext cx="9" cy="10"/>
              </a:xfrm>
              <a:custGeom>
                <a:avLst/>
                <a:gdLst>
                  <a:gd name="T0" fmla="*/ 20 w 4"/>
                  <a:gd name="T1" fmla="*/ 16 h 5"/>
                  <a:gd name="T2" fmla="*/ 5 w 4"/>
                  <a:gd name="T3" fmla="*/ 16 h 5"/>
                  <a:gd name="T4" fmla="*/ 5 w 4"/>
                  <a:gd name="T5" fmla="*/ 4 h 5"/>
                  <a:gd name="T6" fmla="*/ 20 w 4"/>
                  <a:gd name="T7" fmla="*/ 4 h 5"/>
                  <a:gd name="T8" fmla="*/ 20 w 4"/>
                  <a:gd name="T9" fmla="*/ 16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4" y="4"/>
                    </a:move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4" y="2"/>
                      <a:pt x="4" y="3"/>
                      <a:pt x="4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" name="Freeform 679">
                <a:extLst>
                  <a:ext uri="{FF2B5EF4-FFF2-40B4-BE49-F238E27FC236}">
                    <a16:creationId xmlns:a16="http://schemas.microsoft.com/office/drawing/2014/main" id="{5CABFD6E-ED17-4E6D-FCBC-B016F70B1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1911"/>
                <a:ext cx="11" cy="11"/>
              </a:xfrm>
              <a:custGeom>
                <a:avLst/>
                <a:gdLst>
                  <a:gd name="T0" fmla="*/ 20 w 5"/>
                  <a:gd name="T1" fmla="*/ 20 h 5"/>
                  <a:gd name="T2" fmla="*/ 4 w 5"/>
                  <a:gd name="T3" fmla="*/ 20 h 5"/>
                  <a:gd name="T4" fmla="*/ 4 w 5"/>
                  <a:gd name="T5" fmla="*/ 4 h 5"/>
                  <a:gd name="T6" fmla="*/ 20 w 5"/>
                  <a:gd name="T7" fmla="*/ 4 h 5"/>
                  <a:gd name="T8" fmla="*/ 20 w 5"/>
                  <a:gd name="T9" fmla="*/ 2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4"/>
                    </a:move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" name="Freeform 680">
                <a:extLst>
                  <a:ext uri="{FF2B5EF4-FFF2-40B4-BE49-F238E27FC236}">
                    <a16:creationId xmlns:a16="http://schemas.microsoft.com/office/drawing/2014/main" id="{20760BC4-9F57-9C5A-8BCB-867E0CA56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8" y="1905"/>
                <a:ext cx="8" cy="8"/>
              </a:xfrm>
              <a:custGeom>
                <a:avLst/>
                <a:gdLst>
                  <a:gd name="T0" fmla="*/ 4 w 4"/>
                  <a:gd name="T1" fmla="*/ 4 h 4"/>
                  <a:gd name="T2" fmla="*/ 16 w 4"/>
                  <a:gd name="T3" fmla="*/ 4 h 4"/>
                  <a:gd name="T4" fmla="*/ 12 w 4"/>
                  <a:gd name="T5" fmla="*/ 16 h 4"/>
                  <a:gd name="T6" fmla="*/ 4 w 4"/>
                  <a:gd name="T7" fmla="*/ 12 h 4"/>
                  <a:gd name="T8" fmla="*/ 4 w 4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cubicBezTo>
                      <a:pt x="2" y="0"/>
                      <a:pt x="3" y="0"/>
                      <a:pt x="4" y="1"/>
                    </a:cubicBezTo>
                    <a:cubicBezTo>
                      <a:pt x="4" y="2"/>
                      <a:pt x="4" y="3"/>
                      <a:pt x="3" y="4"/>
                    </a:cubicBezTo>
                    <a:cubicBezTo>
                      <a:pt x="3" y="4"/>
                      <a:pt x="1" y="4"/>
                      <a:pt x="1" y="3"/>
                    </a:cubicBezTo>
                    <a:cubicBezTo>
                      <a:pt x="0" y="3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" name="Freeform 681">
                <a:extLst>
                  <a:ext uri="{FF2B5EF4-FFF2-40B4-BE49-F238E27FC236}">
                    <a16:creationId xmlns:a16="http://schemas.microsoft.com/office/drawing/2014/main" id="{9F87EC88-C316-FEFF-1D1F-C39FD2175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0" y="1893"/>
                <a:ext cx="10" cy="8"/>
              </a:xfrm>
              <a:custGeom>
                <a:avLst/>
                <a:gdLst>
                  <a:gd name="T0" fmla="*/ 4 w 5"/>
                  <a:gd name="T1" fmla="*/ 4 h 4"/>
                  <a:gd name="T2" fmla="*/ 16 w 5"/>
                  <a:gd name="T3" fmla="*/ 4 h 4"/>
                  <a:gd name="T4" fmla="*/ 16 w 5"/>
                  <a:gd name="T5" fmla="*/ 16 h 4"/>
                  <a:gd name="T6" fmla="*/ 4 w 5"/>
                  <a:gd name="T7" fmla="*/ 12 h 4"/>
                  <a:gd name="T8" fmla="*/ 4 w 5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2" y="0"/>
                      <a:pt x="3" y="0"/>
                      <a:pt x="4" y="1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0" y="3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3" name="Freeform 682">
                <a:extLst>
                  <a:ext uri="{FF2B5EF4-FFF2-40B4-BE49-F238E27FC236}">
                    <a16:creationId xmlns:a16="http://schemas.microsoft.com/office/drawing/2014/main" id="{9EDC9FCB-358C-A75A-2C44-D77E067BF5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880"/>
                <a:ext cx="9" cy="8"/>
              </a:xfrm>
              <a:custGeom>
                <a:avLst/>
                <a:gdLst>
                  <a:gd name="T0" fmla="*/ 0 w 4"/>
                  <a:gd name="T1" fmla="*/ 0 h 4"/>
                  <a:gd name="T2" fmla="*/ 16 w 4"/>
                  <a:gd name="T3" fmla="*/ 4 h 4"/>
                  <a:gd name="T4" fmla="*/ 16 w 4"/>
                  <a:gd name="T5" fmla="*/ 12 h 4"/>
                  <a:gd name="T6" fmla="*/ 0 w 4"/>
                  <a:gd name="T7" fmla="*/ 12 h 4"/>
                  <a:gd name="T8" fmla="*/ 0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1" y="0"/>
                      <a:pt x="3" y="0"/>
                      <a:pt x="3" y="1"/>
                    </a:cubicBezTo>
                    <a:cubicBezTo>
                      <a:pt x="4" y="2"/>
                      <a:pt x="4" y="3"/>
                      <a:pt x="3" y="3"/>
                    </a:cubicBezTo>
                    <a:cubicBezTo>
                      <a:pt x="2" y="4"/>
                      <a:pt x="1" y="4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4" name="Freeform 683">
                <a:extLst>
                  <a:ext uri="{FF2B5EF4-FFF2-40B4-BE49-F238E27FC236}">
                    <a16:creationId xmlns:a16="http://schemas.microsoft.com/office/drawing/2014/main" id="{1EA3309A-1E5B-0B98-E37B-20732A98A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1672"/>
                <a:ext cx="10" cy="11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20 h 5"/>
                  <a:gd name="T4" fmla="*/ 0 w 5"/>
                  <a:gd name="T5" fmla="*/ 20 h 5"/>
                  <a:gd name="T6" fmla="*/ 4 w 5"/>
                  <a:gd name="T7" fmla="*/ 4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4"/>
                      <a:pt x="4" y="4"/>
                    </a:cubicBezTo>
                    <a:cubicBezTo>
                      <a:pt x="2" y="5"/>
                      <a:pt x="1" y="5"/>
                      <a:pt x="0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5" name="Freeform 684">
                <a:extLst>
                  <a:ext uri="{FF2B5EF4-FFF2-40B4-BE49-F238E27FC236}">
                    <a16:creationId xmlns:a16="http://schemas.microsoft.com/office/drawing/2014/main" id="{77128C8F-E4F8-5842-40D7-AD748FC16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1657"/>
                <a:ext cx="10" cy="11"/>
              </a:xfrm>
              <a:custGeom>
                <a:avLst/>
                <a:gdLst>
                  <a:gd name="T0" fmla="*/ 20 w 5"/>
                  <a:gd name="T1" fmla="*/ 4 h 5"/>
                  <a:gd name="T2" fmla="*/ 16 w 5"/>
                  <a:gd name="T3" fmla="*/ 20 h 5"/>
                  <a:gd name="T4" fmla="*/ 4 w 5"/>
                  <a:gd name="T5" fmla="*/ 15 h 5"/>
                  <a:gd name="T6" fmla="*/ 4 w 5"/>
                  <a:gd name="T7" fmla="*/ 0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1" y="5"/>
                      <a:pt x="1" y="3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6" name="Freeform 685">
                <a:extLst>
                  <a:ext uri="{FF2B5EF4-FFF2-40B4-BE49-F238E27FC236}">
                    <a16:creationId xmlns:a16="http://schemas.microsoft.com/office/drawing/2014/main" id="{A08EFBB2-1D7C-638B-5925-032924BA7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529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20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3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7" name="Freeform 686">
                <a:extLst>
                  <a:ext uri="{FF2B5EF4-FFF2-40B4-BE49-F238E27FC236}">
                    <a16:creationId xmlns:a16="http://schemas.microsoft.com/office/drawing/2014/main" id="{D3708FD3-4B81-BD5E-908C-33B282998B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1534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8" name="Freeform 687">
                <a:extLst>
                  <a:ext uri="{FF2B5EF4-FFF2-40B4-BE49-F238E27FC236}">
                    <a16:creationId xmlns:a16="http://schemas.microsoft.com/office/drawing/2014/main" id="{84476857-A251-8C3C-EA4D-9C581BB25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1548"/>
                <a:ext cx="10" cy="11"/>
              </a:xfrm>
              <a:custGeom>
                <a:avLst/>
                <a:gdLst>
                  <a:gd name="T0" fmla="*/ 16 w 5"/>
                  <a:gd name="T1" fmla="*/ 4 h 5"/>
                  <a:gd name="T2" fmla="*/ 16 w 5"/>
                  <a:gd name="T3" fmla="*/ 20 h 5"/>
                  <a:gd name="T4" fmla="*/ 4 w 5"/>
                  <a:gd name="T5" fmla="*/ 20 h 5"/>
                  <a:gd name="T6" fmla="*/ 4 w 5"/>
                  <a:gd name="T7" fmla="*/ 0 h 5"/>
                  <a:gd name="T8" fmla="*/ 16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4" y="1"/>
                    </a:move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9" name="Freeform 688">
                <a:extLst>
                  <a:ext uri="{FF2B5EF4-FFF2-40B4-BE49-F238E27FC236}">
                    <a16:creationId xmlns:a16="http://schemas.microsoft.com/office/drawing/2014/main" id="{E76C6968-4942-24AC-C6C4-F0AD92231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5" y="1504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0" name="Freeform 689">
                <a:extLst>
                  <a:ext uri="{FF2B5EF4-FFF2-40B4-BE49-F238E27FC236}">
                    <a16:creationId xmlns:a16="http://schemas.microsoft.com/office/drawing/2014/main" id="{B907EAE3-DF6A-6E58-4C23-646CAE4033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2" y="1532"/>
                <a:ext cx="13" cy="12"/>
              </a:xfrm>
              <a:custGeom>
                <a:avLst/>
                <a:gdLst>
                  <a:gd name="T0" fmla="*/ 24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1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" name="Freeform 690">
                <a:extLst>
                  <a:ext uri="{FF2B5EF4-FFF2-40B4-BE49-F238E27FC236}">
                    <a16:creationId xmlns:a16="http://schemas.microsoft.com/office/drawing/2014/main" id="{B70A7C82-AA03-842B-AF1E-83B24BC75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1" y="1540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4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2" name="Freeform 691">
                <a:extLst>
                  <a:ext uri="{FF2B5EF4-FFF2-40B4-BE49-F238E27FC236}">
                    <a16:creationId xmlns:a16="http://schemas.microsoft.com/office/drawing/2014/main" id="{E8DAB4AF-8051-C813-96E3-488B0A2D6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6" y="1519"/>
                <a:ext cx="12" cy="10"/>
              </a:xfrm>
              <a:custGeom>
                <a:avLst/>
                <a:gdLst>
                  <a:gd name="T0" fmla="*/ 20 w 6"/>
                  <a:gd name="T1" fmla="*/ 12 h 5"/>
                  <a:gd name="T2" fmla="*/ 8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0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3" name="Freeform 692">
                <a:extLst>
                  <a:ext uri="{FF2B5EF4-FFF2-40B4-BE49-F238E27FC236}">
                    <a16:creationId xmlns:a16="http://schemas.microsoft.com/office/drawing/2014/main" id="{D871838B-C771-A946-3CCF-67605983D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1508"/>
                <a:ext cx="12" cy="13"/>
              </a:xfrm>
              <a:custGeom>
                <a:avLst/>
                <a:gdLst>
                  <a:gd name="T0" fmla="*/ 20 w 6"/>
                  <a:gd name="T1" fmla="*/ 15 h 6"/>
                  <a:gd name="T2" fmla="*/ 12 w 6"/>
                  <a:gd name="T3" fmla="*/ 24 h 6"/>
                  <a:gd name="T4" fmla="*/ 0 w 6"/>
                  <a:gd name="T5" fmla="*/ 9 h 6"/>
                  <a:gd name="T6" fmla="*/ 12 w 6"/>
                  <a:gd name="T7" fmla="*/ 0 h 6"/>
                  <a:gd name="T8" fmla="*/ 20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3"/>
                    </a:move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4" name="Freeform 693">
                <a:extLst>
                  <a:ext uri="{FF2B5EF4-FFF2-40B4-BE49-F238E27FC236}">
                    <a16:creationId xmlns:a16="http://schemas.microsoft.com/office/drawing/2014/main" id="{9E273230-C25A-0827-07FA-7BDF51704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1538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5" name="Freeform 694">
                <a:extLst>
                  <a:ext uri="{FF2B5EF4-FFF2-40B4-BE49-F238E27FC236}">
                    <a16:creationId xmlns:a16="http://schemas.microsoft.com/office/drawing/2014/main" id="{03EB3DE0-B505-AF1F-6E08-C41834BBA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1515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6" name="Freeform 695">
                <a:extLst>
                  <a:ext uri="{FF2B5EF4-FFF2-40B4-BE49-F238E27FC236}">
                    <a16:creationId xmlns:a16="http://schemas.microsoft.com/office/drawing/2014/main" id="{90E2AB48-496E-9007-4B71-A55E58A2DF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1490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7" name="Freeform 696">
                <a:extLst>
                  <a:ext uri="{FF2B5EF4-FFF2-40B4-BE49-F238E27FC236}">
                    <a16:creationId xmlns:a16="http://schemas.microsoft.com/office/drawing/2014/main" id="{EBF295B7-5929-112A-E85B-1B9471560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1511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8" name="Freeform 697">
                <a:extLst>
                  <a:ext uri="{FF2B5EF4-FFF2-40B4-BE49-F238E27FC236}">
                    <a16:creationId xmlns:a16="http://schemas.microsoft.com/office/drawing/2014/main" id="{2D5E5835-3364-4CDE-E819-5D5AD2902C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6" y="1527"/>
                <a:ext cx="13" cy="13"/>
              </a:xfrm>
              <a:custGeom>
                <a:avLst/>
                <a:gdLst>
                  <a:gd name="T0" fmla="*/ 28 w 6"/>
                  <a:gd name="T1" fmla="*/ 15 h 6"/>
                  <a:gd name="T2" fmla="*/ 15 w 6"/>
                  <a:gd name="T3" fmla="*/ 28 h 6"/>
                  <a:gd name="T4" fmla="*/ 0 w 6"/>
                  <a:gd name="T5" fmla="*/ 15 h 6"/>
                  <a:gd name="T6" fmla="*/ 15 w 6"/>
                  <a:gd name="T7" fmla="*/ 0 h 6"/>
                  <a:gd name="T8" fmla="*/ 28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9" name="Freeform 698">
                <a:extLst>
                  <a:ext uri="{FF2B5EF4-FFF2-40B4-BE49-F238E27FC236}">
                    <a16:creationId xmlns:a16="http://schemas.microsoft.com/office/drawing/2014/main" id="{BB31D9D0-D52B-E4DA-EDB4-8F409A1E4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1532"/>
                <a:ext cx="11" cy="12"/>
              </a:xfrm>
              <a:custGeom>
                <a:avLst/>
                <a:gdLst>
                  <a:gd name="T0" fmla="*/ 24 w 5"/>
                  <a:gd name="T1" fmla="*/ 12 h 6"/>
                  <a:gd name="T2" fmla="*/ 9 w 5"/>
                  <a:gd name="T3" fmla="*/ 24 h 6"/>
                  <a:gd name="T4" fmla="*/ 0 w 5"/>
                  <a:gd name="T5" fmla="*/ 12 h 6"/>
                  <a:gd name="T6" fmla="*/ 15 w 5"/>
                  <a:gd name="T7" fmla="*/ 0 h 6"/>
                  <a:gd name="T8" fmla="*/ 24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0" name="Freeform 699">
                <a:extLst>
                  <a:ext uri="{FF2B5EF4-FFF2-40B4-BE49-F238E27FC236}">
                    <a16:creationId xmlns:a16="http://schemas.microsoft.com/office/drawing/2014/main" id="{6D7AA4C1-8173-9605-0CBA-716A05876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8" y="1540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1" name="Freeform 700">
                <a:extLst>
                  <a:ext uri="{FF2B5EF4-FFF2-40B4-BE49-F238E27FC236}">
                    <a16:creationId xmlns:a16="http://schemas.microsoft.com/office/drawing/2014/main" id="{01779EF6-9EDD-74B5-96C8-14FDDA936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0" y="1559"/>
                <a:ext cx="13" cy="10"/>
              </a:xfrm>
              <a:custGeom>
                <a:avLst/>
                <a:gdLst>
                  <a:gd name="T0" fmla="*/ 28 w 6"/>
                  <a:gd name="T1" fmla="*/ 12 h 5"/>
                  <a:gd name="T2" fmla="*/ 15 w 6"/>
                  <a:gd name="T3" fmla="*/ 20 h 5"/>
                  <a:gd name="T4" fmla="*/ 0 w 6"/>
                  <a:gd name="T5" fmla="*/ 8 h 5"/>
                  <a:gd name="T6" fmla="*/ 15 w 6"/>
                  <a:gd name="T7" fmla="*/ 0 h 5"/>
                  <a:gd name="T8" fmla="*/ 28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5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2" name="Freeform 701">
                <a:extLst>
                  <a:ext uri="{FF2B5EF4-FFF2-40B4-BE49-F238E27FC236}">
                    <a16:creationId xmlns:a16="http://schemas.microsoft.com/office/drawing/2014/main" id="{37074AE2-F05F-C3D0-DEE6-A5DE7A685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1561"/>
                <a:ext cx="11" cy="10"/>
              </a:xfrm>
              <a:custGeom>
                <a:avLst/>
                <a:gdLst>
                  <a:gd name="T0" fmla="*/ 24 w 5"/>
                  <a:gd name="T1" fmla="*/ 12 h 5"/>
                  <a:gd name="T2" fmla="*/ 9 w 5"/>
                  <a:gd name="T3" fmla="*/ 20 h 5"/>
                  <a:gd name="T4" fmla="*/ 0 w 5"/>
                  <a:gd name="T5" fmla="*/ 8 h 5"/>
                  <a:gd name="T6" fmla="*/ 15 w 5"/>
                  <a:gd name="T7" fmla="*/ 0 h 5"/>
                  <a:gd name="T8" fmla="*/ 24 w 5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3" name="Freeform 702">
                <a:extLst>
                  <a:ext uri="{FF2B5EF4-FFF2-40B4-BE49-F238E27FC236}">
                    <a16:creationId xmlns:a16="http://schemas.microsoft.com/office/drawing/2014/main" id="{55C5F2E2-640B-E52F-2ABF-CE959EF28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" y="1586"/>
                <a:ext cx="11" cy="11"/>
              </a:xfrm>
              <a:custGeom>
                <a:avLst/>
                <a:gdLst>
                  <a:gd name="T0" fmla="*/ 24 w 5"/>
                  <a:gd name="T1" fmla="*/ 15 h 5"/>
                  <a:gd name="T2" fmla="*/ 9 w 5"/>
                  <a:gd name="T3" fmla="*/ 24 h 5"/>
                  <a:gd name="T4" fmla="*/ 0 w 5"/>
                  <a:gd name="T5" fmla="*/ 9 h 5"/>
                  <a:gd name="T6" fmla="*/ 15 w 5"/>
                  <a:gd name="T7" fmla="*/ 0 h 5"/>
                  <a:gd name="T8" fmla="*/ 24 w 5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4" name="Freeform 703">
                <a:extLst>
                  <a:ext uri="{FF2B5EF4-FFF2-40B4-BE49-F238E27FC236}">
                    <a16:creationId xmlns:a16="http://schemas.microsoft.com/office/drawing/2014/main" id="{191DB20F-DA59-C43B-0002-D2E027BF65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7" y="1582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0 h 6"/>
                  <a:gd name="T4" fmla="*/ 0 w 6"/>
                  <a:gd name="T5" fmla="*/ 12 h 6"/>
                  <a:gd name="T6" fmla="*/ 12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5" name="Freeform 704">
                <a:extLst>
                  <a:ext uri="{FF2B5EF4-FFF2-40B4-BE49-F238E27FC236}">
                    <a16:creationId xmlns:a16="http://schemas.microsoft.com/office/drawing/2014/main" id="{5586C7BC-0091-852F-D001-9A9CD0083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4" y="1576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6" name="Freeform 705">
                <a:extLst>
                  <a:ext uri="{FF2B5EF4-FFF2-40B4-BE49-F238E27FC236}">
                    <a16:creationId xmlns:a16="http://schemas.microsoft.com/office/drawing/2014/main" id="{4D1C6B37-147C-08C2-6C74-E0F51CCF9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7" y="1519"/>
                <a:ext cx="12" cy="13"/>
              </a:xfrm>
              <a:custGeom>
                <a:avLst/>
                <a:gdLst>
                  <a:gd name="T0" fmla="*/ 24 w 6"/>
                  <a:gd name="T1" fmla="*/ 15 h 6"/>
                  <a:gd name="T2" fmla="*/ 12 w 6"/>
                  <a:gd name="T3" fmla="*/ 28 h 6"/>
                  <a:gd name="T4" fmla="*/ 0 w 6"/>
                  <a:gd name="T5" fmla="*/ 15 h 6"/>
                  <a:gd name="T6" fmla="*/ 12 w 6"/>
                  <a:gd name="T7" fmla="*/ 0 h 6"/>
                  <a:gd name="T8" fmla="*/ 24 w 6"/>
                  <a:gd name="T9" fmla="*/ 1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7" name="Freeform 706">
                <a:extLst>
                  <a:ext uri="{FF2B5EF4-FFF2-40B4-BE49-F238E27FC236}">
                    <a16:creationId xmlns:a16="http://schemas.microsoft.com/office/drawing/2014/main" id="{80384497-55E4-ECAD-2D97-CD25D1DB2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5" y="1555"/>
                <a:ext cx="13" cy="12"/>
              </a:xfrm>
              <a:custGeom>
                <a:avLst/>
                <a:gdLst>
                  <a:gd name="T0" fmla="*/ 28 w 6"/>
                  <a:gd name="T1" fmla="*/ 12 h 6"/>
                  <a:gd name="T2" fmla="*/ 15 w 6"/>
                  <a:gd name="T3" fmla="*/ 24 h 6"/>
                  <a:gd name="T4" fmla="*/ 0 w 6"/>
                  <a:gd name="T5" fmla="*/ 12 h 6"/>
                  <a:gd name="T6" fmla="*/ 15 w 6"/>
                  <a:gd name="T7" fmla="*/ 4 h 6"/>
                  <a:gd name="T8" fmla="*/ 28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5" y="5"/>
                      <a:pt x="4" y="6"/>
                      <a:pt x="3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8" name="Freeform 707">
                <a:extLst>
                  <a:ext uri="{FF2B5EF4-FFF2-40B4-BE49-F238E27FC236}">
                    <a16:creationId xmlns:a16="http://schemas.microsoft.com/office/drawing/2014/main" id="{5355154A-1499-1213-D135-377037767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6" y="1511"/>
                <a:ext cx="10" cy="12"/>
              </a:xfrm>
              <a:custGeom>
                <a:avLst/>
                <a:gdLst>
                  <a:gd name="T0" fmla="*/ 20 w 5"/>
                  <a:gd name="T1" fmla="*/ 12 h 6"/>
                  <a:gd name="T2" fmla="*/ 8 w 5"/>
                  <a:gd name="T3" fmla="*/ 24 h 6"/>
                  <a:gd name="T4" fmla="*/ 0 w 5"/>
                  <a:gd name="T5" fmla="*/ 12 h 6"/>
                  <a:gd name="T6" fmla="*/ 12 w 5"/>
                  <a:gd name="T7" fmla="*/ 0 h 6"/>
                  <a:gd name="T8" fmla="*/ 20 w 5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2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9" name="Freeform 708">
                <a:extLst>
                  <a:ext uri="{FF2B5EF4-FFF2-40B4-BE49-F238E27FC236}">
                    <a16:creationId xmlns:a16="http://schemas.microsoft.com/office/drawing/2014/main" id="{DFB6EB67-00F9-14E6-FF91-E86F1F356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0" y="1513"/>
                <a:ext cx="12" cy="12"/>
              </a:xfrm>
              <a:custGeom>
                <a:avLst/>
                <a:gdLst>
                  <a:gd name="T0" fmla="*/ 24 w 6"/>
                  <a:gd name="T1" fmla="*/ 12 h 6"/>
                  <a:gd name="T2" fmla="*/ 12 w 6"/>
                  <a:gd name="T3" fmla="*/ 20 h 6"/>
                  <a:gd name="T4" fmla="*/ 0 w 6"/>
                  <a:gd name="T5" fmla="*/ 12 h 6"/>
                  <a:gd name="T6" fmla="*/ 12 w 6"/>
                  <a:gd name="T7" fmla="*/ 0 h 6"/>
                  <a:gd name="T8" fmla="*/ 24 w 6"/>
                  <a:gd name="T9" fmla="*/ 12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3"/>
                    </a:move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2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0" name="Freeform 709">
                <a:extLst>
                  <a:ext uri="{FF2B5EF4-FFF2-40B4-BE49-F238E27FC236}">
                    <a16:creationId xmlns:a16="http://schemas.microsoft.com/office/drawing/2014/main" id="{90C881A4-864F-C74D-94A0-3C3DC2C2E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3" y="1597"/>
                <a:ext cx="12" cy="10"/>
              </a:xfrm>
              <a:custGeom>
                <a:avLst/>
                <a:gdLst>
                  <a:gd name="T0" fmla="*/ 20 w 6"/>
                  <a:gd name="T1" fmla="*/ 12 h 5"/>
                  <a:gd name="T2" fmla="*/ 8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0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3"/>
                    </a:moveTo>
                    <a:cubicBezTo>
                      <a:pt x="5" y="4"/>
                      <a:pt x="4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6" y="1"/>
                      <a:pt x="5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1" name="Freeform 710">
                <a:extLst>
                  <a:ext uri="{FF2B5EF4-FFF2-40B4-BE49-F238E27FC236}">
                    <a16:creationId xmlns:a16="http://schemas.microsoft.com/office/drawing/2014/main" id="{13C3E9F8-3A43-6015-C27F-79263390B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0" y="1634"/>
                <a:ext cx="12" cy="11"/>
              </a:xfrm>
              <a:custGeom>
                <a:avLst/>
                <a:gdLst>
                  <a:gd name="T0" fmla="*/ 24 w 6"/>
                  <a:gd name="T1" fmla="*/ 15 h 5"/>
                  <a:gd name="T2" fmla="*/ 12 w 6"/>
                  <a:gd name="T3" fmla="*/ 24 h 5"/>
                  <a:gd name="T4" fmla="*/ 4 w 6"/>
                  <a:gd name="T5" fmla="*/ 9 h 5"/>
                  <a:gd name="T6" fmla="*/ 12 w 6"/>
                  <a:gd name="T7" fmla="*/ 0 h 5"/>
                  <a:gd name="T8" fmla="*/ 24 w 6"/>
                  <a:gd name="T9" fmla="*/ 1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2" name="Freeform 711">
                <a:extLst>
                  <a:ext uri="{FF2B5EF4-FFF2-40B4-BE49-F238E27FC236}">
                    <a16:creationId xmlns:a16="http://schemas.microsoft.com/office/drawing/2014/main" id="{04FA766A-3ED4-39E8-4A2E-8A9D9B7CC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7" y="1561"/>
                <a:ext cx="12" cy="10"/>
              </a:xfrm>
              <a:custGeom>
                <a:avLst/>
                <a:gdLst>
                  <a:gd name="T0" fmla="*/ 24 w 6"/>
                  <a:gd name="T1" fmla="*/ 12 h 5"/>
                  <a:gd name="T2" fmla="*/ 12 w 6"/>
                  <a:gd name="T3" fmla="*/ 20 h 5"/>
                  <a:gd name="T4" fmla="*/ 0 w 6"/>
                  <a:gd name="T5" fmla="*/ 8 h 5"/>
                  <a:gd name="T6" fmla="*/ 12 w 6"/>
                  <a:gd name="T7" fmla="*/ 0 h 5"/>
                  <a:gd name="T8" fmla="*/ 24 w 6"/>
                  <a:gd name="T9" fmla="*/ 1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6" y="3"/>
                    </a:moveTo>
                    <a:cubicBezTo>
                      <a:pt x="6" y="4"/>
                      <a:pt x="4" y="5"/>
                      <a:pt x="3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3" name="Freeform 712">
                <a:extLst>
                  <a:ext uri="{FF2B5EF4-FFF2-40B4-BE49-F238E27FC236}">
                    <a16:creationId xmlns:a16="http://schemas.microsoft.com/office/drawing/2014/main" id="{D7A7816D-FDDF-845E-FED8-10DCCEC78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" y="2501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4 h 5"/>
                  <a:gd name="T4" fmla="*/ 4 w 6"/>
                  <a:gd name="T5" fmla="*/ 20 h 5"/>
                  <a:gd name="T6" fmla="*/ 4 w 6"/>
                  <a:gd name="T7" fmla="*/ 0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4" name="Freeform 713">
                <a:extLst>
                  <a:ext uri="{FF2B5EF4-FFF2-40B4-BE49-F238E27FC236}">
                    <a16:creationId xmlns:a16="http://schemas.microsoft.com/office/drawing/2014/main" id="{F33CD3E5-E053-A876-BC2F-70ECE1F4E8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1" y="246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5" name="Freeform 714">
                <a:extLst>
                  <a:ext uri="{FF2B5EF4-FFF2-40B4-BE49-F238E27FC236}">
                    <a16:creationId xmlns:a16="http://schemas.microsoft.com/office/drawing/2014/main" id="{A8AC175C-D808-13D5-DA8F-048FD9AB6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9" y="248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6" name="Freeform 715">
                <a:extLst>
                  <a:ext uri="{FF2B5EF4-FFF2-40B4-BE49-F238E27FC236}">
                    <a16:creationId xmlns:a16="http://schemas.microsoft.com/office/drawing/2014/main" id="{04229804-CA28-5508-26D9-5963E6A72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9" y="251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7" name="Freeform 716">
                <a:extLst>
                  <a:ext uri="{FF2B5EF4-FFF2-40B4-BE49-F238E27FC236}">
                    <a16:creationId xmlns:a16="http://schemas.microsoft.com/office/drawing/2014/main" id="{ECB07F7C-89CD-A044-7AE3-E601784D5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" y="263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8" name="Freeform 717">
                <a:extLst>
                  <a:ext uri="{FF2B5EF4-FFF2-40B4-BE49-F238E27FC236}">
                    <a16:creationId xmlns:a16="http://schemas.microsoft.com/office/drawing/2014/main" id="{373D4838-055E-9BA6-9932-C18DD4B3A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" y="2627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9" name="Freeform 718">
                <a:extLst>
                  <a:ext uri="{FF2B5EF4-FFF2-40B4-BE49-F238E27FC236}">
                    <a16:creationId xmlns:a16="http://schemas.microsoft.com/office/drawing/2014/main" id="{52FD52AE-63AF-C0CB-3AEB-DD096D197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2608"/>
                <a:ext cx="10" cy="11"/>
              </a:xfrm>
              <a:custGeom>
                <a:avLst/>
                <a:gdLst>
                  <a:gd name="T0" fmla="*/ 20 w 5"/>
                  <a:gd name="T1" fmla="*/ 4 h 5"/>
                  <a:gd name="T2" fmla="*/ 16 w 5"/>
                  <a:gd name="T3" fmla="*/ 24 h 5"/>
                  <a:gd name="T4" fmla="*/ 0 w 5"/>
                  <a:gd name="T5" fmla="*/ 20 h 5"/>
                  <a:gd name="T6" fmla="*/ 4 w 5"/>
                  <a:gd name="T7" fmla="*/ 0 h 5"/>
                  <a:gd name="T8" fmla="*/ 20 w 5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5"/>
                      <a:pt x="1" y="5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0" name="Freeform 719">
                <a:extLst>
                  <a:ext uri="{FF2B5EF4-FFF2-40B4-BE49-F238E27FC236}">
                    <a16:creationId xmlns:a16="http://schemas.microsoft.com/office/drawing/2014/main" id="{DF1B4E61-76C9-D730-C10F-10ECBA6354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3" y="2644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0 w 6"/>
                  <a:gd name="T3" fmla="*/ 20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1" name="Freeform 720">
                <a:extLst>
                  <a:ext uri="{FF2B5EF4-FFF2-40B4-BE49-F238E27FC236}">
                    <a16:creationId xmlns:a16="http://schemas.microsoft.com/office/drawing/2014/main" id="{5626EBE6-0A14-9101-3225-10294347F4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3" y="2663"/>
                <a:ext cx="13" cy="10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16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2" name="Freeform 721">
                <a:extLst>
                  <a:ext uri="{FF2B5EF4-FFF2-40B4-BE49-F238E27FC236}">
                    <a16:creationId xmlns:a16="http://schemas.microsoft.com/office/drawing/2014/main" id="{CD5F33EF-B859-524D-7865-E2EE8C62F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9" y="2537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3" name="Freeform 722">
                <a:extLst>
                  <a:ext uri="{FF2B5EF4-FFF2-40B4-BE49-F238E27FC236}">
                    <a16:creationId xmlns:a16="http://schemas.microsoft.com/office/drawing/2014/main" id="{DE9480ED-E267-1806-47FC-EC3B97D645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526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4" name="Freeform 723">
                <a:extLst>
                  <a:ext uri="{FF2B5EF4-FFF2-40B4-BE49-F238E27FC236}">
                    <a16:creationId xmlns:a16="http://schemas.microsoft.com/office/drawing/2014/main" id="{52ECE308-1002-82FF-6F7A-5F8115CA9C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2587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5" name="Freeform 724">
                <a:extLst>
                  <a:ext uri="{FF2B5EF4-FFF2-40B4-BE49-F238E27FC236}">
                    <a16:creationId xmlns:a16="http://schemas.microsoft.com/office/drawing/2014/main" id="{184FD6FA-97A2-73BD-826C-B9049109D2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262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6" name="Freeform 725">
                <a:extLst>
                  <a:ext uri="{FF2B5EF4-FFF2-40B4-BE49-F238E27FC236}">
                    <a16:creationId xmlns:a16="http://schemas.microsoft.com/office/drawing/2014/main" id="{32928FA7-6327-B71D-CD40-D311626F5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9" y="2596"/>
                <a:ext cx="11" cy="12"/>
              </a:xfrm>
              <a:custGeom>
                <a:avLst/>
                <a:gdLst>
                  <a:gd name="T0" fmla="*/ 24 w 5"/>
                  <a:gd name="T1" fmla="*/ 4 h 6"/>
                  <a:gd name="T2" fmla="*/ 20 w 5"/>
                  <a:gd name="T3" fmla="*/ 20 h 6"/>
                  <a:gd name="T4" fmla="*/ 4 w 5"/>
                  <a:gd name="T5" fmla="*/ 20 h 6"/>
                  <a:gd name="T6" fmla="*/ 4 w 5"/>
                  <a:gd name="T7" fmla="*/ 4 h 6"/>
                  <a:gd name="T8" fmla="*/ 24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7" name="Freeform 726">
                <a:extLst>
                  <a:ext uri="{FF2B5EF4-FFF2-40B4-BE49-F238E27FC236}">
                    <a16:creationId xmlns:a16="http://schemas.microsoft.com/office/drawing/2014/main" id="{EF02FF24-3EA7-E8F9-CF79-5F967A7CA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1" y="259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8" name="Freeform 727">
                <a:extLst>
                  <a:ext uri="{FF2B5EF4-FFF2-40B4-BE49-F238E27FC236}">
                    <a16:creationId xmlns:a16="http://schemas.microsoft.com/office/drawing/2014/main" id="{B4806157-08F8-310B-334C-9A250F057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0" y="257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9" name="Freeform 728">
                <a:extLst>
                  <a:ext uri="{FF2B5EF4-FFF2-40B4-BE49-F238E27FC236}">
                    <a16:creationId xmlns:a16="http://schemas.microsoft.com/office/drawing/2014/main" id="{08263887-769C-8FB6-A5C4-6BE3403CB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0" y="2566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0" name="Freeform 729">
                <a:extLst>
                  <a:ext uri="{FF2B5EF4-FFF2-40B4-BE49-F238E27FC236}">
                    <a16:creationId xmlns:a16="http://schemas.microsoft.com/office/drawing/2014/main" id="{D0C3F6B4-2D9B-C964-218F-41DCA2C835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54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1" name="Freeform 730">
                <a:extLst>
                  <a:ext uri="{FF2B5EF4-FFF2-40B4-BE49-F238E27FC236}">
                    <a16:creationId xmlns:a16="http://schemas.microsoft.com/office/drawing/2014/main" id="{829F75A3-458B-C517-683B-41CEDB776B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" y="2554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2" name="Freeform 731">
                <a:extLst>
                  <a:ext uri="{FF2B5EF4-FFF2-40B4-BE49-F238E27FC236}">
                    <a16:creationId xmlns:a16="http://schemas.microsoft.com/office/drawing/2014/main" id="{7F934B28-F5B7-E2A7-CBA1-EB5C9EFD1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8" y="253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3" name="Freeform 732">
                <a:extLst>
                  <a:ext uri="{FF2B5EF4-FFF2-40B4-BE49-F238E27FC236}">
                    <a16:creationId xmlns:a16="http://schemas.microsoft.com/office/drawing/2014/main" id="{A11CCF93-BDCC-95BF-F8C3-A326B6295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257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4" name="Freeform 733">
                <a:extLst>
                  <a:ext uri="{FF2B5EF4-FFF2-40B4-BE49-F238E27FC236}">
                    <a16:creationId xmlns:a16="http://schemas.microsoft.com/office/drawing/2014/main" id="{0765B6A5-2C42-1F43-3DB3-76E0836DA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9" y="2549"/>
                <a:ext cx="10" cy="13"/>
              </a:xfrm>
              <a:custGeom>
                <a:avLst/>
                <a:gdLst>
                  <a:gd name="T0" fmla="*/ 20 w 5"/>
                  <a:gd name="T1" fmla="*/ 4 h 6"/>
                  <a:gd name="T2" fmla="*/ 16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5" name="Freeform 734">
                <a:extLst>
                  <a:ext uri="{FF2B5EF4-FFF2-40B4-BE49-F238E27FC236}">
                    <a16:creationId xmlns:a16="http://schemas.microsoft.com/office/drawing/2014/main" id="{B9D0BAE6-2A27-C9CE-7AB5-D3D50CA1E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" y="261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6" name="Freeform 735">
                <a:extLst>
                  <a:ext uri="{FF2B5EF4-FFF2-40B4-BE49-F238E27FC236}">
                    <a16:creationId xmlns:a16="http://schemas.microsoft.com/office/drawing/2014/main" id="{BCA33712-871B-25D2-DC34-3F9715419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259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7" name="Freeform 736">
                <a:extLst>
                  <a:ext uri="{FF2B5EF4-FFF2-40B4-BE49-F238E27FC236}">
                    <a16:creationId xmlns:a16="http://schemas.microsoft.com/office/drawing/2014/main" id="{AD889792-012A-6FE8-5CE8-DD5F9EA3EC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2585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8" name="Freeform 737">
                <a:extLst>
                  <a:ext uri="{FF2B5EF4-FFF2-40B4-BE49-F238E27FC236}">
                    <a16:creationId xmlns:a16="http://schemas.microsoft.com/office/drawing/2014/main" id="{E72E133A-7B8B-B845-0415-65B7ACB47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260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9" name="Freeform 738">
                <a:extLst>
                  <a:ext uri="{FF2B5EF4-FFF2-40B4-BE49-F238E27FC236}">
                    <a16:creationId xmlns:a16="http://schemas.microsoft.com/office/drawing/2014/main" id="{20AC5FEC-8A83-30B8-C639-D89C46D7B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1" y="258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0" name="Freeform 739">
                <a:extLst>
                  <a:ext uri="{FF2B5EF4-FFF2-40B4-BE49-F238E27FC236}">
                    <a16:creationId xmlns:a16="http://schemas.microsoft.com/office/drawing/2014/main" id="{417929D2-E751-9644-9F72-E4BD2E2B4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3" y="262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1" name="Freeform 740">
                <a:extLst>
                  <a:ext uri="{FF2B5EF4-FFF2-40B4-BE49-F238E27FC236}">
                    <a16:creationId xmlns:a16="http://schemas.microsoft.com/office/drawing/2014/main" id="{815F26E0-F7E2-838A-F623-C0D549AA8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2610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0 w 6"/>
                  <a:gd name="T3" fmla="*/ 24 h 5"/>
                  <a:gd name="T4" fmla="*/ 4 w 6"/>
                  <a:gd name="T5" fmla="*/ 20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2" name="Freeform 741">
                <a:extLst>
                  <a:ext uri="{FF2B5EF4-FFF2-40B4-BE49-F238E27FC236}">
                    <a16:creationId xmlns:a16="http://schemas.microsoft.com/office/drawing/2014/main" id="{FBC1CA72-14B5-6BD4-92F1-B521C2EA3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" y="2591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3" name="Freeform 742">
                <a:extLst>
                  <a:ext uri="{FF2B5EF4-FFF2-40B4-BE49-F238E27FC236}">
                    <a16:creationId xmlns:a16="http://schemas.microsoft.com/office/drawing/2014/main" id="{E27088F2-890C-7DA5-3773-C2DCF7D6CD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8" y="2545"/>
                <a:ext cx="10" cy="13"/>
              </a:xfrm>
              <a:custGeom>
                <a:avLst/>
                <a:gdLst>
                  <a:gd name="T0" fmla="*/ 16 w 5"/>
                  <a:gd name="T1" fmla="*/ 9 h 6"/>
                  <a:gd name="T2" fmla="*/ 16 w 5"/>
                  <a:gd name="T3" fmla="*/ 24 h 6"/>
                  <a:gd name="T4" fmla="*/ 0 w 5"/>
                  <a:gd name="T5" fmla="*/ 24 h 6"/>
                  <a:gd name="T6" fmla="*/ 4 w 5"/>
                  <a:gd name="T7" fmla="*/ 4 h 6"/>
                  <a:gd name="T8" fmla="*/ 16 w 5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2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4" name="Freeform 743">
                <a:extLst>
                  <a:ext uri="{FF2B5EF4-FFF2-40B4-BE49-F238E27FC236}">
                    <a16:creationId xmlns:a16="http://schemas.microsoft.com/office/drawing/2014/main" id="{5B8CA254-13DC-11A0-CB21-CFB7B5021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0" y="258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5" name="Freeform 744">
                <a:extLst>
                  <a:ext uri="{FF2B5EF4-FFF2-40B4-BE49-F238E27FC236}">
                    <a16:creationId xmlns:a16="http://schemas.microsoft.com/office/drawing/2014/main" id="{413BD0F4-F6FF-A978-A439-E8E1AE5183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257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6" name="Freeform 745">
                <a:extLst>
                  <a:ext uri="{FF2B5EF4-FFF2-40B4-BE49-F238E27FC236}">
                    <a16:creationId xmlns:a16="http://schemas.microsoft.com/office/drawing/2014/main" id="{43CFE617-DBB3-F748-81A7-89499AA1BF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0" y="2489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7" name="Freeform 746">
                <a:extLst>
                  <a:ext uri="{FF2B5EF4-FFF2-40B4-BE49-F238E27FC236}">
                    <a16:creationId xmlns:a16="http://schemas.microsoft.com/office/drawing/2014/main" id="{77264B23-EAB9-ED23-0AC5-66E18DC82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2413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8" name="Freeform 747">
                <a:extLst>
                  <a:ext uri="{FF2B5EF4-FFF2-40B4-BE49-F238E27FC236}">
                    <a16:creationId xmlns:a16="http://schemas.microsoft.com/office/drawing/2014/main" id="{B6962457-C4D8-0EB2-59E8-ED8A3628A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2449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9" name="Freeform 748">
                <a:extLst>
                  <a:ext uri="{FF2B5EF4-FFF2-40B4-BE49-F238E27FC236}">
                    <a16:creationId xmlns:a16="http://schemas.microsoft.com/office/drawing/2014/main" id="{E4E4A3C7-4815-A600-950B-5787309B1C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2468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0" name="Freeform 749">
                <a:extLst>
                  <a:ext uri="{FF2B5EF4-FFF2-40B4-BE49-F238E27FC236}">
                    <a16:creationId xmlns:a16="http://schemas.microsoft.com/office/drawing/2014/main" id="{BBD6BC5F-3F32-17E7-EADB-5277575D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2507"/>
                <a:ext cx="12" cy="11"/>
              </a:xfrm>
              <a:custGeom>
                <a:avLst/>
                <a:gdLst>
                  <a:gd name="T0" fmla="*/ 20 w 6"/>
                  <a:gd name="T1" fmla="*/ 4 h 5"/>
                  <a:gd name="T2" fmla="*/ 16 w 6"/>
                  <a:gd name="T3" fmla="*/ 24 h 5"/>
                  <a:gd name="T4" fmla="*/ 4 w 6"/>
                  <a:gd name="T5" fmla="*/ 20 h 5"/>
                  <a:gd name="T6" fmla="*/ 4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1" name="Freeform 750">
                <a:extLst>
                  <a:ext uri="{FF2B5EF4-FFF2-40B4-BE49-F238E27FC236}">
                    <a16:creationId xmlns:a16="http://schemas.microsoft.com/office/drawing/2014/main" id="{08CDAF04-0166-E00F-05E2-356555158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0" y="2524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2" name="Freeform 751">
                <a:extLst>
                  <a:ext uri="{FF2B5EF4-FFF2-40B4-BE49-F238E27FC236}">
                    <a16:creationId xmlns:a16="http://schemas.microsoft.com/office/drawing/2014/main" id="{43F2C82E-AB12-804C-FAC7-A4B17B152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566"/>
                <a:ext cx="10" cy="13"/>
              </a:xfrm>
              <a:custGeom>
                <a:avLst/>
                <a:gdLst>
                  <a:gd name="T0" fmla="*/ 16 w 5"/>
                  <a:gd name="T1" fmla="*/ 4 h 6"/>
                  <a:gd name="T2" fmla="*/ 16 w 5"/>
                  <a:gd name="T3" fmla="*/ 24 h 6"/>
                  <a:gd name="T4" fmla="*/ 0 w 5"/>
                  <a:gd name="T5" fmla="*/ 24 h 6"/>
                  <a:gd name="T6" fmla="*/ 4 w 5"/>
                  <a:gd name="T7" fmla="*/ 4 h 6"/>
                  <a:gd name="T8" fmla="*/ 16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3" name="Freeform 752">
                <a:extLst>
                  <a:ext uri="{FF2B5EF4-FFF2-40B4-BE49-F238E27FC236}">
                    <a16:creationId xmlns:a16="http://schemas.microsoft.com/office/drawing/2014/main" id="{20BD3EDC-7A6A-87BE-B654-F6077DA5B2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8" y="2562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4" name="Freeform 753">
                <a:extLst>
                  <a:ext uri="{FF2B5EF4-FFF2-40B4-BE49-F238E27FC236}">
                    <a16:creationId xmlns:a16="http://schemas.microsoft.com/office/drawing/2014/main" id="{FA71F925-78A9-1AC9-2C4A-8711A26B0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5" y="2587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5" name="Freeform 754">
                <a:extLst>
                  <a:ext uri="{FF2B5EF4-FFF2-40B4-BE49-F238E27FC236}">
                    <a16:creationId xmlns:a16="http://schemas.microsoft.com/office/drawing/2014/main" id="{E27911E4-29B5-5CBF-FE7C-2F4EE8290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6" y="2587"/>
                <a:ext cx="12" cy="11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20 h 5"/>
                  <a:gd name="T4" fmla="*/ 4 w 6"/>
                  <a:gd name="T5" fmla="*/ 20 h 5"/>
                  <a:gd name="T6" fmla="*/ 4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4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6" name="Freeform 755">
                <a:extLst>
                  <a:ext uri="{FF2B5EF4-FFF2-40B4-BE49-F238E27FC236}">
                    <a16:creationId xmlns:a16="http://schemas.microsoft.com/office/drawing/2014/main" id="{6AD62D23-D37D-2D03-3B75-4E2171229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610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7" name="Freeform 756">
                <a:extLst>
                  <a:ext uri="{FF2B5EF4-FFF2-40B4-BE49-F238E27FC236}">
                    <a16:creationId xmlns:a16="http://schemas.microsoft.com/office/drawing/2014/main" id="{7E238551-1D4A-3E9F-1A86-30AA2D73C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5" y="262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8" name="Freeform 757">
                <a:extLst>
                  <a:ext uri="{FF2B5EF4-FFF2-40B4-BE49-F238E27FC236}">
                    <a16:creationId xmlns:a16="http://schemas.microsoft.com/office/drawing/2014/main" id="{5BA6A020-D210-B20B-50A2-FAFB07D31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265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9" name="Freeform 758">
                <a:extLst>
                  <a:ext uri="{FF2B5EF4-FFF2-40B4-BE49-F238E27FC236}">
                    <a16:creationId xmlns:a16="http://schemas.microsoft.com/office/drawing/2014/main" id="{B2F60E09-FD05-DDA3-E0D9-A785A7E18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6" y="2421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0" name="Freeform 759">
                <a:extLst>
                  <a:ext uri="{FF2B5EF4-FFF2-40B4-BE49-F238E27FC236}">
                    <a16:creationId xmlns:a16="http://schemas.microsoft.com/office/drawing/2014/main" id="{AC4907F0-6479-A61B-C353-5817BB359F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6" y="2421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1" name="Freeform 760">
                <a:extLst>
                  <a:ext uri="{FF2B5EF4-FFF2-40B4-BE49-F238E27FC236}">
                    <a16:creationId xmlns:a16="http://schemas.microsoft.com/office/drawing/2014/main" id="{6853B107-3591-A9EF-9991-8A929E6F1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242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2" name="Freeform 761">
                <a:extLst>
                  <a:ext uri="{FF2B5EF4-FFF2-40B4-BE49-F238E27FC236}">
                    <a16:creationId xmlns:a16="http://schemas.microsoft.com/office/drawing/2014/main" id="{2CAE36C9-B2F2-5B2E-6C82-3931D4DC0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" y="2430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3" name="Freeform 762">
                <a:extLst>
                  <a:ext uri="{FF2B5EF4-FFF2-40B4-BE49-F238E27FC236}">
                    <a16:creationId xmlns:a16="http://schemas.microsoft.com/office/drawing/2014/main" id="{22052154-D7B5-5EA2-D34E-59F8A730A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0" y="260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4" name="Freeform 763">
                <a:extLst>
                  <a:ext uri="{FF2B5EF4-FFF2-40B4-BE49-F238E27FC236}">
                    <a16:creationId xmlns:a16="http://schemas.microsoft.com/office/drawing/2014/main" id="{B1862435-4B9B-5E90-2940-C2B8E0E1A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2" y="2633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5" name="Freeform 764">
                <a:extLst>
                  <a:ext uri="{FF2B5EF4-FFF2-40B4-BE49-F238E27FC236}">
                    <a16:creationId xmlns:a16="http://schemas.microsoft.com/office/drawing/2014/main" id="{3CB58022-DF64-2394-C122-8653B69D2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6" y="2619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6" name="Freeform 765">
                <a:extLst>
                  <a:ext uri="{FF2B5EF4-FFF2-40B4-BE49-F238E27FC236}">
                    <a16:creationId xmlns:a16="http://schemas.microsoft.com/office/drawing/2014/main" id="{8A0E539F-460F-0D02-F032-56CB23ACB0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2659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7" name="Freeform 766">
                <a:extLst>
                  <a:ext uri="{FF2B5EF4-FFF2-40B4-BE49-F238E27FC236}">
                    <a16:creationId xmlns:a16="http://schemas.microsoft.com/office/drawing/2014/main" id="{927C7028-B1C4-A1B6-BFA1-AEA4BB014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3" y="258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8" name="Freeform 767">
                <a:extLst>
                  <a:ext uri="{FF2B5EF4-FFF2-40B4-BE49-F238E27FC236}">
                    <a16:creationId xmlns:a16="http://schemas.microsoft.com/office/drawing/2014/main" id="{4AB40B0C-3104-154E-AD07-C64AEA788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3" y="2568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9" name="Freeform 768">
                <a:extLst>
                  <a:ext uri="{FF2B5EF4-FFF2-40B4-BE49-F238E27FC236}">
                    <a16:creationId xmlns:a16="http://schemas.microsoft.com/office/drawing/2014/main" id="{156EF1BF-1EEB-FEF5-2D5C-084A37E2C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7" y="261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0" name="Freeform 769">
                <a:extLst>
                  <a:ext uri="{FF2B5EF4-FFF2-40B4-BE49-F238E27FC236}">
                    <a16:creationId xmlns:a16="http://schemas.microsoft.com/office/drawing/2014/main" id="{4EE604DD-C119-2135-E3B9-16C562E8F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2614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1" name="Freeform 770">
                <a:extLst>
                  <a:ext uri="{FF2B5EF4-FFF2-40B4-BE49-F238E27FC236}">
                    <a16:creationId xmlns:a16="http://schemas.microsoft.com/office/drawing/2014/main" id="{6851FD14-D5E7-5942-ED6F-8CBDCEE57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2642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2" name="Freeform 771">
                <a:extLst>
                  <a:ext uri="{FF2B5EF4-FFF2-40B4-BE49-F238E27FC236}">
                    <a16:creationId xmlns:a16="http://schemas.microsoft.com/office/drawing/2014/main" id="{2CF05CC2-4AB4-11C5-CC1C-15CA2583A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3" y="263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3" name="Freeform 772">
                <a:extLst>
                  <a:ext uri="{FF2B5EF4-FFF2-40B4-BE49-F238E27FC236}">
                    <a16:creationId xmlns:a16="http://schemas.microsoft.com/office/drawing/2014/main" id="{8E6C1F95-0560-6A0D-20B4-388A8D052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9" y="2661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4" name="Freeform 773">
                <a:extLst>
                  <a:ext uri="{FF2B5EF4-FFF2-40B4-BE49-F238E27FC236}">
                    <a16:creationId xmlns:a16="http://schemas.microsoft.com/office/drawing/2014/main" id="{C16A3207-D752-5DE8-01C2-5C4455125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262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5" name="Freeform 774">
                <a:extLst>
                  <a:ext uri="{FF2B5EF4-FFF2-40B4-BE49-F238E27FC236}">
                    <a16:creationId xmlns:a16="http://schemas.microsoft.com/office/drawing/2014/main" id="{18FF1D8C-A42C-7385-061D-DC0B89D19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6" y="263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6" name="Freeform 775">
                <a:extLst>
                  <a:ext uri="{FF2B5EF4-FFF2-40B4-BE49-F238E27FC236}">
                    <a16:creationId xmlns:a16="http://schemas.microsoft.com/office/drawing/2014/main" id="{0CF5A2D6-6F8B-9075-D7A5-145BEFB5A9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3" y="2661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7" name="Freeform 776">
                <a:extLst>
                  <a:ext uri="{FF2B5EF4-FFF2-40B4-BE49-F238E27FC236}">
                    <a16:creationId xmlns:a16="http://schemas.microsoft.com/office/drawing/2014/main" id="{282D8675-ED24-4857-C5BA-BC65357CA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265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8" name="Freeform 777">
                <a:extLst>
                  <a:ext uri="{FF2B5EF4-FFF2-40B4-BE49-F238E27FC236}">
                    <a16:creationId xmlns:a16="http://schemas.microsoft.com/office/drawing/2014/main" id="{1C335010-28A7-E4CD-E4BE-34CED46A1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0" y="2451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9 w 6"/>
                  <a:gd name="T5" fmla="*/ 20 h 6"/>
                  <a:gd name="T6" fmla="*/ 4 w 6"/>
                  <a:gd name="T7" fmla="*/ 8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5" y="6"/>
                      <a:pt x="3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9" name="Freeform 778">
                <a:extLst>
                  <a:ext uri="{FF2B5EF4-FFF2-40B4-BE49-F238E27FC236}">
                    <a16:creationId xmlns:a16="http://schemas.microsoft.com/office/drawing/2014/main" id="{FA736975-A2E6-4088-BFD4-AD9DB2895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3" y="253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0" name="Freeform 779">
                <a:extLst>
                  <a:ext uri="{FF2B5EF4-FFF2-40B4-BE49-F238E27FC236}">
                    <a16:creationId xmlns:a16="http://schemas.microsoft.com/office/drawing/2014/main" id="{F224F069-CC07-36AE-8284-B2FCE1F65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3" y="2558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1" name="Freeform 780">
                <a:extLst>
                  <a:ext uri="{FF2B5EF4-FFF2-40B4-BE49-F238E27FC236}">
                    <a16:creationId xmlns:a16="http://schemas.microsoft.com/office/drawing/2014/main" id="{358B4DD1-1186-53DE-9F21-DD0A8CD00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4" y="2537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2" name="Freeform 781">
                <a:extLst>
                  <a:ext uri="{FF2B5EF4-FFF2-40B4-BE49-F238E27FC236}">
                    <a16:creationId xmlns:a16="http://schemas.microsoft.com/office/drawing/2014/main" id="{C1BC10F0-3049-A4BB-2AED-E873E9C4D7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2310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3" name="Freeform 782">
                <a:extLst>
                  <a:ext uri="{FF2B5EF4-FFF2-40B4-BE49-F238E27FC236}">
                    <a16:creationId xmlns:a16="http://schemas.microsoft.com/office/drawing/2014/main" id="{1BD82378-76B5-4E9E-F770-B774EE5BF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5" y="2619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4" name="Freeform 783">
                <a:extLst>
                  <a:ext uri="{FF2B5EF4-FFF2-40B4-BE49-F238E27FC236}">
                    <a16:creationId xmlns:a16="http://schemas.microsoft.com/office/drawing/2014/main" id="{7C074FC1-FBE6-49CA-2563-4CDD419B4F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215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" name="Freeform 784">
                <a:extLst>
                  <a:ext uri="{FF2B5EF4-FFF2-40B4-BE49-F238E27FC236}">
                    <a16:creationId xmlns:a16="http://schemas.microsoft.com/office/drawing/2014/main" id="{E68BBF03-4ED2-BFD8-7F60-F4B01EE83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5" y="211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" name="Freeform 785">
                <a:extLst>
                  <a:ext uri="{FF2B5EF4-FFF2-40B4-BE49-F238E27FC236}">
                    <a16:creationId xmlns:a16="http://schemas.microsoft.com/office/drawing/2014/main" id="{D17A3FCE-2859-6CC7-3759-B293200CD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0" y="214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" name="Freeform 786">
                <a:extLst>
                  <a:ext uri="{FF2B5EF4-FFF2-40B4-BE49-F238E27FC236}">
                    <a16:creationId xmlns:a16="http://schemas.microsoft.com/office/drawing/2014/main" id="{31CC40C2-EA91-04A7-F8CF-5E8C6E6FA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7" y="2514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" name="Freeform 787">
                <a:extLst>
                  <a:ext uri="{FF2B5EF4-FFF2-40B4-BE49-F238E27FC236}">
                    <a16:creationId xmlns:a16="http://schemas.microsoft.com/office/drawing/2014/main" id="{CA51D4F0-972E-3566-A172-1A7826ECB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2484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9" name="Freeform 788">
                <a:extLst>
                  <a:ext uri="{FF2B5EF4-FFF2-40B4-BE49-F238E27FC236}">
                    <a16:creationId xmlns:a16="http://schemas.microsoft.com/office/drawing/2014/main" id="{C257E3E7-5BB9-F819-87F8-89E7E16E7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2" y="2480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0" name="Freeform 789">
                <a:extLst>
                  <a:ext uri="{FF2B5EF4-FFF2-40B4-BE49-F238E27FC236}">
                    <a16:creationId xmlns:a16="http://schemas.microsoft.com/office/drawing/2014/main" id="{B78DD17D-6212-50A5-267C-522F3F999B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3" y="2465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" name="Freeform 790">
                <a:extLst>
                  <a:ext uri="{FF2B5EF4-FFF2-40B4-BE49-F238E27FC236}">
                    <a16:creationId xmlns:a16="http://schemas.microsoft.com/office/drawing/2014/main" id="{22B28D76-F211-2F93-A10F-D777CD0C21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2482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" name="Freeform 791">
                <a:extLst>
                  <a:ext uri="{FF2B5EF4-FFF2-40B4-BE49-F238E27FC236}">
                    <a16:creationId xmlns:a16="http://schemas.microsoft.com/office/drawing/2014/main" id="{BA98B7EE-F828-4809-73F7-5276A9CA5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1" y="2444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" name="Freeform 792">
                <a:extLst>
                  <a:ext uri="{FF2B5EF4-FFF2-40B4-BE49-F238E27FC236}">
                    <a16:creationId xmlns:a16="http://schemas.microsoft.com/office/drawing/2014/main" id="{E47709B2-7776-C4F9-1E5C-ACFCAD607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252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4" name="Freeform 793">
                <a:extLst>
                  <a:ext uri="{FF2B5EF4-FFF2-40B4-BE49-F238E27FC236}">
                    <a16:creationId xmlns:a16="http://schemas.microsoft.com/office/drawing/2014/main" id="{D19E4CD6-8FDD-A443-8CCD-18D12EB0F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2149"/>
                <a:ext cx="11" cy="12"/>
              </a:xfrm>
              <a:custGeom>
                <a:avLst/>
                <a:gdLst>
                  <a:gd name="T0" fmla="*/ 24 w 5"/>
                  <a:gd name="T1" fmla="*/ 4 h 6"/>
                  <a:gd name="T2" fmla="*/ 20 w 5"/>
                  <a:gd name="T3" fmla="*/ 20 h 6"/>
                  <a:gd name="T4" fmla="*/ 4 w 5"/>
                  <a:gd name="T5" fmla="*/ 20 h 6"/>
                  <a:gd name="T6" fmla="*/ 4 w 5"/>
                  <a:gd name="T7" fmla="*/ 4 h 6"/>
                  <a:gd name="T8" fmla="*/ 24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1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5" name="Freeform 794">
                <a:extLst>
                  <a:ext uri="{FF2B5EF4-FFF2-40B4-BE49-F238E27FC236}">
                    <a16:creationId xmlns:a16="http://schemas.microsoft.com/office/drawing/2014/main" id="{B75FF47C-FB9C-BFFC-BC76-5F769B4A9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6" y="2134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6" name="Freeform 795">
                <a:extLst>
                  <a:ext uri="{FF2B5EF4-FFF2-40B4-BE49-F238E27FC236}">
                    <a16:creationId xmlns:a16="http://schemas.microsoft.com/office/drawing/2014/main" id="{100F4926-5440-E7B6-7D74-434D9AB2D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209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7" name="Freeform 796">
                <a:extLst>
                  <a:ext uri="{FF2B5EF4-FFF2-40B4-BE49-F238E27FC236}">
                    <a16:creationId xmlns:a16="http://schemas.microsoft.com/office/drawing/2014/main" id="{EAE9BF1F-BBB6-72D9-87A3-14221CEDA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56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8" name="Freeform 797">
                <a:extLst>
                  <a:ext uri="{FF2B5EF4-FFF2-40B4-BE49-F238E27FC236}">
                    <a16:creationId xmlns:a16="http://schemas.microsoft.com/office/drawing/2014/main" id="{71417910-48A9-539A-5565-207C02A39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" y="2373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8 w 6"/>
                  <a:gd name="T5" fmla="*/ 24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9" name="Freeform 798">
                <a:extLst>
                  <a:ext uri="{FF2B5EF4-FFF2-40B4-BE49-F238E27FC236}">
                    <a16:creationId xmlns:a16="http://schemas.microsoft.com/office/drawing/2014/main" id="{AAF2A021-583E-215D-6567-9D55B2DB6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7" y="227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0" name="Freeform 799">
                <a:extLst>
                  <a:ext uri="{FF2B5EF4-FFF2-40B4-BE49-F238E27FC236}">
                    <a16:creationId xmlns:a16="http://schemas.microsoft.com/office/drawing/2014/main" id="{0A6ABFDB-10BF-3087-1DA8-3A1F789F5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4" y="2149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5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1" name="Freeform 800">
                <a:extLst>
                  <a:ext uri="{FF2B5EF4-FFF2-40B4-BE49-F238E27FC236}">
                    <a16:creationId xmlns:a16="http://schemas.microsoft.com/office/drawing/2014/main" id="{56EEC37C-A6F5-3FB3-B969-600A86403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7" y="2151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5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2" name="Freeform 801">
                <a:extLst>
                  <a:ext uri="{FF2B5EF4-FFF2-40B4-BE49-F238E27FC236}">
                    <a16:creationId xmlns:a16="http://schemas.microsoft.com/office/drawing/2014/main" id="{2D67A6E6-A9DF-C6A4-906F-E0CB6D61A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" y="2128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3" name="Freeform 802">
                <a:extLst>
                  <a:ext uri="{FF2B5EF4-FFF2-40B4-BE49-F238E27FC236}">
                    <a16:creationId xmlns:a16="http://schemas.microsoft.com/office/drawing/2014/main" id="{C53B61BC-75A6-2936-E29E-3A13F7211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1" y="2132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4" name="Freeform 803">
                <a:extLst>
                  <a:ext uri="{FF2B5EF4-FFF2-40B4-BE49-F238E27FC236}">
                    <a16:creationId xmlns:a16="http://schemas.microsoft.com/office/drawing/2014/main" id="{891BAE31-E22C-DF36-B08B-30644A3551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" y="2547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5" name="Freeform 804">
                <a:extLst>
                  <a:ext uri="{FF2B5EF4-FFF2-40B4-BE49-F238E27FC236}">
                    <a16:creationId xmlns:a16="http://schemas.microsoft.com/office/drawing/2014/main" id="{7527BE17-FC6A-4D54-FB2F-FB41B138F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4" y="259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6" name="Freeform 805">
                <a:extLst>
                  <a:ext uri="{FF2B5EF4-FFF2-40B4-BE49-F238E27FC236}">
                    <a16:creationId xmlns:a16="http://schemas.microsoft.com/office/drawing/2014/main" id="{76B2C4F6-1BAF-CBEA-0CAA-B3C5BA7AF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6" y="2606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7" name="Freeform 806">
                <a:extLst>
                  <a:ext uri="{FF2B5EF4-FFF2-40B4-BE49-F238E27FC236}">
                    <a16:creationId xmlns:a16="http://schemas.microsoft.com/office/drawing/2014/main" id="{0E0401CF-72B2-9C2B-6A74-1EF0909887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" y="2572"/>
                <a:ext cx="10" cy="13"/>
              </a:xfrm>
              <a:custGeom>
                <a:avLst/>
                <a:gdLst>
                  <a:gd name="T0" fmla="*/ 20 w 5"/>
                  <a:gd name="T1" fmla="*/ 4 h 6"/>
                  <a:gd name="T2" fmla="*/ 16 w 5"/>
                  <a:gd name="T3" fmla="*/ 24 h 6"/>
                  <a:gd name="T4" fmla="*/ 0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8" name="Freeform 807">
                <a:extLst>
                  <a:ext uri="{FF2B5EF4-FFF2-40B4-BE49-F238E27FC236}">
                    <a16:creationId xmlns:a16="http://schemas.microsoft.com/office/drawing/2014/main" id="{73368335-B457-8E25-5FC3-FAF39193F9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8" y="237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9" name="Group 1009">
              <a:extLst>
                <a:ext uri="{FF2B5EF4-FFF2-40B4-BE49-F238E27FC236}">
                  <a16:creationId xmlns:a16="http://schemas.microsoft.com/office/drawing/2014/main" id="{D712EFF6-DB36-DFA1-85C5-A8D591445E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1" y="1441"/>
              <a:ext cx="2892" cy="2007"/>
              <a:chOff x="1221" y="1441"/>
              <a:chExt cx="2892" cy="2007"/>
            </a:xfrm>
          </p:grpSpPr>
          <p:sp>
            <p:nvSpPr>
              <p:cNvPr id="5849" name="Freeform 809">
                <a:extLst>
                  <a:ext uri="{FF2B5EF4-FFF2-40B4-BE49-F238E27FC236}">
                    <a16:creationId xmlns:a16="http://schemas.microsoft.com/office/drawing/2014/main" id="{BE4A3EF5-A066-B5C2-FE44-7A3F100FE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2407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51" name="Freeform 810">
                <a:extLst>
                  <a:ext uri="{FF2B5EF4-FFF2-40B4-BE49-F238E27FC236}">
                    <a16:creationId xmlns:a16="http://schemas.microsoft.com/office/drawing/2014/main" id="{4B41CDE9-DB16-1CD7-FDF3-935423649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8" y="2291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1" name="Freeform 811">
                <a:extLst>
                  <a:ext uri="{FF2B5EF4-FFF2-40B4-BE49-F238E27FC236}">
                    <a16:creationId xmlns:a16="http://schemas.microsoft.com/office/drawing/2014/main" id="{515101F2-7AA9-5DAF-611E-F5AE0CCDC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" y="223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2" name="Freeform 812">
                <a:extLst>
                  <a:ext uri="{FF2B5EF4-FFF2-40B4-BE49-F238E27FC236}">
                    <a16:creationId xmlns:a16="http://schemas.microsoft.com/office/drawing/2014/main" id="{BE5FBE45-8C2D-06E1-EE94-B122E2088A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" y="2237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3" name="Freeform 813">
                <a:extLst>
                  <a:ext uri="{FF2B5EF4-FFF2-40B4-BE49-F238E27FC236}">
                    <a16:creationId xmlns:a16="http://schemas.microsoft.com/office/drawing/2014/main" id="{800A20CA-9F99-1B64-4539-4B6EA35DA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220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4" name="Freeform 814">
                <a:extLst>
                  <a:ext uri="{FF2B5EF4-FFF2-40B4-BE49-F238E27FC236}">
                    <a16:creationId xmlns:a16="http://schemas.microsoft.com/office/drawing/2014/main" id="{95A5F27F-2E67-953C-F053-578CA5EB5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2214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5" name="Freeform 815">
                <a:extLst>
                  <a:ext uri="{FF2B5EF4-FFF2-40B4-BE49-F238E27FC236}">
                    <a16:creationId xmlns:a16="http://schemas.microsoft.com/office/drawing/2014/main" id="{2CED1648-C663-9392-0BF1-11B0803EE4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227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6" name="Freeform 816">
                <a:extLst>
                  <a:ext uri="{FF2B5EF4-FFF2-40B4-BE49-F238E27FC236}">
                    <a16:creationId xmlns:a16="http://schemas.microsoft.com/office/drawing/2014/main" id="{CE1F0211-7B00-439B-4190-E63FFCF7BD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" y="233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7" name="Freeform 817">
                <a:extLst>
                  <a:ext uri="{FF2B5EF4-FFF2-40B4-BE49-F238E27FC236}">
                    <a16:creationId xmlns:a16="http://schemas.microsoft.com/office/drawing/2014/main" id="{C3434895-1784-78FB-819D-26F935A32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" y="2316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8" name="Freeform 818">
                <a:extLst>
                  <a:ext uri="{FF2B5EF4-FFF2-40B4-BE49-F238E27FC236}">
                    <a16:creationId xmlns:a16="http://schemas.microsoft.com/office/drawing/2014/main" id="{2BC17110-7F53-756B-CE16-04B4A2CFC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1" y="2277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9" name="Freeform 819">
                <a:extLst>
                  <a:ext uri="{FF2B5EF4-FFF2-40B4-BE49-F238E27FC236}">
                    <a16:creationId xmlns:a16="http://schemas.microsoft.com/office/drawing/2014/main" id="{C12EB7C8-8CE6-3D11-7256-8C8EBE390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226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0" name="Freeform 820">
                <a:extLst>
                  <a:ext uri="{FF2B5EF4-FFF2-40B4-BE49-F238E27FC236}">
                    <a16:creationId xmlns:a16="http://schemas.microsoft.com/office/drawing/2014/main" id="{FBE544BE-DC29-1828-77A0-F56C3455C6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" y="225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1" name="Freeform 821">
                <a:extLst>
                  <a:ext uri="{FF2B5EF4-FFF2-40B4-BE49-F238E27FC236}">
                    <a16:creationId xmlns:a16="http://schemas.microsoft.com/office/drawing/2014/main" id="{A8F13386-54E1-B808-4332-C0FABF006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4" y="2352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2" name="Freeform 822">
                <a:extLst>
                  <a:ext uri="{FF2B5EF4-FFF2-40B4-BE49-F238E27FC236}">
                    <a16:creationId xmlns:a16="http://schemas.microsoft.com/office/drawing/2014/main" id="{90797181-1160-0510-C0C3-8D64E92BF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2306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3" name="Freeform 823">
                <a:extLst>
                  <a:ext uri="{FF2B5EF4-FFF2-40B4-BE49-F238E27FC236}">
                    <a16:creationId xmlns:a16="http://schemas.microsoft.com/office/drawing/2014/main" id="{BE70FF12-A798-9082-5A60-BBC6FF602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7" y="238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4" name="Freeform 824">
                <a:extLst>
                  <a:ext uri="{FF2B5EF4-FFF2-40B4-BE49-F238E27FC236}">
                    <a16:creationId xmlns:a16="http://schemas.microsoft.com/office/drawing/2014/main" id="{4BD98E9D-6EEC-F6CE-6AEB-4AA9463A3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" y="2421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5" name="Freeform 825">
                <a:extLst>
                  <a:ext uri="{FF2B5EF4-FFF2-40B4-BE49-F238E27FC236}">
                    <a16:creationId xmlns:a16="http://schemas.microsoft.com/office/drawing/2014/main" id="{0977413C-B090-2BD9-C4E7-F721D82C8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0" y="2340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6" name="Freeform 826">
                <a:extLst>
                  <a:ext uri="{FF2B5EF4-FFF2-40B4-BE49-F238E27FC236}">
                    <a16:creationId xmlns:a16="http://schemas.microsoft.com/office/drawing/2014/main" id="{0705500F-06D1-1948-6DA3-BDC73EBB5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5" y="2361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7" name="Freeform 827">
                <a:extLst>
                  <a:ext uri="{FF2B5EF4-FFF2-40B4-BE49-F238E27FC236}">
                    <a16:creationId xmlns:a16="http://schemas.microsoft.com/office/drawing/2014/main" id="{55BB125B-DCBF-FDAE-0E4E-4DB20D20B1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7" y="2554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8" name="Freeform 828">
                <a:extLst>
                  <a:ext uri="{FF2B5EF4-FFF2-40B4-BE49-F238E27FC236}">
                    <a16:creationId xmlns:a16="http://schemas.microsoft.com/office/drawing/2014/main" id="{FDFB6E95-4FEE-504B-D062-C77EF5163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0" y="2510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9" name="Freeform 829">
                <a:extLst>
                  <a:ext uri="{FF2B5EF4-FFF2-40B4-BE49-F238E27FC236}">
                    <a16:creationId xmlns:a16="http://schemas.microsoft.com/office/drawing/2014/main" id="{8AF1DD88-9EBA-A640-E6E7-879E65B06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4" y="253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0" name="Freeform 830">
                <a:extLst>
                  <a:ext uri="{FF2B5EF4-FFF2-40B4-BE49-F238E27FC236}">
                    <a16:creationId xmlns:a16="http://schemas.microsoft.com/office/drawing/2014/main" id="{80F0B16B-D75D-930F-5450-6AF09C884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2405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1" name="Freeform 831">
                <a:extLst>
                  <a:ext uri="{FF2B5EF4-FFF2-40B4-BE49-F238E27FC236}">
                    <a16:creationId xmlns:a16="http://schemas.microsoft.com/office/drawing/2014/main" id="{3DD5C2CE-6BBF-4944-54D0-73F20CB0E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3" y="2447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2" name="Freeform 832">
                <a:extLst>
                  <a:ext uri="{FF2B5EF4-FFF2-40B4-BE49-F238E27FC236}">
                    <a16:creationId xmlns:a16="http://schemas.microsoft.com/office/drawing/2014/main" id="{8B52C7CA-175D-326F-39BE-64F653D7A6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7" y="2575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6" name="Freeform 833">
                <a:extLst>
                  <a:ext uri="{FF2B5EF4-FFF2-40B4-BE49-F238E27FC236}">
                    <a16:creationId xmlns:a16="http://schemas.microsoft.com/office/drawing/2014/main" id="{B7113345-5B4D-DC6B-9CED-43F921EC8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9" y="2682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8" name="Freeform 834">
                <a:extLst>
                  <a:ext uri="{FF2B5EF4-FFF2-40B4-BE49-F238E27FC236}">
                    <a16:creationId xmlns:a16="http://schemas.microsoft.com/office/drawing/2014/main" id="{93A14DC5-293F-C1E4-2200-0DFF34BA03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3" y="270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4" name="Freeform 835">
                <a:extLst>
                  <a:ext uri="{FF2B5EF4-FFF2-40B4-BE49-F238E27FC236}">
                    <a16:creationId xmlns:a16="http://schemas.microsoft.com/office/drawing/2014/main" id="{C3F08673-6EF9-0A11-0870-E86E7727D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2698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5" name="Freeform 836">
                <a:extLst>
                  <a:ext uri="{FF2B5EF4-FFF2-40B4-BE49-F238E27FC236}">
                    <a16:creationId xmlns:a16="http://schemas.microsoft.com/office/drawing/2014/main" id="{AB98EE7F-E0A9-4CAD-B061-F0F908C68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7" y="2642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7" name="Freeform 837">
                <a:extLst>
                  <a:ext uri="{FF2B5EF4-FFF2-40B4-BE49-F238E27FC236}">
                    <a16:creationId xmlns:a16="http://schemas.microsoft.com/office/drawing/2014/main" id="{797CCED2-7531-B614-C510-F387E7E08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65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8" name="Freeform 838">
                <a:extLst>
                  <a:ext uri="{FF2B5EF4-FFF2-40B4-BE49-F238E27FC236}">
                    <a16:creationId xmlns:a16="http://schemas.microsoft.com/office/drawing/2014/main" id="{0FCD73B7-BC68-0808-089E-5F57A7E210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6" y="2642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9" name="Freeform 839">
                <a:extLst>
                  <a:ext uri="{FF2B5EF4-FFF2-40B4-BE49-F238E27FC236}">
                    <a16:creationId xmlns:a16="http://schemas.microsoft.com/office/drawing/2014/main" id="{FA4465F7-0B83-759D-4FE7-6E6A82132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2675"/>
                <a:ext cx="11" cy="13"/>
              </a:xfrm>
              <a:custGeom>
                <a:avLst/>
                <a:gdLst>
                  <a:gd name="T0" fmla="*/ 20 w 5"/>
                  <a:gd name="T1" fmla="*/ 4 h 6"/>
                  <a:gd name="T2" fmla="*/ 20 w 5"/>
                  <a:gd name="T3" fmla="*/ 24 h 6"/>
                  <a:gd name="T4" fmla="*/ 0 w 5"/>
                  <a:gd name="T5" fmla="*/ 24 h 6"/>
                  <a:gd name="T6" fmla="*/ 4 w 5"/>
                  <a:gd name="T7" fmla="*/ 4 h 6"/>
                  <a:gd name="T8" fmla="*/ 20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4" y="1"/>
                    </a:moveTo>
                    <a:cubicBezTo>
                      <a:pt x="5" y="2"/>
                      <a:pt x="5" y="4"/>
                      <a:pt x="4" y="5"/>
                    </a:cubicBezTo>
                    <a:cubicBezTo>
                      <a:pt x="3" y="6"/>
                      <a:pt x="1" y="6"/>
                      <a:pt x="0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0" name="Freeform 840">
                <a:extLst>
                  <a:ext uri="{FF2B5EF4-FFF2-40B4-BE49-F238E27FC236}">
                    <a16:creationId xmlns:a16="http://schemas.microsoft.com/office/drawing/2014/main" id="{4E02BE2A-3635-B77A-77BC-74C14449E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1" y="266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2" name="Freeform 841">
                <a:extLst>
                  <a:ext uri="{FF2B5EF4-FFF2-40B4-BE49-F238E27FC236}">
                    <a16:creationId xmlns:a16="http://schemas.microsoft.com/office/drawing/2014/main" id="{7DD83C51-9C4E-C8F2-0296-02A742E79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8" y="2619"/>
                <a:ext cx="12" cy="10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20 h 5"/>
                  <a:gd name="T4" fmla="*/ 4 w 6"/>
                  <a:gd name="T5" fmla="*/ 16 h 5"/>
                  <a:gd name="T6" fmla="*/ 8 w 6"/>
                  <a:gd name="T7" fmla="*/ 4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3" name="Freeform 842">
                <a:extLst>
                  <a:ext uri="{FF2B5EF4-FFF2-40B4-BE49-F238E27FC236}">
                    <a16:creationId xmlns:a16="http://schemas.microsoft.com/office/drawing/2014/main" id="{D18CC02C-C649-B9CA-D3D2-390305B68D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2644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4" name="Freeform 843">
                <a:extLst>
                  <a:ext uri="{FF2B5EF4-FFF2-40B4-BE49-F238E27FC236}">
                    <a16:creationId xmlns:a16="http://schemas.microsoft.com/office/drawing/2014/main" id="{E0FB4931-CA39-08B3-24A2-975F281D9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6" y="2671"/>
                <a:ext cx="11" cy="13"/>
              </a:xfrm>
              <a:custGeom>
                <a:avLst/>
                <a:gdLst>
                  <a:gd name="T0" fmla="*/ 24 w 5"/>
                  <a:gd name="T1" fmla="*/ 9 h 6"/>
                  <a:gd name="T2" fmla="*/ 20 w 5"/>
                  <a:gd name="T3" fmla="*/ 24 h 6"/>
                  <a:gd name="T4" fmla="*/ 4 w 5"/>
                  <a:gd name="T5" fmla="*/ 24 h 6"/>
                  <a:gd name="T6" fmla="*/ 4 w 5"/>
                  <a:gd name="T7" fmla="*/ 4 h 6"/>
                  <a:gd name="T8" fmla="*/ 24 w 5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2"/>
                    </a:moveTo>
                    <a:cubicBezTo>
                      <a:pt x="5" y="3"/>
                      <a:pt x="5" y="5"/>
                      <a:pt x="4" y="5"/>
                    </a:cubicBezTo>
                    <a:cubicBezTo>
                      <a:pt x="3" y="6"/>
                      <a:pt x="1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5" name="Freeform 844">
                <a:extLst>
                  <a:ext uri="{FF2B5EF4-FFF2-40B4-BE49-F238E27FC236}">
                    <a16:creationId xmlns:a16="http://schemas.microsoft.com/office/drawing/2014/main" id="{4A1EEC83-D26D-7547-6BB3-3385E6670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" y="2701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6" name="Freeform 845">
                <a:extLst>
                  <a:ext uri="{FF2B5EF4-FFF2-40B4-BE49-F238E27FC236}">
                    <a16:creationId xmlns:a16="http://schemas.microsoft.com/office/drawing/2014/main" id="{F4B201F3-517F-607A-7DB8-789E716A1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268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8" name="Freeform 846">
                <a:extLst>
                  <a:ext uri="{FF2B5EF4-FFF2-40B4-BE49-F238E27FC236}">
                    <a16:creationId xmlns:a16="http://schemas.microsoft.com/office/drawing/2014/main" id="{AACDEEEC-9AAA-AF84-37CE-E5DAC60479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271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9" name="Freeform 847">
                <a:extLst>
                  <a:ext uri="{FF2B5EF4-FFF2-40B4-BE49-F238E27FC236}">
                    <a16:creationId xmlns:a16="http://schemas.microsoft.com/office/drawing/2014/main" id="{ADEE977F-78A5-BE56-7CF0-387CB1592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2684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0" name="Freeform 848">
                <a:extLst>
                  <a:ext uri="{FF2B5EF4-FFF2-40B4-BE49-F238E27FC236}">
                    <a16:creationId xmlns:a16="http://schemas.microsoft.com/office/drawing/2014/main" id="{B1E442AE-83F6-35EB-4279-A58A02AA0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5" y="2707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3" name="Freeform 849">
                <a:extLst>
                  <a:ext uri="{FF2B5EF4-FFF2-40B4-BE49-F238E27FC236}">
                    <a16:creationId xmlns:a16="http://schemas.microsoft.com/office/drawing/2014/main" id="{19A70099-4796-2031-99C8-5FFD6C7F7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1" y="2726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4 w 6"/>
                  <a:gd name="T3" fmla="*/ 20 h 6"/>
                  <a:gd name="T4" fmla="*/ 4 w 6"/>
                  <a:gd name="T5" fmla="*/ 20 h 6"/>
                  <a:gd name="T6" fmla="*/ 9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4" name="Freeform 850">
                <a:extLst>
                  <a:ext uri="{FF2B5EF4-FFF2-40B4-BE49-F238E27FC236}">
                    <a16:creationId xmlns:a16="http://schemas.microsoft.com/office/drawing/2014/main" id="{0261E8DA-E6FC-682D-7528-1D80D0687D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2709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5" name="Freeform 851">
                <a:extLst>
                  <a:ext uri="{FF2B5EF4-FFF2-40B4-BE49-F238E27FC236}">
                    <a16:creationId xmlns:a16="http://schemas.microsoft.com/office/drawing/2014/main" id="{FDB76306-3E17-58D2-DC3F-63B4A6E8A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" y="274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6" name="Freeform 852">
                <a:extLst>
                  <a:ext uri="{FF2B5EF4-FFF2-40B4-BE49-F238E27FC236}">
                    <a16:creationId xmlns:a16="http://schemas.microsoft.com/office/drawing/2014/main" id="{DDCAE598-E441-5C94-E0BD-1CF701527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268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7" name="Freeform 853">
                <a:extLst>
                  <a:ext uri="{FF2B5EF4-FFF2-40B4-BE49-F238E27FC236}">
                    <a16:creationId xmlns:a16="http://schemas.microsoft.com/office/drawing/2014/main" id="{F5A4BDFE-41CB-EDF9-B9C6-5B9AEE921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" y="2694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8" name="Freeform 854">
                <a:extLst>
                  <a:ext uri="{FF2B5EF4-FFF2-40B4-BE49-F238E27FC236}">
                    <a16:creationId xmlns:a16="http://schemas.microsoft.com/office/drawing/2014/main" id="{67FB7332-9030-4A35-BF03-9F918F712A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5" y="2671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9" name="Freeform 855">
                <a:extLst>
                  <a:ext uri="{FF2B5EF4-FFF2-40B4-BE49-F238E27FC236}">
                    <a16:creationId xmlns:a16="http://schemas.microsoft.com/office/drawing/2014/main" id="{432ED44E-F93A-A369-0B74-D60AB2BCC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2734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0" name="Freeform 856">
                <a:extLst>
                  <a:ext uri="{FF2B5EF4-FFF2-40B4-BE49-F238E27FC236}">
                    <a16:creationId xmlns:a16="http://schemas.microsoft.com/office/drawing/2014/main" id="{99C5BD0A-457A-DE8E-4105-BDD5959879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719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1" name="Freeform 857">
                <a:extLst>
                  <a:ext uri="{FF2B5EF4-FFF2-40B4-BE49-F238E27FC236}">
                    <a16:creationId xmlns:a16="http://schemas.microsoft.com/office/drawing/2014/main" id="{C2319EA2-25D6-9F83-8E64-0D6D2A83E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271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2" name="Freeform 858">
                <a:extLst>
                  <a:ext uri="{FF2B5EF4-FFF2-40B4-BE49-F238E27FC236}">
                    <a16:creationId xmlns:a16="http://schemas.microsoft.com/office/drawing/2014/main" id="{A0220916-5349-AE70-7919-B5753CBD1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2692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3" name="Freeform 859">
                <a:extLst>
                  <a:ext uri="{FF2B5EF4-FFF2-40B4-BE49-F238E27FC236}">
                    <a16:creationId xmlns:a16="http://schemas.microsoft.com/office/drawing/2014/main" id="{95881811-3180-1184-A1D3-E0674766BE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270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4" name="Freeform 860">
                <a:extLst>
                  <a:ext uri="{FF2B5EF4-FFF2-40B4-BE49-F238E27FC236}">
                    <a16:creationId xmlns:a16="http://schemas.microsoft.com/office/drawing/2014/main" id="{FE4E57F9-9479-2A36-6701-F6245346B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9" y="2673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5" name="Freeform 861">
                <a:extLst>
                  <a:ext uri="{FF2B5EF4-FFF2-40B4-BE49-F238E27FC236}">
                    <a16:creationId xmlns:a16="http://schemas.microsoft.com/office/drawing/2014/main" id="{00992FB4-8F01-86AE-BA1C-3231235D1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2663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6" name="Freeform 862">
                <a:extLst>
                  <a:ext uri="{FF2B5EF4-FFF2-40B4-BE49-F238E27FC236}">
                    <a16:creationId xmlns:a16="http://schemas.microsoft.com/office/drawing/2014/main" id="{EB72CFA2-586E-ABA7-EC23-5F560A9AE0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268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863">
                <a:extLst>
                  <a:ext uri="{FF2B5EF4-FFF2-40B4-BE49-F238E27FC236}">
                    <a16:creationId xmlns:a16="http://schemas.microsoft.com/office/drawing/2014/main" id="{F1279535-AD32-E63D-650D-1E63216B3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" y="2742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4 h 5"/>
                  <a:gd name="T4" fmla="*/ 4 w 6"/>
                  <a:gd name="T5" fmla="*/ 20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Freeform 864">
                <a:extLst>
                  <a:ext uri="{FF2B5EF4-FFF2-40B4-BE49-F238E27FC236}">
                    <a16:creationId xmlns:a16="http://schemas.microsoft.com/office/drawing/2014/main" id="{B0480B6D-8038-BF7E-21F3-9DE4A3E31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3" y="265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865">
                <a:extLst>
                  <a:ext uri="{FF2B5EF4-FFF2-40B4-BE49-F238E27FC236}">
                    <a16:creationId xmlns:a16="http://schemas.microsoft.com/office/drawing/2014/main" id="{4A2B7856-8763-9063-2A17-49C7DBB35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9" y="2652"/>
                <a:ext cx="13" cy="13"/>
              </a:xfrm>
              <a:custGeom>
                <a:avLst/>
                <a:gdLst>
                  <a:gd name="T0" fmla="*/ 24 w 6"/>
                  <a:gd name="T1" fmla="*/ 9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Freeform 866">
                <a:extLst>
                  <a:ext uri="{FF2B5EF4-FFF2-40B4-BE49-F238E27FC236}">
                    <a16:creationId xmlns:a16="http://schemas.microsoft.com/office/drawing/2014/main" id="{3E62D468-38E7-FCC3-B4BD-103D7EDD4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9" y="2631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867">
                <a:extLst>
                  <a:ext uri="{FF2B5EF4-FFF2-40B4-BE49-F238E27FC236}">
                    <a16:creationId xmlns:a16="http://schemas.microsoft.com/office/drawing/2014/main" id="{179EB169-6664-7A50-D344-E92378FCE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5" y="2556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Freeform 868">
                <a:extLst>
                  <a:ext uri="{FF2B5EF4-FFF2-40B4-BE49-F238E27FC236}">
                    <a16:creationId xmlns:a16="http://schemas.microsoft.com/office/drawing/2014/main" id="{605E2C21-3982-F03C-4DEB-7CBE91F5D5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5" y="2547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4 h 5"/>
                  <a:gd name="T4" fmla="*/ 4 w 6"/>
                  <a:gd name="T5" fmla="*/ 20 h 5"/>
                  <a:gd name="T6" fmla="*/ 4 w 6"/>
                  <a:gd name="T7" fmla="*/ 0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Freeform 869">
                <a:extLst>
                  <a:ext uri="{FF2B5EF4-FFF2-40B4-BE49-F238E27FC236}">
                    <a16:creationId xmlns:a16="http://schemas.microsoft.com/office/drawing/2014/main" id="{E0E8D01E-5811-D082-124E-1AD432E43F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587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Freeform 870">
                <a:extLst>
                  <a:ext uri="{FF2B5EF4-FFF2-40B4-BE49-F238E27FC236}">
                    <a16:creationId xmlns:a16="http://schemas.microsoft.com/office/drawing/2014/main" id="{45CE67C0-3AA8-1961-57B0-04EB42F6D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5" y="2507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0 w 6"/>
                  <a:gd name="T3" fmla="*/ 20 h 5"/>
                  <a:gd name="T4" fmla="*/ 4 w 6"/>
                  <a:gd name="T5" fmla="*/ 20 h 5"/>
                  <a:gd name="T6" fmla="*/ 4 w 6"/>
                  <a:gd name="T7" fmla="*/ 0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5" y="4"/>
                      <a:pt x="4" y="4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Freeform 871">
                <a:extLst>
                  <a:ext uri="{FF2B5EF4-FFF2-40B4-BE49-F238E27FC236}">
                    <a16:creationId xmlns:a16="http://schemas.microsoft.com/office/drawing/2014/main" id="{03E32282-7E2C-57DF-6EF5-4100559F2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6" y="2552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Freeform 872">
                <a:extLst>
                  <a:ext uri="{FF2B5EF4-FFF2-40B4-BE49-F238E27FC236}">
                    <a16:creationId xmlns:a16="http://schemas.microsoft.com/office/drawing/2014/main" id="{33C4CC0D-F809-52E2-783F-5F969561B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7" y="2241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3" name="Freeform 873">
                <a:extLst>
                  <a:ext uri="{FF2B5EF4-FFF2-40B4-BE49-F238E27FC236}">
                    <a16:creationId xmlns:a16="http://schemas.microsoft.com/office/drawing/2014/main" id="{1050B71E-BD13-31FB-1B7D-BAF27015F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0" y="2128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" name="Freeform 874">
                <a:extLst>
                  <a:ext uri="{FF2B5EF4-FFF2-40B4-BE49-F238E27FC236}">
                    <a16:creationId xmlns:a16="http://schemas.microsoft.com/office/drawing/2014/main" id="{E9DC6A81-B71A-BBBE-F2F2-7EDE6E9CE3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211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Freeform 875">
                <a:extLst>
                  <a:ext uri="{FF2B5EF4-FFF2-40B4-BE49-F238E27FC236}">
                    <a16:creationId xmlns:a16="http://schemas.microsoft.com/office/drawing/2014/main" id="{C618B38D-D837-FB6F-1859-B2B6459B5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" y="2125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Freeform 876">
                <a:extLst>
                  <a:ext uri="{FF2B5EF4-FFF2-40B4-BE49-F238E27FC236}">
                    <a16:creationId xmlns:a16="http://schemas.microsoft.com/office/drawing/2014/main" id="{41EE3FCA-E963-4C1D-8A58-BB48A9855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5" y="211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877">
                <a:extLst>
                  <a:ext uri="{FF2B5EF4-FFF2-40B4-BE49-F238E27FC236}">
                    <a16:creationId xmlns:a16="http://schemas.microsoft.com/office/drawing/2014/main" id="{97E6B962-58A0-6DC2-71A5-CEDF631FF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2142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Freeform 878">
                <a:extLst>
                  <a:ext uri="{FF2B5EF4-FFF2-40B4-BE49-F238E27FC236}">
                    <a16:creationId xmlns:a16="http://schemas.microsoft.com/office/drawing/2014/main" id="{6F09433E-CB3D-5616-1D1E-40F6C0C7D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6" y="2130"/>
                <a:ext cx="10" cy="12"/>
              </a:xfrm>
              <a:custGeom>
                <a:avLst/>
                <a:gdLst>
                  <a:gd name="T0" fmla="*/ 12 w 5"/>
                  <a:gd name="T1" fmla="*/ 4 h 6"/>
                  <a:gd name="T2" fmla="*/ 20 w 5"/>
                  <a:gd name="T3" fmla="*/ 16 h 6"/>
                  <a:gd name="T4" fmla="*/ 8 w 5"/>
                  <a:gd name="T5" fmla="*/ 24 h 6"/>
                  <a:gd name="T6" fmla="*/ 0 w 5"/>
                  <a:gd name="T7" fmla="*/ 12 h 6"/>
                  <a:gd name="T8" fmla="*/ 12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3" y="1"/>
                    </a:moveTo>
                    <a:cubicBezTo>
                      <a:pt x="4" y="1"/>
                      <a:pt x="5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879">
                <a:extLst>
                  <a:ext uri="{FF2B5EF4-FFF2-40B4-BE49-F238E27FC236}">
                    <a16:creationId xmlns:a16="http://schemas.microsoft.com/office/drawing/2014/main" id="{177E24D8-4B7B-342F-2C4B-851AB5845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3" y="2174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Freeform 880">
                <a:extLst>
                  <a:ext uri="{FF2B5EF4-FFF2-40B4-BE49-F238E27FC236}">
                    <a16:creationId xmlns:a16="http://schemas.microsoft.com/office/drawing/2014/main" id="{E7451511-0543-BC40-91A8-4F9DF93A8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2172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Freeform 881">
                <a:extLst>
                  <a:ext uri="{FF2B5EF4-FFF2-40B4-BE49-F238E27FC236}">
                    <a16:creationId xmlns:a16="http://schemas.microsoft.com/office/drawing/2014/main" id="{BE1DE0B6-5C2D-C489-5F10-A184DC92B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0" y="2205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Freeform 882">
                <a:extLst>
                  <a:ext uri="{FF2B5EF4-FFF2-40B4-BE49-F238E27FC236}">
                    <a16:creationId xmlns:a16="http://schemas.microsoft.com/office/drawing/2014/main" id="{75FD65E9-1394-BC83-F753-0913CA18C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224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Freeform 883">
                <a:extLst>
                  <a:ext uri="{FF2B5EF4-FFF2-40B4-BE49-F238E27FC236}">
                    <a16:creationId xmlns:a16="http://schemas.microsoft.com/office/drawing/2014/main" id="{85968C77-36B4-3A48-7249-CF4E79669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4" y="2195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Freeform 884">
                <a:extLst>
                  <a:ext uri="{FF2B5EF4-FFF2-40B4-BE49-F238E27FC236}">
                    <a16:creationId xmlns:a16="http://schemas.microsoft.com/office/drawing/2014/main" id="{7A57FCE7-8AD1-3E2B-1A97-DA1A2CA8D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0" y="214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885">
                <a:extLst>
                  <a:ext uri="{FF2B5EF4-FFF2-40B4-BE49-F238E27FC236}">
                    <a16:creationId xmlns:a16="http://schemas.microsoft.com/office/drawing/2014/main" id="{42BF89F6-2AEA-C3B9-6A1D-5B9CC3FD5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2405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0 h 6"/>
                  <a:gd name="T4" fmla="*/ 8 w 6"/>
                  <a:gd name="T5" fmla="*/ 24 h 6"/>
                  <a:gd name="T6" fmla="*/ 4 w 6"/>
                  <a:gd name="T7" fmla="*/ 8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6" y="5"/>
                    </a:cubicBezTo>
                    <a:cubicBezTo>
                      <a:pt x="5" y="6"/>
                      <a:pt x="3" y="6"/>
                      <a:pt x="2" y="6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Freeform 886">
                <a:extLst>
                  <a:ext uri="{FF2B5EF4-FFF2-40B4-BE49-F238E27FC236}">
                    <a16:creationId xmlns:a16="http://schemas.microsoft.com/office/drawing/2014/main" id="{A467EC4F-8326-35EA-0C5D-99A98B071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" y="240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8 w 6"/>
                  <a:gd name="T5" fmla="*/ 24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2" y="5"/>
                    </a:cubicBez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887">
                <a:extLst>
                  <a:ext uri="{FF2B5EF4-FFF2-40B4-BE49-F238E27FC236}">
                    <a16:creationId xmlns:a16="http://schemas.microsoft.com/office/drawing/2014/main" id="{8F919C0F-CF6F-F086-0E10-2F33E29A9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8" y="2188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Freeform 888">
                <a:extLst>
                  <a:ext uri="{FF2B5EF4-FFF2-40B4-BE49-F238E27FC236}">
                    <a16:creationId xmlns:a16="http://schemas.microsoft.com/office/drawing/2014/main" id="{FF9E21ED-523A-9465-4CD4-ED7C476F0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2153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2 h 6"/>
                  <a:gd name="T4" fmla="*/ 15 w 6"/>
                  <a:gd name="T5" fmla="*/ 24 h 6"/>
                  <a:gd name="T6" fmla="*/ 4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3"/>
                    </a:cubicBezTo>
                    <a:cubicBezTo>
                      <a:pt x="6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Freeform 889">
                <a:extLst>
                  <a:ext uri="{FF2B5EF4-FFF2-40B4-BE49-F238E27FC236}">
                    <a16:creationId xmlns:a16="http://schemas.microsoft.com/office/drawing/2014/main" id="{B19B0A64-2CEE-FDD7-9EA9-F492D6421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" y="2159"/>
                <a:ext cx="12" cy="11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24 h 5"/>
                  <a:gd name="T4" fmla="*/ 4 w 6"/>
                  <a:gd name="T5" fmla="*/ 20 h 5"/>
                  <a:gd name="T6" fmla="*/ 4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Freeform 890">
                <a:extLst>
                  <a:ext uri="{FF2B5EF4-FFF2-40B4-BE49-F238E27FC236}">
                    <a16:creationId xmlns:a16="http://schemas.microsoft.com/office/drawing/2014/main" id="{43BC5C67-AC16-3453-0E30-8E4068FD1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2598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Freeform 891">
                <a:extLst>
                  <a:ext uri="{FF2B5EF4-FFF2-40B4-BE49-F238E27FC236}">
                    <a16:creationId xmlns:a16="http://schemas.microsoft.com/office/drawing/2014/main" id="{756DCDA3-DF83-7BA1-B3FE-07C119FE0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9" y="2510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2" name="Freeform 892">
                <a:extLst>
                  <a:ext uri="{FF2B5EF4-FFF2-40B4-BE49-F238E27FC236}">
                    <a16:creationId xmlns:a16="http://schemas.microsoft.com/office/drawing/2014/main" id="{F6F8D514-8B3E-0395-96C6-56AE1FC84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" y="2495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3" name="Freeform 893">
                <a:extLst>
                  <a:ext uri="{FF2B5EF4-FFF2-40B4-BE49-F238E27FC236}">
                    <a16:creationId xmlns:a16="http://schemas.microsoft.com/office/drawing/2014/main" id="{E62C9C07-E848-6B95-8B1E-C37CD6F8D5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2631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4" name="Freeform 894">
                <a:extLst>
                  <a:ext uri="{FF2B5EF4-FFF2-40B4-BE49-F238E27FC236}">
                    <a16:creationId xmlns:a16="http://schemas.microsoft.com/office/drawing/2014/main" id="{B80A7042-C9C2-0EE9-637A-6BC4DCF8B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6" y="2654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5" name="Freeform 895">
                <a:extLst>
                  <a:ext uri="{FF2B5EF4-FFF2-40B4-BE49-F238E27FC236}">
                    <a16:creationId xmlns:a16="http://schemas.microsoft.com/office/drawing/2014/main" id="{7B8CB938-D56B-4AD4-D29B-190A6DAE2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2136"/>
                <a:ext cx="11" cy="13"/>
              </a:xfrm>
              <a:custGeom>
                <a:avLst/>
                <a:gdLst>
                  <a:gd name="T0" fmla="*/ 15 w 5"/>
                  <a:gd name="T1" fmla="*/ 4 h 6"/>
                  <a:gd name="T2" fmla="*/ 24 w 5"/>
                  <a:gd name="T3" fmla="*/ 20 h 6"/>
                  <a:gd name="T4" fmla="*/ 9 w 5"/>
                  <a:gd name="T5" fmla="*/ 28 h 6"/>
                  <a:gd name="T6" fmla="*/ 0 w 5"/>
                  <a:gd name="T7" fmla="*/ 15 h 6"/>
                  <a:gd name="T8" fmla="*/ 15 w 5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3" y="1"/>
                    </a:moveTo>
                    <a:cubicBezTo>
                      <a:pt x="5" y="1"/>
                      <a:pt x="5" y="2"/>
                      <a:pt x="5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Freeform 896">
                <a:extLst>
                  <a:ext uri="{FF2B5EF4-FFF2-40B4-BE49-F238E27FC236}">
                    <a16:creationId xmlns:a16="http://schemas.microsoft.com/office/drawing/2014/main" id="{50D49855-06EB-8287-21CC-2503E690F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2193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Freeform 897">
                <a:extLst>
                  <a:ext uri="{FF2B5EF4-FFF2-40B4-BE49-F238E27FC236}">
                    <a16:creationId xmlns:a16="http://schemas.microsoft.com/office/drawing/2014/main" id="{70F2FAD4-C356-D2D7-F615-76CB2F68C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6" y="2165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8" name="Freeform 898">
                <a:extLst>
                  <a:ext uri="{FF2B5EF4-FFF2-40B4-BE49-F238E27FC236}">
                    <a16:creationId xmlns:a16="http://schemas.microsoft.com/office/drawing/2014/main" id="{99B32B37-DE91-BF78-E5CA-FABC8A2AF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4" y="2153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Freeform 899">
                <a:extLst>
                  <a:ext uri="{FF2B5EF4-FFF2-40B4-BE49-F238E27FC236}">
                    <a16:creationId xmlns:a16="http://schemas.microsoft.com/office/drawing/2014/main" id="{277CF76D-7B3C-C4E9-6E63-0907869EA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3" y="2157"/>
                <a:ext cx="12" cy="10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20 h 5"/>
                  <a:gd name="T4" fmla="*/ 4 w 6"/>
                  <a:gd name="T5" fmla="*/ 16 h 5"/>
                  <a:gd name="T6" fmla="*/ 8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Freeform 900">
                <a:extLst>
                  <a:ext uri="{FF2B5EF4-FFF2-40B4-BE49-F238E27FC236}">
                    <a16:creationId xmlns:a16="http://schemas.microsoft.com/office/drawing/2014/main" id="{BB8C57FE-643B-6290-3F85-7D962800DF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3" y="2130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1" name="Freeform 901">
                <a:extLst>
                  <a:ext uri="{FF2B5EF4-FFF2-40B4-BE49-F238E27FC236}">
                    <a16:creationId xmlns:a16="http://schemas.microsoft.com/office/drawing/2014/main" id="{7859B90A-2A64-CAC6-AB18-96F41E762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2172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Freeform 902">
                <a:extLst>
                  <a:ext uri="{FF2B5EF4-FFF2-40B4-BE49-F238E27FC236}">
                    <a16:creationId xmlns:a16="http://schemas.microsoft.com/office/drawing/2014/main" id="{E636DC2C-54DB-7BC2-630B-F9441D6CB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7" y="2172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3" name="Freeform 903">
                <a:extLst>
                  <a:ext uri="{FF2B5EF4-FFF2-40B4-BE49-F238E27FC236}">
                    <a16:creationId xmlns:a16="http://schemas.microsoft.com/office/drawing/2014/main" id="{9FCBCBB4-85B9-97FF-57AE-6E2A5C4DA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0" y="2170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4" name="Freeform 904">
                <a:extLst>
                  <a:ext uri="{FF2B5EF4-FFF2-40B4-BE49-F238E27FC236}">
                    <a16:creationId xmlns:a16="http://schemas.microsoft.com/office/drawing/2014/main" id="{82455E2F-46B8-C91D-F011-AA28F369A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7" y="2191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5" name="Freeform 905">
                <a:extLst>
                  <a:ext uri="{FF2B5EF4-FFF2-40B4-BE49-F238E27FC236}">
                    <a16:creationId xmlns:a16="http://schemas.microsoft.com/office/drawing/2014/main" id="{23DE0ADF-152A-CD6D-E7E4-24FA452E4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8" y="2176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Freeform 906">
                <a:extLst>
                  <a:ext uri="{FF2B5EF4-FFF2-40B4-BE49-F238E27FC236}">
                    <a16:creationId xmlns:a16="http://schemas.microsoft.com/office/drawing/2014/main" id="{B314B4BD-5352-EB6B-EAA2-BDAE39D47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2205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7" name="Freeform 907">
                <a:extLst>
                  <a:ext uri="{FF2B5EF4-FFF2-40B4-BE49-F238E27FC236}">
                    <a16:creationId xmlns:a16="http://schemas.microsoft.com/office/drawing/2014/main" id="{C0181054-A46F-F8B0-F2FE-A7DAF88A0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" y="218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5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Freeform 908">
                <a:extLst>
                  <a:ext uri="{FF2B5EF4-FFF2-40B4-BE49-F238E27FC236}">
                    <a16:creationId xmlns:a16="http://schemas.microsoft.com/office/drawing/2014/main" id="{3B558793-D17A-D173-0D66-BDA817D559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1" y="2220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Freeform 909">
                <a:extLst>
                  <a:ext uri="{FF2B5EF4-FFF2-40B4-BE49-F238E27FC236}">
                    <a16:creationId xmlns:a16="http://schemas.microsoft.com/office/drawing/2014/main" id="{543ACB0A-5884-46E5-3CF9-BC6244C40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243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Freeform 910">
                <a:extLst>
                  <a:ext uri="{FF2B5EF4-FFF2-40B4-BE49-F238E27FC236}">
                    <a16:creationId xmlns:a16="http://schemas.microsoft.com/office/drawing/2014/main" id="{87816436-716E-3CE5-2CCA-F8E425FB9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2428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9 w 6"/>
                  <a:gd name="T5" fmla="*/ 24 h 6"/>
                  <a:gd name="T6" fmla="*/ 4 w 6"/>
                  <a:gd name="T7" fmla="*/ 8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5" y="6"/>
                      <a:pt x="3" y="6"/>
                      <a:pt x="2" y="6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Freeform 911">
                <a:extLst>
                  <a:ext uri="{FF2B5EF4-FFF2-40B4-BE49-F238E27FC236}">
                    <a16:creationId xmlns:a16="http://schemas.microsoft.com/office/drawing/2014/main" id="{695BBF6E-EC1B-BC79-1EB1-DC233A2ED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5" y="2331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4 h 5"/>
                  <a:gd name="T4" fmla="*/ 4 w 6"/>
                  <a:gd name="T5" fmla="*/ 20 h 5"/>
                  <a:gd name="T6" fmla="*/ 4 w 6"/>
                  <a:gd name="T7" fmla="*/ 4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Freeform 912">
                <a:extLst>
                  <a:ext uri="{FF2B5EF4-FFF2-40B4-BE49-F238E27FC236}">
                    <a16:creationId xmlns:a16="http://schemas.microsoft.com/office/drawing/2014/main" id="{39A8EAA4-3B2B-DC08-DC22-507CE03530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2354"/>
                <a:ext cx="12" cy="11"/>
              </a:xfrm>
              <a:custGeom>
                <a:avLst/>
                <a:gdLst>
                  <a:gd name="T0" fmla="*/ 20 w 6"/>
                  <a:gd name="T1" fmla="*/ 4 h 5"/>
                  <a:gd name="T2" fmla="*/ 16 w 6"/>
                  <a:gd name="T3" fmla="*/ 24 h 5"/>
                  <a:gd name="T4" fmla="*/ 4 w 6"/>
                  <a:gd name="T5" fmla="*/ 20 h 5"/>
                  <a:gd name="T6" fmla="*/ 4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3" name="Freeform 913">
                <a:extLst>
                  <a:ext uri="{FF2B5EF4-FFF2-40B4-BE49-F238E27FC236}">
                    <a16:creationId xmlns:a16="http://schemas.microsoft.com/office/drawing/2014/main" id="{23B6C35B-2265-1B38-5119-241FCDD99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4" y="234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Freeform 914">
                <a:extLst>
                  <a:ext uri="{FF2B5EF4-FFF2-40B4-BE49-F238E27FC236}">
                    <a16:creationId xmlns:a16="http://schemas.microsoft.com/office/drawing/2014/main" id="{7A00E4CF-DE64-A15D-5B96-E6B899EF9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2377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Freeform 915">
                <a:extLst>
                  <a:ext uri="{FF2B5EF4-FFF2-40B4-BE49-F238E27FC236}">
                    <a16:creationId xmlns:a16="http://schemas.microsoft.com/office/drawing/2014/main" id="{B56F5BB2-CC1C-4DBC-3D2F-3CEF00E0A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1" y="2419"/>
                <a:ext cx="13" cy="11"/>
              </a:xfrm>
              <a:custGeom>
                <a:avLst/>
                <a:gdLst>
                  <a:gd name="T0" fmla="*/ 24 w 6"/>
                  <a:gd name="T1" fmla="*/ 4 h 5"/>
                  <a:gd name="T2" fmla="*/ 24 w 6"/>
                  <a:gd name="T3" fmla="*/ 20 h 5"/>
                  <a:gd name="T4" fmla="*/ 4 w 6"/>
                  <a:gd name="T5" fmla="*/ 20 h 5"/>
                  <a:gd name="T6" fmla="*/ 4 w 6"/>
                  <a:gd name="T7" fmla="*/ 0 h 5"/>
                  <a:gd name="T8" fmla="*/ 24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Freeform 916">
                <a:extLst>
                  <a:ext uri="{FF2B5EF4-FFF2-40B4-BE49-F238E27FC236}">
                    <a16:creationId xmlns:a16="http://schemas.microsoft.com/office/drawing/2014/main" id="{5BE428F5-047B-9007-C326-964D97D98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228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5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Freeform 917">
                <a:extLst>
                  <a:ext uri="{FF2B5EF4-FFF2-40B4-BE49-F238E27FC236}">
                    <a16:creationId xmlns:a16="http://schemas.microsoft.com/office/drawing/2014/main" id="{084CFE00-0F27-71E1-8246-2870555C8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6" y="2272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Freeform 918">
                <a:extLst>
                  <a:ext uri="{FF2B5EF4-FFF2-40B4-BE49-F238E27FC236}">
                    <a16:creationId xmlns:a16="http://schemas.microsoft.com/office/drawing/2014/main" id="{75BAB2DD-53D4-ACF5-0342-088A84A77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4" y="2291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9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9" name="Freeform 919">
                <a:extLst>
                  <a:ext uri="{FF2B5EF4-FFF2-40B4-BE49-F238E27FC236}">
                    <a16:creationId xmlns:a16="http://schemas.microsoft.com/office/drawing/2014/main" id="{2EC72A23-E8BF-1584-C52C-8ECA5FF2A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1" y="2440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1" y="5"/>
                    </a:cubicBez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Freeform 920">
                <a:extLst>
                  <a:ext uri="{FF2B5EF4-FFF2-40B4-BE49-F238E27FC236}">
                    <a16:creationId xmlns:a16="http://schemas.microsoft.com/office/drawing/2014/main" id="{B84B7FDA-FB1F-5024-B6A4-87A98C7662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1" y="2470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4 w 6"/>
                  <a:gd name="T3" fmla="*/ 16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3"/>
                      <a:pt x="5" y="4"/>
                    </a:cubicBezTo>
                    <a:cubicBezTo>
                      <a:pt x="4" y="5"/>
                      <a:pt x="3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Freeform 921">
                <a:extLst>
                  <a:ext uri="{FF2B5EF4-FFF2-40B4-BE49-F238E27FC236}">
                    <a16:creationId xmlns:a16="http://schemas.microsoft.com/office/drawing/2014/main" id="{DE4652B2-5CE0-A923-D73A-B19C8F0C3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2575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2" name="Freeform 922">
                <a:extLst>
                  <a:ext uri="{FF2B5EF4-FFF2-40B4-BE49-F238E27FC236}">
                    <a16:creationId xmlns:a16="http://schemas.microsoft.com/office/drawing/2014/main" id="{64E7B61E-94B4-CF20-BBBD-D2121B7BC2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" y="2575"/>
                <a:ext cx="12" cy="10"/>
              </a:xfrm>
              <a:custGeom>
                <a:avLst/>
                <a:gdLst>
                  <a:gd name="T0" fmla="*/ 20 w 6"/>
                  <a:gd name="T1" fmla="*/ 4 h 5"/>
                  <a:gd name="T2" fmla="*/ 20 w 6"/>
                  <a:gd name="T3" fmla="*/ 16 h 5"/>
                  <a:gd name="T4" fmla="*/ 4 w 6"/>
                  <a:gd name="T5" fmla="*/ 16 h 5"/>
                  <a:gd name="T6" fmla="*/ 4 w 6"/>
                  <a:gd name="T7" fmla="*/ 0 h 5"/>
                  <a:gd name="T8" fmla="*/ 20 w 6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5" y="1"/>
                    </a:moveTo>
                    <a:cubicBezTo>
                      <a:pt x="6" y="2"/>
                      <a:pt x="6" y="4"/>
                      <a:pt x="5" y="4"/>
                    </a:cubicBezTo>
                    <a:cubicBezTo>
                      <a:pt x="3" y="5"/>
                      <a:pt x="2" y="5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3" name="Freeform 923">
                <a:extLst>
                  <a:ext uri="{FF2B5EF4-FFF2-40B4-BE49-F238E27FC236}">
                    <a16:creationId xmlns:a16="http://schemas.microsoft.com/office/drawing/2014/main" id="{BD088DD3-2EF9-E3D2-6570-5BE4C11AA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7" y="260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4" name="Freeform 924">
                <a:extLst>
                  <a:ext uri="{FF2B5EF4-FFF2-40B4-BE49-F238E27FC236}">
                    <a16:creationId xmlns:a16="http://schemas.microsoft.com/office/drawing/2014/main" id="{6B89E000-4059-F403-B7CB-B599A510A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2579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5" name="Freeform 925">
                <a:extLst>
                  <a:ext uri="{FF2B5EF4-FFF2-40B4-BE49-F238E27FC236}">
                    <a16:creationId xmlns:a16="http://schemas.microsoft.com/office/drawing/2014/main" id="{02758E15-7DCD-7F74-DAEC-1B347DFCD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1" y="2596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6" name="Freeform 926">
                <a:extLst>
                  <a:ext uri="{FF2B5EF4-FFF2-40B4-BE49-F238E27FC236}">
                    <a16:creationId xmlns:a16="http://schemas.microsoft.com/office/drawing/2014/main" id="{E4F7A387-43AB-997D-5149-EBD6823E49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2610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4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5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7" name="Freeform 927">
                <a:extLst>
                  <a:ext uri="{FF2B5EF4-FFF2-40B4-BE49-F238E27FC236}">
                    <a16:creationId xmlns:a16="http://schemas.microsoft.com/office/drawing/2014/main" id="{5D42CA4D-1885-6673-616F-87FC64D72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8" y="2556"/>
                <a:ext cx="13" cy="12"/>
              </a:xfrm>
              <a:custGeom>
                <a:avLst/>
                <a:gdLst>
                  <a:gd name="T0" fmla="*/ 24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8" name="Freeform 928">
                <a:extLst>
                  <a:ext uri="{FF2B5EF4-FFF2-40B4-BE49-F238E27FC236}">
                    <a16:creationId xmlns:a16="http://schemas.microsoft.com/office/drawing/2014/main" id="{D71B54C2-1149-75EB-F263-067DBD2FF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2472"/>
                <a:ext cx="13" cy="12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0 h 6"/>
                  <a:gd name="T4" fmla="*/ 4 w 6"/>
                  <a:gd name="T5" fmla="*/ 24 h 6"/>
                  <a:gd name="T6" fmla="*/ 4 w 6"/>
                  <a:gd name="T7" fmla="*/ 8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3" y="6"/>
                      <a:pt x="1" y="6"/>
                    </a:cubicBez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Freeform 929">
                <a:extLst>
                  <a:ext uri="{FF2B5EF4-FFF2-40B4-BE49-F238E27FC236}">
                    <a16:creationId xmlns:a16="http://schemas.microsoft.com/office/drawing/2014/main" id="{3D08F8B8-D632-B145-9D69-5C82A48EA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2" y="2308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Freeform 930">
                <a:extLst>
                  <a:ext uri="{FF2B5EF4-FFF2-40B4-BE49-F238E27FC236}">
                    <a16:creationId xmlns:a16="http://schemas.microsoft.com/office/drawing/2014/main" id="{27DE1E16-C4B7-57AF-BFF7-5A0412091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2" y="2577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1" name="Freeform 931">
                <a:extLst>
                  <a:ext uri="{FF2B5EF4-FFF2-40B4-BE49-F238E27FC236}">
                    <a16:creationId xmlns:a16="http://schemas.microsoft.com/office/drawing/2014/main" id="{F8E9AF8B-3B15-98F9-626F-69048C0DF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2638"/>
                <a:ext cx="12" cy="12"/>
              </a:xfrm>
              <a:custGeom>
                <a:avLst/>
                <a:gdLst>
                  <a:gd name="T0" fmla="*/ 20 w 6"/>
                  <a:gd name="T1" fmla="*/ 8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2" name="Freeform 932">
                <a:extLst>
                  <a:ext uri="{FF2B5EF4-FFF2-40B4-BE49-F238E27FC236}">
                    <a16:creationId xmlns:a16="http://schemas.microsoft.com/office/drawing/2014/main" id="{99876795-A5A6-46D3-EC69-4B1A7847C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6" y="2575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3" name="Freeform 933">
                <a:extLst>
                  <a:ext uri="{FF2B5EF4-FFF2-40B4-BE49-F238E27FC236}">
                    <a16:creationId xmlns:a16="http://schemas.microsoft.com/office/drawing/2014/main" id="{CD193D2F-5D5A-0FD4-9E9A-9F4AAF633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2" y="2719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4" name="Freeform 934">
                <a:extLst>
                  <a:ext uri="{FF2B5EF4-FFF2-40B4-BE49-F238E27FC236}">
                    <a16:creationId xmlns:a16="http://schemas.microsoft.com/office/drawing/2014/main" id="{A562DF98-C688-3EAD-B5C2-D05FADD29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2713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5" name="Freeform 935">
                <a:extLst>
                  <a:ext uri="{FF2B5EF4-FFF2-40B4-BE49-F238E27FC236}">
                    <a16:creationId xmlns:a16="http://schemas.microsoft.com/office/drawing/2014/main" id="{7D1FB23F-629E-3A0C-7849-1FB162CCF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6" y="2692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6" name="Freeform 936">
                <a:extLst>
                  <a:ext uri="{FF2B5EF4-FFF2-40B4-BE49-F238E27FC236}">
                    <a16:creationId xmlns:a16="http://schemas.microsoft.com/office/drawing/2014/main" id="{DF3C5118-7284-5F9E-78A6-502B5FFDE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1" y="2728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7" name="Freeform 937">
                <a:extLst>
                  <a:ext uri="{FF2B5EF4-FFF2-40B4-BE49-F238E27FC236}">
                    <a16:creationId xmlns:a16="http://schemas.microsoft.com/office/drawing/2014/main" id="{A709A048-1A29-905D-AF27-97FDA3BCA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0" y="2734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3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8" name="Freeform 938">
                <a:extLst>
                  <a:ext uri="{FF2B5EF4-FFF2-40B4-BE49-F238E27FC236}">
                    <a16:creationId xmlns:a16="http://schemas.microsoft.com/office/drawing/2014/main" id="{8D7FC106-9821-5BC9-1335-B0284D847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" y="2696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16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4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9" name="Freeform 939">
                <a:extLst>
                  <a:ext uri="{FF2B5EF4-FFF2-40B4-BE49-F238E27FC236}">
                    <a16:creationId xmlns:a16="http://schemas.microsoft.com/office/drawing/2014/main" id="{1867E9EE-11CB-5D34-5953-25E545C32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1" y="2680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16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0" name="Freeform 940">
                <a:extLst>
                  <a:ext uri="{FF2B5EF4-FFF2-40B4-BE49-F238E27FC236}">
                    <a16:creationId xmlns:a16="http://schemas.microsoft.com/office/drawing/2014/main" id="{9DC2275F-E44D-EE4D-0848-DF39AE32D2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" y="2705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1" name="Freeform 941">
                <a:extLst>
                  <a:ext uri="{FF2B5EF4-FFF2-40B4-BE49-F238E27FC236}">
                    <a16:creationId xmlns:a16="http://schemas.microsoft.com/office/drawing/2014/main" id="{7EDE6912-E1F1-2B94-B8A2-6747F259D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" y="2671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2" name="Freeform 942">
                <a:extLst>
                  <a:ext uri="{FF2B5EF4-FFF2-40B4-BE49-F238E27FC236}">
                    <a16:creationId xmlns:a16="http://schemas.microsoft.com/office/drawing/2014/main" id="{B7918965-C0D5-B8CD-C37F-10F356619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0" y="2663"/>
                <a:ext cx="13" cy="12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3" name="Freeform 943">
                <a:extLst>
                  <a:ext uri="{FF2B5EF4-FFF2-40B4-BE49-F238E27FC236}">
                    <a16:creationId xmlns:a16="http://schemas.microsoft.com/office/drawing/2014/main" id="{2A996154-F438-E52E-52D8-50379E11C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8" y="2717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5" y="4"/>
                      <a:pt x="4" y="5"/>
                    </a:cubicBezTo>
                    <a:cubicBezTo>
                      <a:pt x="3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Freeform 944">
                <a:extLst>
                  <a:ext uri="{FF2B5EF4-FFF2-40B4-BE49-F238E27FC236}">
                    <a16:creationId xmlns:a16="http://schemas.microsoft.com/office/drawing/2014/main" id="{3D455358-6285-2E13-6036-564731D0D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5" y="2692"/>
                <a:ext cx="12" cy="13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4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5" name="Freeform 945">
                <a:extLst>
                  <a:ext uri="{FF2B5EF4-FFF2-40B4-BE49-F238E27FC236}">
                    <a16:creationId xmlns:a16="http://schemas.microsoft.com/office/drawing/2014/main" id="{9CE2CC4B-FCF9-F386-3321-590D6A5B47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2682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4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3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6" name="Freeform 946">
                <a:extLst>
                  <a:ext uri="{FF2B5EF4-FFF2-40B4-BE49-F238E27FC236}">
                    <a16:creationId xmlns:a16="http://schemas.microsoft.com/office/drawing/2014/main" id="{39FC13ED-A195-67BE-D32E-793228792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0" y="2694"/>
                <a:ext cx="12" cy="13"/>
              </a:xfrm>
              <a:custGeom>
                <a:avLst/>
                <a:gdLst>
                  <a:gd name="T0" fmla="*/ 20 w 6"/>
                  <a:gd name="T1" fmla="*/ 9 h 6"/>
                  <a:gd name="T2" fmla="*/ 20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0 w 6"/>
                  <a:gd name="T9" fmla="*/ 9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2"/>
                    </a:moveTo>
                    <a:cubicBezTo>
                      <a:pt x="6" y="3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7" name="Freeform 947">
                <a:extLst>
                  <a:ext uri="{FF2B5EF4-FFF2-40B4-BE49-F238E27FC236}">
                    <a16:creationId xmlns:a16="http://schemas.microsoft.com/office/drawing/2014/main" id="{E4C005C5-092F-EB1F-5EBC-1984EE60A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1" y="2650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4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8" name="Freeform 948">
                <a:extLst>
                  <a:ext uri="{FF2B5EF4-FFF2-40B4-BE49-F238E27FC236}">
                    <a16:creationId xmlns:a16="http://schemas.microsoft.com/office/drawing/2014/main" id="{2B87C086-E776-4896-E8A9-231D8CFBD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5" y="2661"/>
                <a:ext cx="12" cy="12"/>
              </a:xfrm>
              <a:custGeom>
                <a:avLst/>
                <a:gdLst>
                  <a:gd name="T0" fmla="*/ 20 w 6"/>
                  <a:gd name="T1" fmla="*/ 4 h 6"/>
                  <a:gd name="T2" fmla="*/ 20 w 6"/>
                  <a:gd name="T3" fmla="*/ 20 h 6"/>
                  <a:gd name="T4" fmla="*/ 4 w 6"/>
                  <a:gd name="T5" fmla="*/ 20 h 6"/>
                  <a:gd name="T6" fmla="*/ 8 w 6"/>
                  <a:gd name="T7" fmla="*/ 4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5"/>
                    </a:cubicBezTo>
                    <a:cubicBezTo>
                      <a:pt x="0" y="3"/>
                      <a:pt x="0" y="2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9" name="Freeform 949">
                <a:extLst>
                  <a:ext uri="{FF2B5EF4-FFF2-40B4-BE49-F238E27FC236}">
                    <a16:creationId xmlns:a16="http://schemas.microsoft.com/office/drawing/2014/main" id="{6F1E30B4-FC7C-FCDB-6FCE-24E8C47CE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6" y="3376"/>
                <a:ext cx="12" cy="13"/>
              </a:xfrm>
              <a:custGeom>
                <a:avLst/>
                <a:gdLst>
                  <a:gd name="T0" fmla="*/ 16 w 6"/>
                  <a:gd name="T1" fmla="*/ 0 h 6"/>
                  <a:gd name="T2" fmla="*/ 24 w 6"/>
                  <a:gd name="T3" fmla="*/ 20 h 6"/>
                  <a:gd name="T4" fmla="*/ 8 w 6"/>
                  <a:gd name="T5" fmla="*/ 28 h 6"/>
                  <a:gd name="T6" fmla="*/ 4 w 6"/>
                  <a:gd name="T7" fmla="*/ 9 h 6"/>
                  <a:gd name="T8" fmla="*/ 1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0" name="Freeform 950">
                <a:extLst>
                  <a:ext uri="{FF2B5EF4-FFF2-40B4-BE49-F238E27FC236}">
                    <a16:creationId xmlns:a16="http://schemas.microsoft.com/office/drawing/2014/main" id="{B7C240EE-3D36-DD91-EBFA-7C1D6BAAC2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3336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4 w 6"/>
                  <a:gd name="T3" fmla="*/ 20 h 6"/>
                  <a:gd name="T4" fmla="*/ 9 w 6"/>
                  <a:gd name="T5" fmla="*/ 28 h 6"/>
                  <a:gd name="T6" fmla="*/ 0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1" name="Freeform 951">
                <a:extLst>
                  <a:ext uri="{FF2B5EF4-FFF2-40B4-BE49-F238E27FC236}">
                    <a16:creationId xmlns:a16="http://schemas.microsoft.com/office/drawing/2014/main" id="{EA3A81C1-B81F-A6E9-46A3-1A6F8A6EF6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6" y="3357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8 w 6"/>
                  <a:gd name="T3" fmla="*/ 20 h 6"/>
                  <a:gd name="T4" fmla="*/ 9 w 6"/>
                  <a:gd name="T5" fmla="*/ 28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6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2" name="Freeform 952">
                <a:extLst>
                  <a:ext uri="{FF2B5EF4-FFF2-40B4-BE49-F238E27FC236}">
                    <a16:creationId xmlns:a16="http://schemas.microsoft.com/office/drawing/2014/main" id="{E8A26426-2B7D-210C-4093-82F521F77E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3399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0 h 6"/>
                  <a:gd name="T4" fmla="*/ 9 w 6"/>
                  <a:gd name="T5" fmla="*/ 28 h 6"/>
                  <a:gd name="T6" fmla="*/ 0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3" name="Freeform 953">
                <a:extLst>
                  <a:ext uri="{FF2B5EF4-FFF2-40B4-BE49-F238E27FC236}">
                    <a16:creationId xmlns:a16="http://schemas.microsoft.com/office/drawing/2014/main" id="{4020DAED-E311-ED07-DF2D-4BE777983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3297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6 h 6"/>
                  <a:gd name="T4" fmla="*/ 9 w 6"/>
                  <a:gd name="T5" fmla="*/ 20 h 6"/>
                  <a:gd name="T6" fmla="*/ 4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4" name="Freeform 954">
                <a:extLst>
                  <a:ext uri="{FF2B5EF4-FFF2-40B4-BE49-F238E27FC236}">
                    <a16:creationId xmlns:a16="http://schemas.microsoft.com/office/drawing/2014/main" id="{2050AA38-443D-D12A-68E3-FBD2D9BDC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3" y="3252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0 w 6"/>
                  <a:gd name="T3" fmla="*/ 20 h 6"/>
                  <a:gd name="T4" fmla="*/ 8 w 6"/>
                  <a:gd name="T5" fmla="*/ 28 h 6"/>
                  <a:gd name="T6" fmla="*/ 0 w 6"/>
                  <a:gd name="T7" fmla="*/ 15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6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5" name="Freeform 955">
                <a:extLst>
                  <a:ext uri="{FF2B5EF4-FFF2-40B4-BE49-F238E27FC236}">
                    <a16:creationId xmlns:a16="http://schemas.microsoft.com/office/drawing/2014/main" id="{9BF6E88E-60C9-DE9A-38B8-7BADEB385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3311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4 w 6"/>
                  <a:gd name="T3" fmla="*/ 20 h 6"/>
                  <a:gd name="T4" fmla="*/ 9 w 6"/>
                  <a:gd name="T5" fmla="*/ 24 h 6"/>
                  <a:gd name="T6" fmla="*/ 0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5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6" name="Freeform 956">
                <a:extLst>
                  <a:ext uri="{FF2B5EF4-FFF2-40B4-BE49-F238E27FC236}">
                    <a16:creationId xmlns:a16="http://schemas.microsoft.com/office/drawing/2014/main" id="{F61077A9-4D09-E274-17E5-9154B7DDC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6" y="3320"/>
                <a:ext cx="12" cy="12"/>
              </a:xfrm>
              <a:custGeom>
                <a:avLst/>
                <a:gdLst>
                  <a:gd name="T0" fmla="*/ 16 w 6"/>
                  <a:gd name="T1" fmla="*/ 4 h 6"/>
                  <a:gd name="T2" fmla="*/ 20 w 6"/>
                  <a:gd name="T3" fmla="*/ 16 h 6"/>
                  <a:gd name="T4" fmla="*/ 8 w 6"/>
                  <a:gd name="T5" fmla="*/ 24 h 6"/>
                  <a:gd name="T6" fmla="*/ 0 w 6"/>
                  <a:gd name="T7" fmla="*/ 8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7" name="Freeform 957">
                <a:extLst>
                  <a:ext uri="{FF2B5EF4-FFF2-40B4-BE49-F238E27FC236}">
                    <a16:creationId xmlns:a16="http://schemas.microsoft.com/office/drawing/2014/main" id="{9E83426B-C6BF-A1D7-4DBC-7C065F168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3349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5 h 6"/>
                  <a:gd name="T4" fmla="*/ 9 w 6"/>
                  <a:gd name="T5" fmla="*/ 24 h 6"/>
                  <a:gd name="T6" fmla="*/ 4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3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8" name="Freeform 958">
                <a:extLst>
                  <a:ext uri="{FF2B5EF4-FFF2-40B4-BE49-F238E27FC236}">
                    <a16:creationId xmlns:a16="http://schemas.microsoft.com/office/drawing/2014/main" id="{0E8A75C5-C16E-00F8-B0E0-FBFA60263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6" y="3399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0 h 6"/>
                  <a:gd name="T4" fmla="*/ 9 w 6"/>
                  <a:gd name="T5" fmla="*/ 28 h 6"/>
                  <a:gd name="T6" fmla="*/ 0 w 6"/>
                  <a:gd name="T7" fmla="*/ 15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6"/>
                      <a:pt x="4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9" name="Freeform 959">
                <a:extLst>
                  <a:ext uri="{FF2B5EF4-FFF2-40B4-BE49-F238E27FC236}">
                    <a16:creationId xmlns:a16="http://schemas.microsoft.com/office/drawing/2014/main" id="{7111058C-86EC-4B55-4669-2956F66FB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3418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4 w 6"/>
                  <a:gd name="T3" fmla="*/ 20 h 6"/>
                  <a:gd name="T4" fmla="*/ 12 w 6"/>
                  <a:gd name="T5" fmla="*/ 28 h 6"/>
                  <a:gd name="T6" fmla="*/ 4 w 6"/>
                  <a:gd name="T7" fmla="*/ 9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0" name="Freeform 960">
                <a:extLst>
                  <a:ext uri="{FF2B5EF4-FFF2-40B4-BE49-F238E27FC236}">
                    <a16:creationId xmlns:a16="http://schemas.microsoft.com/office/drawing/2014/main" id="{921AAE2F-92B7-FEE8-3CB2-F04A5EA7A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3431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4 w 6"/>
                  <a:gd name="T3" fmla="*/ 16 h 6"/>
                  <a:gd name="T4" fmla="*/ 9 w 6"/>
                  <a:gd name="T5" fmla="*/ 20 h 6"/>
                  <a:gd name="T6" fmla="*/ 0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0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1" name="Freeform 961">
                <a:extLst>
                  <a:ext uri="{FF2B5EF4-FFF2-40B4-BE49-F238E27FC236}">
                    <a16:creationId xmlns:a16="http://schemas.microsoft.com/office/drawing/2014/main" id="{652D4F92-5268-BB4D-223C-E35DF784E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7" y="3401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4 w 6"/>
                  <a:gd name="T3" fmla="*/ 20 h 6"/>
                  <a:gd name="T4" fmla="*/ 12 w 6"/>
                  <a:gd name="T5" fmla="*/ 28 h 6"/>
                  <a:gd name="T6" fmla="*/ 4 w 6"/>
                  <a:gd name="T7" fmla="*/ 9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6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3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2" name="Freeform 962">
                <a:extLst>
                  <a:ext uri="{FF2B5EF4-FFF2-40B4-BE49-F238E27FC236}">
                    <a16:creationId xmlns:a16="http://schemas.microsoft.com/office/drawing/2014/main" id="{1F6E913A-77AC-2F46-26CD-AC9CE8A5F1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0" y="3326"/>
                <a:ext cx="13" cy="13"/>
              </a:xfrm>
              <a:custGeom>
                <a:avLst/>
                <a:gdLst>
                  <a:gd name="T0" fmla="*/ 15 w 6"/>
                  <a:gd name="T1" fmla="*/ 0 h 6"/>
                  <a:gd name="T2" fmla="*/ 24 w 6"/>
                  <a:gd name="T3" fmla="*/ 15 h 6"/>
                  <a:gd name="T4" fmla="*/ 9 w 6"/>
                  <a:gd name="T5" fmla="*/ 24 h 6"/>
                  <a:gd name="T6" fmla="*/ 0 w 6"/>
                  <a:gd name="T7" fmla="*/ 9 h 6"/>
                  <a:gd name="T8" fmla="*/ 15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0"/>
                    </a:moveTo>
                    <a:cubicBezTo>
                      <a:pt x="5" y="1"/>
                      <a:pt x="6" y="2"/>
                      <a:pt x="5" y="3"/>
                    </a:cubicBezTo>
                    <a:cubicBezTo>
                      <a:pt x="5" y="5"/>
                      <a:pt x="3" y="6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1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3" name="Freeform 963">
                <a:extLst>
                  <a:ext uri="{FF2B5EF4-FFF2-40B4-BE49-F238E27FC236}">
                    <a16:creationId xmlns:a16="http://schemas.microsoft.com/office/drawing/2014/main" id="{E52B87C1-DD68-4CB4-6495-F4748AEEE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3263"/>
                <a:ext cx="13" cy="13"/>
              </a:xfrm>
              <a:custGeom>
                <a:avLst/>
                <a:gdLst>
                  <a:gd name="T0" fmla="*/ 15 w 6"/>
                  <a:gd name="T1" fmla="*/ 4 h 6"/>
                  <a:gd name="T2" fmla="*/ 24 w 6"/>
                  <a:gd name="T3" fmla="*/ 20 h 6"/>
                  <a:gd name="T4" fmla="*/ 9 w 6"/>
                  <a:gd name="T5" fmla="*/ 28 h 6"/>
                  <a:gd name="T6" fmla="*/ 0 w 6"/>
                  <a:gd name="T7" fmla="*/ 9 h 6"/>
                  <a:gd name="T8" fmla="*/ 15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1"/>
                    </a:move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4" name="Freeform 964">
                <a:extLst>
                  <a:ext uri="{FF2B5EF4-FFF2-40B4-BE49-F238E27FC236}">
                    <a16:creationId xmlns:a16="http://schemas.microsoft.com/office/drawing/2014/main" id="{D70AB48F-52A8-ACEF-D946-104375B98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3280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2 h 6"/>
                  <a:gd name="T4" fmla="*/ 15 w 6"/>
                  <a:gd name="T5" fmla="*/ 20 h 6"/>
                  <a:gd name="T6" fmla="*/ 4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3"/>
                    </a:cubicBez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5" name="Freeform 965">
                <a:extLst>
                  <a:ext uri="{FF2B5EF4-FFF2-40B4-BE49-F238E27FC236}">
                    <a16:creationId xmlns:a16="http://schemas.microsoft.com/office/drawing/2014/main" id="{83919070-47AE-EC69-CF26-450379E82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3" y="3236"/>
                <a:ext cx="13" cy="12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16 h 6"/>
                  <a:gd name="T4" fmla="*/ 9 w 6"/>
                  <a:gd name="T5" fmla="*/ 24 h 6"/>
                  <a:gd name="T6" fmla="*/ 0 w 6"/>
                  <a:gd name="T7" fmla="*/ 8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6" name="Freeform 966">
                <a:extLst>
                  <a:ext uri="{FF2B5EF4-FFF2-40B4-BE49-F238E27FC236}">
                    <a16:creationId xmlns:a16="http://schemas.microsoft.com/office/drawing/2014/main" id="{AFD58FB1-4420-0E9C-C2A2-99919C851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3255"/>
                <a:ext cx="12" cy="10"/>
              </a:xfrm>
              <a:custGeom>
                <a:avLst/>
                <a:gdLst>
                  <a:gd name="T0" fmla="*/ 16 w 6"/>
                  <a:gd name="T1" fmla="*/ 0 h 5"/>
                  <a:gd name="T2" fmla="*/ 24 w 6"/>
                  <a:gd name="T3" fmla="*/ 12 h 5"/>
                  <a:gd name="T4" fmla="*/ 8 w 6"/>
                  <a:gd name="T5" fmla="*/ 20 h 5"/>
                  <a:gd name="T6" fmla="*/ 4 w 6"/>
                  <a:gd name="T7" fmla="*/ 8 h 5"/>
                  <a:gd name="T8" fmla="*/ 16 w 6"/>
                  <a:gd name="T9" fmla="*/ 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4" y="0"/>
                    </a:moveTo>
                    <a:cubicBezTo>
                      <a:pt x="5" y="0"/>
                      <a:pt x="6" y="2"/>
                      <a:pt x="6" y="3"/>
                    </a:cubicBezTo>
                    <a:cubicBezTo>
                      <a:pt x="5" y="5"/>
                      <a:pt x="4" y="5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7" name="Freeform 967">
                <a:extLst>
                  <a:ext uri="{FF2B5EF4-FFF2-40B4-BE49-F238E27FC236}">
                    <a16:creationId xmlns:a16="http://schemas.microsoft.com/office/drawing/2014/main" id="{AF9283BF-A5B3-0C21-2821-7F5386FDC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4" y="3273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9 w 6"/>
                  <a:gd name="T5" fmla="*/ 24 h 6"/>
                  <a:gd name="T6" fmla="*/ 4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8" name="Freeform 968">
                <a:extLst>
                  <a:ext uri="{FF2B5EF4-FFF2-40B4-BE49-F238E27FC236}">
                    <a16:creationId xmlns:a16="http://schemas.microsoft.com/office/drawing/2014/main" id="{4C6EA203-51C7-A36B-7F87-776E18911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3383"/>
                <a:ext cx="12" cy="12"/>
              </a:xfrm>
              <a:custGeom>
                <a:avLst/>
                <a:gdLst>
                  <a:gd name="T0" fmla="*/ 16 w 6"/>
                  <a:gd name="T1" fmla="*/ 4 h 6"/>
                  <a:gd name="T2" fmla="*/ 20 w 6"/>
                  <a:gd name="T3" fmla="*/ 16 h 6"/>
                  <a:gd name="T4" fmla="*/ 8 w 6"/>
                  <a:gd name="T5" fmla="*/ 24 h 6"/>
                  <a:gd name="T6" fmla="*/ 0 w 6"/>
                  <a:gd name="T7" fmla="*/ 8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9" name="Freeform 969">
                <a:extLst>
                  <a:ext uri="{FF2B5EF4-FFF2-40B4-BE49-F238E27FC236}">
                    <a16:creationId xmlns:a16="http://schemas.microsoft.com/office/drawing/2014/main" id="{E58814DB-1D60-D950-1377-7CB6AE4B4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4" y="3385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6 h 6"/>
                  <a:gd name="T4" fmla="*/ 15 w 6"/>
                  <a:gd name="T5" fmla="*/ 20 h 6"/>
                  <a:gd name="T6" fmla="*/ 4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0" name="Freeform 970">
                <a:extLst>
                  <a:ext uri="{FF2B5EF4-FFF2-40B4-BE49-F238E27FC236}">
                    <a16:creationId xmlns:a16="http://schemas.microsoft.com/office/drawing/2014/main" id="{E2BB4B03-1B43-D5D4-2272-136139B520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435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4 w 6"/>
                  <a:gd name="T3" fmla="*/ 20 h 6"/>
                  <a:gd name="T4" fmla="*/ 9 w 6"/>
                  <a:gd name="T5" fmla="*/ 28 h 6"/>
                  <a:gd name="T6" fmla="*/ 0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6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1" name="Freeform 971">
                <a:extLst>
                  <a:ext uri="{FF2B5EF4-FFF2-40B4-BE49-F238E27FC236}">
                    <a16:creationId xmlns:a16="http://schemas.microsoft.com/office/drawing/2014/main" id="{68D505FF-190C-4BDB-D946-9814323F6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3416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4 w 6"/>
                  <a:gd name="T3" fmla="*/ 20 h 6"/>
                  <a:gd name="T4" fmla="*/ 8 w 6"/>
                  <a:gd name="T5" fmla="*/ 28 h 6"/>
                  <a:gd name="T6" fmla="*/ 4 w 6"/>
                  <a:gd name="T7" fmla="*/ 9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6" y="4"/>
                    </a:cubicBezTo>
                    <a:cubicBezTo>
                      <a:pt x="5" y="6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2" name="Freeform 972">
                <a:extLst>
                  <a:ext uri="{FF2B5EF4-FFF2-40B4-BE49-F238E27FC236}">
                    <a16:creationId xmlns:a16="http://schemas.microsoft.com/office/drawing/2014/main" id="{7514FBEB-33F9-3CDF-587E-163460ABB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3414"/>
                <a:ext cx="12" cy="13"/>
              </a:xfrm>
              <a:custGeom>
                <a:avLst/>
                <a:gdLst>
                  <a:gd name="T0" fmla="*/ 16 w 6"/>
                  <a:gd name="T1" fmla="*/ 0 h 6"/>
                  <a:gd name="T2" fmla="*/ 24 w 6"/>
                  <a:gd name="T3" fmla="*/ 20 h 6"/>
                  <a:gd name="T4" fmla="*/ 8 w 6"/>
                  <a:gd name="T5" fmla="*/ 24 h 6"/>
                  <a:gd name="T6" fmla="*/ 4 w 6"/>
                  <a:gd name="T7" fmla="*/ 9 h 6"/>
                  <a:gd name="T8" fmla="*/ 1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3" name="Freeform 973">
                <a:extLst>
                  <a:ext uri="{FF2B5EF4-FFF2-40B4-BE49-F238E27FC236}">
                    <a16:creationId xmlns:a16="http://schemas.microsoft.com/office/drawing/2014/main" id="{466EB89A-8521-116C-8779-F6B99A9235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3385"/>
                <a:ext cx="12" cy="12"/>
              </a:xfrm>
              <a:custGeom>
                <a:avLst/>
                <a:gdLst>
                  <a:gd name="T0" fmla="*/ 16 w 6"/>
                  <a:gd name="T1" fmla="*/ 4 h 6"/>
                  <a:gd name="T2" fmla="*/ 20 w 6"/>
                  <a:gd name="T3" fmla="*/ 16 h 6"/>
                  <a:gd name="T4" fmla="*/ 8 w 6"/>
                  <a:gd name="T5" fmla="*/ 24 h 6"/>
                  <a:gd name="T6" fmla="*/ 0 w 6"/>
                  <a:gd name="T7" fmla="*/ 8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4" name="Freeform 974">
                <a:extLst>
                  <a:ext uri="{FF2B5EF4-FFF2-40B4-BE49-F238E27FC236}">
                    <a16:creationId xmlns:a16="http://schemas.microsoft.com/office/drawing/2014/main" id="{D205931E-BCE7-4E2B-C8E4-ADCE1AEB8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2" y="3397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15 w 6"/>
                  <a:gd name="T5" fmla="*/ 24 h 6"/>
                  <a:gd name="T6" fmla="*/ 4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5" name="Freeform 975">
                <a:extLst>
                  <a:ext uri="{FF2B5EF4-FFF2-40B4-BE49-F238E27FC236}">
                    <a16:creationId xmlns:a16="http://schemas.microsoft.com/office/drawing/2014/main" id="{FA9489C0-700E-648D-8101-DD4173CF7D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3420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8 w 6"/>
                  <a:gd name="T3" fmla="*/ 20 h 6"/>
                  <a:gd name="T4" fmla="*/ 9 w 6"/>
                  <a:gd name="T5" fmla="*/ 28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6" name="Freeform 976">
                <a:extLst>
                  <a:ext uri="{FF2B5EF4-FFF2-40B4-BE49-F238E27FC236}">
                    <a16:creationId xmlns:a16="http://schemas.microsoft.com/office/drawing/2014/main" id="{C51643FB-0FE8-E2D4-A2A4-D311B7A89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3339"/>
                <a:ext cx="12" cy="12"/>
              </a:xfrm>
              <a:custGeom>
                <a:avLst/>
                <a:gdLst>
                  <a:gd name="T0" fmla="*/ 12 w 6"/>
                  <a:gd name="T1" fmla="*/ 4 h 6"/>
                  <a:gd name="T2" fmla="*/ 20 w 6"/>
                  <a:gd name="T3" fmla="*/ 16 h 6"/>
                  <a:gd name="T4" fmla="*/ 8 w 6"/>
                  <a:gd name="T5" fmla="*/ 24 h 6"/>
                  <a:gd name="T6" fmla="*/ 0 w 6"/>
                  <a:gd name="T7" fmla="*/ 8 h 6"/>
                  <a:gd name="T8" fmla="*/ 12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" name="Freeform 977">
                <a:extLst>
                  <a:ext uri="{FF2B5EF4-FFF2-40B4-BE49-F238E27FC236}">
                    <a16:creationId xmlns:a16="http://schemas.microsoft.com/office/drawing/2014/main" id="{64DA7417-9554-C2E8-554E-681624FA6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0" y="3431"/>
                <a:ext cx="12" cy="12"/>
              </a:xfrm>
              <a:custGeom>
                <a:avLst/>
                <a:gdLst>
                  <a:gd name="T0" fmla="*/ 16 w 6"/>
                  <a:gd name="T1" fmla="*/ 0 h 6"/>
                  <a:gd name="T2" fmla="*/ 24 w 6"/>
                  <a:gd name="T3" fmla="*/ 16 h 6"/>
                  <a:gd name="T4" fmla="*/ 8 w 6"/>
                  <a:gd name="T5" fmla="*/ 20 h 6"/>
                  <a:gd name="T6" fmla="*/ 4 w 6"/>
                  <a:gd name="T7" fmla="*/ 8 h 6"/>
                  <a:gd name="T8" fmla="*/ 1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" name="Freeform 978">
                <a:extLst>
                  <a:ext uri="{FF2B5EF4-FFF2-40B4-BE49-F238E27FC236}">
                    <a16:creationId xmlns:a16="http://schemas.microsoft.com/office/drawing/2014/main" id="{4357951A-BE27-58F0-57CB-642F75199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3422"/>
                <a:ext cx="12" cy="13"/>
              </a:xfrm>
              <a:custGeom>
                <a:avLst/>
                <a:gdLst>
                  <a:gd name="T0" fmla="*/ 12 w 6"/>
                  <a:gd name="T1" fmla="*/ 4 h 6"/>
                  <a:gd name="T2" fmla="*/ 20 w 6"/>
                  <a:gd name="T3" fmla="*/ 20 h 6"/>
                  <a:gd name="T4" fmla="*/ 8 w 6"/>
                  <a:gd name="T5" fmla="*/ 28 h 6"/>
                  <a:gd name="T6" fmla="*/ 0 w 6"/>
                  <a:gd name="T7" fmla="*/ 9 h 6"/>
                  <a:gd name="T8" fmla="*/ 12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1"/>
                    </a:move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9" name="Freeform 979">
                <a:extLst>
                  <a:ext uri="{FF2B5EF4-FFF2-40B4-BE49-F238E27FC236}">
                    <a16:creationId xmlns:a16="http://schemas.microsoft.com/office/drawing/2014/main" id="{3CD2ABCA-0317-84B4-1950-D7DDB6405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3282"/>
                <a:ext cx="12" cy="12"/>
              </a:xfrm>
              <a:custGeom>
                <a:avLst/>
                <a:gdLst>
                  <a:gd name="T0" fmla="*/ 16 w 6"/>
                  <a:gd name="T1" fmla="*/ 0 h 6"/>
                  <a:gd name="T2" fmla="*/ 24 w 6"/>
                  <a:gd name="T3" fmla="*/ 16 h 6"/>
                  <a:gd name="T4" fmla="*/ 12 w 6"/>
                  <a:gd name="T5" fmla="*/ 20 h 6"/>
                  <a:gd name="T6" fmla="*/ 4 w 6"/>
                  <a:gd name="T7" fmla="*/ 8 h 6"/>
                  <a:gd name="T8" fmla="*/ 1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0" name="Freeform 980">
                <a:extLst>
                  <a:ext uri="{FF2B5EF4-FFF2-40B4-BE49-F238E27FC236}">
                    <a16:creationId xmlns:a16="http://schemas.microsoft.com/office/drawing/2014/main" id="{904D7DF6-A44A-0327-119E-791891B75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9" y="3248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4 w 6"/>
                  <a:gd name="T3" fmla="*/ 20 h 6"/>
                  <a:gd name="T4" fmla="*/ 8 w 6"/>
                  <a:gd name="T5" fmla="*/ 28 h 6"/>
                  <a:gd name="T6" fmla="*/ 4 w 6"/>
                  <a:gd name="T7" fmla="*/ 15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6" y="4"/>
                    </a:cubicBezTo>
                    <a:cubicBezTo>
                      <a:pt x="5" y="6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" name="Freeform 981">
                <a:extLst>
                  <a:ext uri="{FF2B5EF4-FFF2-40B4-BE49-F238E27FC236}">
                    <a16:creationId xmlns:a16="http://schemas.microsoft.com/office/drawing/2014/main" id="{B16EA9E1-8E48-6752-658E-2F19E03EB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3252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15 w 6"/>
                  <a:gd name="T5" fmla="*/ 24 h 6"/>
                  <a:gd name="T6" fmla="*/ 4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6" y="1"/>
                      <a:pt x="6" y="2"/>
                      <a:pt x="6" y="4"/>
                    </a:cubicBez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2" name="Freeform 982">
                <a:extLst>
                  <a:ext uri="{FF2B5EF4-FFF2-40B4-BE49-F238E27FC236}">
                    <a16:creationId xmlns:a16="http://schemas.microsoft.com/office/drawing/2014/main" id="{9592EE3C-476A-9C8E-C93C-D1BB7CBF4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3267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9 w 6"/>
                  <a:gd name="T5" fmla="*/ 24 h 6"/>
                  <a:gd name="T6" fmla="*/ 0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3" name="Freeform 983">
                <a:extLst>
                  <a:ext uri="{FF2B5EF4-FFF2-40B4-BE49-F238E27FC236}">
                    <a16:creationId xmlns:a16="http://schemas.microsoft.com/office/drawing/2014/main" id="{B074A0DA-FA6D-9C8E-4266-96AB4F03D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3297"/>
                <a:ext cx="13" cy="12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16 h 6"/>
                  <a:gd name="T4" fmla="*/ 9 w 6"/>
                  <a:gd name="T5" fmla="*/ 20 h 6"/>
                  <a:gd name="T6" fmla="*/ 4 w 6"/>
                  <a:gd name="T7" fmla="*/ 8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" name="Freeform 984">
                <a:extLst>
                  <a:ext uri="{FF2B5EF4-FFF2-40B4-BE49-F238E27FC236}">
                    <a16:creationId xmlns:a16="http://schemas.microsoft.com/office/drawing/2014/main" id="{8ABC0987-9E0D-4742-AF31-59FF37C38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3313"/>
                <a:ext cx="12" cy="13"/>
              </a:xfrm>
              <a:custGeom>
                <a:avLst/>
                <a:gdLst>
                  <a:gd name="T0" fmla="*/ 16 w 6"/>
                  <a:gd name="T1" fmla="*/ 4 h 6"/>
                  <a:gd name="T2" fmla="*/ 24 w 6"/>
                  <a:gd name="T3" fmla="*/ 20 h 6"/>
                  <a:gd name="T4" fmla="*/ 8 w 6"/>
                  <a:gd name="T5" fmla="*/ 28 h 6"/>
                  <a:gd name="T6" fmla="*/ 4 w 6"/>
                  <a:gd name="T7" fmla="*/ 15 h 6"/>
                  <a:gd name="T8" fmla="*/ 16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6" y="4"/>
                    </a:cubicBezTo>
                    <a:cubicBezTo>
                      <a:pt x="5" y="6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" name="Freeform 985">
                <a:extLst>
                  <a:ext uri="{FF2B5EF4-FFF2-40B4-BE49-F238E27FC236}">
                    <a16:creationId xmlns:a16="http://schemas.microsoft.com/office/drawing/2014/main" id="{522355F7-B4A3-C538-75DC-8192F4200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3366"/>
                <a:ext cx="13" cy="12"/>
              </a:xfrm>
              <a:custGeom>
                <a:avLst/>
                <a:gdLst>
                  <a:gd name="T0" fmla="*/ 15 w 6"/>
                  <a:gd name="T1" fmla="*/ 0 h 6"/>
                  <a:gd name="T2" fmla="*/ 24 w 6"/>
                  <a:gd name="T3" fmla="*/ 16 h 6"/>
                  <a:gd name="T4" fmla="*/ 9 w 6"/>
                  <a:gd name="T5" fmla="*/ 20 h 6"/>
                  <a:gd name="T6" fmla="*/ 0 w 6"/>
                  <a:gd name="T7" fmla="*/ 8 h 6"/>
                  <a:gd name="T8" fmla="*/ 15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0"/>
                    </a:move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" name="Freeform 986">
                <a:extLst>
                  <a:ext uri="{FF2B5EF4-FFF2-40B4-BE49-F238E27FC236}">
                    <a16:creationId xmlns:a16="http://schemas.microsoft.com/office/drawing/2014/main" id="{7C77E19D-C709-D71D-3806-B0E6054CD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3353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9 w 6"/>
                  <a:gd name="T5" fmla="*/ 24 h 6"/>
                  <a:gd name="T6" fmla="*/ 4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1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7" name="Freeform 987">
                <a:extLst>
                  <a:ext uri="{FF2B5EF4-FFF2-40B4-BE49-F238E27FC236}">
                    <a16:creationId xmlns:a16="http://schemas.microsoft.com/office/drawing/2014/main" id="{B36C10B4-307A-11B7-5E5E-A511E0E28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2" y="3267"/>
                <a:ext cx="12" cy="13"/>
              </a:xfrm>
              <a:custGeom>
                <a:avLst/>
                <a:gdLst>
                  <a:gd name="T0" fmla="*/ 16 w 6"/>
                  <a:gd name="T1" fmla="*/ 0 h 6"/>
                  <a:gd name="T2" fmla="*/ 24 w 6"/>
                  <a:gd name="T3" fmla="*/ 20 h 6"/>
                  <a:gd name="T4" fmla="*/ 8 w 6"/>
                  <a:gd name="T5" fmla="*/ 24 h 6"/>
                  <a:gd name="T6" fmla="*/ 4 w 6"/>
                  <a:gd name="T7" fmla="*/ 9 h 6"/>
                  <a:gd name="T8" fmla="*/ 1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1" y="2"/>
                    </a:cubicBezTo>
                    <a:cubicBezTo>
                      <a:pt x="1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8" name="Freeform 988">
                <a:extLst>
                  <a:ext uri="{FF2B5EF4-FFF2-40B4-BE49-F238E27FC236}">
                    <a16:creationId xmlns:a16="http://schemas.microsoft.com/office/drawing/2014/main" id="{61D60FC0-E11A-698A-05BC-1A0F5663DE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3248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8 w 6"/>
                  <a:gd name="T3" fmla="*/ 20 h 6"/>
                  <a:gd name="T4" fmla="*/ 9 w 6"/>
                  <a:gd name="T5" fmla="*/ 24 h 6"/>
                  <a:gd name="T6" fmla="*/ 0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0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9" name="Freeform 989">
                <a:extLst>
                  <a:ext uri="{FF2B5EF4-FFF2-40B4-BE49-F238E27FC236}">
                    <a16:creationId xmlns:a16="http://schemas.microsoft.com/office/drawing/2014/main" id="{4018032D-BC27-1F98-87A6-CF3CB039B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3242"/>
                <a:ext cx="13" cy="13"/>
              </a:xfrm>
              <a:custGeom>
                <a:avLst/>
                <a:gdLst>
                  <a:gd name="T0" fmla="*/ 20 w 6"/>
                  <a:gd name="T1" fmla="*/ 0 h 6"/>
                  <a:gd name="T2" fmla="*/ 24 w 6"/>
                  <a:gd name="T3" fmla="*/ 15 h 6"/>
                  <a:gd name="T4" fmla="*/ 9 w 6"/>
                  <a:gd name="T5" fmla="*/ 24 h 6"/>
                  <a:gd name="T6" fmla="*/ 0 w 6"/>
                  <a:gd name="T7" fmla="*/ 9 h 6"/>
                  <a:gd name="T8" fmla="*/ 20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cubicBezTo>
                      <a:pt x="5" y="1"/>
                      <a:pt x="6" y="2"/>
                      <a:pt x="5" y="3"/>
                    </a:cubicBezTo>
                    <a:cubicBezTo>
                      <a:pt x="5" y="5"/>
                      <a:pt x="3" y="6"/>
                      <a:pt x="2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0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0" name="Freeform 990">
                <a:extLst>
                  <a:ext uri="{FF2B5EF4-FFF2-40B4-BE49-F238E27FC236}">
                    <a16:creationId xmlns:a16="http://schemas.microsoft.com/office/drawing/2014/main" id="{6404CBC2-665B-4954-284F-A45A0E39A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3286"/>
                <a:ext cx="13" cy="13"/>
              </a:xfrm>
              <a:custGeom>
                <a:avLst/>
                <a:gdLst>
                  <a:gd name="T0" fmla="*/ 20 w 6"/>
                  <a:gd name="T1" fmla="*/ 4 h 6"/>
                  <a:gd name="T2" fmla="*/ 28 w 6"/>
                  <a:gd name="T3" fmla="*/ 20 h 6"/>
                  <a:gd name="T4" fmla="*/ 9 w 6"/>
                  <a:gd name="T5" fmla="*/ 28 h 6"/>
                  <a:gd name="T6" fmla="*/ 4 w 6"/>
                  <a:gd name="T7" fmla="*/ 9 h 6"/>
                  <a:gd name="T8" fmla="*/ 20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1"/>
                    </a:moveTo>
                    <a:cubicBezTo>
                      <a:pt x="5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ubicBezTo>
                      <a:pt x="1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1" name="Freeform 991">
                <a:extLst>
                  <a:ext uri="{FF2B5EF4-FFF2-40B4-BE49-F238E27FC236}">
                    <a16:creationId xmlns:a16="http://schemas.microsoft.com/office/drawing/2014/main" id="{78692D9F-CAEB-D442-4B97-35C5706D7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4" y="2528"/>
                <a:ext cx="13" cy="13"/>
              </a:xfrm>
              <a:custGeom>
                <a:avLst/>
                <a:gdLst>
                  <a:gd name="T0" fmla="*/ 24 w 6"/>
                  <a:gd name="T1" fmla="*/ 4 h 6"/>
                  <a:gd name="T2" fmla="*/ 24 w 6"/>
                  <a:gd name="T3" fmla="*/ 24 h 6"/>
                  <a:gd name="T4" fmla="*/ 4 w 6"/>
                  <a:gd name="T5" fmla="*/ 20 h 6"/>
                  <a:gd name="T6" fmla="*/ 4 w 6"/>
                  <a:gd name="T7" fmla="*/ 4 h 6"/>
                  <a:gd name="T8" fmla="*/ 24 w 6"/>
                  <a:gd name="T9" fmla="*/ 4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1"/>
                    </a:moveTo>
                    <a:cubicBezTo>
                      <a:pt x="6" y="2"/>
                      <a:pt x="6" y="4"/>
                      <a:pt x="5" y="5"/>
                    </a:cubicBezTo>
                    <a:cubicBezTo>
                      <a:pt x="4" y="6"/>
                      <a:pt x="2" y="6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612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2" name="Freeform 992">
                <a:extLst>
                  <a:ext uri="{FF2B5EF4-FFF2-40B4-BE49-F238E27FC236}">
                    <a16:creationId xmlns:a16="http://schemas.microsoft.com/office/drawing/2014/main" id="{9AD7964E-B23A-6D88-2CF9-ABC8F187BD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557"/>
                <a:ext cx="281" cy="317"/>
              </a:xfrm>
              <a:custGeom>
                <a:avLst/>
                <a:gdLst>
                  <a:gd name="T0" fmla="*/ 101 w 134"/>
                  <a:gd name="T1" fmla="*/ 44 h 151"/>
                  <a:gd name="T2" fmla="*/ 88 w 134"/>
                  <a:gd name="T3" fmla="*/ 216 h 151"/>
                  <a:gd name="T4" fmla="*/ 237 w 134"/>
                  <a:gd name="T5" fmla="*/ 361 h 151"/>
                  <a:gd name="T6" fmla="*/ 141 w 134"/>
                  <a:gd name="T7" fmla="*/ 529 h 151"/>
                  <a:gd name="T8" fmla="*/ 277 w 134"/>
                  <a:gd name="T9" fmla="*/ 665 h 151"/>
                  <a:gd name="T10" fmla="*/ 589 w 134"/>
                  <a:gd name="T11" fmla="*/ 348 h 151"/>
                  <a:gd name="T12" fmla="*/ 268 w 134"/>
                  <a:gd name="T13" fmla="*/ 4 h 151"/>
                  <a:gd name="T14" fmla="*/ 101 w 134"/>
                  <a:gd name="T15" fmla="*/ 44 h 15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151">
                    <a:moveTo>
                      <a:pt x="23" y="10"/>
                    </a:moveTo>
                    <a:cubicBezTo>
                      <a:pt x="0" y="21"/>
                      <a:pt x="3" y="49"/>
                      <a:pt x="20" y="49"/>
                    </a:cubicBezTo>
                    <a:cubicBezTo>
                      <a:pt x="46" y="53"/>
                      <a:pt x="53" y="71"/>
                      <a:pt x="54" y="82"/>
                    </a:cubicBezTo>
                    <a:cubicBezTo>
                      <a:pt x="55" y="94"/>
                      <a:pt x="56" y="116"/>
                      <a:pt x="32" y="120"/>
                    </a:cubicBezTo>
                    <a:cubicBezTo>
                      <a:pt x="18" y="121"/>
                      <a:pt x="17" y="150"/>
                      <a:pt x="63" y="151"/>
                    </a:cubicBezTo>
                    <a:cubicBezTo>
                      <a:pt x="103" y="151"/>
                      <a:pt x="134" y="118"/>
                      <a:pt x="134" y="79"/>
                    </a:cubicBezTo>
                    <a:cubicBezTo>
                      <a:pt x="133" y="39"/>
                      <a:pt x="100" y="0"/>
                      <a:pt x="61" y="1"/>
                    </a:cubicBezTo>
                    <a:cubicBezTo>
                      <a:pt x="50" y="1"/>
                      <a:pt x="32" y="6"/>
                      <a:pt x="23" y="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3" name="Freeform 993">
                <a:extLst>
                  <a:ext uri="{FF2B5EF4-FFF2-40B4-BE49-F238E27FC236}">
                    <a16:creationId xmlns:a16="http://schemas.microsoft.com/office/drawing/2014/main" id="{4E047E95-02AD-FF8A-3C17-62A718795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" y="2501"/>
                <a:ext cx="596" cy="581"/>
              </a:xfrm>
              <a:custGeom>
                <a:avLst/>
                <a:gdLst>
                  <a:gd name="T0" fmla="*/ 806 w 284"/>
                  <a:gd name="T1" fmla="*/ 61 h 277"/>
                  <a:gd name="T2" fmla="*/ 617 w 284"/>
                  <a:gd name="T3" fmla="*/ 48 h 277"/>
                  <a:gd name="T4" fmla="*/ 357 w 284"/>
                  <a:gd name="T5" fmla="*/ 44 h 277"/>
                  <a:gd name="T6" fmla="*/ 189 w 284"/>
                  <a:gd name="T7" fmla="*/ 216 h 277"/>
                  <a:gd name="T8" fmla="*/ 48 w 284"/>
                  <a:gd name="T9" fmla="*/ 365 h 277"/>
                  <a:gd name="T10" fmla="*/ 36 w 284"/>
                  <a:gd name="T11" fmla="*/ 617 h 277"/>
                  <a:gd name="T12" fmla="*/ 57 w 284"/>
                  <a:gd name="T13" fmla="*/ 814 h 277"/>
                  <a:gd name="T14" fmla="*/ 193 w 284"/>
                  <a:gd name="T15" fmla="*/ 1047 h 277"/>
                  <a:gd name="T16" fmla="*/ 428 w 284"/>
                  <a:gd name="T17" fmla="*/ 1131 h 277"/>
                  <a:gd name="T18" fmla="*/ 594 w 284"/>
                  <a:gd name="T19" fmla="*/ 1191 h 277"/>
                  <a:gd name="T20" fmla="*/ 867 w 284"/>
                  <a:gd name="T21" fmla="*/ 1147 h 277"/>
                  <a:gd name="T22" fmla="*/ 1087 w 284"/>
                  <a:gd name="T23" fmla="*/ 998 h 277"/>
                  <a:gd name="T24" fmla="*/ 1211 w 284"/>
                  <a:gd name="T25" fmla="*/ 866 h 277"/>
                  <a:gd name="T26" fmla="*/ 1234 w 284"/>
                  <a:gd name="T27" fmla="*/ 669 h 277"/>
                  <a:gd name="T28" fmla="*/ 1142 w 284"/>
                  <a:gd name="T29" fmla="*/ 436 h 277"/>
                  <a:gd name="T30" fmla="*/ 1106 w 284"/>
                  <a:gd name="T31" fmla="*/ 285 h 277"/>
                  <a:gd name="T32" fmla="*/ 970 w 284"/>
                  <a:gd name="T33" fmla="*/ 180 h 277"/>
                  <a:gd name="T34" fmla="*/ 806 w 284"/>
                  <a:gd name="T35" fmla="*/ 61 h 2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84" h="277">
                    <a:moveTo>
                      <a:pt x="183" y="14"/>
                    </a:moveTo>
                    <a:cubicBezTo>
                      <a:pt x="169" y="9"/>
                      <a:pt x="152" y="12"/>
                      <a:pt x="140" y="11"/>
                    </a:cubicBezTo>
                    <a:cubicBezTo>
                      <a:pt x="112" y="8"/>
                      <a:pt x="98" y="0"/>
                      <a:pt x="81" y="10"/>
                    </a:cubicBezTo>
                    <a:cubicBezTo>
                      <a:pt x="63" y="19"/>
                      <a:pt x="55" y="36"/>
                      <a:pt x="43" y="49"/>
                    </a:cubicBezTo>
                    <a:cubicBezTo>
                      <a:pt x="31" y="59"/>
                      <a:pt x="17" y="70"/>
                      <a:pt x="11" y="83"/>
                    </a:cubicBezTo>
                    <a:cubicBezTo>
                      <a:pt x="0" y="103"/>
                      <a:pt x="8" y="114"/>
                      <a:pt x="8" y="140"/>
                    </a:cubicBezTo>
                    <a:cubicBezTo>
                      <a:pt x="8" y="154"/>
                      <a:pt x="7" y="172"/>
                      <a:pt x="13" y="185"/>
                    </a:cubicBezTo>
                    <a:cubicBezTo>
                      <a:pt x="23" y="209"/>
                      <a:pt x="26" y="220"/>
                      <a:pt x="44" y="238"/>
                    </a:cubicBezTo>
                    <a:cubicBezTo>
                      <a:pt x="59" y="253"/>
                      <a:pt x="78" y="253"/>
                      <a:pt x="97" y="257"/>
                    </a:cubicBezTo>
                    <a:cubicBezTo>
                      <a:pt x="110" y="260"/>
                      <a:pt x="122" y="267"/>
                      <a:pt x="135" y="271"/>
                    </a:cubicBezTo>
                    <a:cubicBezTo>
                      <a:pt x="158" y="277"/>
                      <a:pt x="179" y="272"/>
                      <a:pt x="197" y="261"/>
                    </a:cubicBezTo>
                    <a:cubicBezTo>
                      <a:pt x="205" y="255"/>
                      <a:pt x="239" y="235"/>
                      <a:pt x="247" y="227"/>
                    </a:cubicBezTo>
                    <a:cubicBezTo>
                      <a:pt x="257" y="215"/>
                      <a:pt x="267" y="209"/>
                      <a:pt x="275" y="197"/>
                    </a:cubicBezTo>
                    <a:cubicBezTo>
                      <a:pt x="282" y="184"/>
                      <a:pt x="276" y="167"/>
                      <a:pt x="280" y="152"/>
                    </a:cubicBezTo>
                    <a:cubicBezTo>
                      <a:pt x="284" y="137"/>
                      <a:pt x="266" y="121"/>
                      <a:pt x="259" y="99"/>
                    </a:cubicBezTo>
                    <a:cubicBezTo>
                      <a:pt x="254" y="86"/>
                      <a:pt x="257" y="73"/>
                      <a:pt x="251" y="65"/>
                    </a:cubicBezTo>
                    <a:cubicBezTo>
                      <a:pt x="239" y="49"/>
                      <a:pt x="234" y="51"/>
                      <a:pt x="220" y="41"/>
                    </a:cubicBezTo>
                    <a:cubicBezTo>
                      <a:pt x="212" y="35"/>
                      <a:pt x="200" y="20"/>
                      <a:pt x="183" y="14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4" name="Freeform 994">
                <a:extLst>
                  <a:ext uri="{FF2B5EF4-FFF2-40B4-BE49-F238E27FC236}">
                    <a16:creationId xmlns:a16="http://schemas.microsoft.com/office/drawing/2014/main" id="{BB12C918-F178-2761-6A2A-DAE1379750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713"/>
                <a:ext cx="272" cy="248"/>
              </a:xfrm>
              <a:custGeom>
                <a:avLst/>
                <a:gdLst>
                  <a:gd name="T0" fmla="*/ 416 w 130"/>
                  <a:gd name="T1" fmla="*/ 36 h 118"/>
                  <a:gd name="T2" fmla="*/ 490 w 130"/>
                  <a:gd name="T3" fmla="*/ 61 h 118"/>
                  <a:gd name="T4" fmla="*/ 569 w 130"/>
                  <a:gd name="T5" fmla="*/ 229 h 118"/>
                  <a:gd name="T6" fmla="*/ 500 w 130"/>
                  <a:gd name="T7" fmla="*/ 353 h 118"/>
                  <a:gd name="T8" fmla="*/ 481 w 130"/>
                  <a:gd name="T9" fmla="*/ 406 h 118"/>
                  <a:gd name="T10" fmla="*/ 412 w 130"/>
                  <a:gd name="T11" fmla="*/ 425 h 118"/>
                  <a:gd name="T12" fmla="*/ 328 w 130"/>
                  <a:gd name="T13" fmla="*/ 494 h 118"/>
                  <a:gd name="T14" fmla="*/ 201 w 130"/>
                  <a:gd name="T15" fmla="*/ 521 h 118"/>
                  <a:gd name="T16" fmla="*/ 105 w 130"/>
                  <a:gd name="T17" fmla="*/ 469 h 118"/>
                  <a:gd name="T18" fmla="*/ 48 w 130"/>
                  <a:gd name="T19" fmla="*/ 380 h 118"/>
                  <a:gd name="T20" fmla="*/ 0 w 130"/>
                  <a:gd name="T21" fmla="*/ 269 h 118"/>
                  <a:gd name="T22" fmla="*/ 0 w 130"/>
                  <a:gd name="T23" fmla="*/ 172 h 118"/>
                  <a:gd name="T24" fmla="*/ 88 w 130"/>
                  <a:gd name="T25" fmla="*/ 116 h 118"/>
                  <a:gd name="T26" fmla="*/ 153 w 130"/>
                  <a:gd name="T27" fmla="*/ 4 h 118"/>
                  <a:gd name="T28" fmla="*/ 345 w 130"/>
                  <a:gd name="T29" fmla="*/ 0 h 118"/>
                  <a:gd name="T30" fmla="*/ 416 w 130"/>
                  <a:gd name="T31" fmla="*/ 36 h 1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0" h="118">
                    <a:moveTo>
                      <a:pt x="95" y="8"/>
                    </a:moveTo>
                    <a:cubicBezTo>
                      <a:pt x="102" y="7"/>
                      <a:pt x="105" y="16"/>
                      <a:pt x="112" y="14"/>
                    </a:cubicBezTo>
                    <a:cubicBezTo>
                      <a:pt x="120" y="24"/>
                      <a:pt x="114" y="50"/>
                      <a:pt x="130" y="52"/>
                    </a:cubicBezTo>
                    <a:cubicBezTo>
                      <a:pt x="122" y="57"/>
                      <a:pt x="119" y="70"/>
                      <a:pt x="114" y="80"/>
                    </a:cubicBezTo>
                    <a:cubicBezTo>
                      <a:pt x="111" y="84"/>
                      <a:pt x="115" y="87"/>
                      <a:pt x="110" y="92"/>
                    </a:cubicBezTo>
                    <a:cubicBezTo>
                      <a:pt x="108" y="94"/>
                      <a:pt x="98" y="94"/>
                      <a:pt x="94" y="96"/>
                    </a:cubicBezTo>
                    <a:cubicBezTo>
                      <a:pt x="86" y="101"/>
                      <a:pt x="82" y="109"/>
                      <a:pt x="75" y="112"/>
                    </a:cubicBezTo>
                    <a:cubicBezTo>
                      <a:pt x="65" y="116"/>
                      <a:pt x="57" y="111"/>
                      <a:pt x="46" y="118"/>
                    </a:cubicBezTo>
                    <a:cubicBezTo>
                      <a:pt x="40" y="108"/>
                      <a:pt x="31" y="112"/>
                      <a:pt x="24" y="106"/>
                    </a:cubicBezTo>
                    <a:cubicBezTo>
                      <a:pt x="17" y="102"/>
                      <a:pt x="16" y="93"/>
                      <a:pt x="11" y="86"/>
                    </a:cubicBezTo>
                    <a:cubicBezTo>
                      <a:pt x="4" y="74"/>
                      <a:pt x="0" y="74"/>
                      <a:pt x="0" y="61"/>
                    </a:cubicBezTo>
                    <a:cubicBezTo>
                      <a:pt x="0" y="52"/>
                      <a:pt x="10" y="49"/>
                      <a:pt x="0" y="39"/>
                    </a:cubicBezTo>
                    <a:cubicBezTo>
                      <a:pt x="7" y="34"/>
                      <a:pt x="15" y="30"/>
                      <a:pt x="20" y="26"/>
                    </a:cubicBezTo>
                    <a:cubicBezTo>
                      <a:pt x="28" y="20"/>
                      <a:pt x="37" y="14"/>
                      <a:pt x="35" y="1"/>
                    </a:cubicBezTo>
                    <a:cubicBezTo>
                      <a:pt x="51" y="6"/>
                      <a:pt x="69" y="8"/>
                      <a:pt x="79" y="0"/>
                    </a:cubicBezTo>
                    <a:cubicBezTo>
                      <a:pt x="80" y="9"/>
                      <a:pt x="87" y="10"/>
                      <a:pt x="95" y="8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5" name="Freeform 995">
                <a:extLst>
                  <a:ext uri="{FF2B5EF4-FFF2-40B4-BE49-F238E27FC236}">
                    <a16:creationId xmlns:a16="http://schemas.microsoft.com/office/drawing/2014/main" id="{A94C14E6-61A9-6521-3AD7-47BD4CD41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4" y="2709"/>
                <a:ext cx="520" cy="512"/>
              </a:xfrm>
              <a:custGeom>
                <a:avLst/>
                <a:gdLst>
                  <a:gd name="T0" fmla="*/ 761 w 248"/>
                  <a:gd name="T1" fmla="*/ 80 h 244"/>
                  <a:gd name="T2" fmla="*/ 606 w 248"/>
                  <a:gd name="T3" fmla="*/ 4 h 244"/>
                  <a:gd name="T4" fmla="*/ 484 w 248"/>
                  <a:gd name="T5" fmla="*/ 80 h 244"/>
                  <a:gd name="T6" fmla="*/ 285 w 248"/>
                  <a:gd name="T7" fmla="*/ 105 h 244"/>
                  <a:gd name="T8" fmla="*/ 241 w 248"/>
                  <a:gd name="T9" fmla="*/ 172 h 244"/>
                  <a:gd name="T10" fmla="*/ 185 w 248"/>
                  <a:gd name="T11" fmla="*/ 172 h 244"/>
                  <a:gd name="T12" fmla="*/ 101 w 248"/>
                  <a:gd name="T13" fmla="*/ 212 h 244"/>
                  <a:gd name="T14" fmla="*/ 101 w 248"/>
                  <a:gd name="T15" fmla="*/ 273 h 244"/>
                  <a:gd name="T16" fmla="*/ 40 w 248"/>
                  <a:gd name="T17" fmla="*/ 317 h 244"/>
                  <a:gd name="T18" fmla="*/ 27 w 248"/>
                  <a:gd name="T19" fmla="*/ 445 h 244"/>
                  <a:gd name="T20" fmla="*/ 0 w 248"/>
                  <a:gd name="T21" fmla="*/ 493 h 244"/>
                  <a:gd name="T22" fmla="*/ 36 w 248"/>
                  <a:gd name="T23" fmla="*/ 546 h 244"/>
                  <a:gd name="T24" fmla="*/ 0 w 248"/>
                  <a:gd name="T25" fmla="*/ 657 h 244"/>
                  <a:gd name="T26" fmla="*/ 57 w 248"/>
                  <a:gd name="T27" fmla="*/ 758 h 244"/>
                  <a:gd name="T28" fmla="*/ 75 w 248"/>
                  <a:gd name="T29" fmla="*/ 862 h 244"/>
                  <a:gd name="T30" fmla="*/ 201 w 248"/>
                  <a:gd name="T31" fmla="*/ 911 h 244"/>
                  <a:gd name="T32" fmla="*/ 285 w 248"/>
                  <a:gd name="T33" fmla="*/ 1030 h 244"/>
                  <a:gd name="T34" fmla="*/ 585 w 248"/>
                  <a:gd name="T35" fmla="*/ 1062 h 244"/>
                  <a:gd name="T36" fmla="*/ 757 w 248"/>
                  <a:gd name="T37" fmla="*/ 1047 h 244"/>
                  <a:gd name="T38" fmla="*/ 826 w 248"/>
                  <a:gd name="T39" fmla="*/ 1009 h 244"/>
                  <a:gd name="T40" fmla="*/ 962 w 248"/>
                  <a:gd name="T41" fmla="*/ 946 h 244"/>
                  <a:gd name="T42" fmla="*/ 1006 w 248"/>
                  <a:gd name="T43" fmla="*/ 766 h 244"/>
                  <a:gd name="T44" fmla="*/ 1078 w 248"/>
                  <a:gd name="T45" fmla="*/ 558 h 244"/>
                  <a:gd name="T46" fmla="*/ 971 w 248"/>
                  <a:gd name="T47" fmla="*/ 344 h 244"/>
                  <a:gd name="T48" fmla="*/ 906 w 248"/>
                  <a:gd name="T49" fmla="*/ 97 h 244"/>
                  <a:gd name="T50" fmla="*/ 761 w 248"/>
                  <a:gd name="T51" fmla="*/ 80 h 2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8" h="244">
                    <a:moveTo>
                      <a:pt x="173" y="18"/>
                    </a:moveTo>
                    <a:cubicBezTo>
                      <a:pt x="156" y="13"/>
                      <a:pt x="147" y="2"/>
                      <a:pt x="138" y="1"/>
                    </a:cubicBezTo>
                    <a:cubicBezTo>
                      <a:pt x="126" y="0"/>
                      <a:pt x="121" y="16"/>
                      <a:pt x="110" y="18"/>
                    </a:cubicBezTo>
                    <a:cubicBezTo>
                      <a:pt x="86" y="21"/>
                      <a:pt x="84" y="8"/>
                      <a:pt x="65" y="24"/>
                    </a:cubicBezTo>
                    <a:cubicBezTo>
                      <a:pt x="58" y="30"/>
                      <a:pt x="61" y="36"/>
                      <a:pt x="55" y="39"/>
                    </a:cubicBezTo>
                    <a:cubicBezTo>
                      <a:pt x="50" y="42"/>
                      <a:pt x="47" y="40"/>
                      <a:pt x="42" y="39"/>
                    </a:cubicBezTo>
                    <a:cubicBezTo>
                      <a:pt x="38" y="38"/>
                      <a:pt x="27" y="42"/>
                      <a:pt x="23" y="48"/>
                    </a:cubicBezTo>
                    <a:cubicBezTo>
                      <a:pt x="20" y="53"/>
                      <a:pt x="25" y="59"/>
                      <a:pt x="23" y="62"/>
                    </a:cubicBezTo>
                    <a:cubicBezTo>
                      <a:pt x="21" y="66"/>
                      <a:pt x="13" y="64"/>
                      <a:pt x="9" y="72"/>
                    </a:cubicBezTo>
                    <a:cubicBezTo>
                      <a:pt x="2" y="86"/>
                      <a:pt x="8" y="88"/>
                      <a:pt x="6" y="101"/>
                    </a:cubicBezTo>
                    <a:cubicBezTo>
                      <a:pt x="6" y="105"/>
                      <a:pt x="0" y="106"/>
                      <a:pt x="0" y="112"/>
                    </a:cubicBezTo>
                    <a:cubicBezTo>
                      <a:pt x="0" y="118"/>
                      <a:pt x="8" y="119"/>
                      <a:pt x="8" y="124"/>
                    </a:cubicBezTo>
                    <a:cubicBezTo>
                      <a:pt x="9" y="133"/>
                      <a:pt x="0" y="141"/>
                      <a:pt x="0" y="149"/>
                    </a:cubicBezTo>
                    <a:cubicBezTo>
                      <a:pt x="1" y="158"/>
                      <a:pt x="10" y="163"/>
                      <a:pt x="13" y="172"/>
                    </a:cubicBezTo>
                    <a:cubicBezTo>
                      <a:pt x="17" y="182"/>
                      <a:pt x="10" y="187"/>
                      <a:pt x="17" y="196"/>
                    </a:cubicBezTo>
                    <a:cubicBezTo>
                      <a:pt x="24" y="204"/>
                      <a:pt x="39" y="202"/>
                      <a:pt x="46" y="207"/>
                    </a:cubicBezTo>
                    <a:cubicBezTo>
                      <a:pt x="55" y="214"/>
                      <a:pt x="55" y="229"/>
                      <a:pt x="65" y="234"/>
                    </a:cubicBezTo>
                    <a:cubicBezTo>
                      <a:pt x="85" y="244"/>
                      <a:pt x="121" y="242"/>
                      <a:pt x="133" y="241"/>
                    </a:cubicBezTo>
                    <a:cubicBezTo>
                      <a:pt x="145" y="240"/>
                      <a:pt x="169" y="238"/>
                      <a:pt x="172" y="238"/>
                    </a:cubicBezTo>
                    <a:cubicBezTo>
                      <a:pt x="181" y="234"/>
                      <a:pt x="180" y="234"/>
                      <a:pt x="188" y="229"/>
                    </a:cubicBezTo>
                    <a:cubicBezTo>
                      <a:pt x="200" y="222"/>
                      <a:pt x="208" y="226"/>
                      <a:pt x="219" y="215"/>
                    </a:cubicBezTo>
                    <a:cubicBezTo>
                      <a:pt x="230" y="204"/>
                      <a:pt x="224" y="187"/>
                      <a:pt x="229" y="174"/>
                    </a:cubicBezTo>
                    <a:cubicBezTo>
                      <a:pt x="232" y="164"/>
                      <a:pt x="248" y="155"/>
                      <a:pt x="245" y="127"/>
                    </a:cubicBezTo>
                    <a:cubicBezTo>
                      <a:pt x="242" y="99"/>
                      <a:pt x="221" y="94"/>
                      <a:pt x="221" y="78"/>
                    </a:cubicBezTo>
                    <a:cubicBezTo>
                      <a:pt x="222" y="57"/>
                      <a:pt x="225" y="37"/>
                      <a:pt x="206" y="22"/>
                    </a:cubicBezTo>
                    <a:cubicBezTo>
                      <a:pt x="196" y="14"/>
                      <a:pt x="189" y="23"/>
                      <a:pt x="173" y="18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6" name="Freeform 996">
                <a:extLst>
                  <a:ext uri="{FF2B5EF4-FFF2-40B4-BE49-F238E27FC236}">
                    <a16:creationId xmlns:a16="http://schemas.microsoft.com/office/drawing/2014/main" id="{B9919A03-3F68-E66A-02CB-0F3E2461DF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2776"/>
                <a:ext cx="394" cy="416"/>
              </a:xfrm>
              <a:custGeom>
                <a:avLst/>
                <a:gdLst>
                  <a:gd name="T0" fmla="*/ 373 w 188"/>
                  <a:gd name="T1" fmla="*/ 40 h 198"/>
                  <a:gd name="T2" fmla="*/ 285 w 188"/>
                  <a:gd name="T3" fmla="*/ 84 h 198"/>
                  <a:gd name="T4" fmla="*/ 207 w 188"/>
                  <a:gd name="T5" fmla="*/ 124 h 198"/>
                  <a:gd name="T6" fmla="*/ 172 w 188"/>
                  <a:gd name="T7" fmla="*/ 208 h 198"/>
                  <a:gd name="T8" fmla="*/ 88 w 188"/>
                  <a:gd name="T9" fmla="*/ 212 h 198"/>
                  <a:gd name="T10" fmla="*/ 92 w 188"/>
                  <a:gd name="T11" fmla="*/ 292 h 198"/>
                  <a:gd name="T12" fmla="*/ 48 w 188"/>
                  <a:gd name="T13" fmla="*/ 353 h 198"/>
                  <a:gd name="T14" fmla="*/ 40 w 188"/>
                  <a:gd name="T15" fmla="*/ 420 h 198"/>
                  <a:gd name="T16" fmla="*/ 124 w 188"/>
                  <a:gd name="T17" fmla="*/ 437 h 198"/>
                  <a:gd name="T18" fmla="*/ 113 w 188"/>
                  <a:gd name="T19" fmla="*/ 508 h 198"/>
                  <a:gd name="T20" fmla="*/ 101 w 188"/>
                  <a:gd name="T21" fmla="*/ 569 h 198"/>
                  <a:gd name="T22" fmla="*/ 140 w 188"/>
                  <a:gd name="T23" fmla="*/ 653 h 198"/>
                  <a:gd name="T24" fmla="*/ 228 w 188"/>
                  <a:gd name="T25" fmla="*/ 653 h 198"/>
                  <a:gd name="T26" fmla="*/ 233 w 188"/>
                  <a:gd name="T27" fmla="*/ 733 h 198"/>
                  <a:gd name="T28" fmla="*/ 277 w 188"/>
                  <a:gd name="T29" fmla="*/ 733 h 198"/>
                  <a:gd name="T30" fmla="*/ 289 w 188"/>
                  <a:gd name="T31" fmla="*/ 803 h 198"/>
                  <a:gd name="T32" fmla="*/ 400 w 188"/>
                  <a:gd name="T33" fmla="*/ 798 h 198"/>
                  <a:gd name="T34" fmla="*/ 537 w 188"/>
                  <a:gd name="T35" fmla="*/ 803 h 198"/>
                  <a:gd name="T36" fmla="*/ 662 w 188"/>
                  <a:gd name="T37" fmla="*/ 803 h 198"/>
                  <a:gd name="T38" fmla="*/ 669 w 188"/>
                  <a:gd name="T39" fmla="*/ 702 h 198"/>
                  <a:gd name="T40" fmla="*/ 769 w 188"/>
                  <a:gd name="T41" fmla="*/ 641 h 198"/>
                  <a:gd name="T42" fmla="*/ 761 w 188"/>
                  <a:gd name="T43" fmla="*/ 561 h 198"/>
                  <a:gd name="T44" fmla="*/ 822 w 188"/>
                  <a:gd name="T45" fmla="*/ 517 h 198"/>
                  <a:gd name="T46" fmla="*/ 773 w 188"/>
                  <a:gd name="T47" fmla="*/ 437 h 198"/>
                  <a:gd name="T48" fmla="*/ 790 w 188"/>
                  <a:gd name="T49" fmla="*/ 336 h 198"/>
                  <a:gd name="T50" fmla="*/ 721 w 188"/>
                  <a:gd name="T51" fmla="*/ 229 h 198"/>
                  <a:gd name="T52" fmla="*/ 625 w 188"/>
                  <a:gd name="T53" fmla="*/ 176 h 198"/>
                  <a:gd name="T54" fmla="*/ 576 w 188"/>
                  <a:gd name="T55" fmla="*/ 32 h 198"/>
                  <a:gd name="T56" fmla="*/ 461 w 188"/>
                  <a:gd name="T57" fmla="*/ 84 h 198"/>
                  <a:gd name="T58" fmla="*/ 373 w 188"/>
                  <a:gd name="T59" fmla="*/ 40 h 1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8" h="198">
                    <a:moveTo>
                      <a:pt x="85" y="9"/>
                    </a:moveTo>
                    <a:cubicBezTo>
                      <a:pt x="79" y="12"/>
                      <a:pt x="71" y="17"/>
                      <a:pt x="65" y="19"/>
                    </a:cubicBezTo>
                    <a:cubicBezTo>
                      <a:pt x="57" y="21"/>
                      <a:pt x="50" y="17"/>
                      <a:pt x="47" y="28"/>
                    </a:cubicBezTo>
                    <a:cubicBezTo>
                      <a:pt x="44" y="37"/>
                      <a:pt x="52" y="43"/>
                      <a:pt x="39" y="47"/>
                    </a:cubicBezTo>
                    <a:cubicBezTo>
                      <a:pt x="32" y="50"/>
                      <a:pt x="27" y="44"/>
                      <a:pt x="20" y="48"/>
                    </a:cubicBezTo>
                    <a:cubicBezTo>
                      <a:pt x="11" y="53"/>
                      <a:pt x="18" y="59"/>
                      <a:pt x="21" y="66"/>
                    </a:cubicBezTo>
                    <a:cubicBezTo>
                      <a:pt x="26" y="75"/>
                      <a:pt x="19" y="80"/>
                      <a:pt x="11" y="80"/>
                    </a:cubicBezTo>
                    <a:cubicBezTo>
                      <a:pt x="5" y="80"/>
                      <a:pt x="0" y="87"/>
                      <a:pt x="9" y="95"/>
                    </a:cubicBezTo>
                    <a:cubicBezTo>
                      <a:pt x="15" y="99"/>
                      <a:pt x="22" y="93"/>
                      <a:pt x="28" y="99"/>
                    </a:cubicBezTo>
                    <a:cubicBezTo>
                      <a:pt x="35" y="106"/>
                      <a:pt x="30" y="110"/>
                      <a:pt x="26" y="115"/>
                    </a:cubicBezTo>
                    <a:cubicBezTo>
                      <a:pt x="19" y="122"/>
                      <a:pt x="19" y="121"/>
                      <a:pt x="23" y="129"/>
                    </a:cubicBezTo>
                    <a:cubicBezTo>
                      <a:pt x="27" y="138"/>
                      <a:pt x="25" y="146"/>
                      <a:pt x="32" y="148"/>
                    </a:cubicBezTo>
                    <a:cubicBezTo>
                      <a:pt x="38" y="149"/>
                      <a:pt x="48" y="135"/>
                      <a:pt x="52" y="148"/>
                    </a:cubicBezTo>
                    <a:cubicBezTo>
                      <a:pt x="54" y="156"/>
                      <a:pt x="46" y="164"/>
                      <a:pt x="53" y="166"/>
                    </a:cubicBezTo>
                    <a:cubicBezTo>
                      <a:pt x="59" y="168"/>
                      <a:pt x="59" y="163"/>
                      <a:pt x="63" y="166"/>
                    </a:cubicBezTo>
                    <a:cubicBezTo>
                      <a:pt x="68" y="170"/>
                      <a:pt x="60" y="178"/>
                      <a:pt x="66" y="182"/>
                    </a:cubicBezTo>
                    <a:cubicBezTo>
                      <a:pt x="72" y="186"/>
                      <a:pt x="83" y="180"/>
                      <a:pt x="91" y="181"/>
                    </a:cubicBezTo>
                    <a:cubicBezTo>
                      <a:pt x="100" y="182"/>
                      <a:pt x="116" y="198"/>
                      <a:pt x="122" y="182"/>
                    </a:cubicBezTo>
                    <a:cubicBezTo>
                      <a:pt x="127" y="166"/>
                      <a:pt x="142" y="186"/>
                      <a:pt x="151" y="182"/>
                    </a:cubicBezTo>
                    <a:cubicBezTo>
                      <a:pt x="159" y="177"/>
                      <a:pt x="152" y="165"/>
                      <a:pt x="152" y="159"/>
                    </a:cubicBezTo>
                    <a:cubicBezTo>
                      <a:pt x="152" y="138"/>
                      <a:pt x="172" y="155"/>
                      <a:pt x="175" y="145"/>
                    </a:cubicBezTo>
                    <a:cubicBezTo>
                      <a:pt x="179" y="134"/>
                      <a:pt x="163" y="129"/>
                      <a:pt x="173" y="127"/>
                    </a:cubicBezTo>
                    <a:cubicBezTo>
                      <a:pt x="185" y="125"/>
                      <a:pt x="188" y="123"/>
                      <a:pt x="187" y="117"/>
                    </a:cubicBezTo>
                    <a:cubicBezTo>
                      <a:pt x="186" y="111"/>
                      <a:pt x="179" y="112"/>
                      <a:pt x="176" y="99"/>
                    </a:cubicBezTo>
                    <a:cubicBezTo>
                      <a:pt x="173" y="86"/>
                      <a:pt x="179" y="85"/>
                      <a:pt x="180" y="76"/>
                    </a:cubicBezTo>
                    <a:cubicBezTo>
                      <a:pt x="180" y="63"/>
                      <a:pt x="163" y="63"/>
                      <a:pt x="164" y="52"/>
                    </a:cubicBezTo>
                    <a:cubicBezTo>
                      <a:pt x="165" y="33"/>
                      <a:pt x="149" y="46"/>
                      <a:pt x="142" y="40"/>
                    </a:cubicBezTo>
                    <a:cubicBezTo>
                      <a:pt x="131" y="31"/>
                      <a:pt x="147" y="14"/>
                      <a:pt x="131" y="7"/>
                    </a:cubicBezTo>
                    <a:cubicBezTo>
                      <a:pt x="117" y="0"/>
                      <a:pt x="116" y="21"/>
                      <a:pt x="105" y="19"/>
                    </a:cubicBezTo>
                    <a:cubicBezTo>
                      <a:pt x="97" y="17"/>
                      <a:pt x="97" y="3"/>
                      <a:pt x="85" y="9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7" name="Freeform 997">
                <a:extLst>
                  <a:ext uri="{FF2B5EF4-FFF2-40B4-BE49-F238E27FC236}">
                    <a16:creationId xmlns:a16="http://schemas.microsoft.com/office/drawing/2014/main" id="{DE20E95A-A65C-1948-557C-4E1CC20E6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281"/>
                <a:ext cx="338" cy="289"/>
              </a:xfrm>
              <a:custGeom>
                <a:avLst/>
                <a:gdLst>
                  <a:gd name="T0" fmla="*/ 441 w 161"/>
                  <a:gd name="T1" fmla="*/ 140 h 138"/>
                  <a:gd name="T2" fmla="*/ 330 w 161"/>
                  <a:gd name="T3" fmla="*/ 44 h 138"/>
                  <a:gd name="T4" fmla="*/ 225 w 161"/>
                  <a:gd name="T5" fmla="*/ 109 h 138"/>
                  <a:gd name="T6" fmla="*/ 233 w 161"/>
                  <a:gd name="T7" fmla="*/ 205 h 138"/>
                  <a:gd name="T8" fmla="*/ 160 w 161"/>
                  <a:gd name="T9" fmla="*/ 197 h 138"/>
                  <a:gd name="T10" fmla="*/ 97 w 161"/>
                  <a:gd name="T11" fmla="*/ 260 h 138"/>
                  <a:gd name="T12" fmla="*/ 71 w 161"/>
                  <a:gd name="T13" fmla="*/ 377 h 138"/>
                  <a:gd name="T14" fmla="*/ 4 w 161"/>
                  <a:gd name="T15" fmla="*/ 448 h 138"/>
                  <a:gd name="T16" fmla="*/ 40 w 161"/>
                  <a:gd name="T17" fmla="*/ 526 h 138"/>
                  <a:gd name="T18" fmla="*/ 132 w 161"/>
                  <a:gd name="T19" fmla="*/ 601 h 138"/>
                  <a:gd name="T20" fmla="*/ 313 w 161"/>
                  <a:gd name="T21" fmla="*/ 565 h 138"/>
                  <a:gd name="T22" fmla="*/ 384 w 161"/>
                  <a:gd name="T23" fmla="*/ 452 h 138"/>
                  <a:gd name="T24" fmla="*/ 498 w 161"/>
                  <a:gd name="T25" fmla="*/ 477 h 138"/>
                  <a:gd name="T26" fmla="*/ 569 w 161"/>
                  <a:gd name="T27" fmla="*/ 329 h 138"/>
                  <a:gd name="T28" fmla="*/ 621 w 161"/>
                  <a:gd name="T29" fmla="*/ 325 h 138"/>
                  <a:gd name="T30" fmla="*/ 666 w 161"/>
                  <a:gd name="T31" fmla="*/ 253 h 138"/>
                  <a:gd name="T32" fmla="*/ 613 w 161"/>
                  <a:gd name="T33" fmla="*/ 197 h 138"/>
                  <a:gd name="T34" fmla="*/ 689 w 161"/>
                  <a:gd name="T35" fmla="*/ 172 h 138"/>
                  <a:gd name="T36" fmla="*/ 705 w 161"/>
                  <a:gd name="T37" fmla="*/ 88 h 138"/>
                  <a:gd name="T38" fmla="*/ 613 w 161"/>
                  <a:gd name="T39" fmla="*/ 0 h 138"/>
                  <a:gd name="T40" fmla="*/ 533 w 161"/>
                  <a:gd name="T41" fmla="*/ 36 h 138"/>
                  <a:gd name="T42" fmla="*/ 453 w 161"/>
                  <a:gd name="T43" fmla="*/ 31 h 138"/>
                  <a:gd name="T44" fmla="*/ 441 w 161"/>
                  <a:gd name="T45" fmla="*/ 140 h 13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61" h="138">
                    <a:moveTo>
                      <a:pt x="100" y="32"/>
                    </a:moveTo>
                    <a:cubicBezTo>
                      <a:pt x="97" y="26"/>
                      <a:pt x="102" y="3"/>
                      <a:pt x="75" y="10"/>
                    </a:cubicBezTo>
                    <a:cubicBezTo>
                      <a:pt x="69" y="11"/>
                      <a:pt x="56" y="19"/>
                      <a:pt x="51" y="25"/>
                    </a:cubicBezTo>
                    <a:cubicBezTo>
                      <a:pt x="41" y="37"/>
                      <a:pt x="49" y="41"/>
                      <a:pt x="53" y="47"/>
                    </a:cubicBezTo>
                    <a:cubicBezTo>
                      <a:pt x="50" y="44"/>
                      <a:pt x="43" y="43"/>
                      <a:pt x="36" y="45"/>
                    </a:cubicBezTo>
                    <a:cubicBezTo>
                      <a:pt x="30" y="47"/>
                      <a:pt x="25" y="54"/>
                      <a:pt x="22" y="59"/>
                    </a:cubicBezTo>
                    <a:cubicBezTo>
                      <a:pt x="12" y="71"/>
                      <a:pt x="10" y="78"/>
                      <a:pt x="16" y="86"/>
                    </a:cubicBezTo>
                    <a:cubicBezTo>
                      <a:pt x="12" y="88"/>
                      <a:pt x="2" y="98"/>
                      <a:pt x="1" y="102"/>
                    </a:cubicBezTo>
                    <a:cubicBezTo>
                      <a:pt x="0" y="111"/>
                      <a:pt x="6" y="114"/>
                      <a:pt x="9" y="120"/>
                    </a:cubicBezTo>
                    <a:cubicBezTo>
                      <a:pt x="12" y="125"/>
                      <a:pt x="16" y="136"/>
                      <a:pt x="30" y="137"/>
                    </a:cubicBezTo>
                    <a:cubicBezTo>
                      <a:pt x="43" y="138"/>
                      <a:pt x="65" y="131"/>
                      <a:pt x="71" y="129"/>
                    </a:cubicBezTo>
                    <a:cubicBezTo>
                      <a:pt x="91" y="125"/>
                      <a:pt x="83" y="115"/>
                      <a:pt x="87" y="103"/>
                    </a:cubicBezTo>
                    <a:cubicBezTo>
                      <a:pt x="83" y="123"/>
                      <a:pt x="94" y="123"/>
                      <a:pt x="113" y="109"/>
                    </a:cubicBezTo>
                    <a:cubicBezTo>
                      <a:pt x="121" y="103"/>
                      <a:pt x="159" y="72"/>
                      <a:pt x="129" y="75"/>
                    </a:cubicBezTo>
                    <a:cubicBezTo>
                      <a:pt x="133" y="74"/>
                      <a:pt x="138" y="76"/>
                      <a:pt x="141" y="74"/>
                    </a:cubicBezTo>
                    <a:cubicBezTo>
                      <a:pt x="148" y="71"/>
                      <a:pt x="149" y="63"/>
                      <a:pt x="151" y="58"/>
                    </a:cubicBezTo>
                    <a:cubicBezTo>
                      <a:pt x="155" y="49"/>
                      <a:pt x="155" y="43"/>
                      <a:pt x="139" y="45"/>
                    </a:cubicBezTo>
                    <a:cubicBezTo>
                      <a:pt x="146" y="42"/>
                      <a:pt x="150" y="43"/>
                      <a:pt x="156" y="39"/>
                    </a:cubicBezTo>
                    <a:cubicBezTo>
                      <a:pt x="161" y="34"/>
                      <a:pt x="160" y="25"/>
                      <a:pt x="160" y="20"/>
                    </a:cubicBezTo>
                    <a:cubicBezTo>
                      <a:pt x="159" y="10"/>
                      <a:pt x="152" y="0"/>
                      <a:pt x="139" y="0"/>
                    </a:cubicBezTo>
                    <a:cubicBezTo>
                      <a:pt x="132" y="0"/>
                      <a:pt x="128" y="6"/>
                      <a:pt x="121" y="8"/>
                    </a:cubicBezTo>
                    <a:cubicBezTo>
                      <a:pt x="116" y="9"/>
                      <a:pt x="109" y="4"/>
                      <a:pt x="103" y="7"/>
                    </a:cubicBezTo>
                    <a:cubicBezTo>
                      <a:pt x="93" y="13"/>
                      <a:pt x="99" y="25"/>
                      <a:pt x="100" y="32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8" name="Freeform 998">
                <a:extLst>
                  <a:ext uri="{FF2B5EF4-FFF2-40B4-BE49-F238E27FC236}">
                    <a16:creationId xmlns:a16="http://schemas.microsoft.com/office/drawing/2014/main" id="{7735EC9A-2BA4-6B60-BF21-0671A6EC2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2461"/>
                <a:ext cx="36" cy="7"/>
              </a:xfrm>
              <a:custGeom>
                <a:avLst/>
                <a:gdLst>
                  <a:gd name="T0" fmla="*/ 0 w 17"/>
                  <a:gd name="T1" fmla="*/ 0 h 3"/>
                  <a:gd name="T2" fmla="*/ 76 w 17"/>
                  <a:gd name="T3" fmla="*/ 5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3">
                    <a:moveTo>
                      <a:pt x="0" y="0"/>
                    </a:moveTo>
                    <a:cubicBezTo>
                      <a:pt x="2" y="2"/>
                      <a:pt x="9" y="3"/>
                      <a:pt x="17" y="1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9" name="Oval 999">
                <a:extLst>
                  <a:ext uri="{FF2B5EF4-FFF2-40B4-BE49-F238E27FC236}">
                    <a16:creationId xmlns:a16="http://schemas.microsoft.com/office/drawing/2014/main" id="{C053FDA3-7487-6640-E847-2540B82C0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" y="1529"/>
                <a:ext cx="86" cy="89"/>
              </a:xfrm>
              <a:prstGeom prst="ellipse">
                <a:avLst/>
              </a:prstGeom>
              <a:noFill/>
              <a:ln w="6350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20" name="Oval 1000">
                <a:extLst>
                  <a:ext uri="{FF2B5EF4-FFF2-40B4-BE49-F238E27FC236}">
                    <a16:creationId xmlns:a16="http://schemas.microsoft.com/office/drawing/2014/main" id="{DB58D9E8-1C67-FA03-6D7E-DBA9723E0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515"/>
                <a:ext cx="94" cy="96"/>
              </a:xfrm>
              <a:prstGeom prst="ellipse">
                <a:avLst/>
              </a:prstGeom>
              <a:noFill/>
              <a:ln w="6350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21" name="Freeform 1001">
                <a:extLst>
                  <a:ext uri="{FF2B5EF4-FFF2-40B4-BE49-F238E27FC236}">
                    <a16:creationId xmlns:a16="http://schemas.microsoft.com/office/drawing/2014/main" id="{EC5B589F-0ADE-EFC4-009A-42BA088BE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5" y="1441"/>
                <a:ext cx="222" cy="97"/>
              </a:xfrm>
              <a:custGeom>
                <a:avLst/>
                <a:gdLst>
                  <a:gd name="T0" fmla="*/ 48 w 106"/>
                  <a:gd name="T1" fmla="*/ 152 h 46"/>
                  <a:gd name="T2" fmla="*/ 264 w 106"/>
                  <a:gd name="T3" fmla="*/ 103 h 46"/>
                  <a:gd name="T4" fmla="*/ 421 w 106"/>
                  <a:gd name="T5" fmla="*/ 169 h 46"/>
                  <a:gd name="T6" fmla="*/ 268 w 106"/>
                  <a:gd name="T7" fmla="*/ 27 h 46"/>
                  <a:gd name="T8" fmla="*/ 48 w 106"/>
                  <a:gd name="T9" fmla="*/ 152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6" h="46">
                    <a:moveTo>
                      <a:pt x="11" y="34"/>
                    </a:moveTo>
                    <a:cubicBezTo>
                      <a:pt x="18" y="42"/>
                      <a:pt x="37" y="18"/>
                      <a:pt x="60" y="23"/>
                    </a:cubicBezTo>
                    <a:cubicBezTo>
                      <a:pt x="84" y="28"/>
                      <a:pt x="85" y="46"/>
                      <a:pt x="96" y="38"/>
                    </a:cubicBezTo>
                    <a:cubicBezTo>
                      <a:pt x="106" y="31"/>
                      <a:pt x="89" y="12"/>
                      <a:pt x="61" y="6"/>
                    </a:cubicBezTo>
                    <a:cubicBezTo>
                      <a:pt x="34" y="0"/>
                      <a:pt x="0" y="21"/>
                      <a:pt x="11" y="34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2" name="Freeform 1002">
                <a:extLst>
                  <a:ext uri="{FF2B5EF4-FFF2-40B4-BE49-F238E27FC236}">
                    <a16:creationId xmlns:a16="http://schemas.microsoft.com/office/drawing/2014/main" id="{580D6205-426E-6233-BC58-2DB83AC70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1546"/>
                <a:ext cx="235" cy="181"/>
              </a:xfrm>
              <a:custGeom>
                <a:avLst/>
                <a:gdLst>
                  <a:gd name="T0" fmla="*/ 101 w 112"/>
                  <a:gd name="T1" fmla="*/ 4 h 86"/>
                  <a:gd name="T2" fmla="*/ 172 w 112"/>
                  <a:gd name="T3" fmla="*/ 320 h 86"/>
                  <a:gd name="T4" fmla="*/ 485 w 112"/>
                  <a:gd name="T5" fmla="*/ 221 h 86"/>
                  <a:gd name="T6" fmla="*/ 229 w 112"/>
                  <a:gd name="T7" fmla="*/ 213 h 86"/>
                  <a:gd name="T8" fmla="*/ 101 w 112"/>
                  <a:gd name="T9" fmla="*/ 4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2" h="86">
                    <a:moveTo>
                      <a:pt x="23" y="1"/>
                    </a:moveTo>
                    <a:cubicBezTo>
                      <a:pt x="10" y="1"/>
                      <a:pt x="0" y="57"/>
                      <a:pt x="39" y="72"/>
                    </a:cubicBezTo>
                    <a:cubicBezTo>
                      <a:pt x="79" y="86"/>
                      <a:pt x="110" y="60"/>
                      <a:pt x="110" y="50"/>
                    </a:cubicBezTo>
                    <a:cubicBezTo>
                      <a:pt x="112" y="38"/>
                      <a:pt x="75" y="63"/>
                      <a:pt x="52" y="48"/>
                    </a:cubicBezTo>
                    <a:cubicBezTo>
                      <a:pt x="29" y="32"/>
                      <a:pt x="32" y="0"/>
                      <a:pt x="23" y="1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3" name="Freeform 1003">
                <a:extLst>
                  <a:ext uri="{FF2B5EF4-FFF2-40B4-BE49-F238E27FC236}">
                    <a16:creationId xmlns:a16="http://schemas.microsoft.com/office/drawing/2014/main" id="{3F7607C8-52B4-064A-9B4C-FBFD727E8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6" y="1685"/>
                <a:ext cx="120" cy="121"/>
              </a:xfrm>
              <a:custGeom>
                <a:avLst/>
                <a:gdLst>
                  <a:gd name="T0" fmla="*/ 217 w 57"/>
                  <a:gd name="T1" fmla="*/ 192 h 58"/>
                  <a:gd name="T2" fmla="*/ 61 w 57"/>
                  <a:gd name="T3" fmla="*/ 213 h 58"/>
                  <a:gd name="T4" fmla="*/ 36 w 57"/>
                  <a:gd name="T5" fmla="*/ 61 h 58"/>
                  <a:gd name="T6" fmla="*/ 192 w 57"/>
                  <a:gd name="T7" fmla="*/ 35 h 58"/>
                  <a:gd name="T8" fmla="*/ 217 w 57"/>
                  <a:gd name="T9" fmla="*/ 19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" h="58">
                    <a:moveTo>
                      <a:pt x="49" y="44"/>
                    </a:moveTo>
                    <a:cubicBezTo>
                      <a:pt x="41" y="55"/>
                      <a:pt x="25" y="58"/>
                      <a:pt x="14" y="49"/>
                    </a:cubicBezTo>
                    <a:cubicBezTo>
                      <a:pt x="2" y="41"/>
                      <a:pt x="0" y="25"/>
                      <a:pt x="8" y="14"/>
                    </a:cubicBezTo>
                    <a:cubicBezTo>
                      <a:pt x="16" y="3"/>
                      <a:pt x="32" y="0"/>
                      <a:pt x="43" y="8"/>
                    </a:cubicBezTo>
                    <a:cubicBezTo>
                      <a:pt x="55" y="17"/>
                      <a:pt x="57" y="32"/>
                      <a:pt x="49" y="44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4" name="Freeform 1004">
                <a:extLst>
                  <a:ext uri="{FF2B5EF4-FFF2-40B4-BE49-F238E27FC236}">
                    <a16:creationId xmlns:a16="http://schemas.microsoft.com/office/drawing/2014/main" id="{9FDA2EA4-6DAA-F51D-420C-649387836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7" y="2132"/>
                <a:ext cx="577" cy="529"/>
              </a:xfrm>
              <a:custGeom>
                <a:avLst/>
                <a:gdLst>
                  <a:gd name="T0" fmla="*/ 8 w 275"/>
                  <a:gd name="T1" fmla="*/ 714 h 252"/>
                  <a:gd name="T2" fmla="*/ 290 w 275"/>
                  <a:gd name="T3" fmla="*/ 785 h 252"/>
                  <a:gd name="T4" fmla="*/ 617 w 275"/>
                  <a:gd name="T5" fmla="*/ 590 h 252"/>
                  <a:gd name="T6" fmla="*/ 690 w 275"/>
                  <a:gd name="T7" fmla="*/ 926 h 252"/>
                  <a:gd name="T8" fmla="*/ 837 w 275"/>
                  <a:gd name="T9" fmla="*/ 1079 h 252"/>
                  <a:gd name="T10" fmla="*/ 1070 w 275"/>
                  <a:gd name="T11" fmla="*/ 886 h 252"/>
                  <a:gd name="T12" fmla="*/ 833 w 275"/>
                  <a:gd name="T13" fmla="*/ 141 h 252"/>
                  <a:gd name="T14" fmla="*/ 92 w 275"/>
                  <a:gd name="T15" fmla="*/ 369 h 252"/>
                  <a:gd name="T16" fmla="*/ 8 w 275"/>
                  <a:gd name="T17" fmla="*/ 714 h 2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75" h="252">
                    <a:moveTo>
                      <a:pt x="2" y="162"/>
                    </a:moveTo>
                    <a:cubicBezTo>
                      <a:pt x="0" y="204"/>
                      <a:pt x="51" y="203"/>
                      <a:pt x="66" y="178"/>
                    </a:cubicBezTo>
                    <a:cubicBezTo>
                      <a:pt x="93" y="142"/>
                      <a:pt x="122" y="127"/>
                      <a:pt x="140" y="134"/>
                    </a:cubicBezTo>
                    <a:cubicBezTo>
                      <a:pt x="158" y="142"/>
                      <a:pt x="171" y="171"/>
                      <a:pt x="157" y="210"/>
                    </a:cubicBezTo>
                    <a:cubicBezTo>
                      <a:pt x="149" y="233"/>
                      <a:pt x="165" y="252"/>
                      <a:pt x="190" y="245"/>
                    </a:cubicBezTo>
                    <a:cubicBezTo>
                      <a:pt x="203" y="241"/>
                      <a:pt x="228" y="225"/>
                      <a:pt x="243" y="201"/>
                    </a:cubicBezTo>
                    <a:cubicBezTo>
                      <a:pt x="275" y="141"/>
                      <a:pt x="248" y="63"/>
                      <a:pt x="189" y="32"/>
                    </a:cubicBezTo>
                    <a:cubicBezTo>
                      <a:pt x="129" y="0"/>
                      <a:pt x="52" y="24"/>
                      <a:pt x="21" y="84"/>
                    </a:cubicBezTo>
                    <a:cubicBezTo>
                      <a:pt x="12" y="100"/>
                      <a:pt x="3" y="144"/>
                      <a:pt x="2" y="162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5" name="Freeform 1005">
                <a:extLst>
                  <a:ext uri="{FF2B5EF4-FFF2-40B4-BE49-F238E27FC236}">
                    <a16:creationId xmlns:a16="http://schemas.microsoft.com/office/drawing/2014/main" id="{62CE38A4-4763-2BBE-3281-8BD92212A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440"/>
                <a:ext cx="139" cy="139"/>
              </a:xfrm>
              <a:custGeom>
                <a:avLst/>
                <a:gdLst>
                  <a:gd name="T0" fmla="*/ 265 w 66"/>
                  <a:gd name="T1" fmla="*/ 84 h 66"/>
                  <a:gd name="T2" fmla="*/ 196 w 66"/>
                  <a:gd name="T3" fmla="*/ 261 h 66"/>
                  <a:gd name="T4" fmla="*/ 27 w 66"/>
                  <a:gd name="T5" fmla="*/ 209 h 66"/>
                  <a:gd name="T6" fmla="*/ 97 w 66"/>
                  <a:gd name="T7" fmla="*/ 36 h 66"/>
                  <a:gd name="T8" fmla="*/ 265 w 66"/>
                  <a:gd name="T9" fmla="*/ 84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66">
                    <a:moveTo>
                      <a:pt x="60" y="19"/>
                    </a:moveTo>
                    <a:cubicBezTo>
                      <a:pt x="66" y="33"/>
                      <a:pt x="59" y="51"/>
                      <a:pt x="44" y="59"/>
                    </a:cubicBezTo>
                    <a:cubicBezTo>
                      <a:pt x="28" y="66"/>
                      <a:pt x="11" y="61"/>
                      <a:pt x="6" y="47"/>
                    </a:cubicBezTo>
                    <a:cubicBezTo>
                      <a:pt x="0" y="33"/>
                      <a:pt x="7" y="16"/>
                      <a:pt x="22" y="8"/>
                    </a:cubicBezTo>
                    <a:cubicBezTo>
                      <a:pt x="38" y="0"/>
                      <a:pt x="55" y="5"/>
                      <a:pt x="60" y="19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6" name="Freeform 1006">
                <a:extLst>
                  <a:ext uri="{FF2B5EF4-FFF2-40B4-BE49-F238E27FC236}">
                    <a16:creationId xmlns:a16="http://schemas.microsoft.com/office/drawing/2014/main" id="{F47881FD-8562-6C05-F98F-9516C35B3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2" y="2635"/>
                <a:ext cx="40" cy="80"/>
              </a:xfrm>
              <a:custGeom>
                <a:avLst/>
                <a:gdLst>
                  <a:gd name="T0" fmla="*/ 84 w 19"/>
                  <a:gd name="T1" fmla="*/ 168 h 38"/>
                  <a:gd name="T2" fmla="*/ 27 w 19"/>
                  <a:gd name="T3" fmla="*/ 107 h 38"/>
                  <a:gd name="T4" fmla="*/ 23 w 19"/>
                  <a:gd name="T5" fmla="*/ 48 h 38"/>
                  <a:gd name="T6" fmla="*/ 0 w 19"/>
                  <a:gd name="T7" fmla="*/ 0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38">
                    <a:moveTo>
                      <a:pt x="19" y="38"/>
                    </a:moveTo>
                    <a:cubicBezTo>
                      <a:pt x="15" y="34"/>
                      <a:pt x="7" y="30"/>
                      <a:pt x="6" y="24"/>
                    </a:cubicBezTo>
                    <a:cubicBezTo>
                      <a:pt x="5" y="19"/>
                      <a:pt x="7" y="15"/>
                      <a:pt x="5" y="11"/>
                    </a:cubicBezTo>
                    <a:cubicBezTo>
                      <a:pt x="4" y="7"/>
                      <a:pt x="2" y="3"/>
                      <a:pt x="0" y="0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7" name="Freeform 1007">
                <a:extLst>
                  <a:ext uri="{FF2B5EF4-FFF2-40B4-BE49-F238E27FC236}">
                    <a16:creationId xmlns:a16="http://schemas.microsoft.com/office/drawing/2014/main" id="{4E69D90C-90D0-0E2B-0579-A88EDE94D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2644"/>
                <a:ext cx="28" cy="69"/>
              </a:xfrm>
              <a:custGeom>
                <a:avLst/>
                <a:gdLst>
                  <a:gd name="T0" fmla="*/ 0 w 13"/>
                  <a:gd name="T1" fmla="*/ 144 h 33"/>
                  <a:gd name="T2" fmla="*/ 60 w 13"/>
                  <a:gd name="T3" fmla="*/ 0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33">
                    <a:moveTo>
                      <a:pt x="0" y="33"/>
                    </a:moveTo>
                    <a:cubicBezTo>
                      <a:pt x="9" y="27"/>
                      <a:pt x="12" y="10"/>
                      <a:pt x="13" y="0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8" name="Freeform 1008">
                <a:extLst>
                  <a:ext uri="{FF2B5EF4-FFF2-40B4-BE49-F238E27FC236}">
                    <a16:creationId xmlns:a16="http://schemas.microsoft.com/office/drawing/2014/main" id="{D1E79F5B-4B8E-88AD-F4A2-1D10096BE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2707"/>
                <a:ext cx="50" cy="35"/>
              </a:xfrm>
              <a:custGeom>
                <a:avLst/>
                <a:gdLst>
                  <a:gd name="T0" fmla="*/ 0 w 24"/>
                  <a:gd name="T1" fmla="*/ 72 h 17"/>
                  <a:gd name="T2" fmla="*/ 48 w 24"/>
                  <a:gd name="T3" fmla="*/ 51 h 17"/>
                  <a:gd name="T4" fmla="*/ 104 w 24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7">
                    <a:moveTo>
                      <a:pt x="0" y="17"/>
                    </a:moveTo>
                    <a:cubicBezTo>
                      <a:pt x="4" y="16"/>
                      <a:pt x="8" y="14"/>
                      <a:pt x="11" y="12"/>
                    </a:cubicBezTo>
                    <a:cubicBezTo>
                      <a:pt x="16" y="9"/>
                      <a:pt x="18" y="0"/>
                      <a:pt x="24" y="0"/>
                    </a:cubicBezTo>
                  </a:path>
                </a:pathLst>
              </a:custGeom>
              <a:noFill/>
              <a:ln w="6350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70" name="Freeform 1010">
              <a:extLst>
                <a:ext uri="{FF2B5EF4-FFF2-40B4-BE49-F238E27FC236}">
                  <a16:creationId xmlns:a16="http://schemas.microsoft.com/office/drawing/2014/main" id="{1E7351BB-7D44-C072-F19C-E9341B3D8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822"/>
              <a:ext cx="68" cy="23"/>
            </a:xfrm>
            <a:custGeom>
              <a:avLst/>
              <a:gdLst>
                <a:gd name="T0" fmla="*/ 0 w 32"/>
                <a:gd name="T1" fmla="*/ 0 h 11"/>
                <a:gd name="T2" fmla="*/ 68 w 32"/>
                <a:gd name="T3" fmla="*/ 0 h 11"/>
                <a:gd name="T4" fmla="*/ 145 w 32"/>
                <a:gd name="T5" fmla="*/ 48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11">
                  <a:moveTo>
                    <a:pt x="0" y="0"/>
                  </a:moveTo>
                  <a:cubicBezTo>
                    <a:pt x="5" y="2"/>
                    <a:pt x="10" y="0"/>
                    <a:pt x="15" y="0"/>
                  </a:cubicBezTo>
                  <a:cubicBezTo>
                    <a:pt x="22" y="1"/>
                    <a:pt x="30" y="4"/>
                    <a:pt x="32" y="1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1" name="Freeform 1011">
              <a:extLst>
                <a:ext uri="{FF2B5EF4-FFF2-40B4-BE49-F238E27FC236}">
                  <a16:creationId xmlns:a16="http://schemas.microsoft.com/office/drawing/2014/main" id="{31A10885-7F53-4054-5A0B-47B158C5E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2961"/>
              <a:ext cx="23" cy="73"/>
            </a:xfrm>
            <a:custGeom>
              <a:avLst/>
              <a:gdLst>
                <a:gd name="T0" fmla="*/ 40 w 11"/>
                <a:gd name="T1" fmla="*/ 0 h 35"/>
                <a:gd name="T2" fmla="*/ 40 w 11"/>
                <a:gd name="T3" fmla="*/ 65 h 35"/>
                <a:gd name="T4" fmla="*/ 13 w 11"/>
                <a:gd name="T5" fmla="*/ 152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5">
                  <a:moveTo>
                    <a:pt x="9" y="0"/>
                  </a:moveTo>
                  <a:cubicBezTo>
                    <a:pt x="9" y="5"/>
                    <a:pt x="11" y="10"/>
                    <a:pt x="9" y="15"/>
                  </a:cubicBezTo>
                  <a:cubicBezTo>
                    <a:pt x="7" y="22"/>
                    <a:pt x="0" y="28"/>
                    <a:pt x="3" y="3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2" name="Freeform 1012">
              <a:extLst>
                <a:ext uri="{FF2B5EF4-FFF2-40B4-BE49-F238E27FC236}">
                  <a16:creationId xmlns:a16="http://schemas.microsoft.com/office/drawing/2014/main" id="{FA8FE7F6-2A33-70F9-1D63-659B7B823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2745"/>
              <a:ext cx="109" cy="50"/>
            </a:xfrm>
            <a:custGeom>
              <a:avLst/>
              <a:gdLst>
                <a:gd name="T0" fmla="*/ 0 w 52"/>
                <a:gd name="T1" fmla="*/ 0 h 24"/>
                <a:gd name="T2" fmla="*/ 65 w 52"/>
                <a:gd name="T3" fmla="*/ 65 h 24"/>
                <a:gd name="T4" fmla="*/ 164 w 52"/>
                <a:gd name="T5" fmla="*/ 73 h 24"/>
                <a:gd name="T6" fmla="*/ 228 w 52"/>
                <a:gd name="T7" fmla="*/ 104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24">
                  <a:moveTo>
                    <a:pt x="0" y="0"/>
                  </a:moveTo>
                  <a:cubicBezTo>
                    <a:pt x="6" y="3"/>
                    <a:pt x="9" y="11"/>
                    <a:pt x="15" y="15"/>
                  </a:cubicBezTo>
                  <a:cubicBezTo>
                    <a:pt x="23" y="20"/>
                    <a:pt x="29" y="15"/>
                    <a:pt x="37" y="17"/>
                  </a:cubicBezTo>
                  <a:cubicBezTo>
                    <a:pt x="42" y="18"/>
                    <a:pt x="48" y="20"/>
                    <a:pt x="52" y="24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3" name="Freeform 1013">
              <a:extLst>
                <a:ext uri="{FF2B5EF4-FFF2-40B4-BE49-F238E27FC236}">
                  <a16:creationId xmlns:a16="http://schemas.microsoft.com/office/drawing/2014/main" id="{F1A6A4EE-D31D-73A4-CC74-ACEA75796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2898"/>
              <a:ext cx="9" cy="42"/>
            </a:xfrm>
            <a:custGeom>
              <a:avLst/>
              <a:gdLst>
                <a:gd name="T0" fmla="*/ 20 w 4"/>
                <a:gd name="T1" fmla="*/ 0 h 20"/>
                <a:gd name="T2" fmla="*/ 0 w 4"/>
                <a:gd name="T3" fmla="*/ 88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0">
                  <a:moveTo>
                    <a:pt x="4" y="0"/>
                  </a:moveTo>
                  <a:cubicBezTo>
                    <a:pt x="2" y="6"/>
                    <a:pt x="0" y="14"/>
                    <a:pt x="0" y="2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6" name="Freeform 1014">
              <a:extLst>
                <a:ext uri="{FF2B5EF4-FFF2-40B4-BE49-F238E27FC236}">
                  <a16:creationId xmlns:a16="http://schemas.microsoft.com/office/drawing/2014/main" id="{0D8D28B9-E112-CAC7-77AB-A179C7BC1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" y="2543"/>
              <a:ext cx="53" cy="80"/>
            </a:xfrm>
            <a:custGeom>
              <a:avLst/>
              <a:gdLst>
                <a:gd name="T0" fmla="*/ 8 w 25"/>
                <a:gd name="T1" fmla="*/ 0 h 38"/>
                <a:gd name="T2" fmla="*/ 23 w 25"/>
                <a:gd name="T3" fmla="*/ 120 h 38"/>
                <a:gd name="T4" fmla="*/ 112 w 25"/>
                <a:gd name="T5" fmla="*/ 53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38">
                  <a:moveTo>
                    <a:pt x="2" y="0"/>
                  </a:moveTo>
                  <a:cubicBezTo>
                    <a:pt x="4" y="7"/>
                    <a:pt x="0" y="21"/>
                    <a:pt x="5" y="27"/>
                  </a:cubicBezTo>
                  <a:cubicBezTo>
                    <a:pt x="14" y="38"/>
                    <a:pt x="22" y="20"/>
                    <a:pt x="25" y="1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7" name="Freeform 1015">
              <a:extLst>
                <a:ext uri="{FF2B5EF4-FFF2-40B4-BE49-F238E27FC236}">
                  <a16:creationId xmlns:a16="http://schemas.microsoft.com/office/drawing/2014/main" id="{BA2E2495-BCAC-B0EE-84AA-021E9587C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2915"/>
              <a:ext cx="67" cy="63"/>
            </a:xfrm>
            <a:custGeom>
              <a:avLst/>
              <a:gdLst>
                <a:gd name="T0" fmla="*/ 0 w 32"/>
                <a:gd name="T1" fmla="*/ 27 h 30"/>
                <a:gd name="T2" fmla="*/ 84 w 32"/>
                <a:gd name="T3" fmla="*/ 13 h 30"/>
                <a:gd name="T4" fmla="*/ 57 w 32"/>
                <a:gd name="T5" fmla="*/ 132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30">
                  <a:moveTo>
                    <a:pt x="0" y="6"/>
                  </a:moveTo>
                  <a:cubicBezTo>
                    <a:pt x="5" y="6"/>
                    <a:pt x="14" y="0"/>
                    <a:pt x="19" y="3"/>
                  </a:cubicBezTo>
                  <a:cubicBezTo>
                    <a:pt x="32" y="11"/>
                    <a:pt x="15" y="23"/>
                    <a:pt x="13" y="3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8" name="Freeform 1016">
              <a:extLst>
                <a:ext uri="{FF2B5EF4-FFF2-40B4-BE49-F238E27FC236}">
                  <a16:creationId xmlns:a16="http://schemas.microsoft.com/office/drawing/2014/main" id="{0229D713-8733-6162-5E29-2F4E036C1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635"/>
              <a:ext cx="52" cy="45"/>
            </a:xfrm>
            <a:custGeom>
              <a:avLst/>
              <a:gdLst>
                <a:gd name="T0" fmla="*/ 0 w 25"/>
                <a:gd name="T1" fmla="*/ 56 h 21"/>
                <a:gd name="T2" fmla="*/ 64 w 25"/>
                <a:gd name="T3" fmla="*/ 92 h 21"/>
                <a:gd name="T4" fmla="*/ 92 w 25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21">
                  <a:moveTo>
                    <a:pt x="0" y="12"/>
                  </a:moveTo>
                  <a:cubicBezTo>
                    <a:pt x="5" y="13"/>
                    <a:pt x="10" y="21"/>
                    <a:pt x="15" y="20"/>
                  </a:cubicBezTo>
                  <a:cubicBezTo>
                    <a:pt x="25" y="19"/>
                    <a:pt x="23" y="7"/>
                    <a:pt x="21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9" name="Freeform 1017">
              <a:extLst>
                <a:ext uri="{FF2B5EF4-FFF2-40B4-BE49-F238E27FC236}">
                  <a16:creationId xmlns:a16="http://schemas.microsoft.com/office/drawing/2014/main" id="{4A2D62B9-C143-6B68-DB24-73DE760BD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" y="2971"/>
              <a:ext cx="44" cy="34"/>
            </a:xfrm>
            <a:custGeom>
              <a:avLst/>
              <a:gdLst>
                <a:gd name="T0" fmla="*/ 0 w 21"/>
                <a:gd name="T1" fmla="*/ 19 h 16"/>
                <a:gd name="T2" fmla="*/ 92 w 21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6">
                  <a:moveTo>
                    <a:pt x="0" y="4"/>
                  </a:moveTo>
                  <a:cubicBezTo>
                    <a:pt x="6" y="13"/>
                    <a:pt x="21" y="16"/>
                    <a:pt x="21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0" name="Freeform 1018">
              <a:extLst>
                <a:ext uri="{FF2B5EF4-FFF2-40B4-BE49-F238E27FC236}">
                  <a16:creationId xmlns:a16="http://schemas.microsoft.com/office/drawing/2014/main" id="{8C8E79B9-F772-E90D-F5C5-394B4746A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" y="2776"/>
              <a:ext cx="29" cy="19"/>
            </a:xfrm>
            <a:custGeom>
              <a:avLst/>
              <a:gdLst>
                <a:gd name="T0" fmla="*/ 0 w 14"/>
                <a:gd name="T1" fmla="*/ 0 h 9"/>
                <a:gd name="T2" fmla="*/ 60 w 14"/>
                <a:gd name="T3" fmla="*/ 4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9">
                  <a:moveTo>
                    <a:pt x="0" y="0"/>
                  </a:moveTo>
                  <a:cubicBezTo>
                    <a:pt x="6" y="1"/>
                    <a:pt x="11" y="5"/>
                    <a:pt x="14" y="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1" name="Freeform 1019">
              <a:extLst>
                <a:ext uri="{FF2B5EF4-FFF2-40B4-BE49-F238E27FC236}">
                  <a16:creationId xmlns:a16="http://schemas.microsoft.com/office/drawing/2014/main" id="{26D502C3-CD67-10EA-5191-3AD6C71E2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2862"/>
              <a:ext cx="32" cy="9"/>
            </a:xfrm>
            <a:custGeom>
              <a:avLst/>
              <a:gdLst>
                <a:gd name="T0" fmla="*/ 68 w 15"/>
                <a:gd name="T1" fmla="*/ 20 h 4"/>
                <a:gd name="T2" fmla="*/ 0 w 15"/>
                <a:gd name="T3" fmla="*/ 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4">
                  <a:moveTo>
                    <a:pt x="15" y="4"/>
                  </a:moveTo>
                  <a:cubicBezTo>
                    <a:pt x="9" y="0"/>
                    <a:pt x="4" y="1"/>
                    <a:pt x="0" y="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2" name="Freeform 1020">
              <a:extLst>
                <a:ext uri="{FF2B5EF4-FFF2-40B4-BE49-F238E27FC236}">
                  <a16:creationId xmlns:a16="http://schemas.microsoft.com/office/drawing/2014/main" id="{AFE1A80B-2284-88D9-CE73-ADEEC081A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" y="3076"/>
              <a:ext cx="34" cy="13"/>
            </a:xfrm>
            <a:custGeom>
              <a:avLst/>
              <a:gdLst>
                <a:gd name="T0" fmla="*/ 0 w 16"/>
                <a:gd name="T1" fmla="*/ 0 h 6"/>
                <a:gd name="T2" fmla="*/ 72 w 16"/>
                <a:gd name="T3" fmla="*/ 24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6">
                  <a:moveTo>
                    <a:pt x="0" y="0"/>
                  </a:moveTo>
                  <a:cubicBezTo>
                    <a:pt x="8" y="6"/>
                    <a:pt x="9" y="5"/>
                    <a:pt x="16" y="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3" name="Freeform 1021">
              <a:extLst>
                <a:ext uri="{FF2B5EF4-FFF2-40B4-BE49-F238E27FC236}">
                  <a16:creationId xmlns:a16="http://schemas.microsoft.com/office/drawing/2014/main" id="{33794B01-261A-DB08-2B23-396422B26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3" y="2984"/>
              <a:ext cx="21" cy="40"/>
            </a:xfrm>
            <a:custGeom>
              <a:avLst/>
              <a:gdLst>
                <a:gd name="T0" fmla="*/ 0 w 10"/>
                <a:gd name="T1" fmla="*/ 0 h 19"/>
                <a:gd name="T2" fmla="*/ 13 w 10"/>
                <a:gd name="T3" fmla="*/ 84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9">
                  <a:moveTo>
                    <a:pt x="0" y="0"/>
                  </a:moveTo>
                  <a:cubicBezTo>
                    <a:pt x="10" y="4"/>
                    <a:pt x="8" y="10"/>
                    <a:pt x="3" y="1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4" name="Freeform 1022">
              <a:extLst>
                <a:ext uri="{FF2B5EF4-FFF2-40B4-BE49-F238E27FC236}">
                  <a16:creationId xmlns:a16="http://schemas.microsoft.com/office/drawing/2014/main" id="{4146F757-6E85-8482-C669-D84BA3DE6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3003"/>
              <a:ext cx="19" cy="31"/>
            </a:xfrm>
            <a:custGeom>
              <a:avLst/>
              <a:gdLst>
                <a:gd name="T0" fmla="*/ 40 w 9"/>
                <a:gd name="T1" fmla="*/ 0 h 15"/>
                <a:gd name="T2" fmla="*/ 0 w 9"/>
                <a:gd name="T3" fmla="*/ 64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5">
                  <a:moveTo>
                    <a:pt x="9" y="0"/>
                  </a:moveTo>
                  <a:cubicBezTo>
                    <a:pt x="9" y="4"/>
                    <a:pt x="8" y="11"/>
                    <a:pt x="0" y="15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5" name="Freeform 1023">
              <a:extLst>
                <a:ext uri="{FF2B5EF4-FFF2-40B4-BE49-F238E27FC236}">
                  <a16:creationId xmlns:a16="http://schemas.microsoft.com/office/drawing/2014/main" id="{F863A618-0CC9-F612-F5F3-467F7246F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" y="2698"/>
              <a:ext cx="403" cy="475"/>
            </a:xfrm>
            <a:custGeom>
              <a:avLst/>
              <a:gdLst>
                <a:gd name="T0" fmla="*/ 554 w 192"/>
                <a:gd name="T1" fmla="*/ 998 h 226"/>
                <a:gd name="T2" fmla="*/ 516 w 192"/>
                <a:gd name="T3" fmla="*/ 853 h 226"/>
                <a:gd name="T4" fmla="*/ 533 w 192"/>
                <a:gd name="T5" fmla="*/ 750 h 226"/>
                <a:gd name="T6" fmla="*/ 670 w 192"/>
                <a:gd name="T7" fmla="*/ 738 h 226"/>
                <a:gd name="T8" fmla="*/ 693 w 192"/>
                <a:gd name="T9" fmla="*/ 658 h 226"/>
                <a:gd name="T10" fmla="*/ 789 w 192"/>
                <a:gd name="T11" fmla="*/ 588 h 226"/>
                <a:gd name="T12" fmla="*/ 766 w 192"/>
                <a:gd name="T13" fmla="*/ 494 h 226"/>
                <a:gd name="T14" fmla="*/ 837 w 192"/>
                <a:gd name="T15" fmla="*/ 437 h 226"/>
                <a:gd name="T16" fmla="*/ 749 w 192"/>
                <a:gd name="T17" fmla="*/ 357 h 226"/>
                <a:gd name="T18" fmla="*/ 775 w 192"/>
                <a:gd name="T19" fmla="*/ 229 h 226"/>
                <a:gd name="T20" fmla="*/ 665 w 192"/>
                <a:gd name="T21" fmla="*/ 141 h 226"/>
                <a:gd name="T22" fmla="*/ 569 w 192"/>
                <a:gd name="T23" fmla="*/ 27 h 226"/>
                <a:gd name="T24" fmla="*/ 453 w 192"/>
                <a:gd name="T25" fmla="*/ 97 h 226"/>
                <a:gd name="T26" fmla="*/ 348 w 192"/>
                <a:gd name="T27" fmla="*/ 40 h 226"/>
                <a:gd name="T28" fmla="*/ 348 w 192"/>
                <a:gd name="T29" fmla="*/ 40 h 226"/>
                <a:gd name="T30" fmla="*/ 264 w 192"/>
                <a:gd name="T31" fmla="*/ 124 h 226"/>
                <a:gd name="T32" fmla="*/ 185 w 192"/>
                <a:gd name="T33" fmla="*/ 177 h 226"/>
                <a:gd name="T34" fmla="*/ 160 w 192"/>
                <a:gd name="T35" fmla="*/ 273 h 226"/>
                <a:gd name="T36" fmla="*/ 71 w 192"/>
                <a:gd name="T37" fmla="*/ 284 h 226"/>
                <a:gd name="T38" fmla="*/ 88 w 192"/>
                <a:gd name="T39" fmla="*/ 366 h 226"/>
                <a:gd name="T40" fmla="*/ 65 w 192"/>
                <a:gd name="T41" fmla="*/ 437 h 226"/>
                <a:gd name="T42" fmla="*/ 48 w 192"/>
                <a:gd name="T43" fmla="*/ 513 h 226"/>
                <a:gd name="T44" fmla="*/ 40 w 192"/>
                <a:gd name="T45" fmla="*/ 618 h 226"/>
                <a:gd name="T46" fmla="*/ 124 w 192"/>
                <a:gd name="T47" fmla="*/ 677 h 226"/>
                <a:gd name="T48" fmla="*/ 132 w 192"/>
                <a:gd name="T49" fmla="*/ 794 h 226"/>
                <a:gd name="T50" fmla="*/ 136 w 192"/>
                <a:gd name="T51" fmla="*/ 849 h 22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92" h="226">
                  <a:moveTo>
                    <a:pt x="126" y="226"/>
                  </a:moveTo>
                  <a:cubicBezTo>
                    <a:pt x="131" y="215"/>
                    <a:pt x="119" y="201"/>
                    <a:pt x="117" y="193"/>
                  </a:cubicBezTo>
                  <a:cubicBezTo>
                    <a:pt x="115" y="185"/>
                    <a:pt x="112" y="176"/>
                    <a:pt x="121" y="170"/>
                  </a:cubicBezTo>
                  <a:cubicBezTo>
                    <a:pt x="128" y="164"/>
                    <a:pt x="142" y="172"/>
                    <a:pt x="152" y="167"/>
                  </a:cubicBezTo>
                  <a:cubicBezTo>
                    <a:pt x="160" y="160"/>
                    <a:pt x="157" y="156"/>
                    <a:pt x="157" y="149"/>
                  </a:cubicBezTo>
                  <a:cubicBezTo>
                    <a:pt x="154" y="128"/>
                    <a:pt x="176" y="145"/>
                    <a:pt x="179" y="133"/>
                  </a:cubicBezTo>
                  <a:cubicBezTo>
                    <a:pt x="181" y="122"/>
                    <a:pt x="169" y="121"/>
                    <a:pt x="174" y="112"/>
                  </a:cubicBezTo>
                  <a:cubicBezTo>
                    <a:pt x="179" y="104"/>
                    <a:pt x="192" y="105"/>
                    <a:pt x="190" y="99"/>
                  </a:cubicBezTo>
                  <a:cubicBezTo>
                    <a:pt x="188" y="93"/>
                    <a:pt x="171" y="91"/>
                    <a:pt x="170" y="81"/>
                  </a:cubicBezTo>
                  <a:cubicBezTo>
                    <a:pt x="168" y="67"/>
                    <a:pt x="176" y="64"/>
                    <a:pt x="176" y="52"/>
                  </a:cubicBezTo>
                  <a:cubicBezTo>
                    <a:pt x="175" y="31"/>
                    <a:pt x="160" y="38"/>
                    <a:pt x="151" y="32"/>
                  </a:cubicBezTo>
                  <a:cubicBezTo>
                    <a:pt x="138" y="24"/>
                    <a:pt x="146" y="12"/>
                    <a:pt x="129" y="6"/>
                  </a:cubicBezTo>
                  <a:cubicBezTo>
                    <a:pt x="113" y="1"/>
                    <a:pt x="115" y="23"/>
                    <a:pt x="103" y="22"/>
                  </a:cubicBezTo>
                  <a:cubicBezTo>
                    <a:pt x="93" y="21"/>
                    <a:pt x="91" y="0"/>
                    <a:pt x="79" y="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3" y="12"/>
                    <a:pt x="67" y="25"/>
                    <a:pt x="60" y="28"/>
                  </a:cubicBezTo>
                  <a:cubicBezTo>
                    <a:pt x="52" y="31"/>
                    <a:pt x="44" y="27"/>
                    <a:pt x="42" y="40"/>
                  </a:cubicBezTo>
                  <a:cubicBezTo>
                    <a:pt x="40" y="49"/>
                    <a:pt x="49" y="55"/>
                    <a:pt x="36" y="62"/>
                  </a:cubicBezTo>
                  <a:cubicBezTo>
                    <a:pt x="30" y="65"/>
                    <a:pt x="23" y="59"/>
                    <a:pt x="16" y="64"/>
                  </a:cubicBezTo>
                  <a:cubicBezTo>
                    <a:pt x="7" y="71"/>
                    <a:pt x="15" y="77"/>
                    <a:pt x="20" y="83"/>
                  </a:cubicBezTo>
                  <a:cubicBezTo>
                    <a:pt x="26" y="93"/>
                    <a:pt x="23" y="91"/>
                    <a:pt x="15" y="99"/>
                  </a:cubicBezTo>
                  <a:cubicBezTo>
                    <a:pt x="10" y="103"/>
                    <a:pt x="0" y="109"/>
                    <a:pt x="11" y="116"/>
                  </a:cubicBezTo>
                  <a:cubicBezTo>
                    <a:pt x="17" y="120"/>
                    <a:pt x="1" y="129"/>
                    <a:pt x="9" y="140"/>
                  </a:cubicBezTo>
                  <a:cubicBezTo>
                    <a:pt x="17" y="151"/>
                    <a:pt x="23" y="145"/>
                    <a:pt x="28" y="153"/>
                  </a:cubicBezTo>
                  <a:cubicBezTo>
                    <a:pt x="34" y="163"/>
                    <a:pt x="31" y="169"/>
                    <a:pt x="30" y="180"/>
                  </a:cubicBezTo>
                  <a:cubicBezTo>
                    <a:pt x="29" y="186"/>
                    <a:pt x="30" y="189"/>
                    <a:pt x="31" y="19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6" name="Freeform 1024">
              <a:extLst>
                <a:ext uri="{FF2B5EF4-FFF2-40B4-BE49-F238E27FC236}">
                  <a16:creationId xmlns:a16="http://schemas.microsoft.com/office/drawing/2014/main" id="{7B402EDF-9D8C-8456-4952-A3C953F09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" y="1800"/>
              <a:ext cx="2749" cy="798"/>
            </a:xfrm>
            <a:custGeom>
              <a:avLst/>
              <a:gdLst>
                <a:gd name="T0" fmla="*/ 5508 w 1310"/>
                <a:gd name="T1" fmla="*/ 124 h 380"/>
                <a:gd name="T2" fmla="*/ 5215 w 1310"/>
                <a:gd name="T3" fmla="*/ 155 h 380"/>
                <a:gd name="T4" fmla="*/ 4980 w 1310"/>
                <a:gd name="T5" fmla="*/ 233 h 380"/>
                <a:gd name="T6" fmla="*/ 4766 w 1310"/>
                <a:gd name="T7" fmla="*/ 561 h 380"/>
                <a:gd name="T8" fmla="*/ 4065 w 1310"/>
                <a:gd name="T9" fmla="*/ 473 h 380"/>
                <a:gd name="T10" fmla="*/ 3423 w 1310"/>
                <a:gd name="T11" fmla="*/ 605 h 380"/>
                <a:gd name="T12" fmla="*/ 3324 w 1310"/>
                <a:gd name="T13" fmla="*/ 498 h 380"/>
                <a:gd name="T14" fmla="*/ 3311 w 1310"/>
                <a:gd name="T15" fmla="*/ 481 h 380"/>
                <a:gd name="T16" fmla="*/ 3158 w 1310"/>
                <a:gd name="T17" fmla="*/ 365 h 380"/>
                <a:gd name="T18" fmla="*/ 3188 w 1310"/>
                <a:gd name="T19" fmla="*/ 508 h 380"/>
                <a:gd name="T20" fmla="*/ 2739 w 1310"/>
                <a:gd name="T21" fmla="*/ 953 h 380"/>
                <a:gd name="T22" fmla="*/ 2409 w 1310"/>
                <a:gd name="T23" fmla="*/ 777 h 380"/>
                <a:gd name="T24" fmla="*/ 2396 w 1310"/>
                <a:gd name="T25" fmla="*/ 525 h 380"/>
                <a:gd name="T26" fmla="*/ 2545 w 1310"/>
                <a:gd name="T27" fmla="*/ 292 h 380"/>
                <a:gd name="T28" fmla="*/ 2361 w 1310"/>
                <a:gd name="T29" fmla="*/ 401 h 380"/>
                <a:gd name="T30" fmla="*/ 2329 w 1310"/>
                <a:gd name="T31" fmla="*/ 305 h 380"/>
                <a:gd name="T32" fmla="*/ 2365 w 1310"/>
                <a:gd name="T33" fmla="*/ 617 h 380"/>
                <a:gd name="T34" fmla="*/ 2338 w 1310"/>
                <a:gd name="T35" fmla="*/ 922 h 380"/>
                <a:gd name="T36" fmla="*/ 1832 w 1310"/>
                <a:gd name="T37" fmla="*/ 733 h 380"/>
                <a:gd name="T38" fmla="*/ 1744 w 1310"/>
                <a:gd name="T39" fmla="*/ 370 h 380"/>
                <a:gd name="T40" fmla="*/ 1775 w 1310"/>
                <a:gd name="T41" fmla="*/ 634 h 380"/>
                <a:gd name="T42" fmla="*/ 1555 w 1310"/>
                <a:gd name="T43" fmla="*/ 454 h 380"/>
                <a:gd name="T44" fmla="*/ 1599 w 1310"/>
                <a:gd name="T45" fmla="*/ 542 h 380"/>
                <a:gd name="T46" fmla="*/ 1832 w 1310"/>
                <a:gd name="T47" fmla="*/ 790 h 380"/>
                <a:gd name="T48" fmla="*/ 1223 w 1310"/>
                <a:gd name="T49" fmla="*/ 790 h 380"/>
                <a:gd name="T50" fmla="*/ 990 w 1310"/>
                <a:gd name="T51" fmla="*/ 590 h 380"/>
                <a:gd name="T52" fmla="*/ 982 w 1310"/>
                <a:gd name="T53" fmla="*/ 578 h 380"/>
                <a:gd name="T54" fmla="*/ 894 w 1310"/>
                <a:gd name="T55" fmla="*/ 433 h 380"/>
                <a:gd name="T56" fmla="*/ 990 w 1310"/>
                <a:gd name="T57" fmla="*/ 718 h 380"/>
                <a:gd name="T58" fmla="*/ 378 w 1310"/>
                <a:gd name="T59" fmla="*/ 741 h 380"/>
                <a:gd name="T60" fmla="*/ 8 w 1310"/>
                <a:gd name="T61" fmla="*/ 678 h 380"/>
                <a:gd name="T62" fmla="*/ 145 w 1310"/>
                <a:gd name="T63" fmla="*/ 762 h 380"/>
                <a:gd name="T64" fmla="*/ 180 w 1310"/>
                <a:gd name="T65" fmla="*/ 899 h 380"/>
                <a:gd name="T66" fmla="*/ 441 w 1310"/>
                <a:gd name="T67" fmla="*/ 750 h 380"/>
                <a:gd name="T68" fmla="*/ 915 w 1310"/>
                <a:gd name="T69" fmla="*/ 838 h 380"/>
                <a:gd name="T70" fmla="*/ 506 w 1310"/>
                <a:gd name="T71" fmla="*/ 1111 h 380"/>
                <a:gd name="T72" fmla="*/ 594 w 1310"/>
                <a:gd name="T73" fmla="*/ 1107 h 380"/>
                <a:gd name="T74" fmla="*/ 573 w 1310"/>
                <a:gd name="T75" fmla="*/ 1271 h 380"/>
                <a:gd name="T76" fmla="*/ 485 w 1310"/>
                <a:gd name="T77" fmla="*/ 1447 h 380"/>
                <a:gd name="T78" fmla="*/ 573 w 1310"/>
                <a:gd name="T79" fmla="*/ 1218 h 380"/>
                <a:gd name="T80" fmla="*/ 823 w 1310"/>
                <a:gd name="T81" fmla="*/ 909 h 380"/>
                <a:gd name="T82" fmla="*/ 1555 w 1310"/>
                <a:gd name="T83" fmla="*/ 909 h 380"/>
                <a:gd name="T84" fmla="*/ 1985 w 1310"/>
                <a:gd name="T85" fmla="*/ 1071 h 380"/>
                <a:gd name="T86" fmla="*/ 1624 w 1310"/>
                <a:gd name="T87" fmla="*/ 1447 h 380"/>
                <a:gd name="T88" fmla="*/ 1752 w 1310"/>
                <a:gd name="T89" fmla="*/ 1384 h 380"/>
                <a:gd name="T90" fmla="*/ 1928 w 1310"/>
                <a:gd name="T91" fmla="*/ 1191 h 380"/>
                <a:gd name="T92" fmla="*/ 2254 w 1310"/>
                <a:gd name="T93" fmla="*/ 1006 h 380"/>
                <a:gd name="T94" fmla="*/ 2911 w 1310"/>
                <a:gd name="T95" fmla="*/ 979 h 380"/>
                <a:gd name="T96" fmla="*/ 2778 w 1310"/>
                <a:gd name="T97" fmla="*/ 1302 h 380"/>
                <a:gd name="T98" fmla="*/ 2598 w 1310"/>
                <a:gd name="T99" fmla="*/ 1611 h 380"/>
                <a:gd name="T100" fmla="*/ 2709 w 1310"/>
                <a:gd name="T101" fmla="*/ 1588 h 380"/>
                <a:gd name="T102" fmla="*/ 2726 w 1310"/>
                <a:gd name="T103" fmla="*/ 1592 h 380"/>
                <a:gd name="T104" fmla="*/ 2831 w 1310"/>
                <a:gd name="T105" fmla="*/ 1310 h 380"/>
                <a:gd name="T106" fmla="*/ 3196 w 1310"/>
                <a:gd name="T107" fmla="*/ 966 h 380"/>
                <a:gd name="T108" fmla="*/ 3901 w 1310"/>
                <a:gd name="T109" fmla="*/ 517 h 380"/>
                <a:gd name="T110" fmla="*/ 4359 w 1310"/>
                <a:gd name="T111" fmla="*/ 477 h 380"/>
                <a:gd name="T112" fmla="*/ 5095 w 1310"/>
                <a:gd name="T113" fmla="*/ 313 h 380"/>
                <a:gd name="T114" fmla="*/ 5347 w 1310"/>
                <a:gd name="T115" fmla="*/ 288 h 380"/>
                <a:gd name="T116" fmla="*/ 5620 w 1310"/>
                <a:gd name="T117" fmla="*/ 155 h 38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310" h="380">
                  <a:moveTo>
                    <a:pt x="1291" y="1"/>
                  </a:moveTo>
                  <a:cubicBezTo>
                    <a:pt x="1290" y="1"/>
                    <a:pt x="1289" y="1"/>
                    <a:pt x="1287" y="0"/>
                  </a:cubicBezTo>
                  <a:cubicBezTo>
                    <a:pt x="1287" y="1"/>
                    <a:pt x="1287" y="1"/>
                    <a:pt x="1286" y="1"/>
                  </a:cubicBezTo>
                  <a:cubicBezTo>
                    <a:pt x="1286" y="1"/>
                    <a:pt x="1287" y="1"/>
                    <a:pt x="1287" y="0"/>
                  </a:cubicBezTo>
                  <a:cubicBezTo>
                    <a:pt x="1277" y="0"/>
                    <a:pt x="1266" y="1"/>
                    <a:pt x="1258" y="8"/>
                  </a:cubicBezTo>
                  <a:cubicBezTo>
                    <a:pt x="1252" y="14"/>
                    <a:pt x="1251" y="22"/>
                    <a:pt x="1251" y="28"/>
                  </a:cubicBezTo>
                  <a:cubicBezTo>
                    <a:pt x="1251" y="32"/>
                    <a:pt x="1251" y="35"/>
                    <a:pt x="1252" y="38"/>
                  </a:cubicBezTo>
                  <a:cubicBezTo>
                    <a:pt x="1252" y="40"/>
                    <a:pt x="1250" y="41"/>
                    <a:pt x="1249" y="39"/>
                  </a:cubicBezTo>
                  <a:cubicBezTo>
                    <a:pt x="1249" y="38"/>
                    <a:pt x="1248" y="37"/>
                    <a:pt x="1247" y="36"/>
                  </a:cubicBezTo>
                  <a:cubicBezTo>
                    <a:pt x="1243" y="27"/>
                    <a:pt x="1237" y="16"/>
                    <a:pt x="1223" y="13"/>
                  </a:cubicBezTo>
                  <a:cubicBezTo>
                    <a:pt x="1213" y="11"/>
                    <a:pt x="1199" y="10"/>
                    <a:pt x="1190" y="19"/>
                  </a:cubicBezTo>
                  <a:cubicBezTo>
                    <a:pt x="1186" y="24"/>
                    <a:pt x="1184" y="29"/>
                    <a:pt x="1184" y="35"/>
                  </a:cubicBezTo>
                  <a:cubicBezTo>
                    <a:pt x="1184" y="41"/>
                    <a:pt x="1186" y="48"/>
                    <a:pt x="1188" y="54"/>
                  </a:cubicBezTo>
                  <a:cubicBezTo>
                    <a:pt x="1188" y="56"/>
                    <a:pt x="1185" y="56"/>
                    <a:pt x="1184" y="55"/>
                  </a:cubicBezTo>
                  <a:cubicBezTo>
                    <a:pt x="1184" y="54"/>
                    <a:pt x="1183" y="53"/>
                    <a:pt x="1182" y="52"/>
                  </a:cubicBezTo>
                  <a:cubicBezTo>
                    <a:pt x="1175" y="41"/>
                    <a:pt x="1168" y="32"/>
                    <a:pt x="1159" y="31"/>
                  </a:cubicBezTo>
                  <a:cubicBezTo>
                    <a:pt x="1155" y="31"/>
                    <a:pt x="1143" y="30"/>
                    <a:pt x="1136" y="38"/>
                  </a:cubicBezTo>
                  <a:cubicBezTo>
                    <a:pt x="1132" y="43"/>
                    <a:pt x="1131" y="48"/>
                    <a:pt x="1131" y="53"/>
                  </a:cubicBezTo>
                  <a:cubicBezTo>
                    <a:pt x="1131" y="57"/>
                    <a:pt x="1131" y="60"/>
                    <a:pt x="1132" y="63"/>
                  </a:cubicBezTo>
                  <a:cubicBezTo>
                    <a:pt x="1132" y="65"/>
                    <a:pt x="1134" y="73"/>
                    <a:pt x="1128" y="70"/>
                  </a:cubicBezTo>
                  <a:cubicBezTo>
                    <a:pt x="1127" y="70"/>
                    <a:pt x="1126" y="69"/>
                    <a:pt x="1125" y="68"/>
                  </a:cubicBezTo>
                  <a:cubicBezTo>
                    <a:pt x="1115" y="62"/>
                    <a:pt x="1093" y="48"/>
                    <a:pt x="1076" y="75"/>
                  </a:cubicBezTo>
                  <a:cubicBezTo>
                    <a:pt x="1067" y="90"/>
                    <a:pt x="1075" y="102"/>
                    <a:pt x="1080" y="110"/>
                  </a:cubicBezTo>
                  <a:cubicBezTo>
                    <a:pt x="1086" y="118"/>
                    <a:pt x="1087" y="120"/>
                    <a:pt x="1082" y="127"/>
                  </a:cubicBezTo>
                  <a:cubicBezTo>
                    <a:pt x="1076" y="136"/>
                    <a:pt x="1045" y="115"/>
                    <a:pt x="1030" y="104"/>
                  </a:cubicBezTo>
                  <a:cubicBezTo>
                    <a:pt x="1018" y="96"/>
                    <a:pt x="1007" y="89"/>
                    <a:pt x="999" y="86"/>
                  </a:cubicBezTo>
                  <a:cubicBezTo>
                    <a:pt x="992" y="83"/>
                    <a:pt x="992" y="83"/>
                    <a:pt x="992" y="83"/>
                  </a:cubicBezTo>
                  <a:cubicBezTo>
                    <a:pt x="982" y="79"/>
                    <a:pt x="976" y="77"/>
                    <a:pt x="960" y="81"/>
                  </a:cubicBezTo>
                  <a:cubicBezTo>
                    <a:pt x="951" y="83"/>
                    <a:pt x="943" y="90"/>
                    <a:pt x="936" y="97"/>
                  </a:cubicBezTo>
                  <a:cubicBezTo>
                    <a:pt x="932" y="101"/>
                    <a:pt x="926" y="107"/>
                    <a:pt x="923" y="107"/>
                  </a:cubicBezTo>
                  <a:cubicBezTo>
                    <a:pt x="920" y="107"/>
                    <a:pt x="915" y="104"/>
                    <a:pt x="910" y="101"/>
                  </a:cubicBezTo>
                  <a:cubicBezTo>
                    <a:pt x="903" y="98"/>
                    <a:pt x="895" y="93"/>
                    <a:pt x="886" y="93"/>
                  </a:cubicBezTo>
                  <a:cubicBezTo>
                    <a:pt x="858" y="93"/>
                    <a:pt x="850" y="107"/>
                    <a:pt x="843" y="119"/>
                  </a:cubicBezTo>
                  <a:cubicBezTo>
                    <a:pt x="841" y="124"/>
                    <a:pt x="838" y="128"/>
                    <a:pt x="834" y="133"/>
                  </a:cubicBezTo>
                  <a:cubicBezTo>
                    <a:pt x="828" y="141"/>
                    <a:pt x="825" y="140"/>
                    <a:pt x="815" y="136"/>
                  </a:cubicBezTo>
                  <a:cubicBezTo>
                    <a:pt x="806" y="133"/>
                    <a:pt x="792" y="127"/>
                    <a:pt x="777" y="137"/>
                  </a:cubicBezTo>
                  <a:cubicBezTo>
                    <a:pt x="768" y="143"/>
                    <a:pt x="763" y="149"/>
                    <a:pt x="759" y="156"/>
                  </a:cubicBezTo>
                  <a:cubicBezTo>
                    <a:pt x="756" y="161"/>
                    <a:pt x="751" y="161"/>
                    <a:pt x="750" y="158"/>
                  </a:cubicBezTo>
                  <a:cubicBezTo>
                    <a:pt x="749" y="154"/>
                    <a:pt x="748" y="149"/>
                    <a:pt x="747" y="144"/>
                  </a:cubicBezTo>
                  <a:cubicBezTo>
                    <a:pt x="746" y="137"/>
                    <a:pt x="744" y="130"/>
                    <a:pt x="741" y="124"/>
                  </a:cubicBezTo>
                  <a:cubicBezTo>
                    <a:pt x="739" y="120"/>
                    <a:pt x="743" y="119"/>
                    <a:pt x="746" y="118"/>
                  </a:cubicBezTo>
                  <a:cubicBezTo>
                    <a:pt x="749" y="117"/>
                    <a:pt x="753" y="116"/>
                    <a:pt x="755" y="113"/>
                  </a:cubicBezTo>
                  <a:cubicBezTo>
                    <a:pt x="760" y="108"/>
                    <a:pt x="760" y="103"/>
                    <a:pt x="760" y="98"/>
                  </a:cubicBezTo>
                  <a:cubicBezTo>
                    <a:pt x="760" y="92"/>
                    <a:pt x="760" y="88"/>
                    <a:pt x="768" y="83"/>
                  </a:cubicBezTo>
                  <a:cubicBezTo>
                    <a:pt x="769" y="83"/>
                    <a:pt x="769" y="82"/>
                    <a:pt x="769" y="81"/>
                  </a:cubicBezTo>
                  <a:cubicBezTo>
                    <a:pt x="768" y="80"/>
                    <a:pt x="767" y="79"/>
                    <a:pt x="766" y="80"/>
                  </a:cubicBezTo>
                  <a:cubicBezTo>
                    <a:pt x="756" y="85"/>
                    <a:pt x="756" y="92"/>
                    <a:pt x="756" y="98"/>
                  </a:cubicBezTo>
                  <a:cubicBezTo>
                    <a:pt x="756" y="103"/>
                    <a:pt x="756" y="105"/>
                    <a:pt x="752" y="109"/>
                  </a:cubicBezTo>
                  <a:cubicBezTo>
                    <a:pt x="751" y="111"/>
                    <a:pt x="746" y="112"/>
                    <a:pt x="743" y="113"/>
                  </a:cubicBezTo>
                  <a:cubicBezTo>
                    <a:pt x="741" y="114"/>
                    <a:pt x="740" y="114"/>
                    <a:pt x="739" y="115"/>
                  </a:cubicBezTo>
                  <a:cubicBezTo>
                    <a:pt x="738" y="116"/>
                    <a:pt x="735" y="116"/>
                    <a:pt x="733" y="115"/>
                  </a:cubicBezTo>
                  <a:cubicBezTo>
                    <a:pt x="731" y="113"/>
                    <a:pt x="729" y="112"/>
                    <a:pt x="728" y="111"/>
                  </a:cubicBezTo>
                  <a:cubicBezTo>
                    <a:pt x="721" y="106"/>
                    <a:pt x="715" y="102"/>
                    <a:pt x="715" y="94"/>
                  </a:cubicBezTo>
                  <a:cubicBezTo>
                    <a:pt x="715" y="89"/>
                    <a:pt x="716" y="86"/>
                    <a:pt x="717" y="83"/>
                  </a:cubicBezTo>
                  <a:cubicBezTo>
                    <a:pt x="718" y="78"/>
                    <a:pt x="720" y="73"/>
                    <a:pt x="716" y="64"/>
                  </a:cubicBezTo>
                  <a:cubicBezTo>
                    <a:pt x="715" y="63"/>
                    <a:pt x="714" y="62"/>
                    <a:pt x="713" y="63"/>
                  </a:cubicBezTo>
                  <a:cubicBezTo>
                    <a:pt x="712" y="63"/>
                    <a:pt x="711" y="64"/>
                    <a:pt x="712" y="65"/>
                  </a:cubicBezTo>
                  <a:cubicBezTo>
                    <a:pt x="715" y="73"/>
                    <a:pt x="714" y="77"/>
                    <a:pt x="713" y="82"/>
                  </a:cubicBezTo>
                  <a:cubicBezTo>
                    <a:pt x="712" y="85"/>
                    <a:pt x="711" y="89"/>
                    <a:pt x="711" y="94"/>
                  </a:cubicBezTo>
                  <a:cubicBezTo>
                    <a:pt x="711" y="104"/>
                    <a:pt x="718" y="109"/>
                    <a:pt x="724" y="115"/>
                  </a:cubicBezTo>
                  <a:cubicBezTo>
                    <a:pt x="730" y="119"/>
                    <a:pt x="733" y="126"/>
                    <a:pt x="734" y="128"/>
                  </a:cubicBezTo>
                  <a:cubicBezTo>
                    <a:pt x="736" y="132"/>
                    <a:pt x="738" y="139"/>
                    <a:pt x="739" y="146"/>
                  </a:cubicBezTo>
                  <a:cubicBezTo>
                    <a:pt x="740" y="152"/>
                    <a:pt x="742" y="158"/>
                    <a:pt x="744" y="164"/>
                  </a:cubicBezTo>
                  <a:cubicBezTo>
                    <a:pt x="748" y="174"/>
                    <a:pt x="746" y="185"/>
                    <a:pt x="740" y="192"/>
                  </a:cubicBezTo>
                  <a:cubicBezTo>
                    <a:pt x="734" y="199"/>
                    <a:pt x="722" y="206"/>
                    <a:pt x="689" y="205"/>
                  </a:cubicBezTo>
                  <a:cubicBezTo>
                    <a:pt x="661" y="204"/>
                    <a:pt x="649" y="206"/>
                    <a:pt x="622" y="216"/>
                  </a:cubicBezTo>
                  <a:cubicBezTo>
                    <a:pt x="614" y="219"/>
                    <a:pt x="614" y="219"/>
                    <a:pt x="614" y="219"/>
                  </a:cubicBezTo>
                  <a:cubicBezTo>
                    <a:pt x="607" y="222"/>
                    <a:pt x="602" y="224"/>
                    <a:pt x="593" y="224"/>
                  </a:cubicBezTo>
                  <a:cubicBezTo>
                    <a:pt x="588" y="223"/>
                    <a:pt x="584" y="221"/>
                    <a:pt x="579" y="217"/>
                  </a:cubicBezTo>
                  <a:cubicBezTo>
                    <a:pt x="574" y="215"/>
                    <a:pt x="569" y="211"/>
                    <a:pt x="562" y="210"/>
                  </a:cubicBezTo>
                  <a:cubicBezTo>
                    <a:pt x="558" y="209"/>
                    <a:pt x="550" y="206"/>
                    <a:pt x="547" y="196"/>
                  </a:cubicBezTo>
                  <a:cubicBezTo>
                    <a:pt x="546" y="188"/>
                    <a:pt x="544" y="182"/>
                    <a:pt x="547" y="176"/>
                  </a:cubicBezTo>
                  <a:cubicBezTo>
                    <a:pt x="547" y="174"/>
                    <a:pt x="549" y="172"/>
                    <a:pt x="551" y="171"/>
                  </a:cubicBezTo>
                  <a:cubicBezTo>
                    <a:pt x="553" y="168"/>
                    <a:pt x="556" y="165"/>
                    <a:pt x="557" y="160"/>
                  </a:cubicBezTo>
                  <a:cubicBezTo>
                    <a:pt x="557" y="155"/>
                    <a:pt x="553" y="150"/>
                    <a:pt x="550" y="147"/>
                  </a:cubicBezTo>
                  <a:cubicBezTo>
                    <a:pt x="547" y="144"/>
                    <a:pt x="545" y="141"/>
                    <a:pt x="545" y="139"/>
                  </a:cubicBezTo>
                  <a:cubicBezTo>
                    <a:pt x="544" y="136"/>
                    <a:pt x="545" y="134"/>
                    <a:pt x="545" y="132"/>
                  </a:cubicBezTo>
                  <a:cubicBezTo>
                    <a:pt x="546" y="129"/>
                    <a:pt x="546" y="125"/>
                    <a:pt x="544" y="119"/>
                  </a:cubicBezTo>
                  <a:cubicBezTo>
                    <a:pt x="544" y="119"/>
                    <a:pt x="545" y="110"/>
                    <a:pt x="546" y="108"/>
                  </a:cubicBezTo>
                  <a:cubicBezTo>
                    <a:pt x="548" y="102"/>
                    <a:pt x="551" y="100"/>
                    <a:pt x="558" y="94"/>
                  </a:cubicBezTo>
                  <a:cubicBezTo>
                    <a:pt x="563" y="90"/>
                    <a:pt x="565" y="84"/>
                    <a:pt x="567" y="79"/>
                  </a:cubicBezTo>
                  <a:cubicBezTo>
                    <a:pt x="569" y="73"/>
                    <a:pt x="575" y="69"/>
                    <a:pt x="578" y="68"/>
                  </a:cubicBezTo>
                  <a:cubicBezTo>
                    <a:pt x="579" y="68"/>
                    <a:pt x="579" y="67"/>
                    <a:pt x="579" y="67"/>
                  </a:cubicBezTo>
                  <a:cubicBezTo>
                    <a:pt x="579" y="66"/>
                    <a:pt x="578" y="66"/>
                    <a:pt x="578" y="66"/>
                  </a:cubicBezTo>
                  <a:cubicBezTo>
                    <a:pt x="573" y="67"/>
                    <a:pt x="566" y="71"/>
                    <a:pt x="563" y="78"/>
                  </a:cubicBezTo>
                  <a:cubicBezTo>
                    <a:pt x="561" y="83"/>
                    <a:pt x="559" y="88"/>
                    <a:pt x="555" y="91"/>
                  </a:cubicBezTo>
                  <a:cubicBezTo>
                    <a:pt x="545" y="99"/>
                    <a:pt x="543" y="101"/>
                    <a:pt x="540" y="113"/>
                  </a:cubicBezTo>
                  <a:cubicBezTo>
                    <a:pt x="540" y="112"/>
                    <a:pt x="539" y="111"/>
                    <a:pt x="538" y="110"/>
                  </a:cubicBezTo>
                  <a:cubicBezTo>
                    <a:pt x="536" y="106"/>
                    <a:pt x="533" y="104"/>
                    <a:pt x="533" y="100"/>
                  </a:cubicBezTo>
                  <a:cubicBezTo>
                    <a:pt x="533" y="96"/>
                    <a:pt x="534" y="93"/>
                    <a:pt x="536" y="91"/>
                  </a:cubicBezTo>
                  <a:cubicBezTo>
                    <a:pt x="537" y="87"/>
                    <a:pt x="539" y="83"/>
                    <a:pt x="537" y="76"/>
                  </a:cubicBezTo>
                  <a:cubicBezTo>
                    <a:pt x="536" y="72"/>
                    <a:pt x="534" y="70"/>
                    <a:pt x="532" y="67"/>
                  </a:cubicBezTo>
                  <a:cubicBezTo>
                    <a:pt x="528" y="62"/>
                    <a:pt x="527" y="59"/>
                    <a:pt x="528" y="55"/>
                  </a:cubicBezTo>
                  <a:cubicBezTo>
                    <a:pt x="528" y="55"/>
                    <a:pt x="528" y="54"/>
                    <a:pt x="527" y="54"/>
                  </a:cubicBezTo>
                  <a:cubicBezTo>
                    <a:pt x="527" y="54"/>
                    <a:pt x="526" y="54"/>
                    <a:pt x="526" y="55"/>
                  </a:cubicBezTo>
                  <a:cubicBezTo>
                    <a:pt x="524" y="59"/>
                    <a:pt x="525" y="64"/>
                    <a:pt x="529" y="69"/>
                  </a:cubicBezTo>
                  <a:cubicBezTo>
                    <a:pt x="530" y="72"/>
                    <a:pt x="532" y="74"/>
                    <a:pt x="533" y="77"/>
                  </a:cubicBezTo>
                  <a:cubicBezTo>
                    <a:pt x="535" y="83"/>
                    <a:pt x="534" y="86"/>
                    <a:pt x="532" y="89"/>
                  </a:cubicBezTo>
                  <a:cubicBezTo>
                    <a:pt x="531" y="92"/>
                    <a:pt x="529" y="95"/>
                    <a:pt x="529" y="100"/>
                  </a:cubicBezTo>
                  <a:cubicBezTo>
                    <a:pt x="529" y="106"/>
                    <a:pt x="536" y="121"/>
                    <a:pt x="537" y="122"/>
                  </a:cubicBezTo>
                  <a:cubicBezTo>
                    <a:pt x="538" y="126"/>
                    <a:pt x="538" y="128"/>
                    <a:pt x="537" y="130"/>
                  </a:cubicBezTo>
                  <a:cubicBezTo>
                    <a:pt x="537" y="133"/>
                    <a:pt x="536" y="136"/>
                    <a:pt x="537" y="140"/>
                  </a:cubicBezTo>
                  <a:cubicBezTo>
                    <a:pt x="537" y="145"/>
                    <a:pt x="541" y="149"/>
                    <a:pt x="544" y="152"/>
                  </a:cubicBezTo>
                  <a:cubicBezTo>
                    <a:pt x="546" y="155"/>
                    <a:pt x="549" y="157"/>
                    <a:pt x="549" y="159"/>
                  </a:cubicBezTo>
                  <a:cubicBezTo>
                    <a:pt x="548" y="161"/>
                    <a:pt x="547" y="163"/>
                    <a:pt x="545" y="165"/>
                  </a:cubicBezTo>
                  <a:cubicBezTo>
                    <a:pt x="543" y="167"/>
                    <a:pt x="540" y="170"/>
                    <a:pt x="539" y="173"/>
                  </a:cubicBezTo>
                  <a:cubicBezTo>
                    <a:pt x="536" y="181"/>
                    <a:pt x="538" y="189"/>
                    <a:pt x="540" y="197"/>
                  </a:cubicBezTo>
                  <a:cubicBezTo>
                    <a:pt x="540" y="201"/>
                    <a:pt x="541" y="208"/>
                    <a:pt x="531" y="209"/>
                  </a:cubicBezTo>
                  <a:cubicBezTo>
                    <a:pt x="523" y="210"/>
                    <a:pt x="516" y="211"/>
                    <a:pt x="509" y="212"/>
                  </a:cubicBezTo>
                  <a:cubicBezTo>
                    <a:pt x="486" y="216"/>
                    <a:pt x="466" y="220"/>
                    <a:pt x="442" y="204"/>
                  </a:cubicBezTo>
                  <a:cubicBezTo>
                    <a:pt x="439" y="201"/>
                    <a:pt x="435" y="199"/>
                    <a:pt x="432" y="198"/>
                  </a:cubicBezTo>
                  <a:cubicBezTo>
                    <a:pt x="430" y="197"/>
                    <a:pt x="426" y="194"/>
                    <a:pt x="426" y="189"/>
                  </a:cubicBezTo>
                  <a:cubicBezTo>
                    <a:pt x="425" y="185"/>
                    <a:pt x="425" y="180"/>
                    <a:pt x="423" y="176"/>
                  </a:cubicBezTo>
                  <a:cubicBezTo>
                    <a:pt x="421" y="171"/>
                    <a:pt x="418" y="168"/>
                    <a:pt x="416" y="166"/>
                  </a:cubicBezTo>
                  <a:cubicBezTo>
                    <a:pt x="413" y="163"/>
                    <a:pt x="411" y="161"/>
                    <a:pt x="410" y="157"/>
                  </a:cubicBezTo>
                  <a:cubicBezTo>
                    <a:pt x="410" y="155"/>
                    <a:pt x="409" y="143"/>
                    <a:pt x="409" y="140"/>
                  </a:cubicBezTo>
                  <a:cubicBezTo>
                    <a:pt x="409" y="133"/>
                    <a:pt x="408" y="130"/>
                    <a:pt x="402" y="121"/>
                  </a:cubicBezTo>
                  <a:cubicBezTo>
                    <a:pt x="399" y="116"/>
                    <a:pt x="399" y="116"/>
                    <a:pt x="399" y="116"/>
                  </a:cubicBezTo>
                  <a:cubicBezTo>
                    <a:pt x="395" y="108"/>
                    <a:pt x="396" y="102"/>
                    <a:pt x="396" y="95"/>
                  </a:cubicBezTo>
                  <a:cubicBezTo>
                    <a:pt x="397" y="91"/>
                    <a:pt x="396" y="87"/>
                    <a:pt x="396" y="84"/>
                  </a:cubicBezTo>
                  <a:cubicBezTo>
                    <a:pt x="396" y="84"/>
                    <a:pt x="396" y="83"/>
                    <a:pt x="395" y="83"/>
                  </a:cubicBezTo>
                  <a:cubicBezTo>
                    <a:pt x="394" y="83"/>
                    <a:pt x="394" y="84"/>
                    <a:pt x="394" y="84"/>
                  </a:cubicBezTo>
                  <a:cubicBezTo>
                    <a:pt x="394" y="87"/>
                    <a:pt x="393" y="91"/>
                    <a:pt x="392" y="95"/>
                  </a:cubicBezTo>
                  <a:cubicBezTo>
                    <a:pt x="392" y="102"/>
                    <a:pt x="391" y="109"/>
                    <a:pt x="396" y="118"/>
                  </a:cubicBezTo>
                  <a:cubicBezTo>
                    <a:pt x="399" y="123"/>
                    <a:pt x="399" y="123"/>
                    <a:pt x="399" y="123"/>
                  </a:cubicBezTo>
                  <a:cubicBezTo>
                    <a:pt x="405" y="133"/>
                    <a:pt x="404" y="133"/>
                    <a:pt x="403" y="144"/>
                  </a:cubicBezTo>
                  <a:cubicBezTo>
                    <a:pt x="403" y="145"/>
                    <a:pt x="403" y="150"/>
                    <a:pt x="400" y="147"/>
                  </a:cubicBezTo>
                  <a:cubicBezTo>
                    <a:pt x="396" y="143"/>
                    <a:pt x="392" y="143"/>
                    <a:pt x="388" y="141"/>
                  </a:cubicBezTo>
                  <a:cubicBezTo>
                    <a:pt x="381" y="137"/>
                    <a:pt x="375" y="135"/>
                    <a:pt x="371" y="128"/>
                  </a:cubicBezTo>
                  <a:cubicBezTo>
                    <a:pt x="367" y="121"/>
                    <a:pt x="367" y="121"/>
                    <a:pt x="367" y="121"/>
                  </a:cubicBezTo>
                  <a:cubicBezTo>
                    <a:pt x="365" y="118"/>
                    <a:pt x="364" y="115"/>
                    <a:pt x="361" y="111"/>
                  </a:cubicBezTo>
                  <a:cubicBezTo>
                    <a:pt x="359" y="108"/>
                    <a:pt x="356" y="105"/>
                    <a:pt x="353" y="103"/>
                  </a:cubicBezTo>
                  <a:cubicBezTo>
                    <a:pt x="349" y="100"/>
                    <a:pt x="344" y="97"/>
                    <a:pt x="343" y="94"/>
                  </a:cubicBezTo>
                  <a:cubicBezTo>
                    <a:pt x="343" y="94"/>
                    <a:pt x="342" y="93"/>
                    <a:pt x="341" y="93"/>
                  </a:cubicBezTo>
                  <a:cubicBezTo>
                    <a:pt x="341" y="94"/>
                    <a:pt x="341" y="94"/>
                    <a:pt x="341" y="95"/>
                  </a:cubicBezTo>
                  <a:cubicBezTo>
                    <a:pt x="342" y="98"/>
                    <a:pt x="347" y="102"/>
                    <a:pt x="351" y="106"/>
                  </a:cubicBezTo>
                  <a:cubicBezTo>
                    <a:pt x="353" y="108"/>
                    <a:pt x="356" y="110"/>
                    <a:pt x="358" y="113"/>
                  </a:cubicBezTo>
                  <a:cubicBezTo>
                    <a:pt x="361" y="117"/>
                    <a:pt x="362" y="119"/>
                    <a:pt x="363" y="123"/>
                  </a:cubicBezTo>
                  <a:cubicBezTo>
                    <a:pt x="368" y="130"/>
                    <a:pt x="368" y="130"/>
                    <a:pt x="368" y="130"/>
                  </a:cubicBezTo>
                  <a:cubicBezTo>
                    <a:pt x="372" y="138"/>
                    <a:pt x="379" y="141"/>
                    <a:pt x="386" y="144"/>
                  </a:cubicBezTo>
                  <a:cubicBezTo>
                    <a:pt x="389" y="146"/>
                    <a:pt x="393" y="149"/>
                    <a:pt x="396" y="151"/>
                  </a:cubicBezTo>
                  <a:cubicBezTo>
                    <a:pt x="400" y="155"/>
                    <a:pt x="403" y="162"/>
                    <a:pt x="404" y="164"/>
                  </a:cubicBezTo>
                  <a:cubicBezTo>
                    <a:pt x="405" y="167"/>
                    <a:pt x="408" y="169"/>
                    <a:pt x="410" y="172"/>
                  </a:cubicBezTo>
                  <a:cubicBezTo>
                    <a:pt x="412" y="174"/>
                    <a:pt x="414" y="176"/>
                    <a:pt x="416" y="179"/>
                  </a:cubicBezTo>
                  <a:cubicBezTo>
                    <a:pt x="417" y="181"/>
                    <a:pt x="417" y="183"/>
                    <a:pt x="417" y="186"/>
                  </a:cubicBezTo>
                  <a:cubicBezTo>
                    <a:pt x="418" y="187"/>
                    <a:pt x="417" y="192"/>
                    <a:pt x="412" y="191"/>
                  </a:cubicBezTo>
                  <a:cubicBezTo>
                    <a:pt x="394" y="187"/>
                    <a:pt x="375" y="188"/>
                    <a:pt x="357" y="190"/>
                  </a:cubicBezTo>
                  <a:cubicBezTo>
                    <a:pt x="351" y="190"/>
                    <a:pt x="351" y="190"/>
                    <a:pt x="351" y="190"/>
                  </a:cubicBezTo>
                  <a:cubicBezTo>
                    <a:pt x="349" y="190"/>
                    <a:pt x="305" y="194"/>
                    <a:pt x="285" y="183"/>
                  </a:cubicBezTo>
                  <a:cubicBezTo>
                    <a:pt x="278" y="179"/>
                    <a:pt x="278" y="179"/>
                    <a:pt x="278" y="179"/>
                  </a:cubicBezTo>
                  <a:cubicBezTo>
                    <a:pt x="268" y="174"/>
                    <a:pt x="261" y="170"/>
                    <a:pt x="251" y="168"/>
                  </a:cubicBezTo>
                  <a:cubicBezTo>
                    <a:pt x="242" y="167"/>
                    <a:pt x="239" y="164"/>
                    <a:pt x="237" y="162"/>
                  </a:cubicBezTo>
                  <a:cubicBezTo>
                    <a:pt x="235" y="161"/>
                    <a:pt x="233" y="160"/>
                    <a:pt x="232" y="158"/>
                  </a:cubicBezTo>
                  <a:cubicBezTo>
                    <a:pt x="230" y="156"/>
                    <a:pt x="230" y="153"/>
                    <a:pt x="229" y="149"/>
                  </a:cubicBezTo>
                  <a:cubicBezTo>
                    <a:pt x="228" y="146"/>
                    <a:pt x="227" y="142"/>
                    <a:pt x="225" y="139"/>
                  </a:cubicBezTo>
                  <a:cubicBezTo>
                    <a:pt x="225" y="139"/>
                    <a:pt x="225" y="135"/>
                    <a:pt x="225" y="134"/>
                  </a:cubicBezTo>
                  <a:cubicBezTo>
                    <a:pt x="227" y="133"/>
                    <a:pt x="229" y="132"/>
                    <a:pt x="230" y="129"/>
                  </a:cubicBezTo>
                  <a:cubicBezTo>
                    <a:pt x="232" y="125"/>
                    <a:pt x="233" y="111"/>
                    <a:pt x="233" y="111"/>
                  </a:cubicBezTo>
                  <a:cubicBezTo>
                    <a:pt x="234" y="111"/>
                    <a:pt x="233" y="110"/>
                    <a:pt x="233" y="110"/>
                  </a:cubicBezTo>
                  <a:cubicBezTo>
                    <a:pt x="232" y="110"/>
                    <a:pt x="232" y="110"/>
                    <a:pt x="232" y="111"/>
                  </a:cubicBezTo>
                  <a:cubicBezTo>
                    <a:pt x="232" y="111"/>
                    <a:pt x="229" y="124"/>
                    <a:pt x="227" y="128"/>
                  </a:cubicBezTo>
                  <a:cubicBezTo>
                    <a:pt x="226" y="129"/>
                    <a:pt x="225" y="130"/>
                    <a:pt x="223" y="131"/>
                  </a:cubicBezTo>
                  <a:cubicBezTo>
                    <a:pt x="219" y="132"/>
                    <a:pt x="215" y="129"/>
                    <a:pt x="215" y="129"/>
                  </a:cubicBezTo>
                  <a:cubicBezTo>
                    <a:pt x="211" y="125"/>
                    <a:pt x="207" y="121"/>
                    <a:pt x="205" y="116"/>
                  </a:cubicBezTo>
                  <a:cubicBezTo>
                    <a:pt x="204" y="110"/>
                    <a:pt x="205" y="102"/>
                    <a:pt x="205" y="99"/>
                  </a:cubicBezTo>
                  <a:cubicBezTo>
                    <a:pt x="205" y="98"/>
                    <a:pt x="205" y="98"/>
                    <a:pt x="205" y="98"/>
                  </a:cubicBezTo>
                  <a:cubicBezTo>
                    <a:pt x="205" y="97"/>
                    <a:pt x="205" y="97"/>
                    <a:pt x="205" y="97"/>
                  </a:cubicBezTo>
                  <a:cubicBezTo>
                    <a:pt x="204" y="97"/>
                    <a:pt x="203" y="97"/>
                    <a:pt x="203" y="98"/>
                  </a:cubicBezTo>
                  <a:cubicBezTo>
                    <a:pt x="203" y="99"/>
                    <a:pt x="203" y="99"/>
                    <a:pt x="203" y="99"/>
                  </a:cubicBezTo>
                  <a:cubicBezTo>
                    <a:pt x="203" y="102"/>
                    <a:pt x="200" y="110"/>
                    <a:pt x="201" y="117"/>
                  </a:cubicBezTo>
                  <a:cubicBezTo>
                    <a:pt x="203" y="121"/>
                    <a:pt x="205" y="125"/>
                    <a:pt x="208" y="128"/>
                  </a:cubicBezTo>
                  <a:cubicBezTo>
                    <a:pt x="214" y="133"/>
                    <a:pt x="219" y="142"/>
                    <a:pt x="219" y="142"/>
                  </a:cubicBezTo>
                  <a:cubicBezTo>
                    <a:pt x="220" y="145"/>
                    <a:pt x="221" y="148"/>
                    <a:pt x="221" y="151"/>
                  </a:cubicBezTo>
                  <a:cubicBezTo>
                    <a:pt x="222" y="155"/>
                    <a:pt x="223" y="159"/>
                    <a:pt x="225" y="163"/>
                  </a:cubicBezTo>
                  <a:cubicBezTo>
                    <a:pt x="229" y="169"/>
                    <a:pt x="225" y="169"/>
                    <a:pt x="222" y="171"/>
                  </a:cubicBezTo>
                  <a:cubicBezTo>
                    <a:pt x="214" y="172"/>
                    <a:pt x="207" y="174"/>
                    <a:pt x="201" y="176"/>
                  </a:cubicBezTo>
                  <a:cubicBezTo>
                    <a:pt x="187" y="180"/>
                    <a:pt x="173" y="184"/>
                    <a:pt x="160" y="181"/>
                  </a:cubicBezTo>
                  <a:cubicBezTo>
                    <a:pt x="150" y="179"/>
                    <a:pt x="143" y="175"/>
                    <a:pt x="136" y="171"/>
                  </a:cubicBezTo>
                  <a:cubicBezTo>
                    <a:pt x="126" y="165"/>
                    <a:pt x="116" y="160"/>
                    <a:pt x="99" y="163"/>
                  </a:cubicBezTo>
                  <a:cubicBezTo>
                    <a:pt x="93" y="163"/>
                    <a:pt x="89" y="166"/>
                    <a:pt x="86" y="168"/>
                  </a:cubicBezTo>
                  <a:cubicBezTo>
                    <a:pt x="71" y="176"/>
                    <a:pt x="52" y="176"/>
                    <a:pt x="44" y="173"/>
                  </a:cubicBezTo>
                  <a:cubicBezTo>
                    <a:pt x="41" y="172"/>
                    <a:pt x="38" y="171"/>
                    <a:pt x="35" y="170"/>
                  </a:cubicBezTo>
                  <a:cubicBezTo>
                    <a:pt x="29" y="165"/>
                    <a:pt x="29" y="165"/>
                    <a:pt x="29" y="165"/>
                  </a:cubicBezTo>
                  <a:cubicBezTo>
                    <a:pt x="26" y="162"/>
                    <a:pt x="23" y="160"/>
                    <a:pt x="19" y="158"/>
                  </a:cubicBezTo>
                  <a:cubicBezTo>
                    <a:pt x="16" y="157"/>
                    <a:pt x="14" y="157"/>
                    <a:pt x="12" y="157"/>
                  </a:cubicBezTo>
                  <a:cubicBezTo>
                    <a:pt x="8" y="157"/>
                    <a:pt x="4" y="156"/>
                    <a:pt x="2" y="154"/>
                  </a:cubicBezTo>
                  <a:cubicBezTo>
                    <a:pt x="1" y="153"/>
                    <a:pt x="1" y="153"/>
                    <a:pt x="1" y="152"/>
                  </a:cubicBezTo>
                  <a:cubicBezTo>
                    <a:pt x="0" y="151"/>
                    <a:pt x="0" y="148"/>
                    <a:pt x="0" y="149"/>
                  </a:cubicBezTo>
                  <a:cubicBezTo>
                    <a:pt x="0" y="159"/>
                    <a:pt x="6" y="161"/>
                    <a:pt x="11" y="161"/>
                  </a:cubicBezTo>
                  <a:cubicBezTo>
                    <a:pt x="13" y="161"/>
                    <a:pt x="16" y="161"/>
                    <a:pt x="17" y="162"/>
                  </a:cubicBezTo>
                  <a:cubicBezTo>
                    <a:pt x="21" y="163"/>
                    <a:pt x="24" y="165"/>
                    <a:pt x="26" y="168"/>
                  </a:cubicBezTo>
                  <a:cubicBezTo>
                    <a:pt x="33" y="173"/>
                    <a:pt x="33" y="173"/>
                    <a:pt x="33" y="173"/>
                  </a:cubicBezTo>
                  <a:cubicBezTo>
                    <a:pt x="39" y="176"/>
                    <a:pt x="49" y="179"/>
                    <a:pt x="59" y="180"/>
                  </a:cubicBezTo>
                  <a:cubicBezTo>
                    <a:pt x="60" y="180"/>
                    <a:pt x="61" y="181"/>
                    <a:pt x="60" y="183"/>
                  </a:cubicBezTo>
                  <a:cubicBezTo>
                    <a:pt x="59" y="185"/>
                    <a:pt x="56" y="188"/>
                    <a:pt x="54" y="190"/>
                  </a:cubicBezTo>
                  <a:cubicBezTo>
                    <a:pt x="52" y="192"/>
                    <a:pt x="51" y="193"/>
                    <a:pt x="47" y="195"/>
                  </a:cubicBezTo>
                  <a:cubicBezTo>
                    <a:pt x="45" y="196"/>
                    <a:pt x="43" y="199"/>
                    <a:pt x="41" y="202"/>
                  </a:cubicBezTo>
                  <a:cubicBezTo>
                    <a:pt x="37" y="206"/>
                    <a:pt x="37" y="206"/>
                    <a:pt x="41" y="204"/>
                  </a:cubicBezTo>
                  <a:cubicBezTo>
                    <a:pt x="44" y="201"/>
                    <a:pt x="46" y="199"/>
                    <a:pt x="47" y="199"/>
                  </a:cubicBezTo>
                  <a:cubicBezTo>
                    <a:pt x="50" y="197"/>
                    <a:pt x="52" y="196"/>
                    <a:pt x="56" y="193"/>
                  </a:cubicBezTo>
                  <a:cubicBezTo>
                    <a:pt x="59" y="190"/>
                    <a:pt x="64" y="186"/>
                    <a:pt x="68" y="184"/>
                  </a:cubicBezTo>
                  <a:cubicBezTo>
                    <a:pt x="70" y="183"/>
                    <a:pt x="81" y="180"/>
                    <a:pt x="83" y="179"/>
                  </a:cubicBezTo>
                  <a:cubicBezTo>
                    <a:pt x="85" y="178"/>
                    <a:pt x="88" y="176"/>
                    <a:pt x="90" y="175"/>
                  </a:cubicBezTo>
                  <a:cubicBezTo>
                    <a:pt x="93" y="173"/>
                    <a:pt x="96" y="171"/>
                    <a:pt x="100" y="170"/>
                  </a:cubicBezTo>
                  <a:cubicBezTo>
                    <a:pt x="114" y="168"/>
                    <a:pt x="122" y="173"/>
                    <a:pt x="132" y="178"/>
                  </a:cubicBezTo>
                  <a:cubicBezTo>
                    <a:pt x="139" y="182"/>
                    <a:pt x="147" y="187"/>
                    <a:pt x="158" y="189"/>
                  </a:cubicBezTo>
                  <a:cubicBezTo>
                    <a:pt x="174" y="192"/>
                    <a:pt x="188" y="188"/>
                    <a:pt x="203" y="184"/>
                  </a:cubicBezTo>
                  <a:cubicBezTo>
                    <a:pt x="206" y="183"/>
                    <a:pt x="208" y="182"/>
                    <a:pt x="211" y="181"/>
                  </a:cubicBezTo>
                  <a:cubicBezTo>
                    <a:pt x="213" y="181"/>
                    <a:pt x="215" y="183"/>
                    <a:pt x="214" y="184"/>
                  </a:cubicBezTo>
                  <a:cubicBezTo>
                    <a:pt x="212" y="186"/>
                    <a:pt x="210" y="188"/>
                    <a:pt x="208" y="190"/>
                  </a:cubicBezTo>
                  <a:cubicBezTo>
                    <a:pt x="202" y="195"/>
                    <a:pt x="194" y="196"/>
                    <a:pt x="186" y="198"/>
                  </a:cubicBezTo>
                  <a:cubicBezTo>
                    <a:pt x="176" y="199"/>
                    <a:pt x="166" y="201"/>
                    <a:pt x="158" y="209"/>
                  </a:cubicBezTo>
                  <a:cubicBezTo>
                    <a:pt x="153" y="214"/>
                    <a:pt x="149" y="220"/>
                    <a:pt x="146" y="226"/>
                  </a:cubicBezTo>
                  <a:cubicBezTo>
                    <a:pt x="143" y="232"/>
                    <a:pt x="140" y="236"/>
                    <a:pt x="136" y="240"/>
                  </a:cubicBezTo>
                  <a:cubicBezTo>
                    <a:pt x="135" y="241"/>
                    <a:pt x="131" y="247"/>
                    <a:pt x="128" y="249"/>
                  </a:cubicBezTo>
                  <a:cubicBezTo>
                    <a:pt x="124" y="250"/>
                    <a:pt x="120" y="251"/>
                    <a:pt x="115" y="252"/>
                  </a:cubicBezTo>
                  <a:cubicBezTo>
                    <a:pt x="105" y="255"/>
                    <a:pt x="91" y="259"/>
                    <a:pt x="88" y="264"/>
                  </a:cubicBezTo>
                  <a:cubicBezTo>
                    <a:pt x="88" y="264"/>
                    <a:pt x="88" y="265"/>
                    <a:pt x="88" y="265"/>
                  </a:cubicBezTo>
                  <a:cubicBezTo>
                    <a:pt x="89" y="265"/>
                    <a:pt x="89" y="265"/>
                    <a:pt x="90" y="265"/>
                  </a:cubicBezTo>
                  <a:cubicBezTo>
                    <a:pt x="92" y="261"/>
                    <a:pt x="106" y="259"/>
                    <a:pt x="116" y="256"/>
                  </a:cubicBezTo>
                  <a:cubicBezTo>
                    <a:pt x="121" y="255"/>
                    <a:pt x="127" y="255"/>
                    <a:pt x="131" y="253"/>
                  </a:cubicBezTo>
                  <a:cubicBezTo>
                    <a:pt x="132" y="253"/>
                    <a:pt x="133" y="252"/>
                    <a:pt x="135" y="251"/>
                  </a:cubicBezTo>
                  <a:cubicBezTo>
                    <a:pt x="134" y="253"/>
                    <a:pt x="134" y="255"/>
                    <a:pt x="134" y="257"/>
                  </a:cubicBezTo>
                  <a:cubicBezTo>
                    <a:pt x="134" y="260"/>
                    <a:pt x="133" y="261"/>
                    <a:pt x="132" y="264"/>
                  </a:cubicBezTo>
                  <a:cubicBezTo>
                    <a:pt x="132" y="265"/>
                    <a:pt x="131" y="266"/>
                    <a:pt x="130" y="268"/>
                  </a:cubicBezTo>
                  <a:cubicBezTo>
                    <a:pt x="128" y="270"/>
                    <a:pt x="127" y="272"/>
                    <a:pt x="126" y="275"/>
                  </a:cubicBezTo>
                  <a:cubicBezTo>
                    <a:pt x="126" y="278"/>
                    <a:pt x="127" y="281"/>
                    <a:pt x="128" y="283"/>
                  </a:cubicBezTo>
                  <a:cubicBezTo>
                    <a:pt x="129" y="285"/>
                    <a:pt x="130" y="286"/>
                    <a:pt x="130" y="288"/>
                  </a:cubicBezTo>
                  <a:cubicBezTo>
                    <a:pt x="129" y="295"/>
                    <a:pt x="125" y="300"/>
                    <a:pt x="121" y="305"/>
                  </a:cubicBezTo>
                  <a:cubicBezTo>
                    <a:pt x="115" y="312"/>
                    <a:pt x="115" y="312"/>
                    <a:pt x="115" y="312"/>
                  </a:cubicBezTo>
                  <a:cubicBezTo>
                    <a:pt x="113" y="315"/>
                    <a:pt x="111" y="321"/>
                    <a:pt x="110" y="323"/>
                  </a:cubicBezTo>
                  <a:cubicBezTo>
                    <a:pt x="110" y="324"/>
                    <a:pt x="109" y="326"/>
                    <a:pt x="108" y="327"/>
                  </a:cubicBezTo>
                  <a:cubicBezTo>
                    <a:pt x="108" y="328"/>
                    <a:pt x="108" y="328"/>
                    <a:pt x="108" y="329"/>
                  </a:cubicBezTo>
                  <a:cubicBezTo>
                    <a:pt x="109" y="329"/>
                    <a:pt x="109" y="329"/>
                    <a:pt x="110" y="328"/>
                  </a:cubicBezTo>
                  <a:cubicBezTo>
                    <a:pt x="111" y="327"/>
                    <a:pt x="111" y="325"/>
                    <a:pt x="112" y="323"/>
                  </a:cubicBezTo>
                  <a:cubicBezTo>
                    <a:pt x="113" y="322"/>
                    <a:pt x="117" y="317"/>
                    <a:pt x="119" y="314"/>
                  </a:cubicBezTo>
                  <a:cubicBezTo>
                    <a:pt x="124" y="308"/>
                    <a:pt x="124" y="308"/>
                    <a:pt x="124" y="308"/>
                  </a:cubicBezTo>
                  <a:cubicBezTo>
                    <a:pt x="129" y="302"/>
                    <a:pt x="133" y="297"/>
                    <a:pt x="134" y="288"/>
                  </a:cubicBezTo>
                  <a:cubicBezTo>
                    <a:pt x="134" y="285"/>
                    <a:pt x="133" y="283"/>
                    <a:pt x="132" y="281"/>
                  </a:cubicBezTo>
                  <a:cubicBezTo>
                    <a:pt x="131" y="279"/>
                    <a:pt x="130" y="278"/>
                    <a:pt x="130" y="276"/>
                  </a:cubicBezTo>
                  <a:cubicBezTo>
                    <a:pt x="131" y="274"/>
                    <a:pt x="132" y="272"/>
                    <a:pt x="133" y="270"/>
                  </a:cubicBezTo>
                  <a:cubicBezTo>
                    <a:pt x="134" y="269"/>
                    <a:pt x="137" y="265"/>
                    <a:pt x="137" y="263"/>
                  </a:cubicBezTo>
                  <a:cubicBezTo>
                    <a:pt x="138" y="261"/>
                    <a:pt x="139" y="252"/>
                    <a:pt x="143" y="244"/>
                  </a:cubicBezTo>
                  <a:cubicBezTo>
                    <a:pt x="146" y="237"/>
                    <a:pt x="151" y="233"/>
                    <a:pt x="152" y="230"/>
                  </a:cubicBezTo>
                  <a:cubicBezTo>
                    <a:pt x="156" y="225"/>
                    <a:pt x="159" y="219"/>
                    <a:pt x="163" y="215"/>
                  </a:cubicBezTo>
                  <a:cubicBezTo>
                    <a:pt x="170" y="209"/>
                    <a:pt x="178" y="207"/>
                    <a:pt x="187" y="206"/>
                  </a:cubicBezTo>
                  <a:cubicBezTo>
                    <a:pt x="196" y="204"/>
                    <a:pt x="205" y="203"/>
                    <a:pt x="213" y="197"/>
                  </a:cubicBezTo>
                  <a:cubicBezTo>
                    <a:pt x="218" y="193"/>
                    <a:pt x="221" y="189"/>
                    <a:pt x="224" y="185"/>
                  </a:cubicBezTo>
                  <a:cubicBezTo>
                    <a:pt x="225" y="183"/>
                    <a:pt x="227" y="181"/>
                    <a:pt x="234" y="180"/>
                  </a:cubicBezTo>
                  <a:cubicBezTo>
                    <a:pt x="251" y="178"/>
                    <a:pt x="258" y="182"/>
                    <a:pt x="272" y="190"/>
                  </a:cubicBezTo>
                  <a:cubicBezTo>
                    <a:pt x="279" y="194"/>
                    <a:pt x="279" y="194"/>
                    <a:pt x="279" y="194"/>
                  </a:cubicBezTo>
                  <a:cubicBezTo>
                    <a:pt x="302" y="206"/>
                    <a:pt x="351" y="206"/>
                    <a:pt x="353" y="206"/>
                  </a:cubicBezTo>
                  <a:cubicBezTo>
                    <a:pt x="359" y="206"/>
                    <a:pt x="359" y="206"/>
                    <a:pt x="359" y="206"/>
                  </a:cubicBezTo>
                  <a:cubicBezTo>
                    <a:pt x="385" y="204"/>
                    <a:pt x="410" y="202"/>
                    <a:pt x="433" y="217"/>
                  </a:cubicBezTo>
                  <a:cubicBezTo>
                    <a:pt x="443" y="223"/>
                    <a:pt x="451" y="227"/>
                    <a:pt x="460" y="229"/>
                  </a:cubicBezTo>
                  <a:cubicBezTo>
                    <a:pt x="465" y="230"/>
                    <a:pt x="463" y="234"/>
                    <a:pt x="462" y="235"/>
                  </a:cubicBezTo>
                  <a:cubicBezTo>
                    <a:pt x="461" y="237"/>
                    <a:pt x="460" y="238"/>
                    <a:pt x="458" y="239"/>
                  </a:cubicBezTo>
                  <a:cubicBezTo>
                    <a:pt x="456" y="241"/>
                    <a:pt x="454" y="242"/>
                    <a:pt x="451" y="243"/>
                  </a:cubicBezTo>
                  <a:cubicBezTo>
                    <a:pt x="448" y="245"/>
                    <a:pt x="444" y="247"/>
                    <a:pt x="440" y="252"/>
                  </a:cubicBezTo>
                  <a:cubicBezTo>
                    <a:pt x="436" y="257"/>
                    <a:pt x="434" y="262"/>
                    <a:pt x="431" y="267"/>
                  </a:cubicBezTo>
                  <a:cubicBezTo>
                    <a:pt x="428" y="274"/>
                    <a:pt x="425" y="280"/>
                    <a:pt x="417" y="285"/>
                  </a:cubicBezTo>
                  <a:cubicBezTo>
                    <a:pt x="414" y="287"/>
                    <a:pt x="411" y="289"/>
                    <a:pt x="409" y="291"/>
                  </a:cubicBezTo>
                  <a:cubicBezTo>
                    <a:pt x="401" y="297"/>
                    <a:pt x="396" y="308"/>
                    <a:pt x="393" y="313"/>
                  </a:cubicBezTo>
                  <a:cubicBezTo>
                    <a:pt x="390" y="318"/>
                    <a:pt x="379" y="325"/>
                    <a:pt x="369" y="328"/>
                  </a:cubicBezTo>
                  <a:cubicBezTo>
                    <a:pt x="363" y="330"/>
                    <a:pt x="354" y="333"/>
                    <a:pt x="351" y="335"/>
                  </a:cubicBezTo>
                  <a:cubicBezTo>
                    <a:pt x="351" y="335"/>
                    <a:pt x="350" y="336"/>
                    <a:pt x="351" y="336"/>
                  </a:cubicBezTo>
                  <a:cubicBezTo>
                    <a:pt x="351" y="337"/>
                    <a:pt x="352" y="337"/>
                    <a:pt x="352" y="336"/>
                  </a:cubicBezTo>
                  <a:cubicBezTo>
                    <a:pt x="355" y="335"/>
                    <a:pt x="365" y="334"/>
                    <a:pt x="371" y="332"/>
                  </a:cubicBezTo>
                  <a:cubicBezTo>
                    <a:pt x="380" y="329"/>
                    <a:pt x="390" y="326"/>
                    <a:pt x="397" y="316"/>
                  </a:cubicBezTo>
                  <a:cubicBezTo>
                    <a:pt x="398" y="314"/>
                    <a:pt x="398" y="314"/>
                    <a:pt x="398" y="314"/>
                  </a:cubicBezTo>
                  <a:cubicBezTo>
                    <a:pt x="397" y="321"/>
                    <a:pt x="398" y="332"/>
                    <a:pt x="400" y="335"/>
                  </a:cubicBezTo>
                  <a:cubicBezTo>
                    <a:pt x="400" y="336"/>
                    <a:pt x="401" y="336"/>
                    <a:pt x="401" y="336"/>
                  </a:cubicBezTo>
                  <a:cubicBezTo>
                    <a:pt x="402" y="335"/>
                    <a:pt x="402" y="335"/>
                    <a:pt x="402" y="334"/>
                  </a:cubicBezTo>
                  <a:cubicBezTo>
                    <a:pt x="400" y="331"/>
                    <a:pt x="402" y="308"/>
                    <a:pt x="407" y="303"/>
                  </a:cubicBezTo>
                  <a:cubicBezTo>
                    <a:pt x="410" y="299"/>
                    <a:pt x="415" y="296"/>
                    <a:pt x="422" y="291"/>
                  </a:cubicBezTo>
                  <a:cubicBezTo>
                    <a:pt x="431" y="285"/>
                    <a:pt x="435" y="278"/>
                    <a:pt x="438" y="270"/>
                  </a:cubicBezTo>
                  <a:cubicBezTo>
                    <a:pt x="441" y="266"/>
                    <a:pt x="443" y="261"/>
                    <a:pt x="447" y="257"/>
                  </a:cubicBezTo>
                  <a:cubicBezTo>
                    <a:pt x="449" y="254"/>
                    <a:pt x="452" y="252"/>
                    <a:pt x="455" y="251"/>
                  </a:cubicBezTo>
                  <a:cubicBezTo>
                    <a:pt x="458" y="249"/>
                    <a:pt x="460" y="248"/>
                    <a:pt x="463" y="246"/>
                  </a:cubicBezTo>
                  <a:cubicBezTo>
                    <a:pt x="467" y="243"/>
                    <a:pt x="470" y="239"/>
                    <a:pt x="472" y="236"/>
                  </a:cubicBezTo>
                  <a:cubicBezTo>
                    <a:pt x="474" y="231"/>
                    <a:pt x="478" y="232"/>
                    <a:pt x="480" y="232"/>
                  </a:cubicBezTo>
                  <a:cubicBezTo>
                    <a:pt x="491" y="232"/>
                    <a:pt x="501" y="230"/>
                    <a:pt x="512" y="228"/>
                  </a:cubicBezTo>
                  <a:cubicBezTo>
                    <a:pt x="527" y="225"/>
                    <a:pt x="543" y="223"/>
                    <a:pt x="560" y="226"/>
                  </a:cubicBezTo>
                  <a:cubicBezTo>
                    <a:pt x="563" y="227"/>
                    <a:pt x="566" y="229"/>
                    <a:pt x="570" y="231"/>
                  </a:cubicBezTo>
                  <a:cubicBezTo>
                    <a:pt x="576" y="234"/>
                    <a:pt x="582" y="239"/>
                    <a:pt x="592" y="239"/>
                  </a:cubicBezTo>
                  <a:cubicBezTo>
                    <a:pt x="604" y="240"/>
                    <a:pt x="612" y="237"/>
                    <a:pt x="620" y="234"/>
                  </a:cubicBezTo>
                  <a:cubicBezTo>
                    <a:pt x="628" y="231"/>
                    <a:pt x="628" y="231"/>
                    <a:pt x="628" y="231"/>
                  </a:cubicBezTo>
                  <a:cubicBezTo>
                    <a:pt x="642" y="226"/>
                    <a:pt x="651" y="223"/>
                    <a:pt x="661" y="222"/>
                  </a:cubicBezTo>
                  <a:cubicBezTo>
                    <a:pt x="669" y="220"/>
                    <a:pt x="671" y="226"/>
                    <a:pt x="672" y="228"/>
                  </a:cubicBezTo>
                  <a:cubicBezTo>
                    <a:pt x="672" y="239"/>
                    <a:pt x="667" y="245"/>
                    <a:pt x="657" y="257"/>
                  </a:cubicBezTo>
                  <a:cubicBezTo>
                    <a:pt x="652" y="263"/>
                    <a:pt x="651" y="265"/>
                    <a:pt x="650" y="269"/>
                  </a:cubicBezTo>
                  <a:cubicBezTo>
                    <a:pt x="648" y="275"/>
                    <a:pt x="648" y="275"/>
                    <a:pt x="648" y="275"/>
                  </a:cubicBezTo>
                  <a:cubicBezTo>
                    <a:pt x="645" y="283"/>
                    <a:pt x="644" y="285"/>
                    <a:pt x="637" y="291"/>
                  </a:cubicBezTo>
                  <a:cubicBezTo>
                    <a:pt x="631" y="295"/>
                    <a:pt x="631" y="295"/>
                    <a:pt x="631" y="295"/>
                  </a:cubicBezTo>
                  <a:cubicBezTo>
                    <a:pt x="628" y="297"/>
                    <a:pt x="623" y="300"/>
                    <a:pt x="620" y="304"/>
                  </a:cubicBezTo>
                  <a:cubicBezTo>
                    <a:pt x="616" y="309"/>
                    <a:pt x="616" y="315"/>
                    <a:pt x="615" y="321"/>
                  </a:cubicBezTo>
                  <a:cubicBezTo>
                    <a:pt x="615" y="324"/>
                    <a:pt x="614" y="327"/>
                    <a:pt x="613" y="330"/>
                  </a:cubicBezTo>
                  <a:cubicBezTo>
                    <a:pt x="612" y="335"/>
                    <a:pt x="603" y="341"/>
                    <a:pt x="601" y="343"/>
                  </a:cubicBezTo>
                  <a:cubicBezTo>
                    <a:pt x="597" y="347"/>
                    <a:pt x="595" y="351"/>
                    <a:pt x="594" y="355"/>
                  </a:cubicBezTo>
                  <a:cubicBezTo>
                    <a:pt x="590" y="365"/>
                    <a:pt x="590" y="365"/>
                    <a:pt x="590" y="365"/>
                  </a:cubicBezTo>
                  <a:cubicBezTo>
                    <a:pt x="590" y="365"/>
                    <a:pt x="590" y="366"/>
                    <a:pt x="591" y="366"/>
                  </a:cubicBezTo>
                  <a:cubicBezTo>
                    <a:pt x="591" y="366"/>
                    <a:pt x="592" y="366"/>
                    <a:pt x="592" y="365"/>
                  </a:cubicBezTo>
                  <a:cubicBezTo>
                    <a:pt x="592" y="365"/>
                    <a:pt x="600" y="350"/>
                    <a:pt x="604" y="346"/>
                  </a:cubicBezTo>
                  <a:cubicBezTo>
                    <a:pt x="606" y="344"/>
                    <a:pt x="609" y="343"/>
                    <a:pt x="610" y="342"/>
                  </a:cubicBezTo>
                  <a:cubicBezTo>
                    <a:pt x="611" y="343"/>
                    <a:pt x="613" y="348"/>
                    <a:pt x="614" y="350"/>
                  </a:cubicBezTo>
                  <a:cubicBezTo>
                    <a:pt x="615" y="353"/>
                    <a:pt x="615" y="357"/>
                    <a:pt x="615" y="360"/>
                  </a:cubicBezTo>
                  <a:cubicBezTo>
                    <a:pt x="615" y="363"/>
                    <a:pt x="613" y="366"/>
                    <a:pt x="611" y="369"/>
                  </a:cubicBezTo>
                  <a:cubicBezTo>
                    <a:pt x="608" y="374"/>
                    <a:pt x="608" y="378"/>
                    <a:pt x="610" y="380"/>
                  </a:cubicBezTo>
                  <a:cubicBezTo>
                    <a:pt x="610" y="380"/>
                    <a:pt x="611" y="380"/>
                    <a:pt x="611" y="380"/>
                  </a:cubicBezTo>
                  <a:cubicBezTo>
                    <a:pt x="612" y="380"/>
                    <a:pt x="612" y="379"/>
                    <a:pt x="611" y="379"/>
                  </a:cubicBezTo>
                  <a:cubicBezTo>
                    <a:pt x="610" y="378"/>
                    <a:pt x="612" y="376"/>
                    <a:pt x="615" y="371"/>
                  </a:cubicBezTo>
                  <a:cubicBezTo>
                    <a:pt x="617" y="368"/>
                    <a:pt x="618" y="364"/>
                    <a:pt x="619" y="361"/>
                  </a:cubicBezTo>
                  <a:cubicBezTo>
                    <a:pt x="619" y="356"/>
                    <a:pt x="618" y="352"/>
                    <a:pt x="617" y="349"/>
                  </a:cubicBezTo>
                  <a:cubicBezTo>
                    <a:pt x="616" y="340"/>
                    <a:pt x="619" y="337"/>
                    <a:pt x="621" y="333"/>
                  </a:cubicBezTo>
                  <a:cubicBezTo>
                    <a:pt x="622" y="329"/>
                    <a:pt x="623" y="325"/>
                    <a:pt x="623" y="321"/>
                  </a:cubicBezTo>
                  <a:cubicBezTo>
                    <a:pt x="624" y="316"/>
                    <a:pt x="624" y="312"/>
                    <a:pt x="627" y="308"/>
                  </a:cubicBezTo>
                  <a:cubicBezTo>
                    <a:pt x="629" y="306"/>
                    <a:pt x="632" y="304"/>
                    <a:pt x="636" y="302"/>
                  </a:cubicBezTo>
                  <a:cubicBezTo>
                    <a:pt x="643" y="297"/>
                    <a:pt x="643" y="297"/>
                    <a:pt x="643" y="297"/>
                  </a:cubicBezTo>
                  <a:cubicBezTo>
                    <a:pt x="651" y="290"/>
                    <a:pt x="652" y="287"/>
                    <a:pt x="655" y="278"/>
                  </a:cubicBezTo>
                  <a:cubicBezTo>
                    <a:pt x="658" y="271"/>
                    <a:pt x="658" y="271"/>
                    <a:pt x="658" y="271"/>
                  </a:cubicBezTo>
                  <a:cubicBezTo>
                    <a:pt x="658" y="268"/>
                    <a:pt x="658" y="267"/>
                    <a:pt x="663" y="262"/>
                  </a:cubicBezTo>
                  <a:cubicBezTo>
                    <a:pt x="673" y="251"/>
                    <a:pt x="681" y="243"/>
                    <a:pt x="681" y="230"/>
                  </a:cubicBezTo>
                  <a:cubicBezTo>
                    <a:pt x="681" y="222"/>
                    <a:pt x="685" y="221"/>
                    <a:pt x="688" y="221"/>
                  </a:cubicBezTo>
                  <a:cubicBezTo>
                    <a:pt x="703" y="222"/>
                    <a:pt x="715" y="221"/>
                    <a:pt x="726" y="219"/>
                  </a:cubicBezTo>
                  <a:cubicBezTo>
                    <a:pt x="744" y="213"/>
                    <a:pt x="759" y="208"/>
                    <a:pt x="773" y="179"/>
                  </a:cubicBezTo>
                  <a:cubicBezTo>
                    <a:pt x="777" y="169"/>
                    <a:pt x="779" y="162"/>
                    <a:pt x="788" y="157"/>
                  </a:cubicBezTo>
                  <a:cubicBezTo>
                    <a:pt x="792" y="154"/>
                    <a:pt x="798" y="155"/>
                    <a:pt x="807" y="158"/>
                  </a:cubicBezTo>
                  <a:cubicBezTo>
                    <a:pt x="817" y="162"/>
                    <a:pt x="835" y="169"/>
                    <a:pt x="853" y="148"/>
                  </a:cubicBezTo>
                  <a:cubicBezTo>
                    <a:pt x="858" y="142"/>
                    <a:pt x="862" y="136"/>
                    <a:pt x="864" y="131"/>
                  </a:cubicBezTo>
                  <a:cubicBezTo>
                    <a:pt x="870" y="120"/>
                    <a:pt x="872" y="117"/>
                    <a:pt x="886" y="117"/>
                  </a:cubicBezTo>
                  <a:cubicBezTo>
                    <a:pt x="889" y="117"/>
                    <a:pt x="894" y="120"/>
                    <a:pt x="899" y="123"/>
                  </a:cubicBezTo>
                  <a:cubicBezTo>
                    <a:pt x="906" y="126"/>
                    <a:pt x="914" y="131"/>
                    <a:pt x="923" y="131"/>
                  </a:cubicBezTo>
                  <a:cubicBezTo>
                    <a:pt x="935" y="131"/>
                    <a:pt x="944" y="122"/>
                    <a:pt x="953" y="114"/>
                  </a:cubicBezTo>
                  <a:cubicBezTo>
                    <a:pt x="957" y="110"/>
                    <a:pt x="962" y="105"/>
                    <a:pt x="966" y="104"/>
                  </a:cubicBezTo>
                  <a:cubicBezTo>
                    <a:pt x="974" y="102"/>
                    <a:pt x="975" y="102"/>
                    <a:pt x="983" y="106"/>
                  </a:cubicBezTo>
                  <a:cubicBezTo>
                    <a:pt x="990" y="108"/>
                    <a:pt x="990" y="108"/>
                    <a:pt x="990" y="108"/>
                  </a:cubicBezTo>
                  <a:cubicBezTo>
                    <a:pt x="996" y="111"/>
                    <a:pt x="1007" y="118"/>
                    <a:pt x="1017" y="124"/>
                  </a:cubicBezTo>
                  <a:cubicBezTo>
                    <a:pt x="1044" y="143"/>
                    <a:pt x="1083" y="169"/>
                    <a:pt x="1102" y="141"/>
                  </a:cubicBezTo>
                  <a:cubicBezTo>
                    <a:pt x="1116" y="120"/>
                    <a:pt x="1108" y="103"/>
                    <a:pt x="1102" y="95"/>
                  </a:cubicBezTo>
                  <a:cubicBezTo>
                    <a:pt x="1098" y="88"/>
                    <a:pt x="1102" y="84"/>
                    <a:pt x="1113" y="91"/>
                  </a:cubicBezTo>
                  <a:cubicBezTo>
                    <a:pt x="1121" y="96"/>
                    <a:pt x="1129" y="99"/>
                    <a:pt x="1140" y="95"/>
                  </a:cubicBezTo>
                  <a:cubicBezTo>
                    <a:pt x="1154" y="91"/>
                    <a:pt x="1157" y="80"/>
                    <a:pt x="1157" y="71"/>
                  </a:cubicBezTo>
                  <a:cubicBezTo>
                    <a:pt x="1157" y="68"/>
                    <a:pt x="1157" y="65"/>
                    <a:pt x="1156" y="63"/>
                  </a:cubicBezTo>
                  <a:cubicBezTo>
                    <a:pt x="1156" y="61"/>
                    <a:pt x="1158" y="59"/>
                    <a:pt x="1159" y="61"/>
                  </a:cubicBezTo>
                  <a:cubicBezTo>
                    <a:pt x="1160" y="63"/>
                    <a:pt x="1161" y="64"/>
                    <a:pt x="1162" y="65"/>
                  </a:cubicBezTo>
                  <a:cubicBezTo>
                    <a:pt x="1170" y="77"/>
                    <a:pt x="1180" y="90"/>
                    <a:pt x="1193" y="90"/>
                  </a:cubicBezTo>
                  <a:cubicBezTo>
                    <a:pt x="1198" y="89"/>
                    <a:pt x="1206" y="87"/>
                    <a:pt x="1212" y="76"/>
                  </a:cubicBezTo>
                  <a:cubicBezTo>
                    <a:pt x="1213" y="72"/>
                    <a:pt x="1214" y="69"/>
                    <a:pt x="1214" y="65"/>
                  </a:cubicBezTo>
                  <a:cubicBezTo>
                    <a:pt x="1214" y="59"/>
                    <a:pt x="1212" y="53"/>
                    <a:pt x="1211" y="48"/>
                  </a:cubicBezTo>
                  <a:cubicBezTo>
                    <a:pt x="1210" y="44"/>
                    <a:pt x="1207" y="35"/>
                    <a:pt x="1215" y="34"/>
                  </a:cubicBezTo>
                  <a:cubicBezTo>
                    <a:pt x="1223" y="34"/>
                    <a:pt x="1227" y="44"/>
                    <a:pt x="1229" y="48"/>
                  </a:cubicBezTo>
                  <a:cubicBezTo>
                    <a:pt x="1234" y="58"/>
                    <a:pt x="1241" y="74"/>
                    <a:pt x="1261" y="67"/>
                  </a:cubicBezTo>
                  <a:cubicBezTo>
                    <a:pt x="1274" y="63"/>
                    <a:pt x="1276" y="52"/>
                    <a:pt x="1276" y="44"/>
                  </a:cubicBezTo>
                  <a:cubicBezTo>
                    <a:pt x="1276" y="40"/>
                    <a:pt x="1276" y="38"/>
                    <a:pt x="1276" y="35"/>
                  </a:cubicBezTo>
                  <a:cubicBezTo>
                    <a:pt x="1276" y="34"/>
                    <a:pt x="1276" y="22"/>
                    <a:pt x="1290" y="25"/>
                  </a:cubicBezTo>
                  <a:cubicBezTo>
                    <a:pt x="1292" y="25"/>
                    <a:pt x="1294" y="25"/>
                    <a:pt x="1296" y="26"/>
                  </a:cubicBezTo>
                  <a:cubicBezTo>
                    <a:pt x="1310" y="18"/>
                    <a:pt x="1300" y="1"/>
                    <a:pt x="1291" y="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7" name="Freeform 1025">
              <a:extLst>
                <a:ext uri="{FF2B5EF4-FFF2-40B4-BE49-F238E27FC236}">
                  <a16:creationId xmlns:a16="http://schemas.microsoft.com/office/drawing/2014/main" id="{45AC51C0-A217-74BB-C874-BC47CCE242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8" y="2554"/>
              <a:ext cx="707" cy="195"/>
            </a:xfrm>
            <a:custGeom>
              <a:avLst/>
              <a:gdLst>
                <a:gd name="T0" fmla="*/ 197 w 337"/>
                <a:gd name="T1" fmla="*/ 4 h 93"/>
                <a:gd name="T2" fmla="*/ 105 w 337"/>
                <a:gd name="T3" fmla="*/ 31 h 93"/>
                <a:gd name="T4" fmla="*/ 57 w 337"/>
                <a:gd name="T5" fmla="*/ 57 h 93"/>
                <a:gd name="T6" fmla="*/ 13 w 337"/>
                <a:gd name="T7" fmla="*/ 57 h 93"/>
                <a:gd name="T8" fmla="*/ 4 w 337"/>
                <a:gd name="T9" fmla="*/ 61 h 93"/>
                <a:gd name="T10" fmla="*/ 8 w 337"/>
                <a:gd name="T11" fmla="*/ 71 h 93"/>
                <a:gd name="T12" fmla="*/ 44 w 337"/>
                <a:gd name="T13" fmla="*/ 75 h 93"/>
                <a:gd name="T14" fmla="*/ 65 w 337"/>
                <a:gd name="T15" fmla="*/ 101 h 93"/>
                <a:gd name="T16" fmla="*/ 27 w 337"/>
                <a:gd name="T17" fmla="*/ 145 h 93"/>
                <a:gd name="T18" fmla="*/ 21 w 337"/>
                <a:gd name="T19" fmla="*/ 149 h 93"/>
                <a:gd name="T20" fmla="*/ 31 w 337"/>
                <a:gd name="T21" fmla="*/ 157 h 93"/>
                <a:gd name="T22" fmla="*/ 84 w 337"/>
                <a:gd name="T23" fmla="*/ 101 h 93"/>
                <a:gd name="T24" fmla="*/ 92 w 337"/>
                <a:gd name="T25" fmla="*/ 65 h 93"/>
                <a:gd name="T26" fmla="*/ 197 w 337"/>
                <a:gd name="T27" fmla="*/ 21 h 93"/>
                <a:gd name="T28" fmla="*/ 208 w 337"/>
                <a:gd name="T29" fmla="*/ 13 h 93"/>
                <a:gd name="T30" fmla="*/ 197 w 337"/>
                <a:gd name="T31" fmla="*/ 4 h 93"/>
                <a:gd name="T32" fmla="*/ 1479 w 337"/>
                <a:gd name="T33" fmla="*/ 396 h 93"/>
                <a:gd name="T34" fmla="*/ 1471 w 337"/>
                <a:gd name="T35" fmla="*/ 373 h 93"/>
                <a:gd name="T36" fmla="*/ 1466 w 337"/>
                <a:gd name="T37" fmla="*/ 220 h 93"/>
                <a:gd name="T38" fmla="*/ 1462 w 337"/>
                <a:gd name="T39" fmla="*/ 212 h 93"/>
                <a:gd name="T40" fmla="*/ 1452 w 337"/>
                <a:gd name="T41" fmla="*/ 216 h 93"/>
                <a:gd name="T42" fmla="*/ 1435 w 337"/>
                <a:gd name="T43" fmla="*/ 308 h 93"/>
                <a:gd name="T44" fmla="*/ 1378 w 337"/>
                <a:gd name="T45" fmla="*/ 377 h 93"/>
                <a:gd name="T46" fmla="*/ 1374 w 337"/>
                <a:gd name="T47" fmla="*/ 392 h 93"/>
                <a:gd name="T48" fmla="*/ 1383 w 337"/>
                <a:gd name="T49" fmla="*/ 396 h 93"/>
                <a:gd name="T50" fmla="*/ 1412 w 337"/>
                <a:gd name="T51" fmla="*/ 377 h 93"/>
                <a:gd name="T52" fmla="*/ 1452 w 337"/>
                <a:gd name="T53" fmla="*/ 382 h 93"/>
                <a:gd name="T54" fmla="*/ 1466 w 337"/>
                <a:gd name="T55" fmla="*/ 405 h 93"/>
                <a:gd name="T56" fmla="*/ 1479 w 337"/>
                <a:gd name="T57" fmla="*/ 409 h 93"/>
                <a:gd name="T58" fmla="*/ 1479 w 337"/>
                <a:gd name="T59" fmla="*/ 396 h 9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37" h="93">
                  <a:moveTo>
                    <a:pt x="45" y="1"/>
                  </a:moveTo>
                  <a:cubicBezTo>
                    <a:pt x="38" y="0"/>
                    <a:pt x="30" y="2"/>
                    <a:pt x="24" y="7"/>
                  </a:cubicBezTo>
                  <a:cubicBezTo>
                    <a:pt x="22" y="8"/>
                    <a:pt x="17" y="12"/>
                    <a:pt x="13" y="13"/>
                  </a:cubicBezTo>
                  <a:cubicBezTo>
                    <a:pt x="9" y="14"/>
                    <a:pt x="5" y="14"/>
                    <a:pt x="3" y="13"/>
                  </a:cubicBezTo>
                  <a:cubicBezTo>
                    <a:pt x="2" y="12"/>
                    <a:pt x="1" y="13"/>
                    <a:pt x="1" y="14"/>
                  </a:cubicBezTo>
                  <a:cubicBezTo>
                    <a:pt x="0" y="14"/>
                    <a:pt x="1" y="15"/>
                    <a:pt x="2" y="16"/>
                  </a:cubicBezTo>
                  <a:cubicBezTo>
                    <a:pt x="4" y="17"/>
                    <a:pt x="7" y="18"/>
                    <a:pt x="10" y="17"/>
                  </a:cubicBezTo>
                  <a:cubicBezTo>
                    <a:pt x="15" y="17"/>
                    <a:pt x="15" y="21"/>
                    <a:pt x="15" y="23"/>
                  </a:cubicBezTo>
                  <a:cubicBezTo>
                    <a:pt x="14" y="28"/>
                    <a:pt x="12" y="31"/>
                    <a:pt x="6" y="33"/>
                  </a:cubicBezTo>
                  <a:cubicBezTo>
                    <a:pt x="5" y="33"/>
                    <a:pt x="5" y="34"/>
                    <a:pt x="5" y="34"/>
                  </a:cubicBezTo>
                  <a:cubicBezTo>
                    <a:pt x="5" y="35"/>
                    <a:pt x="6" y="36"/>
                    <a:pt x="7" y="36"/>
                  </a:cubicBezTo>
                  <a:cubicBezTo>
                    <a:pt x="15" y="34"/>
                    <a:pt x="18" y="29"/>
                    <a:pt x="19" y="23"/>
                  </a:cubicBezTo>
                  <a:cubicBezTo>
                    <a:pt x="19" y="21"/>
                    <a:pt x="19" y="18"/>
                    <a:pt x="21" y="15"/>
                  </a:cubicBezTo>
                  <a:cubicBezTo>
                    <a:pt x="26" y="8"/>
                    <a:pt x="37" y="4"/>
                    <a:pt x="45" y="5"/>
                  </a:cubicBezTo>
                  <a:cubicBezTo>
                    <a:pt x="46" y="5"/>
                    <a:pt x="47" y="4"/>
                    <a:pt x="47" y="3"/>
                  </a:cubicBezTo>
                  <a:cubicBezTo>
                    <a:pt x="47" y="2"/>
                    <a:pt x="46" y="1"/>
                    <a:pt x="45" y="1"/>
                  </a:cubicBezTo>
                  <a:close/>
                  <a:moveTo>
                    <a:pt x="336" y="90"/>
                  </a:moveTo>
                  <a:cubicBezTo>
                    <a:pt x="335" y="88"/>
                    <a:pt x="334" y="86"/>
                    <a:pt x="334" y="85"/>
                  </a:cubicBezTo>
                  <a:cubicBezTo>
                    <a:pt x="330" y="75"/>
                    <a:pt x="333" y="50"/>
                    <a:pt x="333" y="50"/>
                  </a:cubicBezTo>
                  <a:cubicBezTo>
                    <a:pt x="333" y="49"/>
                    <a:pt x="333" y="48"/>
                    <a:pt x="332" y="48"/>
                  </a:cubicBezTo>
                  <a:cubicBezTo>
                    <a:pt x="331" y="48"/>
                    <a:pt x="330" y="49"/>
                    <a:pt x="330" y="49"/>
                  </a:cubicBezTo>
                  <a:cubicBezTo>
                    <a:pt x="330" y="49"/>
                    <a:pt x="326" y="67"/>
                    <a:pt x="326" y="70"/>
                  </a:cubicBezTo>
                  <a:cubicBezTo>
                    <a:pt x="324" y="77"/>
                    <a:pt x="316" y="84"/>
                    <a:pt x="313" y="86"/>
                  </a:cubicBezTo>
                  <a:cubicBezTo>
                    <a:pt x="312" y="87"/>
                    <a:pt x="311" y="88"/>
                    <a:pt x="312" y="89"/>
                  </a:cubicBezTo>
                  <a:cubicBezTo>
                    <a:pt x="312" y="90"/>
                    <a:pt x="313" y="90"/>
                    <a:pt x="314" y="90"/>
                  </a:cubicBezTo>
                  <a:cubicBezTo>
                    <a:pt x="317" y="88"/>
                    <a:pt x="319" y="87"/>
                    <a:pt x="321" y="86"/>
                  </a:cubicBezTo>
                  <a:cubicBezTo>
                    <a:pt x="324" y="83"/>
                    <a:pt x="329" y="82"/>
                    <a:pt x="330" y="87"/>
                  </a:cubicBezTo>
                  <a:cubicBezTo>
                    <a:pt x="331" y="89"/>
                    <a:pt x="332" y="90"/>
                    <a:pt x="333" y="92"/>
                  </a:cubicBezTo>
                  <a:cubicBezTo>
                    <a:pt x="334" y="93"/>
                    <a:pt x="335" y="93"/>
                    <a:pt x="336" y="93"/>
                  </a:cubicBezTo>
                  <a:cubicBezTo>
                    <a:pt x="337" y="92"/>
                    <a:pt x="337" y="91"/>
                    <a:pt x="336" y="9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8" name="Freeform 1026">
              <a:extLst>
                <a:ext uri="{FF2B5EF4-FFF2-40B4-BE49-F238E27FC236}">
                  <a16:creationId xmlns:a16="http://schemas.microsoft.com/office/drawing/2014/main" id="{D3D98511-3853-F841-BFEA-4DD1D8D49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6" y="1273"/>
              <a:ext cx="3872" cy="1950"/>
            </a:xfrm>
            <a:custGeom>
              <a:avLst/>
              <a:gdLst>
                <a:gd name="T0" fmla="*/ 7698 w 1845"/>
                <a:gd name="T1" fmla="*/ 510 h 929"/>
                <a:gd name="T2" fmla="*/ 6174 w 1845"/>
                <a:gd name="T3" fmla="*/ 1110 h 929"/>
                <a:gd name="T4" fmla="*/ 5412 w 1845"/>
                <a:gd name="T5" fmla="*/ 974 h 929"/>
                <a:gd name="T6" fmla="*/ 3299 w 1845"/>
                <a:gd name="T7" fmla="*/ 248 h 929"/>
                <a:gd name="T8" fmla="*/ 1307 w 1845"/>
                <a:gd name="T9" fmla="*/ 208 h 929"/>
                <a:gd name="T10" fmla="*/ 894 w 1845"/>
                <a:gd name="T11" fmla="*/ 348 h 929"/>
                <a:gd name="T12" fmla="*/ 506 w 1845"/>
                <a:gd name="T13" fmla="*/ 982 h 929"/>
                <a:gd name="T14" fmla="*/ 109 w 1845"/>
                <a:gd name="T15" fmla="*/ 1996 h 929"/>
                <a:gd name="T16" fmla="*/ 329 w 1845"/>
                <a:gd name="T17" fmla="*/ 3027 h 929"/>
                <a:gd name="T18" fmla="*/ 1062 w 1845"/>
                <a:gd name="T19" fmla="*/ 3432 h 929"/>
                <a:gd name="T20" fmla="*/ 1507 w 1845"/>
                <a:gd name="T21" fmla="*/ 3749 h 929"/>
                <a:gd name="T22" fmla="*/ 1660 w 1845"/>
                <a:gd name="T23" fmla="*/ 3860 h 929"/>
                <a:gd name="T24" fmla="*/ 1612 w 1845"/>
                <a:gd name="T25" fmla="*/ 3801 h 929"/>
                <a:gd name="T26" fmla="*/ 1580 w 1845"/>
                <a:gd name="T27" fmla="*/ 3684 h 929"/>
                <a:gd name="T28" fmla="*/ 1511 w 1845"/>
                <a:gd name="T29" fmla="*/ 3617 h 929"/>
                <a:gd name="T30" fmla="*/ 1498 w 1845"/>
                <a:gd name="T31" fmla="*/ 3503 h 929"/>
                <a:gd name="T32" fmla="*/ 1492 w 1845"/>
                <a:gd name="T33" fmla="*/ 3415 h 929"/>
                <a:gd name="T34" fmla="*/ 1568 w 1845"/>
                <a:gd name="T35" fmla="*/ 3260 h 929"/>
                <a:gd name="T36" fmla="*/ 1656 w 1845"/>
                <a:gd name="T37" fmla="*/ 3167 h 929"/>
                <a:gd name="T38" fmla="*/ 1700 w 1845"/>
                <a:gd name="T39" fmla="*/ 3054 h 929"/>
                <a:gd name="T40" fmla="*/ 1876 w 1845"/>
                <a:gd name="T41" fmla="*/ 2966 h 929"/>
                <a:gd name="T42" fmla="*/ 2021 w 1845"/>
                <a:gd name="T43" fmla="*/ 2907 h 929"/>
                <a:gd name="T44" fmla="*/ 2153 w 1845"/>
                <a:gd name="T45" fmla="*/ 2926 h 929"/>
                <a:gd name="T46" fmla="*/ 2294 w 1845"/>
                <a:gd name="T47" fmla="*/ 2987 h 929"/>
                <a:gd name="T48" fmla="*/ 2401 w 1845"/>
                <a:gd name="T49" fmla="*/ 3182 h 929"/>
                <a:gd name="T50" fmla="*/ 2474 w 1845"/>
                <a:gd name="T51" fmla="*/ 3331 h 929"/>
                <a:gd name="T52" fmla="*/ 2426 w 1845"/>
                <a:gd name="T53" fmla="*/ 3495 h 929"/>
                <a:gd name="T54" fmla="*/ 2397 w 1845"/>
                <a:gd name="T55" fmla="*/ 3684 h 929"/>
                <a:gd name="T56" fmla="*/ 2269 w 1845"/>
                <a:gd name="T57" fmla="*/ 3764 h 929"/>
                <a:gd name="T58" fmla="*/ 2193 w 1845"/>
                <a:gd name="T59" fmla="*/ 3837 h 929"/>
                <a:gd name="T60" fmla="*/ 2189 w 1845"/>
                <a:gd name="T61" fmla="*/ 3988 h 929"/>
                <a:gd name="T62" fmla="*/ 2162 w 1845"/>
                <a:gd name="T63" fmla="*/ 4013 h 929"/>
                <a:gd name="T64" fmla="*/ 2162 w 1845"/>
                <a:gd name="T65" fmla="*/ 4013 h 929"/>
                <a:gd name="T66" fmla="*/ 2250 w 1845"/>
                <a:gd name="T67" fmla="*/ 3984 h 929"/>
                <a:gd name="T68" fmla="*/ 2665 w 1845"/>
                <a:gd name="T69" fmla="*/ 3978 h 929"/>
                <a:gd name="T70" fmla="*/ 3198 w 1845"/>
                <a:gd name="T71" fmla="*/ 4089 h 929"/>
                <a:gd name="T72" fmla="*/ 3708 w 1845"/>
                <a:gd name="T73" fmla="*/ 4049 h 929"/>
                <a:gd name="T74" fmla="*/ 4330 w 1845"/>
                <a:gd name="T75" fmla="*/ 3881 h 929"/>
                <a:gd name="T76" fmla="*/ 5020 w 1845"/>
                <a:gd name="T77" fmla="*/ 3797 h 929"/>
                <a:gd name="T78" fmla="*/ 6118 w 1845"/>
                <a:gd name="T79" fmla="*/ 2674 h 929"/>
                <a:gd name="T80" fmla="*/ 6558 w 1845"/>
                <a:gd name="T81" fmla="*/ 2049 h 929"/>
                <a:gd name="T82" fmla="*/ 8126 w 1845"/>
                <a:gd name="T83" fmla="*/ 1171 h 9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45" h="929">
                  <a:moveTo>
                    <a:pt x="1748" y="116"/>
                  </a:moveTo>
                  <a:cubicBezTo>
                    <a:pt x="1626" y="179"/>
                    <a:pt x="1507" y="229"/>
                    <a:pt x="1402" y="252"/>
                  </a:cubicBezTo>
                  <a:cubicBezTo>
                    <a:pt x="1357" y="263"/>
                    <a:pt x="1291" y="265"/>
                    <a:pt x="1229" y="221"/>
                  </a:cubicBezTo>
                  <a:cubicBezTo>
                    <a:pt x="1101" y="115"/>
                    <a:pt x="877" y="56"/>
                    <a:pt x="749" y="56"/>
                  </a:cubicBezTo>
                  <a:cubicBezTo>
                    <a:pt x="623" y="56"/>
                    <a:pt x="421" y="0"/>
                    <a:pt x="297" y="47"/>
                  </a:cubicBezTo>
                  <a:cubicBezTo>
                    <a:pt x="256" y="62"/>
                    <a:pt x="229" y="63"/>
                    <a:pt x="203" y="79"/>
                  </a:cubicBezTo>
                  <a:cubicBezTo>
                    <a:pt x="149" y="112"/>
                    <a:pt x="123" y="187"/>
                    <a:pt x="115" y="223"/>
                  </a:cubicBezTo>
                  <a:cubicBezTo>
                    <a:pt x="101" y="276"/>
                    <a:pt x="28" y="312"/>
                    <a:pt x="25" y="453"/>
                  </a:cubicBezTo>
                  <a:cubicBezTo>
                    <a:pt x="19" y="533"/>
                    <a:pt x="0" y="610"/>
                    <a:pt x="75" y="687"/>
                  </a:cubicBezTo>
                  <a:cubicBezTo>
                    <a:pt x="133" y="739"/>
                    <a:pt x="185" y="745"/>
                    <a:pt x="241" y="779"/>
                  </a:cubicBezTo>
                  <a:cubicBezTo>
                    <a:pt x="287" y="807"/>
                    <a:pt x="314" y="834"/>
                    <a:pt x="342" y="851"/>
                  </a:cubicBezTo>
                  <a:cubicBezTo>
                    <a:pt x="355" y="859"/>
                    <a:pt x="371" y="873"/>
                    <a:pt x="377" y="876"/>
                  </a:cubicBezTo>
                  <a:cubicBezTo>
                    <a:pt x="372" y="873"/>
                    <a:pt x="369" y="867"/>
                    <a:pt x="366" y="863"/>
                  </a:cubicBezTo>
                  <a:cubicBezTo>
                    <a:pt x="358" y="855"/>
                    <a:pt x="364" y="846"/>
                    <a:pt x="359" y="836"/>
                  </a:cubicBezTo>
                  <a:cubicBezTo>
                    <a:pt x="355" y="828"/>
                    <a:pt x="344" y="831"/>
                    <a:pt x="343" y="821"/>
                  </a:cubicBezTo>
                  <a:cubicBezTo>
                    <a:pt x="341" y="814"/>
                    <a:pt x="342" y="804"/>
                    <a:pt x="340" y="795"/>
                  </a:cubicBezTo>
                  <a:cubicBezTo>
                    <a:pt x="339" y="790"/>
                    <a:pt x="338" y="780"/>
                    <a:pt x="339" y="775"/>
                  </a:cubicBezTo>
                  <a:cubicBezTo>
                    <a:pt x="341" y="759"/>
                    <a:pt x="349" y="752"/>
                    <a:pt x="356" y="740"/>
                  </a:cubicBezTo>
                  <a:cubicBezTo>
                    <a:pt x="364" y="727"/>
                    <a:pt x="371" y="723"/>
                    <a:pt x="376" y="719"/>
                  </a:cubicBezTo>
                  <a:cubicBezTo>
                    <a:pt x="381" y="715"/>
                    <a:pt x="381" y="702"/>
                    <a:pt x="386" y="693"/>
                  </a:cubicBezTo>
                  <a:cubicBezTo>
                    <a:pt x="392" y="684"/>
                    <a:pt x="403" y="680"/>
                    <a:pt x="426" y="673"/>
                  </a:cubicBezTo>
                  <a:cubicBezTo>
                    <a:pt x="437" y="670"/>
                    <a:pt x="446" y="660"/>
                    <a:pt x="459" y="660"/>
                  </a:cubicBezTo>
                  <a:cubicBezTo>
                    <a:pt x="468" y="659"/>
                    <a:pt x="472" y="661"/>
                    <a:pt x="489" y="664"/>
                  </a:cubicBezTo>
                  <a:cubicBezTo>
                    <a:pt x="506" y="668"/>
                    <a:pt x="510" y="671"/>
                    <a:pt x="521" y="678"/>
                  </a:cubicBezTo>
                  <a:cubicBezTo>
                    <a:pt x="541" y="690"/>
                    <a:pt x="543" y="702"/>
                    <a:pt x="545" y="722"/>
                  </a:cubicBezTo>
                  <a:cubicBezTo>
                    <a:pt x="547" y="738"/>
                    <a:pt x="559" y="744"/>
                    <a:pt x="562" y="756"/>
                  </a:cubicBezTo>
                  <a:cubicBezTo>
                    <a:pt x="565" y="768"/>
                    <a:pt x="553" y="783"/>
                    <a:pt x="551" y="793"/>
                  </a:cubicBezTo>
                  <a:cubicBezTo>
                    <a:pt x="548" y="807"/>
                    <a:pt x="554" y="824"/>
                    <a:pt x="544" y="836"/>
                  </a:cubicBezTo>
                  <a:cubicBezTo>
                    <a:pt x="535" y="848"/>
                    <a:pt x="526" y="845"/>
                    <a:pt x="515" y="854"/>
                  </a:cubicBezTo>
                  <a:cubicBezTo>
                    <a:pt x="508" y="860"/>
                    <a:pt x="506" y="866"/>
                    <a:pt x="498" y="871"/>
                  </a:cubicBezTo>
                  <a:cubicBezTo>
                    <a:pt x="490" y="877"/>
                    <a:pt x="503" y="892"/>
                    <a:pt x="497" y="905"/>
                  </a:cubicBezTo>
                  <a:cubicBezTo>
                    <a:pt x="495" y="908"/>
                    <a:pt x="493" y="910"/>
                    <a:pt x="491" y="911"/>
                  </a:cubicBezTo>
                  <a:cubicBezTo>
                    <a:pt x="491" y="911"/>
                    <a:pt x="491" y="911"/>
                    <a:pt x="491" y="911"/>
                  </a:cubicBezTo>
                  <a:cubicBezTo>
                    <a:pt x="501" y="906"/>
                    <a:pt x="502" y="904"/>
                    <a:pt x="511" y="904"/>
                  </a:cubicBezTo>
                  <a:cubicBezTo>
                    <a:pt x="543" y="905"/>
                    <a:pt x="573" y="899"/>
                    <a:pt x="605" y="903"/>
                  </a:cubicBezTo>
                  <a:cubicBezTo>
                    <a:pt x="646" y="908"/>
                    <a:pt x="685" y="929"/>
                    <a:pt x="726" y="928"/>
                  </a:cubicBezTo>
                  <a:cubicBezTo>
                    <a:pt x="764" y="927"/>
                    <a:pt x="803" y="924"/>
                    <a:pt x="842" y="919"/>
                  </a:cubicBezTo>
                  <a:cubicBezTo>
                    <a:pt x="888" y="913"/>
                    <a:pt x="932" y="890"/>
                    <a:pt x="983" y="881"/>
                  </a:cubicBezTo>
                  <a:cubicBezTo>
                    <a:pt x="1011" y="876"/>
                    <a:pt x="1119" y="870"/>
                    <a:pt x="1140" y="862"/>
                  </a:cubicBezTo>
                  <a:cubicBezTo>
                    <a:pt x="1250" y="817"/>
                    <a:pt x="1357" y="697"/>
                    <a:pt x="1389" y="607"/>
                  </a:cubicBezTo>
                  <a:cubicBezTo>
                    <a:pt x="1421" y="517"/>
                    <a:pt x="1436" y="496"/>
                    <a:pt x="1489" y="465"/>
                  </a:cubicBezTo>
                  <a:cubicBezTo>
                    <a:pt x="1583" y="411"/>
                    <a:pt x="1698" y="352"/>
                    <a:pt x="1845" y="26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9" name="Freeform 1027">
              <a:extLst>
                <a:ext uri="{FF2B5EF4-FFF2-40B4-BE49-F238E27FC236}">
                  <a16:creationId xmlns:a16="http://schemas.microsoft.com/office/drawing/2014/main" id="{B0BB4F24-DA42-7DC8-A7B1-37FCCA4B6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271"/>
              <a:ext cx="132" cy="147"/>
            </a:xfrm>
            <a:custGeom>
              <a:avLst/>
              <a:gdLst>
                <a:gd name="T0" fmla="*/ 212 w 63"/>
                <a:gd name="T1" fmla="*/ 40 h 70"/>
                <a:gd name="T2" fmla="*/ 237 w 63"/>
                <a:gd name="T3" fmla="*/ 225 h 70"/>
                <a:gd name="T4" fmla="*/ 65 w 63"/>
                <a:gd name="T5" fmla="*/ 269 h 70"/>
                <a:gd name="T6" fmla="*/ 44 w 63"/>
                <a:gd name="T7" fmla="*/ 80 h 70"/>
                <a:gd name="T8" fmla="*/ 212 w 63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70">
                  <a:moveTo>
                    <a:pt x="48" y="9"/>
                  </a:moveTo>
                  <a:cubicBezTo>
                    <a:pt x="60" y="18"/>
                    <a:pt x="63" y="37"/>
                    <a:pt x="54" y="51"/>
                  </a:cubicBezTo>
                  <a:cubicBezTo>
                    <a:pt x="44" y="66"/>
                    <a:pt x="27" y="70"/>
                    <a:pt x="15" y="61"/>
                  </a:cubicBezTo>
                  <a:cubicBezTo>
                    <a:pt x="3" y="52"/>
                    <a:pt x="0" y="33"/>
                    <a:pt x="10" y="18"/>
                  </a:cubicBezTo>
                  <a:cubicBezTo>
                    <a:pt x="19" y="4"/>
                    <a:pt x="36" y="0"/>
                    <a:pt x="48" y="9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0" name="Freeform 1028">
              <a:extLst>
                <a:ext uri="{FF2B5EF4-FFF2-40B4-BE49-F238E27FC236}">
                  <a16:creationId xmlns:a16="http://schemas.microsoft.com/office/drawing/2014/main" id="{5394F81A-7CF5-C744-016A-260AD0B16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" y="3173"/>
              <a:ext cx="40" cy="27"/>
            </a:xfrm>
            <a:custGeom>
              <a:avLst/>
              <a:gdLst>
                <a:gd name="T0" fmla="*/ 13 w 19"/>
                <a:gd name="T1" fmla="*/ 0 h 13"/>
                <a:gd name="T2" fmla="*/ 84 w 19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3">
                  <a:moveTo>
                    <a:pt x="3" y="0"/>
                  </a:moveTo>
                  <a:cubicBezTo>
                    <a:pt x="0" y="5"/>
                    <a:pt x="13" y="13"/>
                    <a:pt x="19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1" name="Freeform 1029">
              <a:extLst>
                <a:ext uri="{FF2B5EF4-FFF2-40B4-BE49-F238E27FC236}">
                  <a16:creationId xmlns:a16="http://schemas.microsoft.com/office/drawing/2014/main" id="{0B6A2C9C-E033-D0A2-E5F3-709E0F861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" y="3103"/>
              <a:ext cx="23" cy="13"/>
            </a:xfrm>
            <a:custGeom>
              <a:avLst/>
              <a:gdLst>
                <a:gd name="T0" fmla="*/ 0 w 11"/>
                <a:gd name="T1" fmla="*/ 20 h 6"/>
                <a:gd name="T2" fmla="*/ 40 w 1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6">
                  <a:moveTo>
                    <a:pt x="0" y="4"/>
                  </a:moveTo>
                  <a:cubicBezTo>
                    <a:pt x="5" y="6"/>
                    <a:pt x="11" y="5"/>
                    <a:pt x="9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2" name="Freeform 1030">
              <a:extLst>
                <a:ext uri="{FF2B5EF4-FFF2-40B4-BE49-F238E27FC236}">
                  <a16:creationId xmlns:a16="http://schemas.microsoft.com/office/drawing/2014/main" id="{29F48029-CCDF-7CA0-3B27-B5617AC0F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1781"/>
              <a:ext cx="30" cy="95"/>
            </a:xfrm>
            <a:custGeom>
              <a:avLst/>
              <a:gdLst>
                <a:gd name="T0" fmla="*/ 4 w 14"/>
                <a:gd name="T1" fmla="*/ 0 h 45"/>
                <a:gd name="T2" fmla="*/ 4 w 14"/>
                <a:gd name="T3" fmla="*/ 13 h 45"/>
                <a:gd name="T4" fmla="*/ 13 w 14"/>
                <a:gd name="T5" fmla="*/ 93 h 45"/>
                <a:gd name="T6" fmla="*/ 45 w 14"/>
                <a:gd name="T7" fmla="*/ 192 h 45"/>
                <a:gd name="T8" fmla="*/ 60 w 14"/>
                <a:gd name="T9" fmla="*/ 196 h 45"/>
                <a:gd name="T10" fmla="*/ 64 w 14"/>
                <a:gd name="T11" fmla="*/ 184 h 45"/>
                <a:gd name="T12" fmla="*/ 41 w 14"/>
                <a:gd name="T13" fmla="*/ 93 h 45"/>
                <a:gd name="T14" fmla="*/ 19 w 14"/>
                <a:gd name="T15" fmla="*/ 4 h 45"/>
                <a:gd name="T16" fmla="*/ 4 w 14"/>
                <a:gd name="T17" fmla="*/ 0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45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4" y="9"/>
                    <a:pt x="2" y="15"/>
                    <a:pt x="3" y="21"/>
                  </a:cubicBezTo>
                  <a:cubicBezTo>
                    <a:pt x="4" y="28"/>
                    <a:pt x="6" y="36"/>
                    <a:pt x="10" y="43"/>
                  </a:cubicBezTo>
                  <a:cubicBezTo>
                    <a:pt x="11" y="44"/>
                    <a:pt x="12" y="45"/>
                    <a:pt x="13" y="44"/>
                  </a:cubicBezTo>
                  <a:cubicBezTo>
                    <a:pt x="14" y="43"/>
                    <a:pt x="14" y="42"/>
                    <a:pt x="14" y="41"/>
                  </a:cubicBezTo>
                  <a:cubicBezTo>
                    <a:pt x="10" y="35"/>
                    <a:pt x="9" y="28"/>
                    <a:pt x="9" y="21"/>
                  </a:cubicBezTo>
                  <a:cubicBezTo>
                    <a:pt x="8" y="15"/>
                    <a:pt x="8" y="8"/>
                    <a:pt x="4" y="1"/>
                  </a:cubicBezTo>
                  <a:cubicBezTo>
                    <a:pt x="4" y="0"/>
                    <a:pt x="2" y="0"/>
                    <a:pt x="1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" name="Freeform 1031">
              <a:extLst>
                <a:ext uri="{FF2B5EF4-FFF2-40B4-BE49-F238E27FC236}">
                  <a16:creationId xmlns:a16="http://schemas.microsoft.com/office/drawing/2014/main" id="{D276EAFE-70B8-C522-4198-3F1972A068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74" y="1752"/>
              <a:ext cx="1389" cy="949"/>
            </a:xfrm>
            <a:custGeom>
              <a:avLst/>
              <a:gdLst>
                <a:gd name="T0" fmla="*/ 2637 w 662"/>
                <a:gd name="T1" fmla="*/ 204 h 452"/>
                <a:gd name="T2" fmla="*/ 2606 w 662"/>
                <a:gd name="T3" fmla="*/ 141 h 452"/>
                <a:gd name="T4" fmla="*/ 2669 w 662"/>
                <a:gd name="T5" fmla="*/ 80 h 452"/>
                <a:gd name="T6" fmla="*/ 2589 w 662"/>
                <a:gd name="T7" fmla="*/ 132 h 452"/>
                <a:gd name="T8" fmla="*/ 2562 w 662"/>
                <a:gd name="T9" fmla="*/ 204 h 452"/>
                <a:gd name="T10" fmla="*/ 2453 w 662"/>
                <a:gd name="T11" fmla="*/ 241 h 452"/>
                <a:gd name="T12" fmla="*/ 2581 w 662"/>
                <a:gd name="T13" fmla="*/ 225 h 452"/>
                <a:gd name="T14" fmla="*/ 2711 w 662"/>
                <a:gd name="T15" fmla="*/ 212 h 452"/>
                <a:gd name="T16" fmla="*/ 2698 w 662"/>
                <a:gd name="T17" fmla="*/ 197 h 452"/>
                <a:gd name="T18" fmla="*/ 17 w 662"/>
                <a:gd name="T19" fmla="*/ 1984 h 452"/>
                <a:gd name="T20" fmla="*/ 92 w 662"/>
                <a:gd name="T21" fmla="*/ 1900 h 452"/>
                <a:gd name="T22" fmla="*/ 109 w 662"/>
                <a:gd name="T23" fmla="*/ 1953 h 452"/>
                <a:gd name="T24" fmla="*/ 124 w 662"/>
                <a:gd name="T25" fmla="*/ 1948 h 452"/>
                <a:gd name="T26" fmla="*/ 124 w 662"/>
                <a:gd name="T27" fmla="*/ 1852 h 452"/>
                <a:gd name="T28" fmla="*/ 176 w 662"/>
                <a:gd name="T29" fmla="*/ 1732 h 452"/>
                <a:gd name="T30" fmla="*/ 164 w 662"/>
                <a:gd name="T31" fmla="*/ 1732 h 452"/>
                <a:gd name="T32" fmla="*/ 48 w 662"/>
                <a:gd name="T33" fmla="*/ 1877 h 452"/>
                <a:gd name="T34" fmla="*/ 13 w 662"/>
                <a:gd name="T35" fmla="*/ 1992 h 452"/>
                <a:gd name="T36" fmla="*/ 2887 w 662"/>
                <a:gd name="T37" fmla="*/ 115 h 452"/>
                <a:gd name="T38" fmla="*/ 2898 w 662"/>
                <a:gd name="T39" fmla="*/ 172 h 452"/>
                <a:gd name="T40" fmla="*/ 2866 w 662"/>
                <a:gd name="T41" fmla="*/ 176 h 452"/>
                <a:gd name="T42" fmla="*/ 2830 w 662"/>
                <a:gd name="T43" fmla="*/ 136 h 452"/>
                <a:gd name="T44" fmla="*/ 2854 w 662"/>
                <a:gd name="T45" fmla="*/ 189 h 452"/>
                <a:gd name="T46" fmla="*/ 2883 w 662"/>
                <a:gd name="T47" fmla="*/ 265 h 452"/>
                <a:gd name="T48" fmla="*/ 2910 w 662"/>
                <a:gd name="T49" fmla="*/ 304 h 452"/>
                <a:gd name="T50" fmla="*/ 2906 w 662"/>
                <a:gd name="T51" fmla="*/ 212 h 452"/>
                <a:gd name="T52" fmla="*/ 418 w 662"/>
                <a:gd name="T53" fmla="*/ 428 h 452"/>
                <a:gd name="T54" fmla="*/ 485 w 662"/>
                <a:gd name="T55" fmla="*/ 498 h 452"/>
                <a:gd name="T56" fmla="*/ 476 w 662"/>
                <a:gd name="T57" fmla="*/ 449 h 452"/>
                <a:gd name="T58" fmla="*/ 441 w 662"/>
                <a:gd name="T59" fmla="*/ 374 h 452"/>
                <a:gd name="T60" fmla="*/ 413 w 662"/>
                <a:gd name="T61" fmla="*/ 321 h 452"/>
                <a:gd name="T62" fmla="*/ 422 w 662"/>
                <a:gd name="T63" fmla="*/ 380 h 452"/>
                <a:gd name="T64" fmla="*/ 397 w 662"/>
                <a:gd name="T65" fmla="*/ 397 h 452"/>
                <a:gd name="T66" fmla="*/ 357 w 662"/>
                <a:gd name="T67" fmla="*/ 353 h 452"/>
                <a:gd name="T68" fmla="*/ 418 w 662"/>
                <a:gd name="T69" fmla="*/ 428 h 452"/>
                <a:gd name="T70" fmla="*/ 1695 w 662"/>
                <a:gd name="T71" fmla="*/ 71 h 452"/>
                <a:gd name="T72" fmla="*/ 1603 w 662"/>
                <a:gd name="T73" fmla="*/ 124 h 452"/>
                <a:gd name="T74" fmla="*/ 1559 w 662"/>
                <a:gd name="T75" fmla="*/ 13 h 452"/>
                <a:gd name="T76" fmla="*/ 1540 w 662"/>
                <a:gd name="T77" fmla="*/ 8 h 452"/>
                <a:gd name="T78" fmla="*/ 1544 w 662"/>
                <a:gd name="T79" fmla="*/ 149 h 452"/>
                <a:gd name="T80" fmla="*/ 1523 w 662"/>
                <a:gd name="T81" fmla="*/ 309 h 452"/>
                <a:gd name="T82" fmla="*/ 1540 w 662"/>
                <a:gd name="T83" fmla="*/ 300 h 452"/>
                <a:gd name="T84" fmla="*/ 1639 w 662"/>
                <a:gd name="T85" fmla="*/ 136 h 452"/>
                <a:gd name="T86" fmla="*/ 1704 w 662"/>
                <a:gd name="T87" fmla="*/ 61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662" h="452">
                  <a:moveTo>
                    <a:pt x="613" y="45"/>
                  </a:moveTo>
                  <a:cubicBezTo>
                    <a:pt x="609" y="48"/>
                    <a:pt x="605" y="47"/>
                    <a:pt x="599" y="46"/>
                  </a:cubicBezTo>
                  <a:cubicBezTo>
                    <a:pt x="596" y="45"/>
                    <a:pt x="590" y="44"/>
                    <a:pt x="591" y="38"/>
                  </a:cubicBezTo>
                  <a:cubicBezTo>
                    <a:pt x="591" y="36"/>
                    <a:pt x="591" y="34"/>
                    <a:pt x="592" y="32"/>
                  </a:cubicBezTo>
                  <a:cubicBezTo>
                    <a:pt x="595" y="26"/>
                    <a:pt x="601" y="21"/>
                    <a:pt x="605" y="20"/>
                  </a:cubicBezTo>
                  <a:cubicBezTo>
                    <a:pt x="606" y="19"/>
                    <a:pt x="606" y="19"/>
                    <a:pt x="606" y="18"/>
                  </a:cubicBezTo>
                  <a:cubicBezTo>
                    <a:pt x="606" y="17"/>
                    <a:pt x="605" y="17"/>
                    <a:pt x="604" y="17"/>
                  </a:cubicBezTo>
                  <a:cubicBezTo>
                    <a:pt x="599" y="19"/>
                    <a:pt x="592" y="23"/>
                    <a:pt x="588" y="30"/>
                  </a:cubicBezTo>
                  <a:cubicBezTo>
                    <a:pt x="587" y="32"/>
                    <a:pt x="586" y="35"/>
                    <a:pt x="586" y="38"/>
                  </a:cubicBezTo>
                  <a:cubicBezTo>
                    <a:pt x="585" y="41"/>
                    <a:pt x="584" y="44"/>
                    <a:pt x="582" y="46"/>
                  </a:cubicBezTo>
                  <a:cubicBezTo>
                    <a:pt x="579" y="49"/>
                    <a:pt x="563" y="53"/>
                    <a:pt x="558" y="53"/>
                  </a:cubicBezTo>
                  <a:cubicBezTo>
                    <a:pt x="558" y="53"/>
                    <a:pt x="557" y="54"/>
                    <a:pt x="557" y="55"/>
                  </a:cubicBezTo>
                  <a:cubicBezTo>
                    <a:pt x="557" y="56"/>
                    <a:pt x="558" y="56"/>
                    <a:pt x="559" y="56"/>
                  </a:cubicBezTo>
                  <a:cubicBezTo>
                    <a:pt x="562" y="56"/>
                    <a:pt x="578" y="56"/>
                    <a:pt x="586" y="51"/>
                  </a:cubicBezTo>
                  <a:cubicBezTo>
                    <a:pt x="591" y="49"/>
                    <a:pt x="594" y="49"/>
                    <a:pt x="598" y="50"/>
                  </a:cubicBezTo>
                  <a:cubicBezTo>
                    <a:pt x="604" y="51"/>
                    <a:pt x="611" y="53"/>
                    <a:pt x="616" y="48"/>
                  </a:cubicBezTo>
                  <a:cubicBezTo>
                    <a:pt x="617" y="48"/>
                    <a:pt x="617" y="46"/>
                    <a:pt x="616" y="45"/>
                  </a:cubicBezTo>
                  <a:cubicBezTo>
                    <a:pt x="615" y="45"/>
                    <a:pt x="614" y="45"/>
                    <a:pt x="613" y="45"/>
                  </a:cubicBezTo>
                  <a:close/>
                  <a:moveTo>
                    <a:pt x="3" y="452"/>
                  </a:moveTo>
                  <a:cubicBezTo>
                    <a:pt x="4" y="452"/>
                    <a:pt x="5" y="451"/>
                    <a:pt x="4" y="450"/>
                  </a:cubicBezTo>
                  <a:cubicBezTo>
                    <a:pt x="3" y="441"/>
                    <a:pt x="9" y="436"/>
                    <a:pt x="16" y="430"/>
                  </a:cubicBezTo>
                  <a:cubicBezTo>
                    <a:pt x="17" y="429"/>
                    <a:pt x="21" y="427"/>
                    <a:pt x="21" y="431"/>
                  </a:cubicBezTo>
                  <a:cubicBezTo>
                    <a:pt x="22" y="434"/>
                    <a:pt x="23" y="438"/>
                    <a:pt x="24" y="440"/>
                  </a:cubicBezTo>
                  <a:cubicBezTo>
                    <a:pt x="25" y="443"/>
                    <a:pt x="25" y="443"/>
                    <a:pt x="25" y="443"/>
                  </a:cubicBezTo>
                  <a:cubicBezTo>
                    <a:pt x="25" y="444"/>
                    <a:pt x="26" y="444"/>
                    <a:pt x="27" y="444"/>
                  </a:cubicBezTo>
                  <a:cubicBezTo>
                    <a:pt x="28" y="444"/>
                    <a:pt x="28" y="443"/>
                    <a:pt x="28" y="442"/>
                  </a:cubicBezTo>
                  <a:cubicBezTo>
                    <a:pt x="27" y="439"/>
                    <a:pt x="27" y="439"/>
                    <a:pt x="27" y="439"/>
                  </a:cubicBezTo>
                  <a:cubicBezTo>
                    <a:pt x="25" y="434"/>
                    <a:pt x="25" y="428"/>
                    <a:pt x="28" y="420"/>
                  </a:cubicBezTo>
                  <a:cubicBezTo>
                    <a:pt x="29" y="417"/>
                    <a:pt x="31" y="413"/>
                    <a:pt x="33" y="410"/>
                  </a:cubicBezTo>
                  <a:cubicBezTo>
                    <a:pt x="36" y="405"/>
                    <a:pt x="40" y="399"/>
                    <a:pt x="40" y="393"/>
                  </a:cubicBezTo>
                  <a:cubicBezTo>
                    <a:pt x="40" y="392"/>
                    <a:pt x="39" y="391"/>
                    <a:pt x="38" y="392"/>
                  </a:cubicBezTo>
                  <a:cubicBezTo>
                    <a:pt x="37" y="392"/>
                    <a:pt x="37" y="392"/>
                    <a:pt x="37" y="393"/>
                  </a:cubicBezTo>
                  <a:cubicBezTo>
                    <a:pt x="37" y="398"/>
                    <a:pt x="33" y="403"/>
                    <a:pt x="29" y="407"/>
                  </a:cubicBezTo>
                  <a:cubicBezTo>
                    <a:pt x="27" y="410"/>
                    <a:pt x="15" y="423"/>
                    <a:pt x="11" y="426"/>
                  </a:cubicBezTo>
                  <a:cubicBezTo>
                    <a:pt x="4" y="431"/>
                    <a:pt x="0" y="440"/>
                    <a:pt x="1" y="451"/>
                  </a:cubicBezTo>
                  <a:cubicBezTo>
                    <a:pt x="1" y="451"/>
                    <a:pt x="2" y="452"/>
                    <a:pt x="3" y="452"/>
                  </a:cubicBezTo>
                  <a:close/>
                  <a:moveTo>
                    <a:pt x="658" y="26"/>
                  </a:moveTo>
                  <a:cubicBezTo>
                    <a:pt x="658" y="25"/>
                    <a:pt x="657" y="25"/>
                    <a:pt x="656" y="26"/>
                  </a:cubicBezTo>
                  <a:cubicBezTo>
                    <a:pt x="655" y="26"/>
                    <a:pt x="655" y="27"/>
                    <a:pt x="656" y="28"/>
                  </a:cubicBezTo>
                  <a:cubicBezTo>
                    <a:pt x="658" y="31"/>
                    <a:pt x="658" y="35"/>
                    <a:pt x="658" y="39"/>
                  </a:cubicBezTo>
                  <a:cubicBezTo>
                    <a:pt x="657" y="42"/>
                    <a:pt x="655" y="46"/>
                    <a:pt x="653" y="42"/>
                  </a:cubicBezTo>
                  <a:cubicBezTo>
                    <a:pt x="652" y="42"/>
                    <a:pt x="651" y="41"/>
                    <a:pt x="651" y="40"/>
                  </a:cubicBezTo>
                  <a:cubicBezTo>
                    <a:pt x="649" y="38"/>
                    <a:pt x="646" y="35"/>
                    <a:pt x="645" y="32"/>
                  </a:cubicBezTo>
                  <a:cubicBezTo>
                    <a:pt x="645" y="31"/>
                    <a:pt x="644" y="30"/>
                    <a:pt x="643" y="31"/>
                  </a:cubicBezTo>
                  <a:cubicBezTo>
                    <a:pt x="642" y="31"/>
                    <a:pt x="641" y="32"/>
                    <a:pt x="641" y="33"/>
                  </a:cubicBezTo>
                  <a:cubicBezTo>
                    <a:pt x="643" y="37"/>
                    <a:pt x="645" y="40"/>
                    <a:pt x="648" y="43"/>
                  </a:cubicBezTo>
                  <a:cubicBezTo>
                    <a:pt x="650" y="45"/>
                    <a:pt x="651" y="47"/>
                    <a:pt x="653" y="50"/>
                  </a:cubicBezTo>
                  <a:cubicBezTo>
                    <a:pt x="655" y="53"/>
                    <a:pt x="654" y="59"/>
                    <a:pt x="655" y="60"/>
                  </a:cubicBezTo>
                  <a:cubicBezTo>
                    <a:pt x="655" y="63"/>
                    <a:pt x="656" y="66"/>
                    <a:pt x="658" y="69"/>
                  </a:cubicBezTo>
                  <a:cubicBezTo>
                    <a:pt x="659" y="69"/>
                    <a:pt x="660" y="70"/>
                    <a:pt x="661" y="69"/>
                  </a:cubicBezTo>
                  <a:cubicBezTo>
                    <a:pt x="662" y="68"/>
                    <a:pt x="662" y="67"/>
                    <a:pt x="661" y="66"/>
                  </a:cubicBezTo>
                  <a:cubicBezTo>
                    <a:pt x="657" y="60"/>
                    <a:pt x="658" y="54"/>
                    <a:pt x="660" y="48"/>
                  </a:cubicBezTo>
                  <a:cubicBezTo>
                    <a:pt x="662" y="40"/>
                    <a:pt x="662" y="33"/>
                    <a:pt x="658" y="26"/>
                  </a:cubicBezTo>
                  <a:close/>
                  <a:moveTo>
                    <a:pt x="95" y="97"/>
                  </a:moveTo>
                  <a:cubicBezTo>
                    <a:pt x="101" y="101"/>
                    <a:pt x="106" y="104"/>
                    <a:pt x="108" y="111"/>
                  </a:cubicBezTo>
                  <a:cubicBezTo>
                    <a:pt x="108" y="112"/>
                    <a:pt x="109" y="113"/>
                    <a:pt x="110" y="113"/>
                  </a:cubicBezTo>
                  <a:cubicBezTo>
                    <a:pt x="111" y="112"/>
                    <a:pt x="112" y="111"/>
                    <a:pt x="111" y="110"/>
                  </a:cubicBezTo>
                  <a:cubicBezTo>
                    <a:pt x="111" y="107"/>
                    <a:pt x="109" y="104"/>
                    <a:pt x="108" y="102"/>
                  </a:cubicBezTo>
                  <a:cubicBezTo>
                    <a:pt x="107" y="101"/>
                    <a:pt x="102" y="97"/>
                    <a:pt x="101" y="93"/>
                  </a:cubicBezTo>
                  <a:cubicBezTo>
                    <a:pt x="100" y="91"/>
                    <a:pt x="100" y="88"/>
                    <a:pt x="100" y="85"/>
                  </a:cubicBezTo>
                  <a:cubicBezTo>
                    <a:pt x="99" y="82"/>
                    <a:pt x="99" y="78"/>
                    <a:pt x="97" y="74"/>
                  </a:cubicBezTo>
                  <a:cubicBezTo>
                    <a:pt x="96" y="73"/>
                    <a:pt x="95" y="73"/>
                    <a:pt x="94" y="73"/>
                  </a:cubicBezTo>
                  <a:cubicBezTo>
                    <a:pt x="93" y="74"/>
                    <a:pt x="93" y="75"/>
                    <a:pt x="93" y="76"/>
                  </a:cubicBezTo>
                  <a:cubicBezTo>
                    <a:pt x="95" y="79"/>
                    <a:pt x="95" y="82"/>
                    <a:pt x="96" y="86"/>
                  </a:cubicBezTo>
                  <a:cubicBezTo>
                    <a:pt x="96" y="87"/>
                    <a:pt x="96" y="88"/>
                    <a:pt x="96" y="89"/>
                  </a:cubicBezTo>
                  <a:cubicBezTo>
                    <a:pt x="97" y="92"/>
                    <a:pt x="92" y="92"/>
                    <a:pt x="90" y="90"/>
                  </a:cubicBezTo>
                  <a:cubicBezTo>
                    <a:pt x="87" y="88"/>
                    <a:pt x="84" y="85"/>
                    <a:pt x="83" y="81"/>
                  </a:cubicBezTo>
                  <a:cubicBezTo>
                    <a:pt x="83" y="80"/>
                    <a:pt x="82" y="79"/>
                    <a:pt x="81" y="80"/>
                  </a:cubicBezTo>
                  <a:cubicBezTo>
                    <a:pt x="80" y="80"/>
                    <a:pt x="80" y="81"/>
                    <a:pt x="80" y="82"/>
                  </a:cubicBezTo>
                  <a:cubicBezTo>
                    <a:pt x="82" y="89"/>
                    <a:pt x="88" y="94"/>
                    <a:pt x="95" y="97"/>
                  </a:cubicBezTo>
                  <a:close/>
                  <a:moveTo>
                    <a:pt x="387" y="14"/>
                  </a:moveTo>
                  <a:cubicBezTo>
                    <a:pt x="386" y="14"/>
                    <a:pt x="385" y="15"/>
                    <a:pt x="385" y="16"/>
                  </a:cubicBezTo>
                  <a:cubicBezTo>
                    <a:pt x="384" y="23"/>
                    <a:pt x="377" y="24"/>
                    <a:pt x="370" y="26"/>
                  </a:cubicBezTo>
                  <a:cubicBezTo>
                    <a:pt x="368" y="27"/>
                    <a:pt x="366" y="27"/>
                    <a:pt x="364" y="28"/>
                  </a:cubicBezTo>
                  <a:cubicBezTo>
                    <a:pt x="355" y="30"/>
                    <a:pt x="353" y="23"/>
                    <a:pt x="353" y="23"/>
                  </a:cubicBezTo>
                  <a:cubicBezTo>
                    <a:pt x="352" y="16"/>
                    <a:pt x="351" y="12"/>
                    <a:pt x="354" y="3"/>
                  </a:cubicBezTo>
                  <a:cubicBezTo>
                    <a:pt x="354" y="2"/>
                    <a:pt x="354" y="1"/>
                    <a:pt x="353" y="1"/>
                  </a:cubicBezTo>
                  <a:cubicBezTo>
                    <a:pt x="351" y="0"/>
                    <a:pt x="350" y="1"/>
                    <a:pt x="350" y="2"/>
                  </a:cubicBezTo>
                  <a:cubicBezTo>
                    <a:pt x="347" y="12"/>
                    <a:pt x="348" y="17"/>
                    <a:pt x="349" y="24"/>
                  </a:cubicBezTo>
                  <a:cubicBezTo>
                    <a:pt x="351" y="34"/>
                    <a:pt x="351" y="34"/>
                    <a:pt x="351" y="34"/>
                  </a:cubicBezTo>
                  <a:cubicBezTo>
                    <a:pt x="351" y="40"/>
                    <a:pt x="350" y="44"/>
                    <a:pt x="348" y="49"/>
                  </a:cubicBezTo>
                  <a:cubicBezTo>
                    <a:pt x="345" y="56"/>
                    <a:pt x="343" y="62"/>
                    <a:pt x="346" y="70"/>
                  </a:cubicBezTo>
                  <a:cubicBezTo>
                    <a:pt x="346" y="71"/>
                    <a:pt x="347" y="71"/>
                    <a:pt x="348" y="71"/>
                  </a:cubicBezTo>
                  <a:cubicBezTo>
                    <a:pt x="349" y="71"/>
                    <a:pt x="350" y="69"/>
                    <a:pt x="350" y="68"/>
                  </a:cubicBezTo>
                  <a:cubicBezTo>
                    <a:pt x="347" y="62"/>
                    <a:pt x="349" y="57"/>
                    <a:pt x="352" y="51"/>
                  </a:cubicBezTo>
                  <a:cubicBezTo>
                    <a:pt x="353" y="46"/>
                    <a:pt x="359" y="34"/>
                    <a:pt x="372" y="31"/>
                  </a:cubicBezTo>
                  <a:cubicBezTo>
                    <a:pt x="380" y="29"/>
                    <a:pt x="387" y="26"/>
                    <a:pt x="389" y="16"/>
                  </a:cubicBezTo>
                  <a:cubicBezTo>
                    <a:pt x="389" y="15"/>
                    <a:pt x="388" y="14"/>
                    <a:pt x="387" y="14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" name="Freeform 1032">
              <a:extLst>
                <a:ext uri="{FF2B5EF4-FFF2-40B4-BE49-F238E27FC236}">
                  <a16:creationId xmlns:a16="http://schemas.microsoft.com/office/drawing/2014/main" id="{003B2092-6326-6A66-0C0C-B251899F3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1666"/>
              <a:ext cx="304" cy="417"/>
            </a:xfrm>
            <a:custGeom>
              <a:avLst/>
              <a:gdLst>
                <a:gd name="T0" fmla="*/ 0 w 145"/>
                <a:gd name="T1" fmla="*/ 84 h 199"/>
                <a:gd name="T2" fmla="*/ 348 w 145"/>
                <a:gd name="T3" fmla="*/ 874 h 19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99">
                  <a:moveTo>
                    <a:pt x="0" y="19"/>
                  </a:moveTo>
                  <a:cubicBezTo>
                    <a:pt x="73" y="0"/>
                    <a:pt x="145" y="138"/>
                    <a:pt x="79" y="199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" name="Freeform 1033">
              <a:extLst>
                <a:ext uri="{FF2B5EF4-FFF2-40B4-BE49-F238E27FC236}">
                  <a16:creationId xmlns:a16="http://schemas.microsoft.com/office/drawing/2014/main" id="{B8ACE567-0A21-4487-8A93-368752F27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6" y="2638"/>
              <a:ext cx="27" cy="25"/>
            </a:xfrm>
            <a:custGeom>
              <a:avLst/>
              <a:gdLst>
                <a:gd name="T0" fmla="*/ 4 w 13"/>
                <a:gd name="T1" fmla="*/ 8 h 12"/>
                <a:gd name="T2" fmla="*/ 25 w 13"/>
                <a:gd name="T3" fmla="*/ 0 h 12"/>
                <a:gd name="T4" fmla="*/ 0 w 13"/>
                <a:gd name="T5" fmla="*/ 40 h 12"/>
                <a:gd name="T6" fmla="*/ 56 w 13"/>
                <a:gd name="T7" fmla="*/ 13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2">
                  <a:moveTo>
                    <a:pt x="1" y="2"/>
                  </a:moveTo>
                  <a:cubicBezTo>
                    <a:pt x="2" y="0"/>
                    <a:pt x="4" y="0"/>
                    <a:pt x="6" y="0"/>
                  </a:cubicBezTo>
                  <a:cubicBezTo>
                    <a:pt x="6" y="4"/>
                    <a:pt x="2" y="6"/>
                    <a:pt x="0" y="9"/>
                  </a:cubicBezTo>
                  <a:cubicBezTo>
                    <a:pt x="5" y="12"/>
                    <a:pt x="11" y="7"/>
                    <a:pt x="13" y="3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8" name="Freeform 1034">
              <a:extLst>
                <a:ext uri="{FF2B5EF4-FFF2-40B4-BE49-F238E27FC236}">
                  <a16:creationId xmlns:a16="http://schemas.microsoft.com/office/drawing/2014/main" id="{0A86F9E6-9EB7-74AD-7C40-4944DF2F7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543"/>
              <a:ext cx="21" cy="32"/>
            </a:xfrm>
            <a:custGeom>
              <a:avLst/>
              <a:gdLst>
                <a:gd name="T0" fmla="*/ 32 w 10"/>
                <a:gd name="T1" fmla="*/ 0 h 15"/>
                <a:gd name="T2" fmla="*/ 4 w 10"/>
                <a:gd name="T3" fmla="*/ 9 h 15"/>
                <a:gd name="T4" fmla="*/ 36 w 10"/>
                <a:gd name="T5" fmla="*/ 23 h 15"/>
                <a:gd name="T6" fmla="*/ 0 w 10"/>
                <a:gd name="T7" fmla="*/ 49 h 15"/>
                <a:gd name="T8" fmla="*/ 32 w 10"/>
                <a:gd name="T9" fmla="*/ 68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5">
                  <a:moveTo>
                    <a:pt x="7" y="0"/>
                  </a:moveTo>
                  <a:cubicBezTo>
                    <a:pt x="5" y="0"/>
                    <a:pt x="3" y="0"/>
                    <a:pt x="1" y="2"/>
                  </a:cubicBezTo>
                  <a:cubicBezTo>
                    <a:pt x="3" y="5"/>
                    <a:pt x="7" y="3"/>
                    <a:pt x="8" y="5"/>
                  </a:cubicBezTo>
                  <a:cubicBezTo>
                    <a:pt x="10" y="9"/>
                    <a:pt x="3" y="10"/>
                    <a:pt x="0" y="11"/>
                  </a:cubicBezTo>
                  <a:cubicBezTo>
                    <a:pt x="0" y="14"/>
                    <a:pt x="3" y="15"/>
                    <a:pt x="7" y="15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9" name="Freeform 1035">
              <a:extLst>
                <a:ext uri="{FF2B5EF4-FFF2-40B4-BE49-F238E27FC236}">
                  <a16:creationId xmlns:a16="http://schemas.microsoft.com/office/drawing/2014/main" id="{98CBB4A3-D300-775E-9024-0D9470586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2566"/>
              <a:ext cx="17" cy="17"/>
            </a:xfrm>
            <a:custGeom>
              <a:avLst/>
              <a:gdLst>
                <a:gd name="T0" fmla="*/ 36 w 8"/>
                <a:gd name="T1" fmla="*/ 9 h 8"/>
                <a:gd name="T2" fmla="*/ 4 w 8"/>
                <a:gd name="T3" fmla="*/ 4 h 8"/>
                <a:gd name="T4" fmla="*/ 28 w 8"/>
                <a:gd name="T5" fmla="*/ 32 h 8"/>
                <a:gd name="T6" fmla="*/ 0 w 8"/>
                <a:gd name="T7" fmla="*/ 2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8">
                  <a:moveTo>
                    <a:pt x="8" y="2"/>
                  </a:moveTo>
                  <a:cubicBezTo>
                    <a:pt x="6" y="1"/>
                    <a:pt x="3" y="0"/>
                    <a:pt x="1" y="1"/>
                  </a:cubicBezTo>
                  <a:cubicBezTo>
                    <a:pt x="2" y="4"/>
                    <a:pt x="4" y="5"/>
                    <a:pt x="6" y="7"/>
                  </a:cubicBezTo>
                  <a:cubicBezTo>
                    <a:pt x="4" y="8"/>
                    <a:pt x="2" y="8"/>
                    <a:pt x="0" y="6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0" name="Freeform 1036">
              <a:extLst>
                <a:ext uri="{FF2B5EF4-FFF2-40B4-BE49-F238E27FC236}">
                  <a16:creationId xmlns:a16="http://schemas.microsoft.com/office/drawing/2014/main" id="{3BC31961-3846-63D2-C5A9-2CC7A9586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" y="2642"/>
              <a:ext cx="17" cy="31"/>
            </a:xfrm>
            <a:custGeom>
              <a:avLst/>
              <a:gdLst>
                <a:gd name="T0" fmla="*/ 32 w 8"/>
                <a:gd name="T1" fmla="*/ 8 h 15"/>
                <a:gd name="T2" fmla="*/ 9 w 8"/>
                <a:gd name="T3" fmla="*/ 8 h 15"/>
                <a:gd name="T4" fmla="*/ 36 w 8"/>
                <a:gd name="T5" fmla="*/ 25 h 15"/>
                <a:gd name="T6" fmla="*/ 0 w 8"/>
                <a:gd name="T7" fmla="*/ 29 h 15"/>
                <a:gd name="T8" fmla="*/ 36 w 8"/>
                <a:gd name="T9" fmla="*/ 56 h 15"/>
                <a:gd name="T10" fmla="*/ 4 w 8"/>
                <a:gd name="T11" fmla="*/ 6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5">
                  <a:moveTo>
                    <a:pt x="7" y="2"/>
                  </a:moveTo>
                  <a:cubicBezTo>
                    <a:pt x="5" y="1"/>
                    <a:pt x="3" y="0"/>
                    <a:pt x="2" y="2"/>
                  </a:cubicBezTo>
                  <a:cubicBezTo>
                    <a:pt x="3" y="4"/>
                    <a:pt x="6" y="5"/>
                    <a:pt x="8" y="6"/>
                  </a:cubicBezTo>
                  <a:cubicBezTo>
                    <a:pt x="6" y="6"/>
                    <a:pt x="3" y="6"/>
                    <a:pt x="0" y="7"/>
                  </a:cubicBezTo>
                  <a:cubicBezTo>
                    <a:pt x="2" y="10"/>
                    <a:pt x="6" y="10"/>
                    <a:pt x="8" y="13"/>
                  </a:cubicBezTo>
                  <a:cubicBezTo>
                    <a:pt x="6" y="15"/>
                    <a:pt x="3" y="15"/>
                    <a:pt x="1" y="14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1" name="Freeform 1037">
              <a:extLst>
                <a:ext uri="{FF2B5EF4-FFF2-40B4-BE49-F238E27FC236}">
                  <a16:creationId xmlns:a16="http://schemas.microsoft.com/office/drawing/2014/main" id="{9048CC4A-D738-530B-D051-D4F7A820B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9" y="2696"/>
              <a:ext cx="27" cy="26"/>
            </a:xfrm>
            <a:custGeom>
              <a:avLst/>
              <a:gdLst>
                <a:gd name="T0" fmla="*/ 48 w 13"/>
                <a:gd name="T1" fmla="*/ 37 h 12"/>
                <a:gd name="T2" fmla="*/ 35 w 13"/>
                <a:gd name="T3" fmla="*/ 52 h 12"/>
                <a:gd name="T4" fmla="*/ 0 w 13"/>
                <a:gd name="T5" fmla="*/ 28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2">
                  <a:moveTo>
                    <a:pt x="11" y="8"/>
                  </a:moveTo>
                  <a:cubicBezTo>
                    <a:pt x="13" y="0"/>
                    <a:pt x="2" y="1"/>
                    <a:pt x="8" y="11"/>
                  </a:cubicBezTo>
                  <a:cubicBezTo>
                    <a:pt x="5" y="12"/>
                    <a:pt x="1" y="9"/>
                    <a:pt x="0" y="6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2" name="Freeform 1038">
              <a:extLst>
                <a:ext uri="{FF2B5EF4-FFF2-40B4-BE49-F238E27FC236}">
                  <a16:creationId xmlns:a16="http://schemas.microsoft.com/office/drawing/2014/main" id="{A5759EF8-107E-FFAA-C051-780D1E4C3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659"/>
              <a:ext cx="8" cy="14"/>
            </a:xfrm>
            <a:custGeom>
              <a:avLst/>
              <a:gdLst>
                <a:gd name="T0" fmla="*/ 0 w 4"/>
                <a:gd name="T1" fmla="*/ 12 h 7"/>
                <a:gd name="T2" fmla="*/ 16 w 4"/>
                <a:gd name="T3" fmla="*/ 0 h 7"/>
                <a:gd name="T4" fmla="*/ 4 w 4"/>
                <a:gd name="T5" fmla="*/ 28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7">
                  <a:moveTo>
                    <a:pt x="0" y="3"/>
                  </a:moveTo>
                  <a:cubicBezTo>
                    <a:pt x="1" y="1"/>
                    <a:pt x="2" y="0"/>
                    <a:pt x="4" y="0"/>
                  </a:cubicBezTo>
                  <a:cubicBezTo>
                    <a:pt x="4" y="2"/>
                    <a:pt x="3" y="5"/>
                    <a:pt x="1" y="7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3" name="Freeform 1039">
              <a:extLst>
                <a:ext uri="{FF2B5EF4-FFF2-40B4-BE49-F238E27FC236}">
                  <a16:creationId xmlns:a16="http://schemas.microsoft.com/office/drawing/2014/main" id="{D4CACB8E-EE33-0AB3-ED19-F4E3EA22B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" y="2633"/>
              <a:ext cx="23" cy="15"/>
            </a:xfrm>
            <a:custGeom>
              <a:avLst/>
              <a:gdLst>
                <a:gd name="T0" fmla="*/ 27 w 11"/>
                <a:gd name="T1" fmla="*/ 0 h 7"/>
                <a:gd name="T2" fmla="*/ 0 w 11"/>
                <a:gd name="T3" fmla="*/ 28 h 7"/>
                <a:gd name="T4" fmla="*/ 48 w 11"/>
                <a:gd name="T5" fmla="*/ 24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6" y="0"/>
                  </a:moveTo>
                  <a:cubicBezTo>
                    <a:pt x="3" y="1"/>
                    <a:pt x="0" y="3"/>
                    <a:pt x="0" y="6"/>
                  </a:cubicBezTo>
                  <a:cubicBezTo>
                    <a:pt x="3" y="7"/>
                    <a:pt x="7" y="6"/>
                    <a:pt x="11" y="5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4" name="Freeform 1040">
              <a:extLst>
                <a:ext uri="{FF2B5EF4-FFF2-40B4-BE49-F238E27FC236}">
                  <a16:creationId xmlns:a16="http://schemas.microsoft.com/office/drawing/2014/main" id="{9CB2054C-8BCD-7567-DEB8-BA0B01921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2745"/>
              <a:ext cx="34" cy="31"/>
            </a:xfrm>
            <a:custGeom>
              <a:avLst/>
              <a:gdLst>
                <a:gd name="T0" fmla="*/ 0 w 16"/>
                <a:gd name="T1" fmla="*/ 12 h 15"/>
                <a:gd name="T2" fmla="*/ 23 w 16"/>
                <a:gd name="T3" fmla="*/ 0 h 15"/>
                <a:gd name="T4" fmla="*/ 23 w 16"/>
                <a:gd name="T5" fmla="*/ 35 h 15"/>
                <a:gd name="T6" fmla="*/ 40 w 16"/>
                <a:gd name="T7" fmla="*/ 21 h 15"/>
                <a:gd name="T8" fmla="*/ 40 w 16"/>
                <a:gd name="T9" fmla="*/ 64 h 15"/>
                <a:gd name="T10" fmla="*/ 72 w 16"/>
                <a:gd name="T11" fmla="*/ 4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5">
                  <a:moveTo>
                    <a:pt x="0" y="3"/>
                  </a:moveTo>
                  <a:cubicBezTo>
                    <a:pt x="1" y="2"/>
                    <a:pt x="3" y="1"/>
                    <a:pt x="5" y="0"/>
                  </a:cubicBezTo>
                  <a:cubicBezTo>
                    <a:pt x="5" y="3"/>
                    <a:pt x="4" y="6"/>
                    <a:pt x="5" y="8"/>
                  </a:cubicBezTo>
                  <a:cubicBezTo>
                    <a:pt x="6" y="7"/>
                    <a:pt x="8" y="6"/>
                    <a:pt x="9" y="5"/>
                  </a:cubicBezTo>
                  <a:cubicBezTo>
                    <a:pt x="11" y="8"/>
                    <a:pt x="7" y="12"/>
                    <a:pt x="9" y="15"/>
                  </a:cubicBezTo>
                  <a:cubicBezTo>
                    <a:pt x="12" y="15"/>
                    <a:pt x="14" y="13"/>
                    <a:pt x="16" y="11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5" name="Freeform 1041">
              <a:extLst>
                <a:ext uri="{FF2B5EF4-FFF2-40B4-BE49-F238E27FC236}">
                  <a16:creationId xmlns:a16="http://schemas.microsoft.com/office/drawing/2014/main" id="{129C7395-F52F-0D56-2CB9-6E84D076B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908"/>
              <a:ext cx="21" cy="28"/>
            </a:xfrm>
            <a:custGeom>
              <a:avLst/>
              <a:gdLst>
                <a:gd name="T0" fmla="*/ 8 w 10"/>
                <a:gd name="T1" fmla="*/ 52 h 13"/>
                <a:gd name="T2" fmla="*/ 8 w 10"/>
                <a:gd name="T3" fmla="*/ 24 h 13"/>
                <a:gd name="T4" fmla="*/ 36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2" y="11"/>
                  </a:moveTo>
                  <a:cubicBezTo>
                    <a:pt x="0" y="9"/>
                    <a:pt x="0" y="7"/>
                    <a:pt x="2" y="5"/>
                  </a:cubicBezTo>
                  <a:cubicBezTo>
                    <a:pt x="7" y="13"/>
                    <a:pt x="10" y="6"/>
                    <a:pt x="8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4" name="Freeform 1042">
              <a:extLst>
                <a:ext uri="{FF2B5EF4-FFF2-40B4-BE49-F238E27FC236}">
                  <a16:creationId xmlns:a16="http://schemas.microsoft.com/office/drawing/2014/main" id="{06D97058-3FF7-231B-69A5-219E43696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3" y="2961"/>
              <a:ext cx="16" cy="21"/>
            </a:xfrm>
            <a:custGeom>
              <a:avLst/>
              <a:gdLst>
                <a:gd name="T0" fmla="*/ 0 w 8"/>
                <a:gd name="T1" fmla="*/ 27 h 10"/>
                <a:gd name="T2" fmla="*/ 12 w 8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0" y="6"/>
                  </a:moveTo>
                  <a:cubicBezTo>
                    <a:pt x="4" y="10"/>
                    <a:pt x="8" y="4"/>
                    <a:pt x="3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5" name="Freeform 1043">
              <a:extLst>
                <a:ext uri="{FF2B5EF4-FFF2-40B4-BE49-F238E27FC236}">
                  <a16:creationId xmlns:a16="http://schemas.microsoft.com/office/drawing/2014/main" id="{D1A4798A-4CA4-E260-47C5-ADC1371C6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2994"/>
              <a:ext cx="19" cy="40"/>
            </a:xfrm>
            <a:custGeom>
              <a:avLst/>
              <a:gdLst>
                <a:gd name="T0" fmla="*/ 23 w 9"/>
                <a:gd name="T1" fmla="*/ 80 h 19"/>
                <a:gd name="T2" fmla="*/ 0 w 9"/>
                <a:gd name="T3" fmla="*/ 72 h 19"/>
                <a:gd name="T4" fmla="*/ 27 w 9"/>
                <a:gd name="T5" fmla="*/ 57 h 19"/>
                <a:gd name="T6" fmla="*/ 0 w 9"/>
                <a:gd name="T7" fmla="*/ 44 h 19"/>
                <a:gd name="T8" fmla="*/ 40 w 9"/>
                <a:gd name="T9" fmla="*/ 32 h 19"/>
                <a:gd name="T10" fmla="*/ 17 w 9"/>
                <a:gd name="T11" fmla="*/ 8 h 19"/>
                <a:gd name="T12" fmla="*/ 40 w 9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9">
                  <a:moveTo>
                    <a:pt x="5" y="18"/>
                  </a:moveTo>
                  <a:cubicBezTo>
                    <a:pt x="3" y="19"/>
                    <a:pt x="1" y="18"/>
                    <a:pt x="0" y="16"/>
                  </a:cubicBezTo>
                  <a:cubicBezTo>
                    <a:pt x="2" y="15"/>
                    <a:pt x="4" y="14"/>
                    <a:pt x="6" y="13"/>
                  </a:cubicBezTo>
                  <a:cubicBezTo>
                    <a:pt x="6" y="11"/>
                    <a:pt x="3" y="10"/>
                    <a:pt x="0" y="10"/>
                  </a:cubicBezTo>
                  <a:cubicBezTo>
                    <a:pt x="3" y="8"/>
                    <a:pt x="6" y="8"/>
                    <a:pt x="9" y="7"/>
                  </a:cubicBezTo>
                  <a:cubicBezTo>
                    <a:pt x="8" y="5"/>
                    <a:pt x="6" y="3"/>
                    <a:pt x="4" y="2"/>
                  </a:cubicBezTo>
                  <a:cubicBezTo>
                    <a:pt x="6" y="2"/>
                    <a:pt x="8" y="1"/>
                    <a:pt x="9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6" name="Freeform 1044">
              <a:extLst>
                <a:ext uri="{FF2B5EF4-FFF2-40B4-BE49-F238E27FC236}">
                  <a16:creationId xmlns:a16="http://schemas.microsoft.com/office/drawing/2014/main" id="{4E6CEE64-8650-B5FC-E0CB-7313F7415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982"/>
              <a:ext cx="17" cy="8"/>
            </a:xfrm>
            <a:custGeom>
              <a:avLst/>
              <a:gdLst>
                <a:gd name="T0" fmla="*/ 9 w 8"/>
                <a:gd name="T1" fmla="*/ 0 h 4"/>
                <a:gd name="T2" fmla="*/ 0 w 8"/>
                <a:gd name="T3" fmla="*/ 12 h 4"/>
                <a:gd name="T4" fmla="*/ 36 w 8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6" y="1"/>
                    <a:pt x="8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7" name="Freeform 1045">
              <a:extLst>
                <a:ext uri="{FF2B5EF4-FFF2-40B4-BE49-F238E27FC236}">
                  <a16:creationId xmlns:a16="http://schemas.microsoft.com/office/drawing/2014/main" id="{A950A868-0D85-EB81-6BD6-B82E94313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5" y="2971"/>
              <a:ext cx="21" cy="17"/>
            </a:xfrm>
            <a:custGeom>
              <a:avLst/>
              <a:gdLst>
                <a:gd name="T0" fmla="*/ 44 w 10"/>
                <a:gd name="T1" fmla="*/ 4 h 8"/>
                <a:gd name="T2" fmla="*/ 4 w 10"/>
                <a:gd name="T3" fmla="*/ 13 h 8"/>
                <a:gd name="T4" fmla="*/ 36 w 10"/>
                <a:gd name="T5" fmla="*/ 28 h 8"/>
                <a:gd name="T6" fmla="*/ 0 w 10"/>
                <a:gd name="T7" fmla="*/ 23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8">
                  <a:moveTo>
                    <a:pt x="10" y="1"/>
                  </a:moveTo>
                  <a:cubicBezTo>
                    <a:pt x="6" y="1"/>
                    <a:pt x="3" y="0"/>
                    <a:pt x="1" y="3"/>
                  </a:cubicBezTo>
                  <a:cubicBezTo>
                    <a:pt x="4" y="3"/>
                    <a:pt x="6" y="4"/>
                    <a:pt x="8" y="6"/>
                  </a:cubicBezTo>
                  <a:cubicBezTo>
                    <a:pt x="5" y="8"/>
                    <a:pt x="3" y="7"/>
                    <a:pt x="0" y="5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" name="Freeform 1046">
              <a:extLst>
                <a:ext uri="{FF2B5EF4-FFF2-40B4-BE49-F238E27FC236}">
                  <a16:creationId xmlns:a16="http://schemas.microsoft.com/office/drawing/2014/main" id="{DBE5BCC5-CF4C-8A1B-B020-D4DAFB090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2816"/>
              <a:ext cx="42" cy="31"/>
            </a:xfrm>
            <a:custGeom>
              <a:avLst/>
              <a:gdLst>
                <a:gd name="T0" fmla="*/ 80 w 20"/>
                <a:gd name="T1" fmla="*/ 52 h 15"/>
                <a:gd name="T2" fmla="*/ 53 w 20"/>
                <a:gd name="T3" fmla="*/ 64 h 15"/>
                <a:gd name="T4" fmla="*/ 53 w 20"/>
                <a:gd name="T5" fmla="*/ 25 h 15"/>
                <a:gd name="T6" fmla="*/ 17 w 20"/>
                <a:gd name="T7" fmla="*/ 64 h 15"/>
                <a:gd name="T8" fmla="*/ 27 w 20"/>
                <a:gd name="T9" fmla="*/ 4 h 15"/>
                <a:gd name="T10" fmla="*/ 0 w 20"/>
                <a:gd name="T11" fmla="*/ 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5">
                  <a:moveTo>
                    <a:pt x="18" y="12"/>
                  </a:moveTo>
                  <a:cubicBezTo>
                    <a:pt x="16" y="13"/>
                    <a:pt x="14" y="14"/>
                    <a:pt x="12" y="15"/>
                  </a:cubicBezTo>
                  <a:cubicBezTo>
                    <a:pt x="13" y="13"/>
                    <a:pt x="20" y="6"/>
                    <a:pt x="12" y="6"/>
                  </a:cubicBezTo>
                  <a:cubicBezTo>
                    <a:pt x="6" y="7"/>
                    <a:pt x="9" y="14"/>
                    <a:pt x="4" y="15"/>
                  </a:cubicBezTo>
                  <a:cubicBezTo>
                    <a:pt x="3" y="10"/>
                    <a:pt x="6" y="6"/>
                    <a:pt x="6" y="1"/>
                  </a:cubicBezTo>
                  <a:cubicBezTo>
                    <a:pt x="4" y="0"/>
                    <a:pt x="2" y="0"/>
                    <a:pt x="0" y="2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9" name="Freeform 1047">
              <a:extLst>
                <a:ext uri="{FF2B5EF4-FFF2-40B4-BE49-F238E27FC236}">
                  <a16:creationId xmlns:a16="http://schemas.microsoft.com/office/drawing/2014/main" id="{1944C32C-42E6-7DF5-1786-A2A6317C9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915"/>
              <a:ext cx="27" cy="25"/>
            </a:xfrm>
            <a:custGeom>
              <a:avLst/>
              <a:gdLst>
                <a:gd name="T0" fmla="*/ 39 w 13"/>
                <a:gd name="T1" fmla="*/ 52 h 12"/>
                <a:gd name="T2" fmla="*/ 12 w 13"/>
                <a:gd name="T3" fmla="*/ 40 h 12"/>
                <a:gd name="T4" fmla="*/ 52 w 13"/>
                <a:gd name="T5" fmla="*/ 21 h 12"/>
                <a:gd name="T6" fmla="*/ 0 w 13"/>
                <a:gd name="T7" fmla="*/ 13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2">
                  <a:moveTo>
                    <a:pt x="9" y="12"/>
                  </a:moveTo>
                  <a:cubicBezTo>
                    <a:pt x="7" y="12"/>
                    <a:pt x="4" y="11"/>
                    <a:pt x="3" y="9"/>
                  </a:cubicBezTo>
                  <a:cubicBezTo>
                    <a:pt x="5" y="8"/>
                    <a:pt x="11" y="8"/>
                    <a:pt x="12" y="5"/>
                  </a:cubicBezTo>
                  <a:cubicBezTo>
                    <a:pt x="13" y="0"/>
                    <a:pt x="2" y="2"/>
                    <a:pt x="0" y="3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0" name="Freeform 1048">
              <a:extLst>
                <a:ext uri="{FF2B5EF4-FFF2-40B4-BE49-F238E27FC236}">
                  <a16:creationId xmlns:a16="http://schemas.microsoft.com/office/drawing/2014/main" id="{5FFE28F5-293B-8B84-A904-F465E9D3B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" y="2862"/>
              <a:ext cx="15" cy="15"/>
            </a:xfrm>
            <a:custGeom>
              <a:avLst/>
              <a:gdLst>
                <a:gd name="T0" fmla="*/ 19 w 7"/>
                <a:gd name="T1" fmla="*/ 24 h 7"/>
                <a:gd name="T2" fmla="*/ 24 w 7"/>
                <a:gd name="T3" fmla="*/ 0 h 7"/>
                <a:gd name="T4" fmla="*/ 0 w 7"/>
                <a:gd name="T5" fmla="*/ 32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7">
                  <a:moveTo>
                    <a:pt x="4" y="5"/>
                  </a:moveTo>
                  <a:cubicBezTo>
                    <a:pt x="7" y="4"/>
                    <a:pt x="7" y="2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1" name="Freeform 1049">
              <a:extLst>
                <a:ext uri="{FF2B5EF4-FFF2-40B4-BE49-F238E27FC236}">
                  <a16:creationId xmlns:a16="http://schemas.microsoft.com/office/drawing/2014/main" id="{C736A400-AA0D-1674-C3EC-4CE048BBC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3" y="2772"/>
              <a:ext cx="8" cy="12"/>
            </a:xfrm>
            <a:custGeom>
              <a:avLst/>
              <a:gdLst>
                <a:gd name="T0" fmla="*/ 0 w 4"/>
                <a:gd name="T1" fmla="*/ 24 h 6"/>
                <a:gd name="T2" fmla="*/ 16 w 4"/>
                <a:gd name="T3" fmla="*/ 0 h 6"/>
                <a:gd name="T4" fmla="*/ 12 w 4"/>
                <a:gd name="T5" fmla="*/ 24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cubicBezTo>
                    <a:pt x="0" y="3"/>
                    <a:pt x="1" y="1"/>
                    <a:pt x="4" y="0"/>
                  </a:cubicBezTo>
                  <a:cubicBezTo>
                    <a:pt x="4" y="2"/>
                    <a:pt x="4" y="4"/>
                    <a:pt x="3" y="6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2" name="Freeform 1050">
              <a:extLst>
                <a:ext uri="{FF2B5EF4-FFF2-40B4-BE49-F238E27FC236}">
                  <a16:creationId xmlns:a16="http://schemas.microsoft.com/office/drawing/2014/main" id="{DFD467B5-D734-44D7-960C-96232B734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3" y="2980"/>
              <a:ext cx="15" cy="19"/>
            </a:xfrm>
            <a:custGeom>
              <a:avLst/>
              <a:gdLst>
                <a:gd name="T0" fmla="*/ 0 w 7"/>
                <a:gd name="T1" fmla="*/ 27 h 9"/>
                <a:gd name="T2" fmla="*/ 32 w 7"/>
                <a:gd name="T3" fmla="*/ 0 h 9"/>
                <a:gd name="T4" fmla="*/ 4 w 7"/>
                <a:gd name="T5" fmla="*/ 4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0" y="6"/>
                  </a:moveTo>
                  <a:cubicBezTo>
                    <a:pt x="1" y="2"/>
                    <a:pt x="4" y="0"/>
                    <a:pt x="7" y="0"/>
                  </a:cubicBezTo>
                  <a:cubicBezTo>
                    <a:pt x="7" y="3"/>
                    <a:pt x="4" y="7"/>
                    <a:pt x="1" y="9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3" name="Freeform 1051">
              <a:extLst>
                <a:ext uri="{FF2B5EF4-FFF2-40B4-BE49-F238E27FC236}">
                  <a16:creationId xmlns:a16="http://schemas.microsoft.com/office/drawing/2014/main" id="{1A129A44-B96A-8788-DB49-DF7159760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" y="3011"/>
              <a:ext cx="21" cy="23"/>
            </a:xfrm>
            <a:custGeom>
              <a:avLst/>
              <a:gdLst>
                <a:gd name="T0" fmla="*/ 0 w 10"/>
                <a:gd name="T1" fmla="*/ 21 h 11"/>
                <a:gd name="T2" fmla="*/ 4 w 10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1">
                  <a:moveTo>
                    <a:pt x="0" y="5"/>
                  </a:moveTo>
                  <a:cubicBezTo>
                    <a:pt x="6" y="11"/>
                    <a:pt x="10" y="1"/>
                    <a:pt x="1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4" name="Freeform 1052">
              <a:extLst>
                <a:ext uri="{FF2B5EF4-FFF2-40B4-BE49-F238E27FC236}">
                  <a16:creationId xmlns:a16="http://schemas.microsoft.com/office/drawing/2014/main" id="{E0946665-2B97-D33F-7D94-9C6F6E13E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" y="3074"/>
              <a:ext cx="13" cy="15"/>
            </a:xfrm>
            <a:custGeom>
              <a:avLst/>
              <a:gdLst>
                <a:gd name="T0" fmla="*/ 15 w 6"/>
                <a:gd name="T1" fmla="*/ 0 h 7"/>
                <a:gd name="T2" fmla="*/ 4 w 6"/>
                <a:gd name="T3" fmla="*/ 32 h 7"/>
                <a:gd name="T4" fmla="*/ 28 w 6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cubicBezTo>
                    <a:pt x="1" y="2"/>
                    <a:pt x="0" y="4"/>
                    <a:pt x="1" y="7"/>
                  </a:cubicBezTo>
                  <a:cubicBezTo>
                    <a:pt x="4" y="5"/>
                    <a:pt x="5" y="3"/>
                    <a:pt x="6" y="0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5" name="Freeform 1053">
              <a:extLst>
                <a:ext uri="{FF2B5EF4-FFF2-40B4-BE49-F238E27FC236}">
                  <a16:creationId xmlns:a16="http://schemas.microsoft.com/office/drawing/2014/main" id="{54CA10E5-71CF-7691-C6FA-E646387C1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3005"/>
              <a:ext cx="17" cy="12"/>
            </a:xfrm>
            <a:custGeom>
              <a:avLst/>
              <a:gdLst>
                <a:gd name="T0" fmla="*/ 4 w 8"/>
                <a:gd name="T1" fmla="*/ 0 h 6"/>
                <a:gd name="T2" fmla="*/ 36 w 8"/>
                <a:gd name="T3" fmla="*/ 8 h 6"/>
                <a:gd name="T4" fmla="*/ 0 w 8"/>
                <a:gd name="T5" fmla="*/ 12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6">
                  <a:moveTo>
                    <a:pt x="1" y="0"/>
                  </a:moveTo>
                  <a:cubicBezTo>
                    <a:pt x="3" y="0"/>
                    <a:pt x="6" y="1"/>
                    <a:pt x="8" y="2"/>
                  </a:cubicBezTo>
                  <a:cubicBezTo>
                    <a:pt x="7" y="5"/>
                    <a:pt x="2" y="6"/>
                    <a:pt x="0" y="3"/>
                  </a:cubicBezTo>
                </a:path>
              </a:pathLst>
            </a:custGeom>
            <a:noFill/>
            <a:ln w="6350" cap="rnd">
              <a:solidFill>
                <a:srgbClr val="FDE07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" name="Freeform 1054">
              <a:extLst>
                <a:ext uri="{FF2B5EF4-FFF2-40B4-BE49-F238E27FC236}">
                  <a16:creationId xmlns:a16="http://schemas.microsoft.com/office/drawing/2014/main" id="{AFDCB265-E7DD-C142-8D88-20E92F2B2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3" y="2499"/>
              <a:ext cx="21" cy="13"/>
            </a:xfrm>
            <a:custGeom>
              <a:avLst/>
              <a:gdLst>
                <a:gd name="T0" fmla="*/ 36 w 10"/>
                <a:gd name="T1" fmla="*/ 0 h 6"/>
                <a:gd name="T2" fmla="*/ 8 w 10"/>
                <a:gd name="T3" fmla="*/ 4 h 6"/>
                <a:gd name="T4" fmla="*/ 44 w 10"/>
                <a:gd name="T5" fmla="*/ 15 h 6"/>
                <a:gd name="T6" fmla="*/ 0 w 10"/>
                <a:gd name="T7" fmla="*/ 24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6">
                  <a:moveTo>
                    <a:pt x="8" y="0"/>
                  </a:moveTo>
                  <a:cubicBezTo>
                    <a:pt x="8" y="0"/>
                    <a:pt x="3" y="0"/>
                    <a:pt x="2" y="1"/>
                  </a:cubicBezTo>
                  <a:cubicBezTo>
                    <a:pt x="4" y="3"/>
                    <a:pt x="7" y="3"/>
                    <a:pt x="10" y="3"/>
                  </a:cubicBezTo>
                  <a:cubicBezTo>
                    <a:pt x="7" y="6"/>
                    <a:pt x="4" y="5"/>
                    <a:pt x="0" y="5"/>
                  </a:cubicBezTo>
                </a:path>
              </a:pathLst>
            </a:custGeom>
            <a:noFill/>
            <a:ln w="6350" cap="rnd">
              <a:solidFill>
                <a:srgbClr val="FEF7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3" name="Freeform 1055">
              <a:extLst>
                <a:ext uri="{FF2B5EF4-FFF2-40B4-BE49-F238E27FC236}">
                  <a16:creationId xmlns:a16="http://schemas.microsoft.com/office/drawing/2014/main" id="{02D4E965-8893-1313-1DD6-4CF4DA65D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2314"/>
              <a:ext cx="27" cy="32"/>
            </a:xfrm>
            <a:custGeom>
              <a:avLst/>
              <a:gdLst>
                <a:gd name="T0" fmla="*/ 31 w 13"/>
                <a:gd name="T1" fmla="*/ 68 h 15"/>
                <a:gd name="T2" fmla="*/ 48 w 13"/>
                <a:gd name="T3" fmla="*/ 45 h 15"/>
                <a:gd name="T4" fmla="*/ 4 w 13"/>
                <a:gd name="T5" fmla="*/ 45 h 15"/>
                <a:gd name="T6" fmla="*/ 48 w 13"/>
                <a:gd name="T7" fmla="*/ 23 h 15"/>
                <a:gd name="T8" fmla="*/ 0 w 13"/>
                <a:gd name="T9" fmla="*/ 19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7" y="15"/>
                  </a:moveTo>
                  <a:cubicBezTo>
                    <a:pt x="9" y="15"/>
                    <a:pt x="13" y="12"/>
                    <a:pt x="11" y="10"/>
                  </a:cubicBezTo>
                  <a:cubicBezTo>
                    <a:pt x="9" y="8"/>
                    <a:pt x="3" y="10"/>
                    <a:pt x="1" y="10"/>
                  </a:cubicBezTo>
                  <a:cubicBezTo>
                    <a:pt x="3" y="6"/>
                    <a:pt x="7" y="7"/>
                    <a:pt x="11" y="5"/>
                  </a:cubicBezTo>
                  <a:cubicBezTo>
                    <a:pt x="10" y="0"/>
                    <a:pt x="2" y="2"/>
                    <a:pt x="0" y="4"/>
                  </a:cubicBezTo>
                </a:path>
              </a:pathLst>
            </a:custGeom>
            <a:noFill/>
            <a:ln w="6350" cap="rnd">
              <a:solidFill>
                <a:srgbClr val="FEF7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5" name="Freeform 1056">
              <a:extLst>
                <a:ext uri="{FF2B5EF4-FFF2-40B4-BE49-F238E27FC236}">
                  <a16:creationId xmlns:a16="http://schemas.microsoft.com/office/drawing/2014/main" id="{E0DE6F81-A8F0-BFDA-F7EE-C9506FED3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3" y="2455"/>
              <a:ext cx="21" cy="25"/>
            </a:xfrm>
            <a:custGeom>
              <a:avLst/>
              <a:gdLst>
                <a:gd name="T0" fmla="*/ 40 w 10"/>
                <a:gd name="T1" fmla="*/ 27 h 12"/>
                <a:gd name="T2" fmla="*/ 32 w 10"/>
                <a:gd name="T3" fmla="*/ 4 h 12"/>
                <a:gd name="T4" fmla="*/ 23 w 10"/>
                <a:gd name="T5" fmla="*/ 27 h 12"/>
                <a:gd name="T6" fmla="*/ 0 w 1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2">
                  <a:moveTo>
                    <a:pt x="9" y="6"/>
                  </a:moveTo>
                  <a:cubicBezTo>
                    <a:pt x="10" y="4"/>
                    <a:pt x="9" y="0"/>
                    <a:pt x="7" y="1"/>
                  </a:cubicBezTo>
                  <a:cubicBezTo>
                    <a:pt x="4" y="1"/>
                    <a:pt x="7" y="5"/>
                    <a:pt x="5" y="6"/>
                  </a:cubicBezTo>
                  <a:cubicBezTo>
                    <a:pt x="0" y="12"/>
                    <a:pt x="1" y="4"/>
                    <a:pt x="0" y="0"/>
                  </a:cubicBezTo>
                </a:path>
              </a:pathLst>
            </a:custGeom>
            <a:noFill/>
            <a:ln w="6350" cap="rnd">
              <a:solidFill>
                <a:srgbClr val="FEF7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" name="Freeform 1057">
              <a:extLst>
                <a:ext uri="{FF2B5EF4-FFF2-40B4-BE49-F238E27FC236}">
                  <a16:creationId xmlns:a16="http://schemas.microsoft.com/office/drawing/2014/main" id="{12A1EE37-4B8A-F3CC-A87A-975B33156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0" y="2430"/>
              <a:ext cx="14" cy="14"/>
            </a:xfrm>
            <a:custGeom>
              <a:avLst/>
              <a:gdLst>
                <a:gd name="T0" fmla="*/ 0 w 7"/>
                <a:gd name="T1" fmla="*/ 24 h 7"/>
                <a:gd name="T2" fmla="*/ 8 w 7"/>
                <a:gd name="T3" fmla="*/ 0 h 7"/>
                <a:gd name="T4" fmla="*/ 12 w 7"/>
                <a:gd name="T5" fmla="*/ 28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7">
                  <a:moveTo>
                    <a:pt x="0" y="6"/>
                  </a:moveTo>
                  <a:cubicBezTo>
                    <a:pt x="0" y="4"/>
                    <a:pt x="1" y="2"/>
                    <a:pt x="2" y="0"/>
                  </a:cubicBezTo>
                  <a:cubicBezTo>
                    <a:pt x="6" y="1"/>
                    <a:pt x="7" y="5"/>
                    <a:pt x="3" y="7"/>
                  </a:cubicBezTo>
                </a:path>
              </a:pathLst>
            </a:custGeom>
            <a:noFill/>
            <a:ln w="6350" cap="rnd">
              <a:solidFill>
                <a:srgbClr val="FEF7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-58723" y="-12695"/>
            <a:ext cx="92027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OVARY CYCLE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1617132" y="763928"/>
            <a:ext cx="57994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ovarian cycle plays a crucial role in reproduction. It regulates the maturation and release of eggs and prepares the uterus for a possible pregnancy. This cycle ensures that eggs are available for fertilization and that the uterine lining is ready to support an embryo.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8225" name="Groupe 8224">
            <a:extLst>
              <a:ext uri="{FF2B5EF4-FFF2-40B4-BE49-F238E27FC236}">
                <a16:creationId xmlns:a16="http://schemas.microsoft.com/office/drawing/2014/main" id="{C3C342EB-A07E-AA10-69FC-E08FE00F44CC}"/>
              </a:ext>
            </a:extLst>
          </p:cNvPr>
          <p:cNvGrpSpPr/>
          <p:nvPr/>
        </p:nvGrpSpPr>
        <p:grpSpPr>
          <a:xfrm>
            <a:off x="6773483" y="4303491"/>
            <a:ext cx="1183346" cy="520691"/>
            <a:chOff x="2415950" y="4749800"/>
            <a:chExt cx="1433656" cy="763606"/>
          </a:xfrm>
        </p:grpSpPr>
        <p:sp>
          <p:nvSpPr>
            <p:cNvPr id="8226" name="Nuage 8225">
              <a:extLst>
                <a:ext uri="{FF2B5EF4-FFF2-40B4-BE49-F238E27FC236}">
                  <a16:creationId xmlns:a16="http://schemas.microsoft.com/office/drawing/2014/main" id="{459935D3-3A75-AADB-74DD-42376A2C900F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27" name="ZoneTexte 8226">
              <a:extLst>
                <a:ext uri="{FF2B5EF4-FFF2-40B4-BE49-F238E27FC236}">
                  <a16:creationId xmlns:a16="http://schemas.microsoft.com/office/drawing/2014/main" id="{FCC94199-0B55-0F62-89B2-D247FA57C9F3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CORPUS ALBICANS</a:t>
              </a:r>
              <a:endParaRPr lang="fr-FR" sz="1050" dirty="0"/>
            </a:p>
          </p:txBody>
        </p:sp>
      </p:grpSp>
      <p:grpSp>
        <p:nvGrpSpPr>
          <p:cNvPr id="9229" name="Groupe 9228">
            <a:extLst>
              <a:ext uri="{FF2B5EF4-FFF2-40B4-BE49-F238E27FC236}">
                <a16:creationId xmlns:a16="http://schemas.microsoft.com/office/drawing/2014/main" id="{3DDE268F-75B8-4142-5C2A-DD7A92458813}"/>
              </a:ext>
            </a:extLst>
          </p:cNvPr>
          <p:cNvGrpSpPr/>
          <p:nvPr/>
        </p:nvGrpSpPr>
        <p:grpSpPr>
          <a:xfrm>
            <a:off x="6005424" y="5336982"/>
            <a:ext cx="1183346" cy="520691"/>
            <a:chOff x="2415950" y="4749800"/>
            <a:chExt cx="1433656" cy="763606"/>
          </a:xfrm>
        </p:grpSpPr>
        <p:sp>
          <p:nvSpPr>
            <p:cNvPr id="9230" name="Nuage 9229">
              <a:extLst>
                <a:ext uri="{FF2B5EF4-FFF2-40B4-BE49-F238E27FC236}">
                  <a16:creationId xmlns:a16="http://schemas.microsoft.com/office/drawing/2014/main" id="{3A23981D-2351-35F2-15A4-9216B296D0C4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31" name="ZoneTexte 9230">
              <a:extLst>
                <a:ext uri="{FF2B5EF4-FFF2-40B4-BE49-F238E27FC236}">
                  <a16:creationId xmlns:a16="http://schemas.microsoft.com/office/drawing/2014/main" id="{327DB9CB-C852-1B8C-6654-CB9E0E60C4FC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CORPUS LUTEUM</a:t>
              </a:r>
              <a:endParaRPr lang="fr-FR" sz="1050" dirty="0"/>
            </a:p>
          </p:txBody>
        </p:sp>
      </p:grpSp>
      <p:grpSp>
        <p:nvGrpSpPr>
          <p:cNvPr id="9232" name="Groupe 9231">
            <a:extLst>
              <a:ext uri="{FF2B5EF4-FFF2-40B4-BE49-F238E27FC236}">
                <a16:creationId xmlns:a16="http://schemas.microsoft.com/office/drawing/2014/main" id="{9467582B-BA84-FF8A-EBBE-88D6C325B96C}"/>
              </a:ext>
            </a:extLst>
          </p:cNvPr>
          <p:cNvGrpSpPr/>
          <p:nvPr/>
        </p:nvGrpSpPr>
        <p:grpSpPr>
          <a:xfrm>
            <a:off x="4299395" y="5736698"/>
            <a:ext cx="1303217" cy="795896"/>
            <a:chOff x="2415950" y="4749800"/>
            <a:chExt cx="1433656" cy="894585"/>
          </a:xfrm>
        </p:grpSpPr>
        <p:sp>
          <p:nvSpPr>
            <p:cNvPr id="9233" name="Nuage 9232">
              <a:extLst>
                <a:ext uri="{FF2B5EF4-FFF2-40B4-BE49-F238E27FC236}">
                  <a16:creationId xmlns:a16="http://schemas.microsoft.com/office/drawing/2014/main" id="{5F17482A-270E-D7CB-B11B-159FD0314A31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34" name="ZoneTexte 9233">
              <a:extLst>
                <a:ext uri="{FF2B5EF4-FFF2-40B4-BE49-F238E27FC236}">
                  <a16:creationId xmlns:a16="http://schemas.microsoft.com/office/drawing/2014/main" id="{0C46648F-D007-0E1F-2FC5-50CAA673A86A}"/>
                </a:ext>
              </a:extLst>
            </p:cNvPr>
            <p:cNvSpPr txBox="1"/>
            <p:nvPr/>
          </p:nvSpPr>
          <p:spPr>
            <a:xfrm>
              <a:off x="2484646" y="4798082"/>
              <a:ext cx="1245967" cy="846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EARLY CORPUS LUTEUM</a:t>
              </a:r>
              <a:endParaRPr lang="fr-FR" sz="1050" dirty="0"/>
            </a:p>
          </p:txBody>
        </p:sp>
      </p:grpSp>
      <p:grpSp>
        <p:nvGrpSpPr>
          <p:cNvPr id="9236" name="Groupe 9235">
            <a:extLst>
              <a:ext uri="{FF2B5EF4-FFF2-40B4-BE49-F238E27FC236}">
                <a16:creationId xmlns:a16="http://schemas.microsoft.com/office/drawing/2014/main" id="{2FF8B5FE-4093-CF5C-880F-E6BF8EABD288}"/>
              </a:ext>
            </a:extLst>
          </p:cNvPr>
          <p:cNvGrpSpPr/>
          <p:nvPr/>
        </p:nvGrpSpPr>
        <p:grpSpPr>
          <a:xfrm>
            <a:off x="1873783" y="5395784"/>
            <a:ext cx="1183346" cy="520691"/>
            <a:chOff x="2415950" y="4749800"/>
            <a:chExt cx="1433656" cy="763606"/>
          </a:xfrm>
        </p:grpSpPr>
        <p:sp>
          <p:nvSpPr>
            <p:cNvPr id="9237" name="Nuage 9236">
              <a:extLst>
                <a:ext uri="{FF2B5EF4-FFF2-40B4-BE49-F238E27FC236}">
                  <a16:creationId xmlns:a16="http://schemas.microsoft.com/office/drawing/2014/main" id="{0B571028-9C4A-13F7-C5F8-EFB63DBBB906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38" name="ZoneTexte 9237">
              <a:extLst>
                <a:ext uri="{FF2B5EF4-FFF2-40B4-BE49-F238E27FC236}">
                  <a16:creationId xmlns:a16="http://schemas.microsoft.com/office/drawing/2014/main" id="{97993C94-A41B-06D0-2B94-BB7A9300D4A9}"/>
                </a:ext>
              </a:extLst>
            </p:cNvPr>
            <p:cNvSpPr txBox="1"/>
            <p:nvPr/>
          </p:nvSpPr>
          <p:spPr>
            <a:xfrm>
              <a:off x="2484646" y="4798085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RUPTURED FOLLICLE</a:t>
              </a:r>
              <a:endParaRPr lang="fr-FR" sz="1050" dirty="0"/>
            </a:p>
          </p:txBody>
        </p:sp>
      </p:grpSp>
      <p:grpSp>
        <p:nvGrpSpPr>
          <p:cNvPr id="9239" name="Groupe 9238">
            <a:extLst>
              <a:ext uri="{FF2B5EF4-FFF2-40B4-BE49-F238E27FC236}">
                <a16:creationId xmlns:a16="http://schemas.microsoft.com/office/drawing/2014/main" id="{2131ECF8-C32F-11C4-DBF9-754DE927AE45}"/>
              </a:ext>
            </a:extLst>
          </p:cNvPr>
          <p:cNvGrpSpPr/>
          <p:nvPr/>
        </p:nvGrpSpPr>
        <p:grpSpPr>
          <a:xfrm>
            <a:off x="978323" y="3877474"/>
            <a:ext cx="1183346" cy="520691"/>
            <a:chOff x="2415950" y="4749800"/>
            <a:chExt cx="1433656" cy="763606"/>
          </a:xfrm>
        </p:grpSpPr>
        <p:sp>
          <p:nvSpPr>
            <p:cNvPr id="9240" name="Nuage 9239">
              <a:extLst>
                <a:ext uri="{FF2B5EF4-FFF2-40B4-BE49-F238E27FC236}">
                  <a16:creationId xmlns:a16="http://schemas.microsoft.com/office/drawing/2014/main" id="{042AF781-2938-205F-1D39-C29D66C51B8D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41" name="ZoneTexte 9240">
              <a:extLst>
                <a:ext uri="{FF2B5EF4-FFF2-40B4-BE49-F238E27FC236}">
                  <a16:creationId xmlns:a16="http://schemas.microsoft.com/office/drawing/2014/main" id="{F94817EF-6C30-5B26-4F50-4AECA3E865E8}"/>
                </a:ext>
              </a:extLst>
            </p:cNvPr>
            <p:cNvSpPr txBox="1"/>
            <p:nvPr/>
          </p:nvSpPr>
          <p:spPr>
            <a:xfrm>
              <a:off x="2484645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MATURE FOLLICLE</a:t>
              </a:r>
              <a:endParaRPr lang="fr-FR" sz="1050" dirty="0"/>
            </a:p>
          </p:txBody>
        </p:sp>
      </p:grpSp>
      <p:grpSp>
        <p:nvGrpSpPr>
          <p:cNvPr id="9242" name="Groupe 9241">
            <a:extLst>
              <a:ext uri="{FF2B5EF4-FFF2-40B4-BE49-F238E27FC236}">
                <a16:creationId xmlns:a16="http://schemas.microsoft.com/office/drawing/2014/main" id="{649EA326-20D9-71DC-7B9C-2900A5913292}"/>
              </a:ext>
            </a:extLst>
          </p:cNvPr>
          <p:cNvGrpSpPr/>
          <p:nvPr/>
        </p:nvGrpSpPr>
        <p:grpSpPr>
          <a:xfrm>
            <a:off x="3101494" y="1736038"/>
            <a:ext cx="1183346" cy="520691"/>
            <a:chOff x="2415950" y="4749800"/>
            <a:chExt cx="1433656" cy="763606"/>
          </a:xfrm>
        </p:grpSpPr>
        <p:sp>
          <p:nvSpPr>
            <p:cNvPr id="9243" name="Nuage 9242">
              <a:extLst>
                <a:ext uri="{FF2B5EF4-FFF2-40B4-BE49-F238E27FC236}">
                  <a16:creationId xmlns:a16="http://schemas.microsoft.com/office/drawing/2014/main" id="{842BC9F0-E8B1-16D1-3F42-F5FC498574DE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44" name="ZoneTexte 9243">
              <a:extLst>
                <a:ext uri="{FF2B5EF4-FFF2-40B4-BE49-F238E27FC236}">
                  <a16:creationId xmlns:a16="http://schemas.microsoft.com/office/drawing/2014/main" id="{B82E2F7D-A793-C767-BCDD-AC5647B82DD9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DEVELOPING FOLLICLE</a:t>
              </a:r>
              <a:endParaRPr lang="fr-FR" sz="1050" dirty="0"/>
            </a:p>
          </p:txBody>
        </p:sp>
      </p:grpSp>
      <p:grpSp>
        <p:nvGrpSpPr>
          <p:cNvPr id="9245" name="Groupe 9244">
            <a:extLst>
              <a:ext uri="{FF2B5EF4-FFF2-40B4-BE49-F238E27FC236}">
                <a16:creationId xmlns:a16="http://schemas.microsoft.com/office/drawing/2014/main" id="{418BE5EF-8AE5-1814-5A11-04BA2F402257}"/>
              </a:ext>
            </a:extLst>
          </p:cNvPr>
          <p:cNvGrpSpPr/>
          <p:nvPr/>
        </p:nvGrpSpPr>
        <p:grpSpPr>
          <a:xfrm>
            <a:off x="4731541" y="1976266"/>
            <a:ext cx="1183346" cy="520691"/>
            <a:chOff x="2415950" y="4749800"/>
            <a:chExt cx="1433656" cy="763606"/>
          </a:xfrm>
        </p:grpSpPr>
        <p:sp>
          <p:nvSpPr>
            <p:cNvPr id="9246" name="Nuage 9245">
              <a:extLst>
                <a:ext uri="{FF2B5EF4-FFF2-40B4-BE49-F238E27FC236}">
                  <a16:creationId xmlns:a16="http://schemas.microsoft.com/office/drawing/2014/main" id="{33CBEF93-A9ED-E758-0944-0C901E013C06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47" name="ZoneTexte 9246">
              <a:extLst>
                <a:ext uri="{FF2B5EF4-FFF2-40B4-BE49-F238E27FC236}">
                  <a16:creationId xmlns:a16="http://schemas.microsoft.com/office/drawing/2014/main" id="{0FC3BF2B-78AE-AA05-1944-41A504929D80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GROWING FOLLICLE</a:t>
              </a:r>
              <a:endParaRPr lang="fr-FR" sz="1050" dirty="0"/>
            </a:p>
          </p:txBody>
        </p:sp>
      </p:grpSp>
      <p:grpSp>
        <p:nvGrpSpPr>
          <p:cNvPr id="9248" name="Groupe 9247">
            <a:extLst>
              <a:ext uri="{FF2B5EF4-FFF2-40B4-BE49-F238E27FC236}">
                <a16:creationId xmlns:a16="http://schemas.microsoft.com/office/drawing/2014/main" id="{6C3BB48B-D4B8-A698-6138-FBDED7353D75}"/>
              </a:ext>
            </a:extLst>
          </p:cNvPr>
          <p:cNvGrpSpPr/>
          <p:nvPr/>
        </p:nvGrpSpPr>
        <p:grpSpPr>
          <a:xfrm>
            <a:off x="6233268" y="2410275"/>
            <a:ext cx="1183346" cy="520691"/>
            <a:chOff x="2415950" y="4749800"/>
            <a:chExt cx="1433656" cy="763606"/>
          </a:xfrm>
        </p:grpSpPr>
        <p:sp>
          <p:nvSpPr>
            <p:cNvPr id="9249" name="Nuage 9248">
              <a:extLst>
                <a:ext uri="{FF2B5EF4-FFF2-40B4-BE49-F238E27FC236}">
                  <a16:creationId xmlns:a16="http://schemas.microsoft.com/office/drawing/2014/main" id="{B5076A1E-DBA9-81E7-8CA6-315FEAF24A1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50" name="ZoneTexte 9249">
              <a:extLst>
                <a:ext uri="{FF2B5EF4-FFF2-40B4-BE49-F238E27FC236}">
                  <a16:creationId xmlns:a16="http://schemas.microsoft.com/office/drawing/2014/main" id="{C58227FB-BBA8-E2C8-6E77-605313DDF4D4}"/>
                </a:ext>
              </a:extLst>
            </p:cNvPr>
            <p:cNvSpPr txBox="1"/>
            <p:nvPr/>
          </p:nvSpPr>
          <p:spPr>
            <a:xfrm>
              <a:off x="2484646" y="4798084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PRIMARY FOLLICLE</a:t>
              </a:r>
              <a:endParaRPr lang="fr-FR" sz="1050" dirty="0"/>
            </a:p>
          </p:txBody>
        </p:sp>
      </p:grpSp>
      <p:sp>
        <p:nvSpPr>
          <p:cNvPr id="9260" name="Line 2394">
            <a:extLst>
              <a:ext uri="{FF2B5EF4-FFF2-40B4-BE49-F238E27FC236}">
                <a16:creationId xmlns:a16="http://schemas.microsoft.com/office/drawing/2014/main" id="{B52DB108-2C43-7187-7011-5108BCACD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177" y="2589540"/>
            <a:ext cx="728848" cy="41828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61" name="Line 2394">
            <a:extLst>
              <a:ext uri="{FF2B5EF4-FFF2-40B4-BE49-F238E27FC236}">
                <a16:creationId xmlns:a16="http://schemas.microsoft.com/office/drawing/2014/main" id="{E4797A8B-99AD-13D5-40CD-4220B238C3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1838" y="2597860"/>
            <a:ext cx="260249" cy="377785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62" name="Line 2394">
            <a:extLst>
              <a:ext uri="{FF2B5EF4-FFF2-40B4-BE49-F238E27FC236}">
                <a16:creationId xmlns:a16="http://schemas.microsoft.com/office/drawing/2014/main" id="{CFB27520-7A02-7FC1-0C07-E56714E13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8830" y="2585236"/>
            <a:ext cx="151810" cy="377785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64" name="Organigramme : Connecteur 9263">
            <a:extLst>
              <a:ext uri="{FF2B5EF4-FFF2-40B4-BE49-F238E27FC236}">
                <a16:creationId xmlns:a16="http://schemas.microsoft.com/office/drawing/2014/main" id="{090810F4-EA8E-74C9-82B1-3BB98D5D2236}"/>
              </a:ext>
            </a:extLst>
          </p:cNvPr>
          <p:cNvSpPr/>
          <p:nvPr/>
        </p:nvSpPr>
        <p:spPr>
          <a:xfrm>
            <a:off x="6089806" y="2997728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1</a:t>
            </a:r>
          </a:p>
        </p:txBody>
      </p:sp>
      <p:sp>
        <p:nvSpPr>
          <p:cNvPr id="9265" name="Organigramme : Connecteur 9264">
            <a:extLst>
              <a:ext uri="{FF2B5EF4-FFF2-40B4-BE49-F238E27FC236}">
                <a16:creationId xmlns:a16="http://schemas.microsoft.com/office/drawing/2014/main" id="{4C0152E3-D506-187E-3696-421154D2747C}"/>
              </a:ext>
            </a:extLst>
          </p:cNvPr>
          <p:cNvSpPr/>
          <p:nvPr/>
        </p:nvSpPr>
        <p:spPr>
          <a:xfrm>
            <a:off x="4903381" y="2552379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2</a:t>
            </a:r>
            <a:endParaRPr lang="fr-FR" sz="2400" dirty="0"/>
          </a:p>
        </p:txBody>
      </p:sp>
      <p:sp>
        <p:nvSpPr>
          <p:cNvPr id="9266" name="Organigramme : Connecteur 9265">
            <a:extLst>
              <a:ext uri="{FF2B5EF4-FFF2-40B4-BE49-F238E27FC236}">
                <a16:creationId xmlns:a16="http://schemas.microsoft.com/office/drawing/2014/main" id="{7AB3582F-C19E-567E-4623-6119BCB0498B}"/>
              </a:ext>
            </a:extLst>
          </p:cNvPr>
          <p:cNvSpPr/>
          <p:nvPr/>
        </p:nvSpPr>
        <p:spPr>
          <a:xfrm>
            <a:off x="3534504" y="2298184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3</a:t>
            </a:r>
            <a:endParaRPr lang="fr-FR" sz="2400" dirty="0"/>
          </a:p>
        </p:txBody>
      </p:sp>
      <p:sp>
        <p:nvSpPr>
          <p:cNvPr id="9267" name="Organigramme : Connecteur 9266">
            <a:extLst>
              <a:ext uri="{FF2B5EF4-FFF2-40B4-BE49-F238E27FC236}">
                <a16:creationId xmlns:a16="http://schemas.microsoft.com/office/drawing/2014/main" id="{7E5B57D7-9060-C566-0C52-B7040DD9A9E5}"/>
              </a:ext>
            </a:extLst>
          </p:cNvPr>
          <p:cNvSpPr/>
          <p:nvPr/>
        </p:nvSpPr>
        <p:spPr>
          <a:xfrm>
            <a:off x="3035867" y="5046386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5</a:t>
            </a:r>
            <a:endParaRPr lang="fr-FR" sz="2400" dirty="0"/>
          </a:p>
        </p:txBody>
      </p:sp>
      <p:sp>
        <p:nvSpPr>
          <p:cNvPr id="9268" name="Organigramme : Connecteur 9267">
            <a:extLst>
              <a:ext uri="{FF2B5EF4-FFF2-40B4-BE49-F238E27FC236}">
                <a16:creationId xmlns:a16="http://schemas.microsoft.com/office/drawing/2014/main" id="{3FE5A639-E9AD-B9FA-E093-BD8861A07F44}"/>
              </a:ext>
            </a:extLst>
          </p:cNvPr>
          <p:cNvSpPr/>
          <p:nvPr/>
        </p:nvSpPr>
        <p:spPr>
          <a:xfrm>
            <a:off x="4679057" y="5329317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6</a:t>
            </a:r>
            <a:endParaRPr lang="fr-FR" sz="2400" dirty="0"/>
          </a:p>
        </p:txBody>
      </p:sp>
      <p:sp>
        <p:nvSpPr>
          <p:cNvPr id="9269" name="Organigramme : Connecteur 9268">
            <a:extLst>
              <a:ext uri="{FF2B5EF4-FFF2-40B4-BE49-F238E27FC236}">
                <a16:creationId xmlns:a16="http://schemas.microsoft.com/office/drawing/2014/main" id="{2707E350-7512-3BB6-9305-6929445D23EC}"/>
              </a:ext>
            </a:extLst>
          </p:cNvPr>
          <p:cNvSpPr/>
          <p:nvPr/>
        </p:nvSpPr>
        <p:spPr>
          <a:xfrm>
            <a:off x="5790134" y="5050496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7</a:t>
            </a:r>
            <a:endParaRPr lang="fr-FR" sz="2400" dirty="0"/>
          </a:p>
        </p:txBody>
      </p:sp>
      <p:sp>
        <p:nvSpPr>
          <p:cNvPr id="9270" name="Organigramme : Connecteur 9269">
            <a:extLst>
              <a:ext uri="{FF2B5EF4-FFF2-40B4-BE49-F238E27FC236}">
                <a16:creationId xmlns:a16="http://schemas.microsoft.com/office/drawing/2014/main" id="{9B56EE8C-D20C-4D15-DCF1-265520BD7930}"/>
              </a:ext>
            </a:extLst>
          </p:cNvPr>
          <p:cNvSpPr/>
          <p:nvPr/>
        </p:nvSpPr>
        <p:spPr>
          <a:xfrm>
            <a:off x="6403311" y="4187151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8</a:t>
            </a:r>
            <a:endParaRPr lang="fr-FR" sz="2400" dirty="0"/>
          </a:p>
        </p:txBody>
      </p:sp>
      <p:sp>
        <p:nvSpPr>
          <p:cNvPr id="9271" name="Organigramme : Connecteur 9270">
            <a:extLst>
              <a:ext uri="{FF2B5EF4-FFF2-40B4-BE49-F238E27FC236}">
                <a16:creationId xmlns:a16="http://schemas.microsoft.com/office/drawing/2014/main" id="{074A4819-A68A-7A92-DECC-41AF244B194A}"/>
              </a:ext>
            </a:extLst>
          </p:cNvPr>
          <p:cNvSpPr/>
          <p:nvPr/>
        </p:nvSpPr>
        <p:spPr>
          <a:xfrm>
            <a:off x="2268793" y="4058719"/>
            <a:ext cx="360000" cy="360000"/>
          </a:xfrm>
          <a:prstGeom prst="flowChartConnector">
            <a:avLst/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4</a:t>
            </a:r>
            <a:endParaRPr lang="fr-FR" sz="2400" dirty="0"/>
          </a:p>
        </p:txBody>
      </p:sp>
      <p:sp>
        <p:nvSpPr>
          <p:cNvPr id="9272" name="Rectangle : coins arrondis 9271">
            <a:extLst>
              <a:ext uri="{FF2B5EF4-FFF2-40B4-BE49-F238E27FC236}">
                <a16:creationId xmlns:a16="http://schemas.microsoft.com/office/drawing/2014/main" id="{F9FDE7C2-893A-13B5-BC73-414479C51F14}"/>
              </a:ext>
            </a:extLst>
          </p:cNvPr>
          <p:cNvSpPr/>
          <p:nvPr/>
        </p:nvSpPr>
        <p:spPr>
          <a:xfrm>
            <a:off x="3333512" y="5697925"/>
            <a:ext cx="730635" cy="319495"/>
          </a:xfrm>
          <a:prstGeom prst="roundRect">
            <a:avLst>
              <a:gd name="adj" fmla="val 50000"/>
            </a:avLst>
          </a:prstGeom>
          <a:ln w="38100">
            <a:solidFill>
              <a:srgbClr val="91C46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rgbClr val="91C46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OVUM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39777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370</TotalTime>
  <Words>76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5</cp:revision>
  <dcterms:created xsi:type="dcterms:W3CDTF">2024-05-16T14:55:27Z</dcterms:created>
  <dcterms:modified xsi:type="dcterms:W3CDTF">2024-08-08T09:23:54Z</dcterms:modified>
</cp:coreProperties>
</file>