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54B54A-F196-4BDB-929F-FA4874FEBDE6}" v="100" dt="2024-07-16T15:47:26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73" d="100"/>
          <a:sy n="73" d="100"/>
        </p:scale>
        <p:origin x="10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TA HUGO SI" userId="f084d78e-b525-4b91-8087-634c06aecf4c" providerId="ADAL" clId="{4E54B54A-F196-4BDB-929F-FA4874FEBDE6}"/>
    <pc:docChg chg="undo redo custSel modSld">
      <pc:chgData name="ROTA HUGO SI" userId="f084d78e-b525-4b91-8087-634c06aecf4c" providerId="ADAL" clId="{4E54B54A-F196-4BDB-929F-FA4874FEBDE6}" dt="2024-07-16T15:47:26.590" v="395" actId="1035"/>
      <pc:docMkLst>
        <pc:docMk/>
      </pc:docMkLst>
      <pc:sldChg chg="addSp delSp modSp mod">
        <pc:chgData name="ROTA HUGO SI" userId="f084d78e-b525-4b91-8087-634c06aecf4c" providerId="ADAL" clId="{4E54B54A-F196-4BDB-929F-FA4874FEBDE6}" dt="2024-07-16T15:47:26.590" v="395" actId="1035"/>
        <pc:sldMkLst>
          <pc:docMk/>
          <pc:sldMk cId="1397779286" sldId="257"/>
        </pc:sldMkLst>
        <pc:spChg chg="mod">
          <ac:chgData name="ROTA HUGO SI" userId="f084d78e-b525-4b91-8087-634c06aecf4c" providerId="ADAL" clId="{4E54B54A-F196-4BDB-929F-FA4874FEBDE6}" dt="2024-07-16T15:47:13.734" v="377" actId="1076"/>
          <ac:spMkLst>
            <pc:docMk/>
            <pc:sldMk cId="1397779286" sldId="257"/>
            <ac:spMk id="3" creationId="{751F5B97-E044-84FF-217B-2F45B82AA0AE}"/>
          </ac:spMkLst>
        </pc:spChg>
        <pc:spChg chg="add del mod">
          <ac:chgData name="ROTA HUGO SI" userId="f084d78e-b525-4b91-8087-634c06aecf4c" providerId="ADAL" clId="{4E54B54A-F196-4BDB-929F-FA4874FEBDE6}" dt="2024-07-16T15:47:16.388" v="378" actId="14100"/>
          <ac:spMkLst>
            <pc:docMk/>
            <pc:sldMk cId="1397779286" sldId="257"/>
            <ac:spMk id="4" creationId="{AC2D8B7B-B225-B95A-AB51-286C0A377A4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48" creationId="{8E46BC77-D2A3-4DFD-AB81-E6086B43FD8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49" creationId="{EE44679E-CBD6-31A1-88BC-B16EC70163D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50" creationId="{6D3B5CA5-8E64-4873-337C-F4BCCE11845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51" creationId="{DB928B86-854A-C541-E4F8-BEDE178FF5E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52" creationId="{E7191467-2BA5-E943-0526-33A9C17A9B7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53" creationId="{043E41FD-B502-7D87-BC9D-1568290F594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54" creationId="{AC8791CE-8F61-7898-8F6A-81586AF991F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3455" creationId="{569C1DCE-83F6-0707-6F7D-9E17F730A8C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68" creationId="{019F1F4F-7F03-D0A4-0456-AE0098D9941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69" creationId="{0ECC0748-3E63-A1ED-FE5B-BACA07AD76A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0" creationId="{9D950E8A-5FCF-BB50-A516-DDF0D20AAB4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1" creationId="{AEEAECC0-2D94-5C5C-072D-D07C75094E7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2" creationId="{A8E49DC2-8F91-3C20-2A2C-B906AD938DE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3" creationId="{5961710E-2634-9E90-0C5B-8068502E0A8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6" creationId="{07E94867-BA04-7BAF-D4AF-D1AAAD9A7B8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7" creationId="{38B950EB-720F-016B-E642-3B9D42B18EC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8" creationId="{9DBF022C-B958-13A4-6440-11A65492649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79" creationId="{11F57D8A-E592-B469-683E-96DAAF93F10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0" creationId="{2A53A16A-1541-7D62-9F26-B91C84FF893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1" creationId="{11F2F397-110B-964C-EB34-CA6541342A0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2" creationId="{89D8D3B3-A435-B24A-F839-26AEFF644D2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3" creationId="{8CD5EC61-85D6-A1E0-4C7F-C614D1A8374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4" creationId="{093A1D62-85B8-FFB8-830C-FEBBA3816AD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5" creationId="{C409465F-A989-E7E7-FA83-AA2B5D732BA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6" creationId="{C6E31054-4C29-06AE-95F5-CE9E182F637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7" creationId="{56855280-266D-5B2D-09F4-29CB7108609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8" creationId="{BB462A99-7409-6896-F4D4-FFD6A3C91B5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89" creationId="{F299F7E8-FC2A-30C6-AC19-82DC4F6465B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90" creationId="{ACD2C10D-404D-5EDC-64FD-EDD0AE0D84D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91" creationId="{E38F85F2-5071-6DA7-4348-98CF5C30158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92" creationId="{B9A688AA-5E6A-FA91-9414-AF7D6C2F02D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93" creationId="{C75E316E-61FD-9578-C624-795FE0083CF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94" creationId="{7946CF13-6FFA-5553-975C-CD1ACEE84D8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695" creationId="{D7164AEA-A777-9E0A-BB6B-3EDE7487F55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24" creationId="{081BEF3C-59EC-93A5-FDBB-7E738D7F84E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25" creationId="{6992FDEE-A3FA-FB99-90A9-88712550E27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26" creationId="{ED3FBAD7-4F36-A18C-A345-595B56214BE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27" creationId="{BCEAE87D-27EB-C249-5C88-D2A9C783414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28" creationId="{D08CF4FD-E4AB-002A-5C0A-E32C0E47358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29" creationId="{E5432B09-8A7B-B84F-A136-D6CC451513E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30" creationId="{48FCB365-F28D-E007-AF3B-7F848220D9D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31" creationId="{D59D4725-8660-7E60-A083-18B9008275B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32" creationId="{B0A4EB5F-D7C9-F893-FF21-8670709CC2E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33" creationId="{32F32E36-4954-661C-4B34-D57B9F1E2E9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34" creationId="{9F23EF79-3079-8657-2E87-FDD435FA8A5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35" creationId="{3AA1CA59-2660-F1D8-A49E-3EC9D7E2048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39" creationId="{4A9C50EB-0827-213A-E57A-3B3FF9DA715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43" creationId="{E53A629F-9BEA-7FDF-C365-ED6C6C5F054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45" creationId="{1D6D976D-4A04-9F98-F9B8-0C46FC7CB8D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47" creationId="{C85EC826-78A0-8350-EE30-05611D5C6AD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49" creationId="{355E4D49-CCE4-2C74-2172-33B5AFB0734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51" creationId="{1CF21E42-C71D-A268-8984-D5ED453D09B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1" creationId="{5A700809-2647-10A9-0E07-587F01CF77D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2" creationId="{0B858C6F-D8EE-EF7E-DAEC-5C3AE46687C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3" creationId="{18ECB850-0C8B-A1EA-8FBA-D680C5E1BF9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4" creationId="{85EAA9A9-C869-C8C5-1B42-20B5E6FCABE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5" creationId="{4A972048-5F6A-6373-4F74-A003816E81C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6" creationId="{E5D43051-4F02-C01B-476A-05E0765C23D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7" creationId="{E3705E3B-BFBE-0D96-5C39-E03EC192849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8" creationId="{3B06315B-5A8E-4174-7921-DEAFA609209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69" creationId="{56E16463-E960-F682-4202-FD0B1E5061E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0" creationId="{3D00397C-595F-ED8E-45CA-0E7748D0CFB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1" creationId="{7306DDB2-1913-206B-3166-72E6F07543C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2" creationId="{42DB7DE7-910A-DCAF-C3EA-11AB16E3A63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3" creationId="{E5ED08B3-6CEE-6AE8-BB1A-670E8F780E0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4" creationId="{BE2E6581-B22C-8BFC-A175-5DB584FF9F5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5" creationId="{4BCD8DBA-1466-10D9-52D0-517683D34DF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6" creationId="{15266403-2BD7-2784-B6E0-95F6C159076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7" creationId="{21BCE249-3896-079C-9895-21F02F4475F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8" creationId="{91744AA8-E4C4-A9E1-974F-752AFF3A616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79" creationId="{A8941E10-8BE5-A348-FD75-A486AAB5DA8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80" creationId="{015C7912-9ADB-F399-DC92-501B475AFE5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81" creationId="{7F9B6B1F-E7F3-96FA-3177-051E4788CE8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82" creationId="{4DEF8F3E-DAB4-3ECC-8B8C-FAC7952D8D2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86" creationId="{5B98F7C5-70F3-F514-285D-CBBE953A75A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88" creationId="{4595B229-485D-18BF-643E-965FD763207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94" creationId="{FC63437D-0C36-ECD9-F103-D74BC951E49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95" creationId="{ABA4A5EA-EE9C-EF87-D905-C9148C10D13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97" creationId="{A4221758-FF53-FF0F-3253-B30C4FC264C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98" creationId="{AC23DF55-A86B-72D4-1C7A-5A429E3051E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899" creationId="{1864A535-1442-5186-1CB6-13DDC207359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0" creationId="{8B46A1C0-EAE4-4272-051C-2C121E60118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2" creationId="{6D4B0008-1CF5-8317-77D9-E75FB605BBE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3" creationId="{D5E631E6-2098-3BCC-C251-4438C8BE73B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4" creationId="{55CEBA0D-9CB5-DCE6-3002-8E55BAAEC9D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5" creationId="{B06ACB56-4D1E-B254-4642-0CC4BF2EEF5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6" creationId="{41E37930-07BD-58F5-BDE7-A7B15D323E0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8" creationId="{2E5465D4-0093-B610-142E-482024DA024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09" creationId="{1EDFA54D-4E04-78DC-E5E8-F2ACDD60DEC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0" creationId="{C5264D8E-CF99-8BF0-5439-9400DF9251E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3" creationId="{BD32990D-DA55-EF9B-A882-571B4B50B17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4" creationId="{AFC17591-F175-4A3A-A7CC-DF9DE0E00A0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5" creationId="{0FD49B5D-DC44-D254-BE0B-A8DB063D84A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6" creationId="{C29B5AA4-8AF6-E4E1-6181-6322F17FFC2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7" creationId="{A35B9B5C-5F06-9AF8-FB9C-F613B8F572D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8" creationId="{CAB5999C-5318-F341-FE41-4625B81C2C5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19" creationId="{D6304BE0-9755-5ADD-29AF-CBF9BB2F437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20" creationId="{0820E57B-FA79-BB84-BD22-2A391A502A3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21" creationId="{7D595A65-0DEE-A4A9-5A62-0995825670A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22" creationId="{F7D96682-E264-E6A1-7126-9995E2B17BA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23" creationId="{E3F4CE66-CE43-A568-2467-7D8C61EBAD5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24" creationId="{C7423841-9D46-A339-44F7-0FCF4B53187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25" creationId="{06432084-B69C-6B25-14D5-1DE98ABC5AE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5926" creationId="{686D839E-9553-BABF-D20C-992D05432F1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62" creationId="{D06147ED-CE64-5F8D-0F54-02AA2DBCB1E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63" creationId="{F1C22107-3390-5009-3E40-E1B2E66B79BF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64" creationId="{27D893BE-3E50-4569-E28F-305D87CA239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65" creationId="{ED9341D9-0B3C-3254-0D97-7419140717C1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66" creationId="{D6904CCC-8A8A-ECA4-8412-303CD2D12DBE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67" creationId="{943BEBA0-F7A8-18AA-002B-06A3FDD83541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68" creationId="{B62C9372-381B-C91F-D90E-D5897C31CB66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69" creationId="{82CB4992-4618-01DA-63E1-B37163729218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75" creationId="{6F5ED1BC-4F23-739E-5537-4196745E7431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77" creationId="{FC31AAFC-10D9-5F53-5072-2D503FF04C79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78" creationId="{81F76C59-5FE5-9A29-7C7A-74B66D2BF340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79" creationId="{3A70A40A-BA5B-8133-D535-BF4E24079D2F}"/>
          </ac:spMkLst>
        </pc:spChg>
        <pc:spChg chg="add del">
          <ac:chgData name="ROTA HUGO SI" userId="f084d78e-b525-4b91-8087-634c06aecf4c" providerId="ADAL" clId="{4E54B54A-F196-4BDB-929F-FA4874FEBDE6}" dt="2024-07-16T14:46:15.983" v="15" actId="478"/>
          <ac:spMkLst>
            <pc:docMk/>
            <pc:sldMk cId="1397779286" sldId="257"/>
            <ac:spMk id="8280" creationId="{DE899CDF-551D-AD83-84FC-2516A4B4C43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82" creationId="{F0609358-39FD-9F1B-CD24-821824C5A8E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85" creationId="{20E62480-2B72-2629-A585-4D01ADB9C38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86" creationId="{4DB46E14-F50B-3A75-DCDF-05F995A1F53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87" creationId="{8A5B011A-73E4-59F1-A77E-D24E10C3062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88" creationId="{209C0E22-C5BF-B0CF-C2F9-7ADEE7541A8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89" creationId="{2F8659E4-5586-8E5E-2990-1CF9F6A907F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0" creationId="{CB5B02B8-CEEF-B7C1-0B5E-DC6148B7599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1" creationId="{938334A9-272D-310F-9FED-9A70F9F2B07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2" creationId="{DBEAE21D-68CB-90AB-62FC-5D1BEDFF2AF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3" creationId="{85649442-7F5A-D6F0-87AB-77E5D080E50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4" creationId="{01DAEC54-A136-A092-FF3B-81D45C096B8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5" creationId="{2530A657-568D-F07F-1450-68F4E706CD6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6" creationId="{4F5C7940-68F6-5A66-D693-D821A24F14B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7" creationId="{C0FD9BF7-826B-95DF-7E41-977B407B9F3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8" creationId="{1AD4DD83-0B6E-7307-118A-A3C918C7C68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299" creationId="{35614C43-6724-46AD-490C-0D2BC85EF01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0" creationId="{456D43AD-8339-627F-43DB-FE69B8DD9F9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1" creationId="{D32E3DA5-891C-7359-C9DE-7A8120B06AF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2" creationId="{5FA61B73-BD44-673E-A14F-C142F1AD06C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3" creationId="{8B2A05A9-1CFF-7025-C2D7-FD8F1D8FF09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4" creationId="{C16DC3A3-AB66-4794-215E-5B2BEFF587B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5" creationId="{2F9F6FCF-CE33-7EF1-F46D-E0247E7CA1F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6" creationId="{A18A82CE-62B1-7A4A-D7AF-BBCEB13D666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7" creationId="{250482DB-E2DD-C71B-2A20-FD827585127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8" creationId="{3DBEA587-1FBF-1646-5F49-83E304C2D39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09" creationId="{5E6E9A77-8DB4-9B60-7B3B-6D31A436E58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0" creationId="{38EBD693-1649-DB93-A535-5794859CBDD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1" creationId="{3E3E4B81-985C-EECF-E5E3-5F37B16E770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2" creationId="{6C1AB56E-FBF2-61DE-229C-335F4C15ECD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3" creationId="{6561DD4E-A223-1970-D573-572A9D34AB9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4" creationId="{866181C2-8115-7220-C1CA-05CA0C17217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5" creationId="{D981D903-721E-BCCD-3B2E-EF5109986B2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6" creationId="{389584E3-7D71-0E1B-3EA1-5DAE8734F47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7" creationId="{A6B5187B-702D-70CD-D759-E3A1C5535E3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8" creationId="{44E25FDA-8173-F31C-DF5C-9E67DD636A8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19" creationId="{64B9061D-AD26-B951-4714-8DC1D40B9DF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0" creationId="{43205455-FBE4-D1A6-9BE5-821CE9C1945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1" creationId="{010A88DB-F8C4-81DD-5CF5-B468058464C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2" creationId="{9FD59F7E-0456-1378-CB3F-5DF809416FB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3" creationId="{D4B30398-5B33-614D-6F55-8BFACDF5C34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4" creationId="{78A2D155-46CE-BBFB-BA79-BA524663FB7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5" creationId="{4CACB7DD-DD51-5508-0D43-5FF19B5BDBC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6" creationId="{CD62B8D9-2B65-6759-5A03-BE880BDCB1A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7" creationId="{2D03E3E5-424D-5134-FBB4-35AF9569481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8" creationId="{AC450035-1A71-5BE0-E4F8-9DE6EA601E9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29" creationId="{95AADEE9-E0DB-232E-ECBC-3F5253E336F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0" creationId="{2B2C5160-4146-5386-13F2-255A0312847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1" creationId="{A576EBEA-ADF4-2752-8DFD-A83B02E8FA5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2" creationId="{1C013F55-85DD-EE13-D828-FF851835A64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3" creationId="{2B8B4DB9-E7F9-8DB4-AB5D-DA9D672977A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4" creationId="{C4F5694F-3E99-9979-1394-4790731C36B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5" creationId="{AA1AD40E-3F4C-6050-1D07-C021181F53A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6" creationId="{6D625AC6-7327-DDAF-3A2A-57CDEBC0705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7" creationId="{F4D6D942-A8EC-0F52-10AB-B864B217F36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8" creationId="{4BF21C1E-305B-156C-586C-44AFBDB43D9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39" creationId="{1D58717F-2C0A-275D-AD8D-CA3669591DE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0" creationId="{63538A4C-DA6C-764F-6008-7EFDF3037A9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1" creationId="{DFB58B2E-A202-D842-DCBB-B7B47034A3D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2" creationId="{3735020D-BAC9-D86E-6F8B-0AA7F29F7D8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3" creationId="{3E3D9BDA-E91A-FB3D-C621-5DEA8B2BD2E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4" creationId="{66CCB409-0C97-438D-1EF2-8D31AE90630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5" creationId="{3614DE30-C966-6702-3D48-DE2AA3124C7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6" creationId="{F2354049-D1C0-9E5F-E647-DC9E2C65DA7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7" creationId="{09F97531-B8E2-6074-EF0C-21FF3DD90D7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8" creationId="{DCBBA202-1AD3-051B-B46E-BE98F692CF1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49" creationId="{3FC6B5C7-CF58-F47F-3E99-303C57F4797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0" creationId="{16B9D2EF-4C11-2279-C84F-A69D748376A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1" creationId="{ABAB28A3-B6A3-5DA2-8387-035948102F4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2" creationId="{1DF62397-21EE-DA86-91B9-42488B92DE1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3" creationId="{85F6CD65-D8E1-4037-1870-1154C86116C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4" creationId="{99BCCE8D-5DF0-1DB7-6082-CDD9B05A391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5" creationId="{170D4BC7-7783-9628-AC95-79BC1DA4651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6" creationId="{3E61421B-76CC-8BE3-B4A0-CA995045A67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7" creationId="{17B38681-10AB-2BAB-2E74-C66BFC46E3E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8" creationId="{00973135-1E33-04CC-0265-6B0DAC41200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59" creationId="{8362A6F4-C7D4-AEC1-534C-FAC09A85483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0" creationId="{EF5C58D8-4F39-1E91-41CA-A8CDB74E120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1" creationId="{CBBD228A-2D7E-F85A-5574-5EB96B75402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2" creationId="{070221E4-ACA9-E8F6-5A57-3E30D09981D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3" creationId="{FD9481DA-5A99-5E1B-0ACF-190A4B57F42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4" creationId="{99E7A0B1-9A70-FF3B-F14B-36118A8E040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5" creationId="{F2FDD039-A2B9-79DE-607E-C4421109618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6" creationId="{C37126D8-82ED-FA03-E411-2AFA535315C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7" creationId="{1C4FD42D-4C9F-ED67-AF1E-CBF0EA43AAB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8" creationId="{FFD7C6E6-AAA1-D326-8FC6-0D021180F6C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69" creationId="{CCEC9E27-9ECE-EAE4-6C5A-3997D8D09D1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0" creationId="{43E2232E-E3CB-33DB-B6A5-D2DC929A10B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1" creationId="{DF5F5ED9-6F93-0CF2-128E-30A0C8155D7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2" creationId="{C7729D90-7093-0DAC-839D-7A2CA475419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3" creationId="{DDFDF294-F3CD-4559-60FC-39DF6CFCEED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4" creationId="{1DBD7DC4-840C-CC01-0663-6A878AB20A7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5" creationId="{1581C0C6-EC2F-0F99-2C30-69DD2EBF81C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6" creationId="{2EEEAC90-402F-3C7C-C007-A454BBD8221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7" creationId="{FC99BB06-9860-63BE-4555-70AFA51295C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8" creationId="{3C1184A2-9DB4-291E-77F2-B90E78F3CAB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79" creationId="{55A28D87-18D5-1265-7755-BF2814422EA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0" creationId="{55AA342E-56D6-0823-06C6-61A6DE95866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1" creationId="{44F6B8E9-B1F2-70B4-0A8D-A16B23FB666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2" creationId="{0F8B0721-ED57-2651-0BEE-A1ADBBB81CD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3" creationId="{E21A85E1-A02F-6425-5A49-3D1350FA33B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4" creationId="{3BE1F859-5085-A80E-0C4B-8F3B9AFA41F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5" creationId="{B08D3A1B-F56C-6A7F-B66F-F9AD18B03E9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6" creationId="{D7A10BF8-F797-5E15-9093-55E93CC9CF5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7" creationId="{8823AAEA-223D-39C4-C503-87089176311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8" creationId="{CAC8655A-A24F-F6D8-CFC4-624BEA51F0A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89" creationId="{D710FD79-D795-1D76-2059-50E0CF60A98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0" creationId="{5715FB33-6956-EE83-781C-79BD8C363A0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1" creationId="{A98A9B36-0126-9D69-12A5-4673E726127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2" creationId="{18204E55-9EDB-B78C-5D2C-C349A93BE04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3" creationId="{26BC1968-7CF7-7A72-2BD4-CA9CB916F99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4" creationId="{4B94BC57-7459-07AB-E307-667B6D72A51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5" creationId="{2E5133B7-A3BA-18E8-A4FB-A038D29926A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6" creationId="{E41A1903-A2AE-2E58-AE29-B3B183B00F4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7" creationId="{022E250F-B7BA-AACF-459B-C11A5C99A5C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8" creationId="{0956D2A9-FCD8-E934-94AB-93041A5DC69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399" creationId="{56284BE2-C9BF-E396-D224-66346C49FE2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0" creationId="{3B2AB8AE-DD9C-B3F3-F0AF-0CF59499564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1" creationId="{0F7E60F5-DD4A-8413-C3F7-250977738B9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2" creationId="{7B41FDCE-609E-51FE-2CCD-46838F45AC9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3" creationId="{5B45C704-215F-CC53-7D2D-28EA9A110F4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4" creationId="{7A6CFEC2-3675-ED55-3049-D66959AF36A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5" creationId="{0CCD5E0D-74A7-83E8-DDE7-D31075F5BB6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6" creationId="{FF536C7F-3454-29F1-7326-ABD6D7C5FD5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7" creationId="{FDBED2C3-6797-F66E-CB39-0810D567524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8" creationId="{2A5351FE-98CD-602B-E3A9-BBFCCD9DE7A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09" creationId="{4924626D-B40A-1B53-A77E-40B67A0E04C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0" creationId="{74357385-1A34-B683-6F0A-9A62A8415AC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1" creationId="{9C192576-7699-FEA6-C57A-77F5C15F3AC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2" creationId="{682569C4-519A-811B-FA32-C04F1825372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3" creationId="{19802F9B-A91A-42B9-7D24-80807447951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4" creationId="{0DCB3FD2-A6EB-0E07-5C77-91DB2F30A6F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5" creationId="{754956E4-7569-AA59-3AED-38ACA15CD55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6" creationId="{52916515-4668-50B9-3CCD-3077269BADC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7" creationId="{A8DDE329-E0F8-7FC6-ED5D-C690DE67470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8" creationId="{B03C2079-D7AB-41AB-BBD8-8433B3362C3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19" creationId="{C2A7B19E-177A-0060-7FFB-B4556CE2CE2E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0" creationId="{F0DFDA07-207A-59A9-739B-D3669121E99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1" creationId="{44B3FF68-4B65-AE79-C3E0-9F9C8BAD602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2" creationId="{E2C7EA19-AD0F-8170-925C-57446855CD7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3" creationId="{C85D5148-09A0-0EC5-1A7F-127CE10C354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4" creationId="{9504D489-D12B-0CDD-653E-0EAEAD23FC3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5" creationId="{7DEB73CF-C8C1-242A-2C86-5D5D7F2ED9B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6" creationId="{E7F0BD97-DFB2-12E5-46CC-4BCD3249100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7" creationId="{EE1CFC50-6571-1617-366B-879EFD5A872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8" creationId="{2064B36F-5041-4E7A-F168-CA45A35F315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29" creationId="{0B678CFB-64C1-A607-F356-DC2EDD722B0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0" creationId="{B654E999-6D77-42B4-D42A-57F5EC3587B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1" creationId="{5DEB9BEC-F605-E4B0-CD37-49A9C808EA9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2" creationId="{89EAF1D5-BDD2-A92D-8E42-FDED437FC96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3" creationId="{1F674EF5-EBA8-CF91-5B06-B180DF395C4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4" creationId="{A9E72487-AA8B-8ACD-26D7-81354014455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5" creationId="{F27CD55B-F183-5F2E-4E0C-09830743903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6" creationId="{18BC2BCF-09E8-E934-E7E1-0A4351913B6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7" creationId="{DFC634EE-44A7-5D4C-8702-455DB2EB53A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8" creationId="{CEE2B3DD-B931-543E-06B4-62887E5EE85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39" creationId="{C4D60746-A4F9-B47C-CBF2-ADE40B336C3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0" creationId="{8BA457C6-83AC-37AA-5F90-6E336EFA727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1" creationId="{FEF80481-E116-EAE0-8194-044219218AB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2" creationId="{C68E876F-1051-CFD9-DC0A-9ED1ADABB1AB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3" creationId="{26EA43B7-3BCD-3295-661C-DF963F84BC6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4" creationId="{B703E909-B95F-BBC8-7329-54EFCD7F560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5" creationId="{339880FB-9D08-9808-9CE2-9AD04C11530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6" creationId="{03C69EA7-6281-5515-C6DE-5B9B38C1C725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7" creationId="{FB283BE2-B69C-FDD5-25B0-B5E99E03AB6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8" creationId="{B600DB33-8E78-0815-465B-2F7892EF282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49" creationId="{9A29FE3E-4184-175E-AC94-B8BD3D02289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0" creationId="{F2234411-BA13-6384-8CA9-AD16CD1D82F6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1" creationId="{90935A94-2DF0-E73C-631F-E1768EA67C3C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2" creationId="{0368D340-BB6B-6FC0-227F-FB182D91D791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3" creationId="{E528988D-D675-EF40-75E8-FEB10C82AE0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4" creationId="{2AC55756-E05E-89FF-DB42-74B0A468EB30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5" creationId="{AAF20608-11F0-9552-8BC0-6E9CAB4F6603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6" creationId="{01667B7F-3650-3DB2-A8D4-8E19FBFF424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7" creationId="{BD71633B-62A3-DC7C-C464-91C1A8651D17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58" creationId="{706BECA3-00CB-CB64-4308-AC43D7D853EC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62" creationId="{3D70A36E-044D-4216-887E-9AB6896EFA79}"/>
          </ac:spMkLst>
        </pc:spChg>
        <pc:spChg chg="add mod">
          <ac:chgData name="ROTA HUGO SI" userId="f084d78e-b525-4b91-8087-634c06aecf4c" providerId="ADAL" clId="{4E54B54A-F196-4BDB-929F-FA4874FEBDE6}" dt="2024-07-16T14:49:02.267" v="31"/>
          <ac:spMkLst>
            <pc:docMk/>
            <pc:sldMk cId="1397779286" sldId="257"/>
            <ac:spMk id="8463" creationId="{94DCD768-33ED-857D-B777-DF2384079013}"/>
          </ac:spMkLst>
        </pc:spChg>
        <pc:spChg chg="add mod">
          <ac:chgData name="ROTA HUGO SI" userId="f084d78e-b525-4b91-8087-634c06aecf4c" providerId="ADAL" clId="{4E54B54A-F196-4BDB-929F-FA4874FEBDE6}" dt="2024-07-16T14:49:02.985" v="32"/>
          <ac:spMkLst>
            <pc:docMk/>
            <pc:sldMk cId="1397779286" sldId="257"/>
            <ac:spMk id="8464" creationId="{699D1EF8-98FB-5ACA-AE21-2826E499D2B6}"/>
          </ac:spMkLst>
        </pc:spChg>
        <pc:spChg chg="add mod">
          <ac:chgData name="ROTA HUGO SI" userId="f084d78e-b525-4b91-8087-634c06aecf4c" providerId="ADAL" clId="{4E54B54A-F196-4BDB-929F-FA4874FEBDE6}" dt="2024-07-16T14:49:03.223" v="33"/>
          <ac:spMkLst>
            <pc:docMk/>
            <pc:sldMk cId="1397779286" sldId="257"/>
            <ac:spMk id="8465" creationId="{6CDBDE14-A94F-FBAF-1679-B179A44C897D}"/>
          </ac:spMkLst>
        </pc:spChg>
        <pc:spChg chg="add mod">
          <ac:chgData name="ROTA HUGO SI" userId="f084d78e-b525-4b91-8087-634c06aecf4c" providerId="ADAL" clId="{4E54B54A-F196-4BDB-929F-FA4874FEBDE6}" dt="2024-07-16T14:49:03.307" v="34"/>
          <ac:spMkLst>
            <pc:docMk/>
            <pc:sldMk cId="1397779286" sldId="257"/>
            <ac:spMk id="8466" creationId="{E395B0E0-257F-FFEB-CC2C-0F7AD3BAD487}"/>
          </ac:spMkLst>
        </pc:spChg>
        <pc:spChg chg="add mod">
          <ac:chgData name="ROTA HUGO SI" userId="f084d78e-b525-4b91-8087-634c06aecf4c" providerId="ADAL" clId="{4E54B54A-F196-4BDB-929F-FA4874FEBDE6}" dt="2024-07-16T14:49:03.501" v="35"/>
          <ac:spMkLst>
            <pc:docMk/>
            <pc:sldMk cId="1397779286" sldId="257"/>
            <ac:spMk id="8467" creationId="{015A3204-7912-FB6B-58A1-509BD976F977}"/>
          </ac:spMkLst>
        </pc:spChg>
        <pc:spChg chg="add mod">
          <ac:chgData name="ROTA HUGO SI" userId="f084d78e-b525-4b91-8087-634c06aecf4c" providerId="ADAL" clId="{4E54B54A-F196-4BDB-929F-FA4874FEBDE6}" dt="2024-07-16T14:49:03.639" v="36"/>
          <ac:spMkLst>
            <pc:docMk/>
            <pc:sldMk cId="1397779286" sldId="257"/>
            <ac:spMk id="8468" creationId="{202CA0F5-D066-F7CE-1A56-6394E393C586}"/>
          </ac:spMkLst>
        </pc:spChg>
        <pc:spChg chg="add mod">
          <ac:chgData name="ROTA HUGO SI" userId="f084d78e-b525-4b91-8087-634c06aecf4c" providerId="ADAL" clId="{4E54B54A-F196-4BDB-929F-FA4874FEBDE6}" dt="2024-07-16T14:49:04.141" v="37"/>
          <ac:spMkLst>
            <pc:docMk/>
            <pc:sldMk cId="1397779286" sldId="257"/>
            <ac:spMk id="8469" creationId="{A527297A-F202-7E8D-871B-1B9DFFCF380A}"/>
          </ac:spMkLst>
        </pc:spChg>
        <pc:spChg chg="add mod">
          <ac:chgData name="ROTA HUGO SI" userId="f084d78e-b525-4b91-8087-634c06aecf4c" providerId="ADAL" clId="{4E54B54A-F196-4BDB-929F-FA4874FEBDE6}" dt="2024-07-16T14:49:04.172" v="38"/>
          <ac:spMkLst>
            <pc:docMk/>
            <pc:sldMk cId="1397779286" sldId="257"/>
            <ac:spMk id="8470" creationId="{7993DBC6-7315-364F-E3D0-98E7238D2325}"/>
          </ac:spMkLst>
        </pc:spChg>
        <pc:spChg chg="add mod">
          <ac:chgData name="ROTA HUGO SI" userId="f084d78e-b525-4b91-8087-634c06aecf4c" providerId="ADAL" clId="{4E54B54A-F196-4BDB-929F-FA4874FEBDE6}" dt="2024-07-16T14:49:04.204" v="39"/>
          <ac:spMkLst>
            <pc:docMk/>
            <pc:sldMk cId="1397779286" sldId="257"/>
            <ac:spMk id="8471" creationId="{910FCFC2-83DB-55E2-307C-1C9A308718A1}"/>
          </ac:spMkLst>
        </pc:spChg>
        <pc:spChg chg="add mod">
          <ac:chgData name="ROTA HUGO SI" userId="f084d78e-b525-4b91-8087-634c06aecf4c" providerId="ADAL" clId="{4E54B54A-F196-4BDB-929F-FA4874FEBDE6}" dt="2024-07-16T14:49:04.226" v="40"/>
          <ac:spMkLst>
            <pc:docMk/>
            <pc:sldMk cId="1397779286" sldId="257"/>
            <ac:spMk id="8472" creationId="{A01AD806-B648-6AC3-9C41-395D852C665D}"/>
          </ac:spMkLst>
        </pc:spChg>
        <pc:spChg chg="add mod">
          <ac:chgData name="ROTA HUGO SI" userId="f084d78e-b525-4b91-8087-634c06aecf4c" providerId="ADAL" clId="{4E54B54A-F196-4BDB-929F-FA4874FEBDE6}" dt="2024-07-16T14:49:04.257" v="41"/>
          <ac:spMkLst>
            <pc:docMk/>
            <pc:sldMk cId="1397779286" sldId="257"/>
            <ac:spMk id="8473" creationId="{B665EB44-8924-F7DA-3BC7-E3D4B2112989}"/>
          </ac:spMkLst>
        </pc:spChg>
        <pc:spChg chg="add mod">
          <ac:chgData name="ROTA HUGO SI" userId="f084d78e-b525-4b91-8087-634c06aecf4c" providerId="ADAL" clId="{4E54B54A-F196-4BDB-929F-FA4874FEBDE6}" dt="2024-07-16T14:49:04.310" v="42"/>
          <ac:spMkLst>
            <pc:docMk/>
            <pc:sldMk cId="1397779286" sldId="257"/>
            <ac:spMk id="8474" creationId="{1FF04C6F-B011-8F4B-C153-66C8F3B9E0D6}"/>
          </ac:spMkLst>
        </pc:spChg>
        <pc:spChg chg="add mod">
          <ac:chgData name="ROTA HUGO SI" userId="f084d78e-b525-4b91-8087-634c06aecf4c" providerId="ADAL" clId="{4E54B54A-F196-4BDB-929F-FA4874FEBDE6}" dt="2024-07-16T14:49:04.337" v="43"/>
          <ac:spMkLst>
            <pc:docMk/>
            <pc:sldMk cId="1397779286" sldId="257"/>
            <ac:spMk id="8475" creationId="{5431624B-523A-66BE-660A-0D3C49D9DD33}"/>
          </ac:spMkLst>
        </pc:spChg>
        <pc:spChg chg="add mod">
          <ac:chgData name="ROTA HUGO SI" userId="f084d78e-b525-4b91-8087-634c06aecf4c" providerId="ADAL" clId="{4E54B54A-F196-4BDB-929F-FA4874FEBDE6}" dt="2024-07-16T14:49:04.368" v="44"/>
          <ac:spMkLst>
            <pc:docMk/>
            <pc:sldMk cId="1397779286" sldId="257"/>
            <ac:spMk id="8476" creationId="{A7F2B348-780D-34E9-5FE2-35EDE82D7640}"/>
          </ac:spMkLst>
        </pc:spChg>
        <pc:spChg chg="add mod">
          <ac:chgData name="ROTA HUGO SI" userId="f084d78e-b525-4b91-8087-634c06aecf4c" providerId="ADAL" clId="{4E54B54A-F196-4BDB-929F-FA4874FEBDE6}" dt="2024-07-16T14:49:04.399" v="45"/>
          <ac:spMkLst>
            <pc:docMk/>
            <pc:sldMk cId="1397779286" sldId="257"/>
            <ac:spMk id="8477" creationId="{CB163686-2814-1131-4F59-B61161F0CA47}"/>
          </ac:spMkLst>
        </pc:spChg>
        <pc:spChg chg="add mod">
          <ac:chgData name="ROTA HUGO SI" userId="f084d78e-b525-4b91-8087-634c06aecf4c" providerId="ADAL" clId="{4E54B54A-F196-4BDB-929F-FA4874FEBDE6}" dt="2024-07-16T14:49:04.425" v="46"/>
          <ac:spMkLst>
            <pc:docMk/>
            <pc:sldMk cId="1397779286" sldId="257"/>
            <ac:spMk id="8478" creationId="{CB222E12-D4F9-6A88-2ED4-BD653034E458}"/>
          </ac:spMkLst>
        </pc:spChg>
        <pc:spChg chg="add mod">
          <ac:chgData name="ROTA HUGO SI" userId="f084d78e-b525-4b91-8087-634c06aecf4c" providerId="ADAL" clId="{4E54B54A-F196-4BDB-929F-FA4874FEBDE6}" dt="2024-07-16T14:49:04.457" v="47"/>
          <ac:spMkLst>
            <pc:docMk/>
            <pc:sldMk cId="1397779286" sldId="257"/>
            <ac:spMk id="8479" creationId="{A2D7F68B-A04F-E344-C479-EBAD6E370C8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81" creationId="{C4BA51C4-57C7-A183-256A-31C3ECE471D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82" creationId="{8EC1A0F1-7D19-7330-DF01-5215541383AC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83" creationId="{A1750CDB-3FDE-FC5E-F95D-8BECCD81DD4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85" creationId="{7C16FBEB-21DA-1057-1EED-E05D8763575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86" creationId="{4AD4E8D7-D08A-ADE0-FBE7-E37EC13D3B1E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87" creationId="{EB64BB15-5856-9467-E06F-9036725F450F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89" creationId="{59E5F905-26E7-94B0-BB07-70C96DADE889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0" creationId="{A7E4D67F-B9E8-21AE-0DD1-1514727DDB92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1" creationId="{61259981-1378-D95B-D070-99A9022C8C8D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3" creationId="{A817485C-6B69-8662-7132-01054C6BDDA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4" creationId="{C9F0440A-1431-B1FE-D17A-8CEBBE12349B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5" creationId="{7D1489C5-DF5F-5C4C-9CA3-ACE9D5F88AD4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7" creationId="{9979303A-C7AE-67A5-AF06-BDEF21C6E1E8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8" creationId="{160296C5-5701-5635-3CB1-708D2583F375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499" creationId="{3BD78228-ED30-E0AA-92AD-161788214A3B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500" creationId="{94A178BB-0DC3-8AF5-67BA-16976D774DAE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501" creationId="{E9D5A42C-BC1A-F8BE-2955-C5F5E681613A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503" creationId="{18BE627A-76B0-9FF2-4205-2ECB3B4F6802}"/>
          </ac:spMkLst>
        </pc:spChg>
        <pc:spChg chg="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504" creationId="{5AE9E985-B352-59FF-DEB6-D33318466132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505" creationId="{F579453D-2B89-45BB-8284-9155F50413CE}"/>
          </ac:spMkLst>
        </pc:spChg>
        <pc:spChg chg="add mod">
          <ac:chgData name="ROTA HUGO SI" userId="f084d78e-b525-4b91-8087-634c06aecf4c" providerId="ADAL" clId="{4E54B54A-F196-4BDB-929F-FA4874FEBDE6}" dt="2024-07-16T15:47:26.590" v="395" actId="1035"/>
          <ac:spMkLst>
            <pc:docMk/>
            <pc:sldMk cId="1397779286" sldId="257"/>
            <ac:spMk id="8506" creationId="{0A9EEFA3-772F-15AF-53D3-7EF45A058313}"/>
          </ac:spMkLst>
        </pc:spChg>
        <pc:grpChg chg="add del">
          <ac:chgData name="ROTA HUGO SI" userId="f084d78e-b525-4b91-8087-634c06aecf4c" providerId="ADAL" clId="{4E54B54A-F196-4BDB-929F-FA4874FEBDE6}" dt="2024-07-16T14:46:21.173" v="18" actId="478"/>
          <ac:grpSpMkLst>
            <pc:docMk/>
            <pc:sldMk cId="1397779286" sldId="257"/>
            <ac:grpSpMk id="5" creationId="{021A33AC-BF64-0D42-5498-5BB8370AA2AF}"/>
          </ac:grpSpMkLst>
        </pc:grpChg>
        <pc:grpChg chg="add 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5666" creationId="{C566924A-18B6-1C9F-2BD2-CF7032133525}"/>
          </ac:grpSpMkLst>
        </pc:grpChg>
        <pc:grpChg chg="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5667" creationId="{71B16DB2-12F0-DA82-C311-DD1C94F7DEC3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25" creationId="{C3C342EB-A07E-AA10-69FC-E08FE00F44CC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28" creationId="{06599C6A-4338-F4A3-A353-65D93847C13F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31" creationId="{C7C1F77E-8268-4589-D113-E21819A7E7AE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34" creationId="{2A0FA459-28A7-1A06-6EA6-1656DE477CE1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37" creationId="{236AACB5-0C2F-F9A4-4C53-F5BF4E50D666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40" creationId="{A59AF48A-CC1C-68C1-5126-0E73C227C9CA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43" creationId="{195E34A5-B32B-89B2-3AA9-9D3ABE50B952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46" creationId="{BAB6A7AC-DDDC-AE7F-1387-B8BF80EE8345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49" creationId="{3A9463D9-4B3B-F7A5-FA19-46D7D4A3B298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52" creationId="{F756C0F1-81C5-B046-4D98-0039651C60DD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55" creationId="{A3C481E6-1814-2A51-C5EF-B975449EE37C}"/>
          </ac:grpSpMkLst>
        </pc:grpChg>
        <pc:grpChg chg="add del">
          <ac:chgData name="ROTA HUGO SI" userId="f084d78e-b525-4b91-8087-634c06aecf4c" providerId="ADAL" clId="{4E54B54A-F196-4BDB-929F-FA4874FEBDE6}" dt="2024-07-16T14:46:15.983" v="15" actId="478"/>
          <ac:grpSpMkLst>
            <pc:docMk/>
            <pc:sldMk cId="1397779286" sldId="257"/>
            <ac:grpSpMk id="8258" creationId="{BEA41160-E9F2-DA43-39D3-EF1E6518B6E4}"/>
          </ac:grpSpMkLst>
        </pc:grpChg>
        <pc:grpChg chg="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8261" creationId="{314EA023-33E8-32F5-F2E1-033C110CFC07}"/>
          </ac:grpSpMkLst>
        </pc:grpChg>
        <pc:grpChg chg="add 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8480" creationId="{75EDF5F3-9D67-9A98-FFE7-BD19738B25E1}"/>
          </ac:grpSpMkLst>
        </pc:grpChg>
        <pc:grpChg chg="add 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8484" creationId="{BF0C9287-F501-3BAF-A6DC-00EEC48EE3DE}"/>
          </ac:grpSpMkLst>
        </pc:grpChg>
        <pc:grpChg chg="add 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8488" creationId="{9DFBA817-0DE6-B29B-2A28-A51C62CB909D}"/>
          </ac:grpSpMkLst>
        </pc:grpChg>
        <pc:grpChg chg="add 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8492" creationId="{3AE1BF28-09F1-2BEE-5681-DCE26EC0AC27}"/>
          </ac:grpSpMkLst>
        </pc:grpChg>
        <pc:grpChg chg="add 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8496" creationId="{705CC277-DB90-5805-60A7-6EB0D5C38F6F}"/>
          </ac:grpSpMkLst>
        </pc:grpChg>
        <pc:grpChg chg="add mod">
          <ac:chgData name="ROTA HUGO SI" userId="f084d78e-b525-4b91-8087-634c06aecf4c" providerId="ADAL" clId="{4E54B54A-F196-4BDB-929F-FA4874FEBDE6}" dt="2024-07-16T15:47:26.590" v="395" actId="1035"/>
          <ac:grpSpMkLst>
            <pc:docMk/>
            <pc:sldMk cId="1397779286" sldId="257"/>
            <ac:grpSpMk id="8502" creationId="{DF9BDD21-4FE1-3CAE-7447-5876CF58685A}"/>
          </ac:grpSpMkLst>
        </pc:grpChg>
        <pc:graphicFrameChg chg="add del modGraphic">
          <ac:chgData name="ROTA HUGO SI" userId="f084d78e-b525-4b91-8087-634c06aecf4c" providerId="ADAL" clId="{4E54B54A-F196-4BDB-929F-FA4874FEBDE6}" dt="2024-07-16T14:45:54.112" v="12" actId="478"/>
          <ac:graphicFrameMkLst>
            <pc:docMk/>
            <pc:sldMk cId="1397779286" sldId="257"/>
            <ac:graphicFrameMk id="5665" creationId="{B133C7D0-AD87-3BAB-ED36-E1247B663DFF}"/>
          </ac:graphicFrameMkLst>
        </pc:graphicFrame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70" creationId="{1EF74941-3411-3190-7232-A38609BC2523}"/>
          </ac:cxnSpMkLst>
        </pc:cxnChg>
        <pc:cxnChg chg="add del mod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71" creationId="{2E8F9436-837F-3BD1-671E-7F531DC8F165}"/>
          </ac:cxnSpMkLst>
        </pc:cxn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72" creationId="{DF8A050E-F21B-E57B-1E97-1E8FABAE6A33}"/>
          </ac:cxnSpMkLst>
        </pc:cxn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73" creationId="{91618B13-494F-3DC3-3187-AE75112CF72D}"/>
          </ac:cxnSpMkLst>
        </pc:cxn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74" creationId="{51C0C556-6B74-C6D0-021B-983C9FC99A6E}"/>
          </ac:cxnSpMkLst>
        </pc:cxn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76" creationId="{4AF7DD82-292B-E048-4585-EF1A6F105294}"/>
          </ac:cxnSpMkLst>
        </pc:cxn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81" creationId="{A372FA99-1978-6A86-8ED9-C4CF9E2D9CDC}"/>
          </ac:cxnSpMkLst>
        </pc:cxn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83" creationId="{8339230F-C7D6-07AC-2670-94148A0DD740}"/>
          </ac:cxnSpMkLst>
        </pc:cxnChg>
        <pc:cxnChg chg="add del">
          <ac:chgData name="ROTA HUGO SI" userId="f084d78e-b525-4b91-8087-634c06aecf4c" providerId="ADAL" clId="{4E54B54A-F196-4BDB-929F-FA4874FEBDE6}" dt="2024-07-16T14:46:15.983" v="15" actId="478"/>
          <ac:cxnSpMkLst>
            <pc:docMk/>
            <pc:sldMk cId="1397779286" sldId="257"/>
            <ac:cxnSpMk id="8284" creationId="{9E6D1541-88A0-7B43-758D-6D2413965036}"/>
          </ac:cxnSpMkLst>
        </pc:cxnChg>
        <pc:cxnChg chg="add del mod">
          <ac:chgData name="ROTA HUGO SI" userId="f084d78e-b525-4b91-8087-634c06aecf4c" providerId="ADAL" clId="{4E54B54A-F196-4BDB-929F-FA4874FEBDE6}" dt="2024-07-16T14:48:24.129" v="27" actId="478"/>
          <ac:cxnSpMkLst>
            <pc:docMk/>
            <pc:sldMk cId="1397779286" sldId="257"/>
            <ac:cxnSpMk id="8460" creationId="{0AE9F248-0FF4-405E-ED52-1267C229BE4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AE99AB-8BC6-A7BC-F49B-163ECB0E0E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srgbClr val="616161"/>
              </a:solidFill>
            </a:endParaRPr>
          </a:p>
        </p:txBody>
      </p:sp>
      <p:sp>
        <p:nvSpPr>
          <p:cNvPr id="3" name="ZoneTexte 18">
            <a:extLst>
              <a:ext uri="{FF2B5EF4-FFF2-40B4-BE49-F238E27FC236}">
                <a16:creationId xmlns:a16="http://schemas.microsoft.com/office/drawing/2014/main" id="{751F5B97-E044-84FF-217B-2F45B82AA0AE}"/>
              </a:ext>
            </a:extLst>
          </p:cNvPr>
          <p:cNvSpPr txBox="1"/>
          <p:nvPr/>
        </p:nvSpPr>
        <p:spPr>
          <a:xfrm>
            <a:off x="1412279" y="4597"/>
            <a:ext cx="591126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4800" b="1" spc="-24" dirty="0">
                <a:solidFill>
                  <a:srgbClr val="91C46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PROKARYOTIC CELL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C2D8B7B-B225-B95A-AB51-286C0A377A4F}"/>
              </a:ext>
            </a:extLst>
          </p:cNvPr>
          <p:cNvSpPr txBox="1"/>
          <p:nvPr/>
        </p:nvSpPr>
        <p:spPr>
          <a:xfrm>
            <a:off x="1619794" y="1517980"/>
            <a:ext cx="5611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prokaryotic cell functions with a few essential structures: a plasma membrane for exchanges, free-floating DNA in the cytoplasm, ribosomes for protein synthesis, and a cell wall for support and protection.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8261" name="Groupe 8260">
            <a:extLst>
              <a:ext uri="{FF2B5EF4-FFF2-40B4-BE49-F238E27FC236}">
                <a16:creationId xmlns:a16="http://schemas.microsoft.com/office/drawing/2014/main" id="{314EA023-33E8-32F5-F2E1-033C110CFC07}"/>
              </a:ext>
            </a:extLst>
          </p:cNvPr>
          <p:cNvGrpSpPr/>
          <p:nvPr/>
        </p:nvGrpSpPr>
        <p:grpSpPr>
          <a:xfrm>
            <a:off x="7231380" y="3143531"/>
            <a:ext cx="1183346" cy="520691"/>
            <a:chOff x="2415950" y="4749800"/>
            <a:chExt cx="1433656" cy="763606"/>
          </a:xfrm>
        </p:grpSpPr>
        <p:sp>
          <p:nvSpPr>
            <p:cNvPr id="8262" name="Nuage 8261">
              <a:extLst>
                <a:ext uri="{FF2B5EF4-FFF2-40B4-BE49-F238E27FC236}">
                  <a16:creationId xmlns:a16="http://schemas.microsoft.com/office/drawing/2014/main" id="{D06147ED-CE64-5F8D-0F54-02AA2DBCB1E7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263" name="ZoneTexte 8262">
              <a:extLst>
                <a:ext uri="{FF2B5EF4-FFF2-40B4-BE49-F238E27FC236}">
                  <a16:creationId xmlns:a16="http://schemas.microsoft.com/office/drawing/2014/main" id="{F1C22107-3390-5009-3E40-E1B2E66B79BF}"/>
                </a:ext>
              </a:extLst>
            </p:cNvPr>
            <p:cNvSpPr txBox="1"/>
            <p:nvPr/>
          </p:nvSpPr>
          <p:spPr>
            <a:xfrm>
              <a:off x="2510689" y="4940768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CELL WALL</a:t>
              </a:r>
              <a:endParaRPr lang="fr-FR" sz="1050" dirty="0"/>
            </a:p>
          </p:txBody>
        </p:sp>
      </p:grpSp>
      <p:grpSp>
        <p:nvGrpSpPr>
          <p:cNvPr id="5666" name="Group 447">
            <a:extLst>
              <a:ext uri="{FF2B5EF4-FFF2-40B4-BE49-F238E27FC236}">
                <a16:creationId xmlns:a16="http://schemas.microsoft.com/office/drawing/2014/main" id="{C566924A-18B6-1C9F-2BD2-CF7032133525}"/>
              </a:ext>
            </a:extLst>
          </p:cNvPr>
          <p:cNvGrpSpPr>
            <a:grpSpLocks/>
          </p:cNvGrpSpPr>
          <p:nvPr/>
        </p:nvGrpSpPr>
        <p:grpSpPr bwMode="auto">
          <a:xfrm>
            <a:off x="3122613" y="2559464"/>
            <a:ext cx="2898774" cy="3136900"/>
            <a:chOff x="2853" y="727"/>
            <a:chExt cx="2378" cy="2645"/>
          </a:xfrm>
        </p:grpSpPr>
        <p:grpSp>
          <p:nvGrpSpPr>
            <p:cNvPr id="5667" name="Group 448">
              <a:extLst>
                <a:ext uri="{FF2B5EF4-FFF2-40B4-BE49-F238E27FC236}">
                  <a16:creationId xmlns:a16="http://schemas.microsoft.com/office/drawing/2014/main" id="{71B16DB2-12F0-DA82-C311-DD1C94F7DE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3" y="727"/>
              <a:ext cx="2378" cy="2645"/>
              <a:chOff x="2853" y="727"/>
              <a:chExt cx="2378" cy="2645"/>
            </a:xfrm>
          </p:grpSpPr>
          <p:sp>
            <p:nvSpPr>
              <p:cNvPr id="5899" name="Freeform 449">
                <a:extLst>
                  <a:ext uri="{FF2B5EF4-FFF2-40B4-BE49-F238E27FC236}">
                    <a16:creationId xmlns:a16="http://schemas.microsoft.com/office/drawing/2014/main" id="{1864A535-1442-5186-1CB6-13DDC2073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3" y="1905"/>
                <a:ext cx="1000" cy="1467"/>
              </a:xfrm>
              <a:custGeom>
                <a:avLst/>
                <a:gdLst>
                  <a:gd name="T0" fmla="*/ 95050 w 400"/>
                  <a:gd name="T1" fmla="*/ 160250 h 550"/>
                  <a:gd name="T2" fmla="*/ 77158 w 400"/>
                  <a:gd name="T3" fmla="*/ 144443 h 550"/>
                  <a:gd name="T4" fmla="*/ 70313 w 400"/>
                  <a:gd name="T5" fmla="*/ 141469 h 550"/>
                  <a:gd name="T6" fmla="*/ 58125 w 400"/>
                  <a:gd name="T7" fmla="*/ 104461 h 550"/>
                  <a:gd name="T8" fmla="*/ 30595 w 400"/>
                  <a:gd name="T9" fmla="*/ 69549 h 550"/>
                  <a:gd name="T10" fmla="*/ 9113 w 400"/>
                  <a:gd name="T11" fmla="*/ 49702 h 550"/>
                  <a:gd name="T12" fmla="*/ 10550 w 400"/>
                  <a:gd name="T13" fmla="*/ 23341 h 550"/>
                  <a:gd name="T14" fmla="*/ 29300 w 400"/>
                  <a:gd name="T15" fmla="*/ 10117 h 550"/>
                  <a:gd name="T16" fmla="*/ 32033 w 400"/>
                  <a:gd name="T17" fmla="*/ 9717 h 550"/>
                  <a:gd name="T18" fmla="*/ 31770 w 400"/>
                  <a:gd name="T19" fmla="*/ 0 h 550"/>
                  <a:gd name="T20" fmla="*/ 28333 w 400"/>
                  <a:gd name="T21" fmla="*/ 397 h 550"/>
                  <a:gd name="T22" fmla="*/ 5395 w 400"/>
                  <a:gd name="T23" fmla="*/ 19428 h 550"/>
                  <a:gd name="T24" fmla="*/ 4425 w 400"/>
                  <a:gd name="T25" fmla="*/ 53607 h 550"/>
                  <a:gd name="T26" fmla="*/ 29300 w 400"/>
                  <a:gd name="T27" fmla="*/ 76679 h 550"/>
                  <a:gd name="T28" fmla="*/ 53250 w 400"/>
                  <a:gd name="T29" fmla="*/ 105187 h 550"/>
                  <a:gd name="T30" fmla="*/ 69145 w 400"/>
                  <a:gd name="T31" fmla="*/ 146625 h 550"/>
                  <a:gd name="T32" fmla="*/ 77158 w 400"/>
                  <a:gd name="T33" fmla="*/ 149871 h 550"/>
                  <a:gd name="T34" fmla="*/ 92583 w 400"/>
                  <a:gd name="T35" fmla="*/ 162015 h 550"/>
                  <a:gd name="T36" fmla="*/ 90158 w 400"/>
                  <a:gd name="T37" fmla="*/ 180078 h 550"/>
                  <a:gd name="T38" fmla="*/ 83988 w 400"/>
                  <a:gd name="T39" fmla="*/ 198050 h 550"/>
                  <a:gd name="T40" fmla="*/ 90625 w 400"/>
                  <a:gd name="T41" fmla="*/ 182511 h 550"/>
                  <a:gd name="T42" fmla="*/ 95050 w 400"/>
                  <a:gd name="T43" fmla="*/ 160250 h 5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0" h="550">
                    <a:moveTo>
                      <a:pt x="389" y="445"/>
                    </a:moveTo>
                    <a:cubicBezTo>
                      <a:pt x="376" y="413"/>
                      <a:pt x="343" y="406"/>
                      <a:pt x="316" y="401"/>
                    </a:cubicBezTo>
                    <a:cubicBezTo>
                      <a:pt x="306" y="399"/>
                      <a:pt x="295" y="397"/>
                      <a:pt x="288" y="393"/>
                    </a:cubicBezTo>
                    <a:cubicBezTo>
                      <a:pt x="249" y="374"/>
                      <a:pt x="242" y="335"/>
                      <a:pt x="238" y="290"/>
                    </a:cubicBezTo>
                    <a:cubicBezTo>
                      <a:pt x="232" y="222"/>
                      <a:pt x="175" y="207"/>
                      <a:pt x="125" y="193"/>
                    </a:cubicBezTo>
                    <a:cubicBezTo>
                      <a:pt x="86" y="183"/>
                      <a:pt x="49" y="169"/>
                      <a:pt x="37" y="138"/>
                    </a:cubicBezTo>
                    <a:cubicBezTo>
                      <a:pt x="25" y="109"/>
                      <a:pt x="29" y="86"/>
                      <a:pt x="43" y="65"/>
                    </a:cubicBezTo>
                    <a:cubicBezTo>
                      <a:pt x="57" y="41"/>
                      <a:pt x="86" y="31"/>
                      <a:pt x="120" y="28"/>
                    </a:cubicBezTo>
                    <a:cubicBezTo>
                      <a:pt x="124" y="28"/>
                      <a:pt x="128" y="28"/>
                      <a:pt x="131" y="27"/>
                    </a:cubicBezTo>
                    <a:cubicBezTo>
                      <a:pt x="129" y="22"/>
                      <a:pt x="126" y="9"/>
                      <a:pt x="130" y="0"/>
                    </a:cubicBezTo>
                    <a:cubicBezTo>
                      <a:pt x="126" y="0"/>
                      <a:pt x="121" y="1"/>
                      <a:pt x="116" y="1"/>
                    </a:cubicBezTo>
                    <a:cubicBezTo>
                      <a:pt x="75" y="4"/>
                      <a:pt x="40" y="24"/>
                      <a:pt x="22" y="54"/>
                    </a:cubicBezTo>
                    <a:cubicBezTo>
                      <a:pt x="10" y="73"/>
                      <a:pt x="0" y="105"/>
                      <a:pt x="18" y="149"/>
                    </a:cubicBezTo>
                    <a:cubicBezTo>
                      <a:pt x="34" y="190"/>
                      <a:pt x="78" y="201"/>
                      <a:pt x="120" y="213"/>
                    </a:cubicBezTo>
                    <a:cubicBezTo>
                      <a:pt x="168" y="226"/>
                      <a:pt x="214" y="238"/>
                      <a:pt x="218" y="292"/>
                    </a:cubicBezTo>
                    <a:cubicBezTo>
                      <a:pt x="222" y="339"/>
                      <a:pt x="234" y="383"/>
                      <a:pt x="283" y="407"/>
                    </a:cubicBezTo>
                    <a:cubicBezTo>
                      <a:pt x="293" y="411"/>
                      <a:pt x="304" y="414"/>
                      <a:pt x="316" y="416"/>
                    </a:cubicBezTo>
                    <a:cubicBezTo>
                      <a:pt x="340" y="421"/>
                      <a:pt x="370" y="428"/>
                      <a:pt x="379" y="450"/>
                    </a:cubicBezTo>
                    <a:cubicBezTo>
                      <a:pt x="386" y="466"/>
                      <a:pt x="382" y="483"/>
                      <a:pt x="369" y="500"/>
                    </a:cubicBezTo>
                    <a:cubicBezTo>
                      <a:pt x="358" y="515"/>
                      <a:pt x="343" y="527"/>
                      <a:pt x="344" y="550"/>
                    </a:cubicBezTo>
                    <a:cubicBezTo>
                      <a:pt x="343" y="534"/>
                      <a:pt x="361" y="520"/>
                      <a:pt x="371" y="507"/>
                    </a:cubicBezTo>
                    <a:cubicBezTo>
                      <a:pt x="384" y="490"/>
                      <a:pt x="400" y="472"/>
                      <a:pt x="389" y="445"/>
                    </a:cubicBezTo>
                    <a:close/>
                  </a:path>
                </a:pathLst>
              </a:custGeom>
              <a:solidFill>
                <a:srgbClr val="E56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0" name="Freeform 450">
                <a:extLst>
                  <a:ext uri="{FF2B5EF4-FFF2-40B4-BE49-F238E27FC236}">
                    <a16:creationId xmlns:a16="http://schemas.microsoft.com/office/drawing/2014/main" id="{8B46A1C0-EAE4-4272-051C-2C121E601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" y="2703"/>
                <a:ext cx="145" cy="274"/>
              </a:xfrm>
              <a:custGeom>
                <a:avLst/>
                <a:gdLst>
                  <a:gd name="T0" fmla="*/ 0 w 58"/>
                  <a:gd name="T1" fmla="*/ 0 h 103"/>
                  <a:gd name="T2" fmla="*/ 14188 w 58"/>
                  <a:gd name="T3" fmla="*/ 36501 h 103"/>
                  <a:gd name="T4" fmla="*/ 14188 w 58"/>
                  <a:gd name="T5" fmla="*/ 36501 h 103"/>
                  <a:gd name="T6" fmla="*/ 4425 w 58"/>
                  <a:gd name="T7" fmla="*/ 19425 h 103"/>
                  <a:gd name="T8" fmla="*/ 0 w 58"/>
                  <a:gd name="T9" fmla="*/ 0 h 1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" h="103">
                    <a:moveTo>
                      <a:pt x="0" y="0"/>
                    </a:moveTo>
                    <a:cubicBezTo>
                      <a:pt x="4" y="37"/>
                      <a:pt x="14" y="79"/>
                      <a:pt x="58" y="103"/>
                    </a:cubicBezTo>
                    <a:cubicBezTo>
                      <a:pt x="58" y="103"/>
                      <a:pt x="58" y="103"/>
                      <a:pt x="58" y="103"/>
                    </a:cubicBezTo>
                    <a:cubicBezTo>
                      <a:pt x="37" y="92"/>
                      <a:pt x="26" y="73"/>
                      <a:pt x="18" y="55"/>
                    </a:cubicBezTo>
                    <a:cubicBezTo>
                      <a:pt x="9" y="38"/>
                      <a:pt x="2" y="19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2" name="Freeform 451">
                <a:extLst>
                  <a:ext uri="{FF2B5EF4-FFF2-40B4-BE49-F238E27FC236}">
                    <a16:creationId xmlns:a16="http://schemas.microsoft.com/office/drawing/2014/main" id="{6D4B0008-1CF5-8317-77D9-E75FB605BB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303"/>
                <a:ext cx="472" cy="296"/>
              </a:xfrm>
              <a:custGeom>
                <a:avLst/>
                <a:gdLst>
                  <a:gd name="T0" fmla="*/ 0 w 189"/>
                  <a:gd name="T1" fmla="*/ 0 h 111"/>
                  <a:gd name="T2" fmla="*/ 20576 w 189"/>
                  <a:gd name="T3" fmla="*/ 18752 h 111"/>
                  <a:gd name="T4" fmla="*/ 21867 w 189"/>
                  <a:gd name="T5" fmla="*/ 19021 h 111"/>
                  <a:gd name="T6" fmla="*/ 45854 w 189"/>
                  <a:gd name="T7" fmla="*/ 39901 h 111"/>
                  <a:gd name="T8" fmla="*/ 45854 w 189"/>
                  <a:gd name="T9" fmla="*/ 39901 h 111"/>
                  <a:gd name="T10" fmla="*/ 22054 w 189"/>
                  <a:gd name="T11" fmla="*/ 17955 h 111"/>
                  <a:gd name="T12" fmla="*/ 20888 w 189"/>
                  <a:gd name="T13" fmla="*/ 17237 h 111"/>
                  <a:gd name="T14" fmla="*/ 0 w 189"/>
                  <a:gd name="T15" fmla="*/ 0 h 1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9" h="111">
                    <a:moveTo>
                      <a:pt x="0" y="0"/>
                    </a:moveTo>
                    <a:cubicBezTo>
                      <a:pt x="15" y="30"/>
                      <a:pt x="51" y="43"/>
                      <a:pt x="85" y="52"/>
                    </a:cubicBezTo>
                    <a:cubicBezTo>
                      <a:pt x="90" y="53"/>
                      <a:pt x="90" y="53"/>
                      <a:pt x="90" y="53"/>
                    </a:cubicBezTo>
                    <a:cubicBezTo>
                      <a:pt x="128" y="64"/>
                      <a:pt x="169" y="73"/>
                      <a:pt x="189" y="111"/>
                    </a:cubicBezTo>
                    <a:cubicBezTo>
                      <a:pt x="189" y="111"/>
                      <a:pt x="189" y="111"/>
                      <a:pt x="189" y="111"/>
                    </a:cubicBezTo>
                    <a:cubicBezTo>
                      <a:pt x="169" y="72"/>
                      <a:pt x="130" y="60"/>
                      <a:pt x="91" y="50"/>
                    </a:cubicBezTo>
                    <a:cubicBezTo>
                      <a:pt x="86" y="48"/>
                      <a:pt x="86" y="48"/>
                      <a:pt x="86" y="48"/>
                    </a:cubicBezTo>
                    <a:cubicBezTo>
                      <a:pt x="53" y="39"/>
                      <a:pt x="14" y="28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3" name="Freeform 452">
                <a:extLst>
                  <a:ext uri="{FF2B5EF4-FFF2-40B4-BE49-F238E27FC236}">
                    <a16:creationId xmlns:a16="http://schemas.microsoft.com/office/drawing/2014/main" id="{D5E631E6-2098-3BCC-C251-4438C8BE7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3" y="1905"/>
                <a:ext cx="1000" cy="1467"/>
              </a:xfrm>
              <a:custGeom>
                <a:avLst/>
                <a:gdLst>
                  <a:gd name="T0" fmla="*/ 95050 w 400"/>
                  <a:gd name="T1" fmla="*/ 160250 h 550"/>
                  <a:gd name="T2" fmla="*/ 77158 w 400"/>
                  <a:gd name="T3" fmla="*/ 144443 h 550"/>
                  <a:gd name="T4" fmla="*/ 70313 w 400"/>
                  <a:gd name="T5" fmla="*/ 141469 h 550"/>
                  <a:gd name="T6" fmla="*/ 58125 w 400"/>
                  <a:gd name="T7" fmla="*/ 104461 h 550"/>
                  <a:gd name="T8" fmla="*/ 30595 w 400"/>
                  <a:gd name="T9" fmla="*/ 69549 h 550"/>
                  <a:gd name="T10" fmla="*/ 9113 w 400"/>
                  <a:gd name="T11" fmla="*/ 49702 h 550"/>
                  <a:gd name="T12" fmla="*/ 10550 w 400"/>
                  <a:gd name="T13" fmla="*/ 23341 h 550"/>
                  <a:gd name="T14" fmla="*/ 29300 w 400"/>
                  <a:gd name="T15" fmla="*/ 10117 h 550"/>
                  <a:gd name="T16" fmla="*/ 32033 w 400"/>
                  <a:gd name="T17" fmla="*/ 9717 h 550"/>
                  <a:gd name="T18" fmla="*/ 31770 w 400"/>
                  <a:gd name="T19" fmla="*/ 0 h 550"/>
                  <a:gd name="T20" fmla="*/ 28333 w 400"/>
                  <a:gd name="T21" fmla="*/ 397 h 550"/>
                  <a:gd name="T22" fmla="*/ 5395 w 400"/>
                  <a:gd name="T23" fmla="*/ 19428 h 550"/>
                  <a:gd name="T24" fmla="*/ 4425 w 400"/>
                  <a:gd name="T25" fmla="*/ 53607 h 550"/>
                  <a:gd name="T26" fmla="*/ 29300 w 400"/>
                  <a:gd name="T27" fmla="*/ 76679 h 550"/>
                  <a:gd name="T28" fmla="*/ 53250 w 400"/>
                  <a:gd name="T29" fmla="*/ 105187 h 550"/>
                  <a:gd name="T30" fmla="*/ 69145 w 400"/>
                  <a:gd name="T31" fmla="*/ 146625 h 550"/>
                  <a:gd name="T32" fmla="*/ 77158 w 400"/>
                  <a:gd name="T33" fmla="*/ 149871 h 550"/>
                  <a:gd name="T34" fmla="*/ 92583 w 400"/>
                  <a:gd name="T35" fmla="*/ 162015 h 550"/>
                  <a:gd name="T36" fmla="*/ 90158 w 400"/>
                  <a:gd name="T37" fmla="*/ 180078 h 550"/>
                  <a:gd name="T38" fmla="*/ 83988 w 400"/>
                  <a:gd name="T39" fmla="*/ 198050 h 550"/>
                  <a:gd name="T40" fmla="*/ 90625 w 400"/>
                  <a:gd name="T41" fmla="*/ 182511 h 550"/>
                  <a:gd name="T42" fmla="*/ 95050 w 400"/>
                  <a:gd name="T43" fmla="*/ 160250 h 5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400" h="550">
                    <a:moveTo>
                      <a:pt x="389" y="445"/>
                    </a:moveTo>
                    <a:cubicBezTo>
                      <a:pt x="376" y="413"/>
                      <a:pt x="343" y="406"/>
                      <a:pt x="316" y="401"/>
                    </a:cubicBezTo>
                    <a:cubicBezTo>
                      <a:pt x="306" y="399"/>
                      <a:pt x="295" y="397"/>
                      <a:pt x="288" y="393"/>
                    </a:cubicBezTo>
                    <a:cubicBezTo>
                      <a:pt x="249" y="374"/>
                      <a:pt x="242" y="335"/>
                      <a:pt x="238" y="290"/>
                    </a:cubicBezTo>
                    <a:cubicBezTo>
                      <a:pt x="232" y="222"/>
                      <a:pt x="175" y="207"/>
                      <a:pt x="125" y="193"/>
                    </a:cubicBezTo>
                    <a:cubicBezTo>
                      <a:pt x="86" y="183"/>
                      <a:pt x="49" y="169"/>
                      <a:pt x="37" y="138"/>
                    </a:cubicBezTo>
                    <a:cubicBezTo>
                      <a:pt x="25" y="109"/>
                      <a:pt x="29" y="86"/>
                      <a:pt x="43" y="65"/>
                    </a:cubicBezTo>
                    <a:cubicBezTo>
                      <a:pt x="57" y="41"/>
                      <a:pt x="86" y="31"/>
                      <a:pt x="120" y="28"/>
                    </a:cubicBezTo>
                    <a:cubicBezTo>
                      <a:pt x="124" y="28"/>
                      <a:pt x="128" y="28"/>
                      <a:pt x="131" y="27"/>
                    </a:cubicBezTo>
                    <a:cubicBezTo>
                      <a:pt x="129" y="22"/>
                      <a:pt x="126" y="9"/>
                      <a:pt x="130" y="0"/>
                    </a:cubicBezTo>
                    <a:cubicBezTo>
                      <a:pt x="126" y="0"/>
                      <a:pt x="121" y="1"/>
                      <a:pt x="116" y="1"/>
                    </a:cubicBezTo>
                    <a:cubicBezTo>
                      <a:pt x="75" y="4"/>
                      <a:pt x="40" y="24"/>
                      <a:pt x="22" y="54"/>
                    </a:cubicBezTo>
                    <a:cubicBezTo>
                      <a:pt x="10" y="73"/>
                      <a:pt x="0" y="105"/>
                      <a:pt x="18" y="149"/>
                    </a:cubicBezTo>
                    <a:cubicBezTo>
                      <a:pt x="34" y="190"/>
                      <a:pt x="78" y="201"/>
                      <a:pt x="120" y="213"/>
                    </a:cubicBezTo>
                    <a:cubicBezTo>
                      <a:pt x="168" y="226"/>
                      <a:pt x="214" y="238"/>
                      <a:pt x="218" y="292"/>
                    </a:cubicBezTo>
                    <a:cubicBezTo>
                      <a:pt x="222" y="339"/>
                      <a:pt x="234" y="383"/>
                      <a:pt x="283" y="407"/>
                    </a:cubicBezTo>
                    <a:cubicBezTo>
                      <a:pt x="293" y="411"/>
                      <a:pt x="304" y="414"/>
                      <a:pt x="316" y="416"/>
                    </a:cubicBezTo>
                    <a:cubicBezTo>
                      <a:pt x="340" y="421"/>
                      <a:pt x="370" y="428"/>
                      <a:pt x="379" y="450"/>
                    </a:cubicBezTo>
                    <a:cubicBezTo>
                      <a:pt x="386" y="466"/>
                      <a:pt x="382" y="483"/>
                      <a:pt x="369" y="500"/>
                    </a:cubicBezTo>
                    <a:cubicBezTo>
                      <a:pt x="358" y="515"/>
                      <a:pt x="343" y="527"/>
                      <a:pt x="344" y="550"/>
                    </a:cubicBezTo>
                    <a:cubicBezTo>
                      <a:pt x="343" y="534"/>
                      <a:pt x="361" y="520"/>
                      <a:pt x="371" y="507"/>
                    </a:cubicBezTo>
                    <a:cubicBezTo>
                      <a:pt x="384" y="490"/>
                      <a:pt x="400" y="472"/>
                      <a:pt x="389" y="44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4" name="Freeform 453">
                <a:extLst>
                  <a:ext uri="{FF2B5EF4-FFF2-40B4-BE49-F238E27FC236}">
                    <a16:creationId xmlns:a16="http://schemas.microsoft.com/office/drawing/2014/main" id="{55CEBA0D-9CB5-DCE6-3002-8E55BAAEC9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8" y="1919"/>
                <a:ext cx="275" cy="248"/>
              </a:xfrm>
              <a:custGeom>
                <a:avLst/>
                <a:gdLst>
                  <a:gd name="T0" fmla="*/ 0 w 110"/>
                  <a:gd name="T1" fmla="*/ 33429 h 93"/>
                  <a:gd name="T2" fmla="*/ 26875 w 110"/>
                  <a:gd name="T3" fmla="*/ 0 h 93"/>
                  <a:gd name="T4" fmla="*/ 0 w 110"/>
                  <a:gd name="T5" fmla="*/ 33429 h 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0" h="93">
                    <a:moveTo>
                      <a:pt x="0" y="93"/>
                    </a:moveTo>
                    <a:cubicBezTo>
                      <a:pt x="2" y="73"/>
                      <a:pt x="18" y="8"/>
                      <a:pt x="110" y="0"/>
                    </a:cubicBezTo>
                    <a:cubicBezTo>
                      <a:pt x="91" y="0"/>
                      <a:pt x="17" y="24"/>
                      <a:pt x="0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5" name="Freeform 454">
                <a:extLst>
                  <a:ext uri="{FF2B5EF4-FFF2-40B4-BE49-F238E27FC236}">
                    <a16:creationId xmlns:a16="http://schemas.microsoft.com/office/drawing/2014/main" id="{B06ACB56-4D1E-B254-4642-0CC4BF2EEF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1" y="1001"/>
                <a:ext cx="1955" cy="1315"/>
              </a:xfrm>
              <a:custGeom>
                <a:avLst/>
                <a:gdLst>
                  <a:gd name="T0" fmla="*/ 2938 w 782"/>
                  <a:gd name="T1" fmla="*/ 133679 h 493"/>
                  <a:gd name="T2" fmla="*/ 46220 w 782"/>
                  <a:gd name="T3" fmla="*/ 172161 h 493"/>
                  <a:gd name="T4" fmla="*/ 156250 w 782"/>
                  <a:gd name="T5" fmla="*/ 153372 h 493"/>
                  <a:gd name="T6" fmla="*/ 184583 w 782"/>
                  <a:gd name="T7" fmla="*/ 53347 h 493"/>
                  <a:gd name="T8" fmla="*/ 113283 w 782"/>
                  <a:gd name="T9" fmla="*/ 10779 h 493"/>
                  <a:gd name="T10" fmla="*/ 35938 w 782"/>
                  <a:gd name="T11" fmla="*/ 66972 h 493"/>
                  <a:gd name="T12" fmla="*/ 2938 w 782"/>
                  <a:gd name="T13" fmla="*/ 133679 h 49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82" h="493">
                    <a:moveTo>
                      <a:pt x="12" y="371"/>
                    </a:moveTo>
                    <a:cubicBezTo>
                      <a:pt x="24" y="426"/>
                      <a:pt x="73" y="493"/>
                      <a:pt x="189" y="478"/>
                    </a:cubicBezTo>
                    <a:cubicBezTo>
                      <a:pt x="288" y="465"/>
                      <a:pt x="503" y="486"/>
                      <a:pt x="640" y="426"/>
                    </a:cubicBezTo>
                    <a:cubicBezTo>
                      <a:pt x="779" y="365"/>
                      <a:pt x="782" y="228"/>
                      <a:pt x="756" y="148"/>
                    </a:cubicBezTo>
                    <a:cubicBezTo>
                      <a:pt x="708" y="2"/>
                      <a:pt x="575" y="0"/>
                      <a:pt x="464" y="30"/>
                    </a:cubicBezTo>
                    <a:cubicBezTo>
                      <a:pt x="353" y="60"/>
                      <a:pt x="241" y="151"/>
                      <a:pt x="147" y="186"/>
                    </a:cubicBezTo>
                    <a:cubicBezTo>
                      <a:pt x="7" y="237"/>
                      <a:pt x="0" y="315"/>
                      <a:pt x="12" y="371"/>
                    </a:cubicBezTo>
                    <a:close/>
                  </a:path>
                </a:pathLst>
              </a:custGeom>
              <a:solidFill>
                <a:srgbClr val="D8DE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6" name="Freeform 455">
                <a:extLst>
                  <a:ext uri="{FF2B5EF4-FFF2-40B4-BE49-F238E27FC236}">
                    <a16:creationId xmlns:a16="http://schemas.microsoft.com/office/drawing/2014/main" id="{41E37930-07BD-58F5-BDE7-A7B15D323E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8" y="1063"/>
                <a:ext cx="1265" cy="626"/>
              </a:xfrm>
              <a:custGeom>
                <a:avLst/>
                <a:gdLst>
                  <a:gd name="T0" fmla="*/ 123563 w 506"/>
                  <a:gd name="T1" fmla="*/ 0 h 235"/>
                  <a:gd name="T2" fmla="*/ 103333 w 506"/>
                  <a:gd name="T3" fmla="*/ 4989 h 235"/>
                  <a:gd name="T4" fmla="*/ 25708 w 506"/>
                  <a:gd name="T5" fmla="*/ 61188 h 235"/>
                  <a:gd name="T6" fmla="*/ 0 w 506"/>
                  <a:gd name="T7" fmla="*/ 83980 h 235"/>
                  <a:gd name="T8" fmla="*/ 27863 w 506"/>
                  <a:gd name="T9" fmla="*/ 63189 h 235"/>
                  <a:gd name="T10" fmla="*/ 72783 w 506"/>
                  <a:gd name="T11" fmla="*/ 29662 h 235"/>
                  <a:gd name="T12" fmla="*/ 123563 w 506"/>
                  <a:gd name="T13" fmla="*/ 0 h 2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06" h="235">
                    <a:moveTo>
                      <a:pt x="506" y="0"/>
                    </a:moveTo>
                    <a:cubicBezTo>
                      <a:pt x="478" y="2"/>
                      <a:pt x="450" y="7"/>
                      <a:pt x="423" y="14"/>
                    </a:cubicBezTo>
                    <a:cubicBezTo>
                      <a:pt x="311" y="44"/>
                      <a:pt x="200" y="136"/>
                      <a:pt x="105" y="171"/>
                    </a:cubicBezTo>
                    <a:cubicBezTo>
                      <a:pt x="54" y="189"/>
                      <a:pt x="21" y="212"/>
                      <a:pt x="0" y="235"/>
                    </a:cubicBezTo>
                    <a:cubicBezTo>
                      <a:pt x="25" y="217"/>
                      <a:pt x="63" y="195"/>
                      <a:pt x="114" y="177"/>
                    </a:cubicBezTo>
                    <a:cubicBezTo>
                      <a:pt x="164" y="160"/>
                      <a:pt x="244" y="115"/>
                      <a:pt x="298" y="83"/>
                    </a:cubicBezTo>
                    <a:cubicBezTo>
                      <a:pt x="351" y="51"/>
                      <a:pt x="456" y="5"/>
                      <a:pt x="506" y="0"/>
                    </a:cubicBezTo>
                    <a:close/>
                  </a:path>
                </a:pathLst>
              </a:custGeom>
              <a:solidFill>
                <a:srgbClr val="FBFC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8" name="Freeform 456">
                <a:extLst>
                  <a:ext uri="{FF2B5EF4-FFF2-40B4-BE49-F238E27FC236}">
                    <a16:creationId xmlns:a16="http://schemas.microsoft.com/office/drawing/2014/main" id="{2E5465D4-0093-B610-142E-482024DA02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1583"/>
                <a:ext cx="1387" cy="618"/>
              </a:xfrm>
              <a:custGeom>
                <a:avLst/>
                <a:gdLst>
                  <a:gd name="T0" fmla="*/ 0 w 555"/>
                  <a:gd name="T1" fmla="*/ 78196 h 232"/>
                  <a:gd name="T2" fmla="*/ 27967 w 555"/>
                  <a:gd name="T3" fmla="*/ 80353 h 232"/>
                  <a:gd name="T4" fmla="*/ 73608 w 555"/>
                  <a:gd name="T5" fmla="*/ 77948 h 232"/>
                  <a:gd name="T6" fmla="*/ 107929 w 555"/>
                  <a:gd name="T7" fmla="*/ 65700 h 232"/>
                  <a:gd name="T8" fmla="*/ 129156 w 555"/>
                  <a:gd name="T9" fmla="*/ 0 h 2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55" h="232">
                    <a:moveTo>
                      <a:pt x="0" y="219"/>
                    </a:moveTo>
                    <a:cubicBezTo>
                      <a:pt x="24" y="232"/>
                      <a:pt x="61" y="229"/>
                      <a:pt x="115" y="225"/>
                    </a:cubicBezTo>
                    <a:cubicBezTo>
                      <a:pt x="169" y="220"/>
                      <a:pt x="242" y="225"/>
                      <a:pt x="302" y="218"/>
                    </a:cubicBezTo>
                    <a:cubicBezTo>
                      <a:pt x="362" y="211"/>
                      <a:pt x="430" y="191"/>
                      <a:pt x="443" y="184"/>
                    </a:cubicBezTo>
                    <a:cubicBezTo>
                      <a:pt x="471" y="175"/>
                      <a:pt x="555" y="124"/>
                      <a:pt x="530" y="0"/>
                    </a:cubicBezTo>
                  </a:path>
                </a:pathLst>
              </a:custGeom>
              <a:solidFill>
                <a:srgbClr val="C7D1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9" name="Freeform 457">
                <a:extLst>
                  <a:ext uri="{FF2B5EF4-FFF2-40B4-BE49-F238E27FC236}">
                    <a16:creationId xmlns:a16="http://schemas.microsoft.com/office/drawing/2014/main" id="{1EDFA54D-4E04-78DC-E5E8-F2ACDD60D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100"/>
                <a:ext cx="1755" cy="1187"/>
              </a:xfrm>
              <a:custGeom>
                <a:avLst/>
                <a:gdLst>
                  <a:gd name="T0" fmla="*/ 165363 w 702"/>
                  <a:gd name="T1" fmla="*/ 40657 h 445"/>
                  <a:gd name="T2" fmla="*/ 141925 w 702"/>
                  <a:gd name="T3" fmla="*/ 0 h 445"/>
                  <a:gd name="T4" fmla="*/ 158720 w 702"/>
                  <a:gd name="T5" fmla="*/ 35639 h 445"/>
                  <a:gd name="T6" fmla="*/ 133333 w 702"/>
                  <a:gd name="T7" fmla="*/ 134769 h 445"/>
                  <a:gd name="T8" fmla="*/ 23750 w 702"/>
                  <a:gd name="T9" fmla="*/ 153809 h 445"/>
                  <a:gd name="T10" fmla="*/ 0 w 702"/>
                  <a:gd name="T11" fmla="*/ 148378 h 445"/>
                  <a:gd name="T12" fmla="*/ 29813 w 702"/>
                  <a:gd name="T13" fmla="*/ 157031 h 445"/>
                  <a:gd name="T14" fmla="*/ 137500 w 702"/>
                  <a:gd name="T15" fmla="*/ 138660 h 445"/>
                  <a:gd name="T16" fmla="*/ 165363 w 702"/>
                  <a:gd name="T17" fmla="*/ 40657 h 4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02" h="445">
                    <a:moveTo>
                      <a:pt x="677" y="113"/>
                    </a:moveTo>
                    <a:cubicBezTo>
                      <a:pt x="657" y="53"/>
                      <a:pt x="622" y="18"/>
                      <a:pt x="581" y="0"/>
                    </a:cubicBezTo>
                    <a:cubicBezTo>
                      <a:pt x="610" y="20"/>
                      <a:pt x="635" y="52"/>
                      <a:pt x="650" y="99"/>
                    </a:cubicBezTo>
                    <a:cubicBezTo>
                      <a:pt x="676" y="177"/>
                      <a:pt x="681" y="314"/>
                      <a:pt x="546" y="374"/>
                    </a:cubicBezTo>
                    <a:cubicBezTo>
                      <a:pt x="412" y="433"/>
                      <a:pt x="194" y="414"/>
                      <a:pt x="97" y="427"/>
                    </a:cubicBezTo>
                    <a:cubicBezTo>
                      <a:pt x="58" y="432"/>
                      <a:pt x="25" y="422"/>
                      <a:pt x="0" y="412"/>
                    </a:cubicBezTo>
                    <a:cubicBezTo>
                      <a:pt x="28" y="431"/>
                      <a:pt x="67" y="443"/>
                      <a:pt x="122" y="436"/>
                    </a:cubicBezTo>
                    <a:cubicBezTo>
                      <a:pt x="219" y="423"/>
                      <a:pt x="429" y="445"/>
                      <a:pt x="563" y="385"/>
                    </a:cubicBezTo>
                    <a:cubicBezTo>
                      <a:pt x="699" y="325"/>
                      <a:pt x="702" y="192"/>
                      <a:pt x="677" y="113"/>
                    </a:cubicBezTo>
                    <a:close/>
                  </a:path>
                </a:pathLst>
              </a:custGeom>
              <a:solidFill>
                <a:srgbClr val="C7D1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0" name="Freeform 458">
                <a:extLst>
                  <a:ext uri="{FF2B5EF4-FFF2-40B4-BE49-F238E27FC236}">
                    <a16:creationId xmlns:a16="http://schemas.microsoft.com/office/drawing/2014/main" id="{C5264D8E-CF99-8BF0-5439-9400DF9251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6" y="1401"/>
                <a:ext cx="1452" cy="886"/>
              </a:xfrm>
              <a:custGeom>
                <a:avLst/>
                <a:gdLst>
                  <a:gd name="T0" fmla="*/ 70676 w 581"/>
                  <a:gd name="T1" fmla="*/ 109512 h 332"/>
                  <a:gd name="T2" fmla="*/ 103847 w 581"/>
                  <a:gd name="T3" fmla="*/ 97599 h 332"/>
                  <a:gd name="T4" fmla="*/ 135206 w 581"/>
                  <a:gd name="T5" fmla="*/ 0 h 332"/>
                  <a:gd name="T6" fmla="*/ 107438 w 581"/>
                  <a:gd name="T7" fmla="*/ 98239 h 332"/>
                  <a:gd name="T8" fmla="*/ 0 w 581"/>
                  <a:gd name="T9" fmla="*/ 116656 h 332"/>
                  <a:gd name="T10" fmla="*/ 70676 w 581"/>
                  <a:gd name="T11" fmla="*/ 109512 h 3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81" h="332">
                    <a:moveTo>
                      <a:pt x="290" y="303"/>
                    </a:moveTo>
                    <a:cubicBezTo>
                      <a:pt x="338" y="295"/>
                      <a:pt x="405" y="282"/>
                      <a:pt x="426" y="270"/>
                    </a:cubicBezTo>
                    <a:cubicBezTo>
                      <a:pt x="581" y="209"/>
                      <a:pt x="561" y="68"/>
                      <a:pt x="555" y="0"/>
                    </a:cubicBezTo>
                    <a:cubicBezTo>
                      <a:pt x="580" y="79"/>
                      <a:pt x="577" y="212"/>
                      <a:pt x="441" y="272"/>
                    </a:cubicBezTo>
                    <a:cubicBezTo>
                      <a:pt x="307" y="332"/>
                      <a:pt x="97" y="310"/>
                      <a:pt x="0" y="323"/>
                    </a:cubicBezTo>
                    <a:cubicBezTo>
                      <a:pt x="38" y="315"/>
                      <a:pt x="230" y="312"/>
                      <a:pt x="290" y="303"/>
                    </a:cubicBezTo>
                    <a:close/>
                  </a:path>
                </a:pathLst>
              </a:custGeom>
              <a:solidFill>
                <a:srgbClr val="B3B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3" name="Freeform 459">
                <a:extLst>
                  <a:ext uri="{FF2B5EF4-FFF2-40B4-BE49-F238E27FC236}">
                    <a16:creationId xmlns:a16="http://schemas.microsoft.com/office/drawing/2014/main" id="{BD32990D-DA55-EF9B-A882-571B4B50B1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1255"/>
                <a:ext cx="1395" cy="861"/>
              </a:xfrm>
              <a:custGeom>
                <a:avLst/>
                <a:gdLst>
                  <a:gd name="T0" fmla="*/ 81063 w 558"/>
                  <a:gd name="T1" fmla="*/ 5811 h 323"/>
                  <a:gd name="T2" fmla="*/ 988 w 558"/>
                  <a:gd name="T3" fmla="*/ 62714 h 323"/>
                  <a:gd name="T4" fmla="*/ 0 w 558"/>
                  <a:gd name="T5" fmla="*/ 86788 h 323"/>
                  <a:gd name="T6" fmla="*/ 9583 w 558"/>
                  <a:gd name="T7" fmla="*/ 115217 h 323"/>
                  <a:gd name="T8" fmla="*/ 33208 w 558"/>
                  <a:gd name="T9" fmla="*/ 115217 h 323"/>
                  <a:gd name="T10" fmla="*/ 100908 w 558"/>
                  <a:gd name="T11" fmla="*/ 106585 h 323"/>
                  <a:gd name="T12" fmla="*/ 127270 w 558"/>
                  <a:gd name="T13" fmla="*/ 89629 h 323"/>
                  <a:gd name="T14" fmla="*/ 136250 w 558"/>
                  <a:gd name="T15" fmla="*/ 38071 h 323"/>
                  <a:gd name="T16" fmla="*/ 123833 w 558"/>
                  <a:gd name="T17" fmla="*/ 6459 h 323"/>
                  <a:gd name="T18" fmla="*/ 103833 w 558"/>
                  <a:gd name="T19" fmla="*/ 661 h 32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58" h="323">
                    <a:moveTo>
                      <a:pt x="332" y="16"/>
                    </a:moveTo>
                    <a:cubicBezTo>
                      <a:pt x="4" y="175"/>
                      <a:pt x="4" y="175"/>
                      <a:pt x="4" y="175"/>
                    </a:cubicBezTo>
                    <a:cubicBezTo>
                      <a:pt x="0" y="242"/>
                      <a:pt x="0" y="242"/>
                      <a:pt x="0" y="242"/>
                    </a:cubicBezTo>
                    <a:cubicBezTo>
                      <a:pt x="39" y="321"/>
                      <a:pt x="39" y="321"/>
                      <a:pt x="39" y="321"/>
                    </a:cubicBezTo>
                    <a:cubicBezTo>
                      <a:pt x="39" y="321"/>
                      <a:pt x="135" y="319"/>
                      <a:pt x="136" y="321"/>
                    </a:cubicBezTo>
                    <a:cubicBezTo>
                      <a:pt x="137" y="323"/>
                      <a:pt x="413" y="297"/>
                      <a:pt x="413" y="297"/>
                    </a:cubicBezTo>
                    <a:cubicBezTo>
                      <a:pt x="521" y="250"/>
                      <a:pt x="521" y="250"/>
                      <a:pt x="521" y="250"/>
                    </a:cubicBezTo>
                    <a:cubicBezTo>
                      <a:pt x="523" y="248"/>
                      <a:pt x="558" y="106"/>
                      <a:pt x="558" y="106"/>
                    </a:cubicBezTo>
                    <a:cubicBezTo>
                      <a:pt x="507" y="18"/>
                      <a:pt x="507" y="18"/>
                      <a:pt x="507" y="18"/>
                    </a:cubicBezTo>
                    <a:cubicBezTo>
                      <a:pt x="507" y="18"/>
                      <a:pt x="425" y="0"/>
                      <a:pt x="425" y="2"/>
                    </a:cubicBezTo>
                  </a:path>
                </a:pathLst>
              </a:custGeom>
              <a:solidFill>
                <a:srgbClr val="0E98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4" name="Freeform 460">
                <a:extLst>
                  <a:ext uri="{FF2B5EF4-FFF2-40B4-BE49-F238E27FC236}">
                    <a16:creationId xmlns:a16="http://schemas.microsoft.com/office/drawing/2014/main" id="{AFC17591-F175-4A3A-A7CC-DF9DE0E00A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6" y="1215"/>
                <a:ext cx="337" cy="842"/>
              </a:xfrm>
              <a:custGeom>
                <a:avLst/>
                <a:gdLst>
                  <a:gd name="T0" fmla="*/ 2599 w 135"/>
                  <a:gd name="T1" fmla="*/ 101933 h 316"/>
                  <a:gd name="T2" fmla="*/ 6985 w 135"/>
                  <a:gd name="T3" fmla="*/ 113108 h 316"/>
                  <a:gd name="T4" fmla="*/ 28578 w 135"/>
                  <a:gd name="T5" fmla="*/ 40427 h 316"/>
                  <a:gd name="T6" fmla="*/ 1433 w 135"/>
                  <a:gd name="T7" fmla="*/ 0 h 316"/>
                  <a:gd name="T8" fmla="*/ 0 w 135"/>
                  <a:gd name="T9" fmla="*/ 12502 h 316"/>
                  <a:gd name="T10" fmla="*/ 467 w 135"/>
                  <a:gd name="T11" fmla="*/ 12502 h 316"/>
                  <a:gd name="T12" fmla="*/ 20085 w 135"/>
                  <a:gd name="T13" fmla="*/ 43246 h 316"/>
                  <a:gd name="T14" fmla="*/ 2599 w 135"/>
                  <a:gd name="T15" fmla="*/ 101933 h 3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5" h="316">
                    <a:moveTo>
                      <a:pt x="11" y="285"/>
                    </a:moveTo>
                    <a:cubicBezTo>
                      <a:pt x="29" y="316"/>
                      <a:pt x="29" y="316"/>
                      <a:pt x="29" y="316"/>
                    </a:cubicBezTo>
                    <a:cubicBezTo>
                      <a:pt x="119" y="290"/>
                      <a:pt x="135" y="185"/>
                      <a:pt x="118" y="113"/>
                    </a:cubicBezTo>
                    <a:cubicBezTo>
                      <a:pt x="102" y="46"/>
                      <a:pt x="57" y="1"/>
                      <a:pt x="6" y="0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1" y="35"/>
                      <a:pt x="1" y="35"/>
                      <a:pt x="2" y="35"/>
                    </a:cubicBezTo>
                    <a:cubicBezTo>
                      <a:pt x="37" y="37"/>
                      <a:pt x="70" y="69"/>
                      <a:pt x="83" y="121"/>
                    </a:cubicBezTo>
                    <a:cubicBezTo>
                      <a:pt x="95" y="175"/>
                      <a:pt x="87" y="269"/>
                      <a:pt x="11" y="285"/>
                    </a:cubicBezTo>
                    <a:close/>
                  </a:path>
                </a:pathLst>
              </a:custGeom>
              <a:solidFill>
                <a:srgbClr val="E6E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5" name="Freeform 461">
                <a:extLst>
                  <a:ext uri="{FF2B5EF4-FFF2-40B4-BE49-F238E27FC236}">
                    <a16:creationId xmlns:a16="http://schemas.microsoft.com/office/drawing/2014/main" id="{0FD49B5D-DC44-D254-BE0B-A8DB063D8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3" y="1292"/>
                <a:ext cx="265" cy="752"/>
              </a:xfrm>
              <a:custGeom>
                <a:avLst/>
                <a:gdLst>
                  <a:gd name="T0" fmla="*/ 0 w 106"/>
                  <a:gd name="T1" fmla="*/ 1059 h 282"/>
                  <a:gd name="T2" fmla="*/ 19063 w 106"/>
                  <a:gd name="T3" fmla="*/ 34133 h 282"/>
                  <a:gd name="T4" fmla="*/ 1488 w 106"/>
                  <a:gd name="T5" fmla="*/ 93205 h 282"/>
                  <a:gd name="T6" fmla="*/ 4895 w 106"/>
                  <a:gd name="T7" fmla="*/ 101397 h 282"/>
                  <a:gd name="T8" fmla="*/ 11250 w 106"/>
                  <a:gd name="T9" fmla="*/ 89963 h 282"/>
                  <a:gd name="T10" fmla="*/ 20050 w 106"/>
                  <a:gd name="T11" fmla="*/ 34531 h 282"/>
                  <a:gd name="T12" fmla="*/ 0 w 106"/>
                  <a:gd name="T13" fmla="*/ 1059 h 28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6" h="282">
                    <a:moveTo>
                      <a:pt x="0" y="3"/>
                    </a:moveTo>
                    <a:cubicBezTo>
                      <a:pt x="34" y="5"/>
                      <a:pt x="65" y="43"/>
                      <a:pt x="78" y="95"/>
                    </a:cubicBezTo>
                    <a:cubicBezTo>
                      <a:pt x="90" y="149"/>
                      <a:pt x="82" y="243"/>
                      <a:pt x="6" y="259"/>
                    </a:cubicBezTo>
                    <a:cubicBezTo>
                      <a:pt x="20" y="282"/>
                      <a:pt x="20" y="282"/>
                      <a:pt x="20" y="282"/>
                    </a:cubicBezTo>
                    <a:cubicBezTo>
                      <a:pt x="20" y="273"/>
                      <a:pt x="28" y="262"/>
                      <a:pt x="46" y="250"/>
                    </a:cubicBezTo>
                    <a:cubicBezTo>
                      <a:pt x="64" y="239"/>
                      <a:pt x="106" y="185"/>
                      <a:pt x="82" y="96"/>
                    </a:cubicBezTo>
                    <a:cubicBezTo>
                      <a:pt x="56" y="0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rgbClr val="F8F9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6" name="Freeform 462">
                <a:extLst>
                  <a:ext uri="{FF2B5EF4-FFF2-40B4-BE49-F238E27FC236}">
                    <a16:creationId xmlns:a16="http://schemas.microsoft.com/office/drawing/2014/main" id="{C29B5AA4-8AF6-E4E1-6181-6322F17FFC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687"/>
                <a:ext cx="235" cy="488"/>
              </a:xfrm>
              <a:custGeom>
                <a:avLst/>
                <a:gdLst>
                  <a:gd name="T0" fmla="*/ 22270 w 94"/>
                  <a:gd name="T1" fmla="*/ 65387 h 183"/>
                  <a:gd name="T2" fmla="*/ 22970 w 94"/>
                  <a:gd name="T3" fmla="*/ 52429 h 183"/>
                  <a:gd name="T4" fmla="*/ 22270 w 94"/>
                  <a:gd name="T5" fmla="*/ 52429 h 183"/>
                  <a:gd name="T6" fmla="*/ 11250 w 94"/>
                  <a:gd name="T7" fmla="*/ 34952 h 183"/>
                  <a:gd name="T8" fmla="*/ 11250 w 94"/>
                  <a:gd name="T9" fmla="*/ 12288 h 183"/>
                  <a:gd name="T10" fmla="*/ 13488 w 94"/>
                  <a:gd name="T11" fmla="*/ 8648 h 183"/>
                  <a:gd name="T12" fmla="*/ 7158 w 94"/>
                  <a:gd name="T13" fmla="*/ 0 h 183"/>
                  <a:gd name="T14" fmla="*/ 2938 w 94"/>
                  <a:gd name="T15" fmla="*/ 38435 h 183"/>
                  <a:gd name="T16" fmla="*/ 22270 w 94"/>
                  <a:gd name="T17" fmla="*/ 65387 h 1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4" h="183">
                    <a:moveTo>
                      <a:pt x="91" y="182"/>
                    </a:moveTo>
                    <a:cubicBezTo>
                      <a:pt x="94" y="146"/>
                      <a:pt x="94" y="146"/>
                      <a:pt x="94" y="146"/>
                    </a:cubicBezTo>
                    <a:cubicBezTo>
                      <a:pt x="93" y="146"/>
                      <a:pt x="92" y="146"/>
                      <a:pt x="91" y="146"/>
                    </a:cubicBezTo>
                    <a:cubicBezTo>
                      <a:pt x="62" y="146"/>
                      <a:pt x="49" y="109"/>
                      <a:pt x="46" y="97"/>
                    </a:cubicBezTo>
                    <a:cubicBezTo>
                      <a:pt x="38" y="69"/>
                      <a:pt x="41" y="45"/>
                      <a:pt x="46" y="34"/>
                    </a:cubicBezTo>
                    <a:cubicBezTo>
                      <a:pt x="49" y="29"/>
                      <a:pt x="52" y="25"/>
                      <a:pt x="55" y="24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" y="18"/>
                      <a:pt x="0" y="67"/>
                      <a:pt x="12" y="107"/>
                    </a:cubicBezTo>
                    <a:cubicBezTo>
                      <a:pt x="25" y="154"/>
                      <a:pt x="55" y="183"/>
                      <a:pt x="91" y="182"/>
                    </a:cubicBezTo>
                    <a:close/>
                  </a:path>
                </a:pathLst>
              </a:custGeom>
              <a:solidFill>
                <a:srgbClr val="A8B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7" name="Freeform 463">
                <a:extLst>
                  <a:ext uri="{FF2B5EF4-FFF2-40B4-BE49-F238E27FC236}">
                    <a16:creationId xmlns:a16="http://schemas.microsoft.com/office/drawing/2014/main" id="{A35B9B5C-5F06-9AF8-FB9C-F613B8F57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3" y="1209"/>
                <a:ext cx="1148" cy="544"/>
              </a:xfrm>
              <a:custGeom>
                <a:avLst/>
                <a:gdLst>
                  <a:gd name="T0" fmla="*/ 112349 w 459"/>
                  <a:gd name="T1" fmla="*/ 661 h 204"/>
                  <a:gd name="T2" fmla="*/ 110583 w 459"/>
                  <a:gd name="T3" fmla="*/ 397 h 204"/>
                  <a:gd name="T4" fmla="*/ 88864 w 459"/>
                  <a:gd name="T5" fmla="*/ 4301 h 204"/>
                  <a:gd name="T6" fmla="*/ 51175 w 459"/>
                  <a:gd name="T7" fmla="*/ 28728 h 204"/>
                  <a:gd name="T8" fmla="*/ 27392 w 459"/>
                  <a:gd name="T9" fmla="*/ 45717 h 204"/>
                  <a:gd name="T10" fmla="*/ 783 w 459"/>
                  <a:gd name="T11" fmla="*/ 63659 h 204"/>
                  <a:gd name="T12" fmla="*/ 0 w 459"/>
                  <a:gd name="T13" fmla="*/ 64320 h 204"/>
                  <a:gd name="T14" fmla="*/ 6380 w 459"/>
                  <a:gd name="T15" fmla="*/ 72968 h 204"/>
                  <a:gd name="T16" fmla="*/ 6380 w 459"/>
                  <a:gd name="T17" fmla="*/ 72968 h 204"/>
                  <a:gd name="T18" fmla="*/ 30321 w 459"/>
                  <a:gd name="T19" fmla="*/ 57856 h 204"/>
                  <a:gd name="T20" fmla="*/ 55292 w 459"/>
                  <a:gd name="T21" fmla="*/ 40299 h 204"/>
                  <a:gd name="T22" fmla="*/ 91022 w 459"/>
                  <a:gd name="T23" fmla="*/ 16589 h 204"/>
                  <a:gd name="T24" fmla="*/ 110396 w 459"/>
                  <a:gd name="T25" fmla="*/ 13347 h 204"/>
                  <a:gd name="T26" fmla="*/ 110896 w 459"/>
                  <a:gd name="T27" fmla="*/ 13347 h 204"/>
                  <a:gd name="T28" fmla="*/ 112349 w 459"/>
                  <a:gd name="T29" fmla="*/ 661 h 2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59" h="204">
                    <a:moveTo>
                      <a:pt x="459" y="2"/>
                    </a:moveTo>
                    <a:cubicBezTo>
                      <a:pt x="457" y="1"/>
                      <a:pt x="455" y="1"/>
                      <a:pt x="452" y="1"/>
                    </a:cubicBezTo>
                    <a:cubicBezTo>
                      <a:pt x="424" y="0"/>
                      <a:pt x="393" y="4"/>
                      <a:pt x="363" y="12"/>
                    </a:cubicBezTo>
                    <a:cubicBezTo>
                      <a:pt x="316" y="24"/>
                      <a:pt x="262" y="53"/>
                      <a:pt x="209" y="80"/>
                    </a:cubicBezTo>
                    <a:cubicBezTo>
                      <a:pt x="172" y="99"/>
                      <a:pt x="138" y="117"/>
                      <a:pt x="112" y="127"/>
                    </a:cubicBezTo>
                    <a:cubicBezTo>
                      <a:pt x="69" y="143"/>
                      <a:pt x="27" y="162"/>
                      <a:pt x="3" y="177"/>
                    </a:cubicBezTo>
                    <a:cubicBezTo>
                      <a:pt x="2" y="178"/>
                      <a:pt x="1" y="178"/>
                      <a:pt x="0" y="179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26" y="204"/>
                      <a:pt x="26" y="203"/>
                      <a:pt x="26" y="203"/>
                    </a:cubicBezTo>
                    <a:cubicBezTo>
                      <a:pt x="46" y="192"/>
                      <a:pt x="80" y="177"/>
                      <a:pt x="124" y="161"/>
                    </a:cubicBezTo>
                    <a:cubicBezTo>
                      <a:pt x="153" y="150"/>
                      <a:pt x="188" y="132"/>
                      <a:pt x="226" y="112"/>
                    </a:cubicBezTo>
                    <a:cubicBezTo>
                      <a:pt x="277" y="86"/>
                      <a:pt x="330" y="58"/>
                      <a:pt x="372" y="46"/>
                    </a:cubicBezTo>
                    <a:cubicBezTo>
                      <a:pt x="399" y="39"/>
                      <a:pt x="426" y="36"/>
                      <a:pt x="451" y="37"/>
                    </a:cubicBezTo>
                    <a:cubicBezTo>
                      <a:pt x="452" y="37"/>
                      <a:pt x="452" y="37"/>
                      <a:pt x="453" y="37"/>
                    </a:cubicBezTo>
                    <a:lnTo>
                      <a:pt x="459" y="2"/>
                    </a:lnTo>
                    <a:close/>
                  </a:path>
                </a:pathLst>
              </a:custGeom>
              <a:solidFill>
                <a:srgbClr val="C2D0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8" name="Freeform 464">
                <a:extLst>
                  <a:ext uri="{FF2B5EF4-FFF2-40B4-BE49-F238E27FC236}">
                    <a16:creationId xmlns:a16="http://schemas.microsoft.com/office/drawing/2014/main" id="{CAB5999C-5318-F341-FE41-4625B81C2C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8" y="1217"/>
                <a:ext cx="1073" cy="523"/>
              </a:xfrm>
              <a:custGeom>
                <a:avLst/>
                <a:gdLst>
                  <a:gd name="T0" fmla="*/ 105036 w 429"/>
                  <a:gd name="T1" fmla="*/ 398 h 196"/>
                  <a:gd name="T2" fmla="*/ 88609 w 429"/>
                  <a:gd name="T3" fmla="*/ 3896 h 196"/>
                  <a:gd name="T4" fmla="*/ 50729 w 429"/>
                  <a:gd name="T5" fmla="*/ 28802 h 196"/>
                  <a:gd name="T6" fmla="*/ 26933 w 429"/>
                  <a:gd name="T7" fmla="*/ 45883 h 196"/>
                  <a:gd name="T8" fmla="*/ 0 w 429"/>
                  <a:gd name="T9" fmla="*/ 63569 h 196"/>
                  <a:gd name="T10" fmla="*/ 5210 w 429"/>
                  <a:gd name="T11" fmla="*/ 70776 h 196"/>
                  <a:gd name="T12" fmla="*/ 10560 w 429"/>
                  <a:gd name="T13" fmla="*/ 59526 h 196"/>
                  <a:gd name="T14" fmla="*/ 36990 w 429"/>
                  <a:gd name="T15" fmla="*/ 42635 h 196"/>
                  <a:gd name="T16" fmla="*/ 75183 w 429"/>
                  <a:gd name="T17" fmla="*/ 13379 h 196"/>
                  <a:gd name="T18" fmla="*/ 105036 w 429"/>
                  <a:gd name="T19" fmla="*/ 398 h 19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29" h="196">
                    <a:moveTo>
                      <a:pt x="429" y="1"/>
                    </a:moveTo>
                    <a:cubicBezTo>
                      <a:pt x="407" y="2"/>
                      <a:pt x="384" y="5"/>
                      <a:pt x="362" y="11"/>
                    </a:cubicBezTo>
                    <a:cubicBezTo>
                      <a:pt x="315" y="24"/>
                      <a:pt x="260" y="52"/>
                      <a:pt x="207" y="80"/>
                    </a:cubicBezTo>
                    <a:cubicBezTo>
                      <a:pt x="171" y="99"/>
                      <a:pt x="137" y="117"/>
                      <a:pt x="110" y="127"/>
                    </a:cubicBezTo>
                    <a:cubicBezTo>
                      <a:pt x="71" y="141"/>
                      <a:pt x="25" y="161"/>
                      <a:pt x="0" y="176"/>
                    </a:cubicBezTo>
                    <a:cubicBezTo>
                      <a:pt x="21" y="196"/>
                      <a:pt x="21" y="196"/>
                      <a:pt x="21" y="196"/>
                    </a:cubicBezTo>
                    <a:cubicBezTo>
                      <a:pt x="17" y="186"/>
                      <a:pt x="19" y="175"/>
                      <a:pt x="43" y="165"/>
                    </a:cubicBezTo>
                    <a:cubicBezTo>
                      <a:pt x="67" y="155"/>
                      <a:pt x="119" y="133"/>
                      <a:pt x="151" y="118"/>
                    </a:cubicBezTo>
                    <a:cubicBezTo>
                      <a:pt x="182" y="102"/>
                      <a:pt x="283" y="50"/>
                      <a:pt x="307" y="37"/>
                    </a:cubicBezTo>
                    <a:cubicBezTo>
                      <a:pt x="332" y="24"/>
                      <a:pt x="410" y="0"/>
                      <a:pt x="429" y="1"/>
                    </a:cubicBezTo>
                    <a:close/>
                  </a:path>
                </a:pathLst>
              </a:custGeom>
              <a:solidFill>
                <a:srgbClr val="A8B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9" name="Freeform 465">
                <a:extLst>
                  <a:ext uri="{FF2B5EF4-FFF2-40B4-BE49-F238E27FC236}">
                    <a16:creationId xmlns:a16="http://schemas.microsoft.com/office/drawing/2014/main" id="{D6304BE0-9755-5ADD-29AF-CBF9BB2F43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8" y="1975"/>
                <a:ext cx="1050" cy="202"/>
              </a:xfrm>
              <a:custGeom>
                <a:avLst/>
                <a:gdLst>
                  <a:gd name="T0" fmla="*/ 98175 w 420"/>
                  <a:gd name="T1" fmla="*/ 0 h 76"/>
                  <a:gd name="T2" fmla="*/ 98175 w 420"/>
                  <a:gd name="T3" fmla="*/ 396 h 76"/>
                  <a:gd name="T4" fmla="*/ 40363 w 420"/>
                  <a:gd name="T5" fmla="*/ 10873 h 76"/>
                  <a:gd name="T6" fmla="*/ 19063 w 420"/>
                  <a:gd name="T7" fmla="*/ 12335 h 76"/>
                  <a:gd name="T8" fmla="*/ 1488 w 420"/>
                  <a:gd name="T9" fmla="*/ 13367 h 76"/>
                  <a:gd name="T10" fmla="*/ 783 w 420"/>
                  <a:gd name="T11" fmla="*/ 13367 h 76"/>
                  <a:gd name="T12" fmla="*/ 0 w 420"/>
                  <a:gd name="T13" fmla="*/ 26154 h 76"/>
                  <a:gd name="T14" fmla="*/ 520 w 420"/>
                  <a:gd name="T15" fmla="*/ 26154 h 76"/>
                  <a:gd name="T16" fmla="*/ 20050 w 420"/>
                  <a:gd name="T17" fmla="*/ 25051 h 76"/>
                  <a:gd name="T18" fmla="*/ 40363 w 420"/>
                  <a:gd name="T19" fmla="*/ 23602 h 76"/>
                  <a:gd name="T20" fmla="*/ 101563 w 420"/>
                  <a:gd name="T21" fmla="*/ 11926 h 76"/>
                  <a:gd name="T22" fmla="*/ 102550 w 420"/>
                  <a:gd name="T23" fmla="*/ 10873 h 76"/>
                  <a:gd name="T24" fmla="*/ 98175 w 420"/>
                  <a:gd name="T25" fmla="*/ 0 h 7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0" h="76">
                    <a:moveTo>
                      <a:pt x="402" y="0"/>
                    </a:moveTo>
                    <a:cubicBezTo>
                      <a:pt x="402" y="0"/>
                      <a:pt x="402" y="1"/>
                      <a:pt x="402" y="1"/>
                    </a:cubicBezTo>
                    <a:cubicBezTo>
                      <a:pt x="339" y="28"/>
                      <a:pt x="242" y="30"/>
                      <a:pt x="165" y="31"/>
                    </a:cubicBezTo>
                    <a:cubicBezTo>
                      <a:pt x="130" y="32"/>
                      <a:pt x="99" y="32"/>
                      <a:pt x="78" y="35"/>
                    </a:cubicBezTo>
                    <a:cubicBezTo>
                      <a:pt x="49" y="39"/>
                      <a:pt x="26" y="40"/>
                      <a:pt x="6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1" y="74"/>
                      <a:pt x="1" y="74"/>
                      <a:pt x="2" y="74"/>
                    </a:cubicBezTo>
                    <a:cubicBezTo>
                      <a:pt x="24" y="76"/>
                      <a:pt x="52" y="75"/>
                      <a:pt x="82" y="71"/>
                    </a:cubicBezTo>
                    <a:cubicBezTo>
                      <a:pt x="102" y="68"/>
                      <a:pt x="131" y="68"/>
                      <a:pt x="165" y="67"/>
                    </a:cubicBezTo>
                    <a:cubicBezTo>
                      <a:pt x="246" y="66"/>
                      <a:pt x="347" y="64"/>
                      <a:pt x="416" y="34"/>
                    </a:cubicBezTo>
                    <a:cubicBezTo>
                      <a:pt x="417" y="33"/>
                      <a:pt x="419" y="32"/>
                      <a:pt x="420" y="31"/>
                    </a:cubicBezTo>
                    <a:lnTo>
                      <a:pt x="402" y="0"/>
                    </a:lnTo>
                    <a:close/>
                  </a:path>
                </a:pathLst>
              </a:custGeom>
              <a:solidFill>
                <a:srgbClr val="EFF2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0" name="Freeform 466">
                <a:extLst>
                  <a:ext uri="{FF2B5EF4-FFF2-40B4-BE49-F238E27FC236}">
                    <a16:creationId xmlns:a16="http://schemas.microsoft.com/office/drawing/2014/main" id="{0820E57B-FA79-BB84-BD22-2A391A502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2001"/>
                <a:ext cx="935" cy="102"/>
              </a:xfrm>
              <a:custGeom>
                <a:avLst/>
                <a:gdLst>
                  <a:gd name="T0" fmla="*/ 91333 w 374"/>
                  <a:gd name="T1" fmla="*/ 0 h 38"/>
                  <a:gd name="T2" fmla="*/ 35938 w 374"/>
                  <a:gd name="T3" fmla="*/ 9771 h 38"/>
                  <a:gd name="T4" fmla="*/ 14658 w 374"/>
                  <a:gd name="T5" fmla="*/ 11585 h 38"/>
                  <a:gd name="T6" fmla="*/ 0 w 374"/>
                  <a:gd name="T7" fmla="*/ 13077 h 38"/>
                  <a:gd name="T8" fmla="*/ 16145 w 374"/>
                  <a:gd name="T9" fmla="*/ 13813 h 38"/>
                  <a:gd name="T10" fmla="*/ 45438 w 374"/>
                  <a:gd name="T11" fmla="*/ 12667 h 38"/>
                  <a:gd name="T12" fmla="*/ 91333 w 374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4" h="38">
                    <a:moveTo>
                      <a:pt x="374" y="0"/>
                    </a:moveTo>
                    <a:cubicBezTo>
                      <a:pt x="312" y="23"/>
                      <a:pt x="220" y="25"/>
                      <a:pt x="147" y="26"/>
                    </a:cubicBezTo>
                    <a:cubicBezTo>
                      <a:pt x="112" y="27"/>
                      <a:pt x="81" y="28"/>
                      <a:pt x="60" y="31"/>
                    </a:cubicBezTo>
                    <a:cubicBezTo>
                      <a:pt x="37" y="33"/>
                      <a:pt x="17" y="35"/>
                      <a:pt x="0" y="35"/>
                    </a:cubicBezTo>
                    <a:cubicBezTo>
                      <a:pt x="21" y="38"/>
                      <a:pt x="47" y="37"/>
                      <a:pt x="66" y="37"/>
                    </a:cubicBezTo>
                    <a:cubicBezTo>
                      <a:pt x="86" y="37"/>
                      <a:pt x="150" y="34"/>
                      <a:pt x="186" y="34"/>
                    </a:cubicBezTo>
                    <a:cubicBezTo>
                      <a:pt x="222" y="34"/>
                      <a:pt x="340" y="20"/>
                      <a:pt x="37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1" name="Freeform 467">
                <a:extLst>
                  <a:ext uri="{FF2B5EF4-FFF2-40B4-BE49-F238E27FC236}">
                    <a16:creationId xmlns:a16="http://schemas.microsoft.com/office/drawing/2014/main" id="{7D595A65-0DEE-A4A9-5A62-099582567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8" y="1305"/>
                <a:ext cx="1068" cy="459"/>
              </a:xfrm>
              <a:custGeom>
                <a:avLst/>
                <a:gdLst>
                  <a:gd name="T0" fmla="*/ 104066 w 427"/>
                  <a:gd name="T1" fmla="*/ 398 h 172"/>
                  <a:gd name="T2" fmla="*/ 84697 w 427"/>
                  <a:gd name="T3" fmla="*/ 3645 h 172"/>
                  <a:gd name="T4" fmla="*/ 48958 w 427"/>
                  <a:gd name="T5" fmla="*/ 27481 h 172"/>
                  <a:gd name="T6" fmla="*/ 23984 w 427"/>
                  <a:gd name="T7" fmla="*/ 45193 h 172"/>
                  <a:gd name="T8" fmla="*/ 0 w 427"/>
                  <a:gd name="T9" fmla="*/ 60353 h 172"/>
                  <a:gd name="T10" fmla="*/ 1301 w 427"/>
                  <a:gd name="T11" fmla="*/ 62128 h 172"/>
                  <a:gd name="T12" fmla="*/ 24454 w 427"/>
                  <a:gd name="T13" fmla="*/ 47357 h 172"/>
                  <a:gd name="T14" fmla="*/ 49428 w 427"/>
                  <a:gd name="T15" fmla="*/ 29611 h 172"/>
                  <a:gd name="T16" fmla="*/ 85167 w 427"/>
                  <a:gd name="T17" fmla="*/ 5834 h 172"/>
                  <a:gd name="T18" fmla="*/ 104066 w 427"/>
                  <a:gd name="T19" fmla="*/ 2586 h 172"/>
                  <a:gd name="T20" fmla="*/ 104254 w 427"/>
                  <a:gd name="T21" fmla="*/ 2586 h 172"/>
                  <a:gd name="T22" fmla="*/ 104536 w 427"/>
                  <a:gd name="T23" fmla="*/ 398 h 172"/>
                  <a:gd name="T24" fmla="*/ 104066 w 427"/>
                  <a:gd name="T25" fmla="*/ 398 h 1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7" h="172">
                    <a:moveTo>
                      <a:pt x="425" y="1"/>
                    </a:moveTo>
                    <a:cubicBezTo>
                      <a:pt x="400" y="0"/>
                      <a:pt x="373" y="3"/>
                      <a:pt x="346" y="10"/>
                    </a:cubicBezTo>
                    <a:cubicBezTo>
                      <a:pt x="304" y="22"/>
                      <a:pt x="251" y="50"/>
                      <a:pt x="200" y="76"/>
                    </a:cubicBezTo>
                    <a:cubicBezTo>
                      <a:pt x="162" y="96"/>
                      <a:pt x="127" y="114"/>
                      <a:pt x="98" y="125"/>
                    </a:cubicBezTo>
                    <a:cubicBezTo>
                      <a:pt x="54" y="141"/>
                      <a:pt x="20" y="156"/>
                      <a:pt x="0" y="167"/>
                    </a:cubicBezTo>
                    <a:cubicBezTo>
                      <a:pt x="5" y="172"/>
                      <a:pt x="5" y="172"/>
                      <a:pt x="5" y="172"/>
                    </a:cubicBezTo>
                    <a:cubicBezTo>
                      <a:pt x="25" y="160"/>
                      <a:pt x="60" y="145"/>
                      <a:pt x="100" y="131"/>
                    </a:cubicBezTo>
                    <a:cubicBezTo>
                      <a:pt x="129" y="120"/>
                      <a:pt x="165" y="101"/>
                      <a:pt x="202" y="82"/>
                    </a:cubicBezTo>
                    <a:cubicBezTo>
                      <a:pt x="253" y="55"/>
                      <a:pt x="306" y="27"/>
                      <a:pt x="348" y="16"/>
                    </a:cubicBezTo>
                    <a:cubicBezTo>
                      <a:pt x="374" y="9"/>
                      <a:pt x="400" y="6"/>
                      <a:pt x="425" y="7"/>
                    </a:cubicBezTo>
                    <a:cubicBezTo>
                      <a:pt x="426" y="7"/>
                      <a:pt x="426" y="7"/>
                      <a:pt x="426" y="7"/>
                    </a:cubicBezTo>
                    <a:cubicBezTo>
                      <a:pt x="427" y="1"/>
                      <a:pt x="427" y="1"/>
                      <a:pt x="427" y="1"/>
                    </a:cubicBezTo>
                    <a:cubicBezTo>
                      <a:pt x="426" y="1"/>
                      <a:pt x="426" y="1"/>
                      <a:pt x="425" y="1"/>
                    </a:cubicBezTo>
                    <a:close/>
                  </a:path>
                </a:pathLst>
              </a:custGeom>
              <a:solidFill>
                <a:srgbClr val="EB73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2" name="Freeform 468">
                <a:extLst>
                  <a:ext uri="{FF2B5EF4-FFF2-40B4-BE49-F238E27FC236}">
                    <a16:creationId xmlns:a16="http://schemas.microsoft.com/office/drawing/2014/main" id="{F7D96682-E264-E6A1-7126-9995E2B17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751"/>
                <a:ext cx="142" cy="325"/>
              </a:xfrm>
              <a:custGeom>
                <a:avLst/>
                <a:gdLst>
                  <a:gd name="T0" fmla="*/ 3358 w 57"/>
                  <a:gd name="T1" fmla="*/ 25334 h 122"/>
                  <a:gd name="T2" fmla="*/ 3358 w 57"/>
                  <a:gd name="T3" fmla="*/ 4691 h 122"/>
                  <a:gd name="T4" fmla="*/ 5007 w 57"/>
                  <a:gd name="T5" fmla="*/ 2171 h 122"/>
                  <a:gd name="T6" fmla="*/ 5276 w 57"/>
                  <a:gd name="T7" fmla="*/ 1761 h 122"/>
                  <a:gd name="T8" fmla="*/ 4053 w 57"/>
                  <a:gd name="T9" fmla="*/ 0 h 122"/>
                  <a:gd name="T10" fmla="*/ 4053 w 57"/>
                  <a:gd name="T11" fmla="*/ 0 h 122"/>
                  <a:gd name="T12" fmla="*/ 1931 w 57"/>
                  <a:gd name="T13" fmla="*/ 3626 h 122"/>
                  <a:gd name="T14" fmla="*/ 1931 w 57"/>
                  <a:gd name="T15" fmla="*/ 26029 h 122"/>
                  <a:gd name="T16" fmla="*/ 11985 w 57"/>
                  <a:gd name="T17" fmla="*/ 43617 h 122"/>
                  <a:gd name="T18" fmla="*/ 11985 w 57"/>
                  <a:gd name="T19" fmla="*/ 43617 h 122"/>
                  <a:gd name="T20" fmla="*/ 11985 w 57"/>
                  <a:gd name="T21" fmla="*/ 43617 h 122"/>
                  <a:gd name="T22" fmla="*/ 11985 w 57"/>
                  <a:gd name="T23" fmla="*/ 43617 h 122"/>
                  <a:gd name="T24" fmla="*/ 12680 w 57"/>
                  <a:gd name="T25" fmla="*/ 43617 h 122"/>
                  <a:gd name="T26" fmla="*/ 13438 w 57"/>
                  <a:gd name="T27" fmla="*/ 43617 h 122"/>
                  <a:gd name="T28" fmla="*/ 13438 w 57"/>
                  <a:gd name="T29" fmla="*/ 42103 h 122"/>
                  <a:gd name="T30" fmla="*/ 13438 w 57"/>
                  <a:gd name="T31" fmla="*/ 41856 h 122"/>
                  <a:gd name="T32" fmla="*/ 13634 w 57"/>
                  <a:gd name="T33" fmla="*/ 41438 h 122"/>
                  <a:gd name="T34" fmla="*/ 12474 w 57"/>
                  <a:gd name="T35" fmla="*/ 41438 h 122"/>
                  <a:gd name="T36" fmla="*/ 3358 w 57"/>
                  <a:gd name="T37" fmla="*/ 25334 h 1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7" h="122">
                    <a:moveTo>
                      <a:pt x="14" y="71"/>
                    </a:moveTo>
                    <a:cubicBezTo>
                      <a:pt x="6" y="44"/>
                      <a:pt x="10" y="21"/>
                      <a:pt x="14" y="13"/>
                    </a:cubicBezTo>
                    <a:cubicBezTo>
                      <a:pt x="16" y="9"/>
                      <a:pt x="20" y="6"/>
                      <a:pt x="21" y="6"/>
                    </a:cubicBezTo>
                    <a:cubicBezTo>
                      <a:pt x="21" y="5"/>
                      <a:pt x="22" y="5"/>
                      <a:pt x="22" y="5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4" y="1"/>
                      <a:pt x="11" y="5"/>
                      <a:pt x="8" y="10"/>
                    </a:cubicBezTo>
                    <a:cubicBezTo>
                      <a:pt x="3" y="21"/>
                      <a:pt x="0" y="45"/>
                      <a:pt x="8" y="73"/>
                    </a:cubicBezTo>
                    <a:cubicBezTo>
                      <a:pt x="11" y="84"/>
                      <a:pt x="23" y="120"/>
                      <a:pt x="50" y="122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51" y="122"/>
                      <a:pt x="52" y="122"/>
                      <a:pt x="53" y="122"/>
                    </a:cubicBezTo>
                    <a:cubicBezTo>
                      <a:pt x="54" y="122"/>
                      <a:pt x="55" y="122"/>
                      <a:pt x="56" y="122"/>
                    </a:cubicBezTo>
                    <a:cubicBezTo>
                      <a:pt x="56" y="118"/>
                      <a:pt x="56" y="118"/>
                      <a:pt x="56" y="118"/>
                    </a:cubicBezTo>
                    <a:cubicBezTo>
                      <a:pt x="56" y="118"/>
                      <a:pt x="56" y="117"/>
                      <a:pt x="56" y="117"/>
                    </a:cubicBezTo>
                    <a:cubicBezTo>
                      <a:pt x="57" y="116"/>
                      <a:pt x="57" y="116"/>
                      <a:pt x="57" y="116"/>
                    </a:cubicBezTo>
                    <a:cubicBezTo>
                      <a:pt x="52" y="116"/>
                      <a:pt x="52" y="116"/>
                      <a:pt x="52" y="116"/>
                    </a:cubicBezTo>
                    <a:cubicBezTo>
                      <a:pt x="28" y="116"/>
                      <a:pt x="17" y="82"/>
                      <a:pt x="14" y="71"/>
                    </a:cubicBezTo>
                    <a:close/>
                  </a:path>
                </a:pathLst>
              </a:custGeom>
              <a:solidFill>
                <a:srgbClr val="E53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3" name="Freeform 469">
                <a:extLst>
                  <a:ext uri="{FF2B5EF4-FFF2-40B4-BE49-F238E27FC236}">
                    <a16:creationId xmlns:a16="http://schemas.microsoft.com/office/drawing/2014/main" id="{E3F4CE66-CE43-A568-2467-7D8C61EBA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3" y="1308"/>
                <a:ext cx="240" cy="667"/>
              </a:xfrm>
              <a:custGeom>
                <a:avLst/>
                <a:gdLst>
                  <a:gd name="T0" fmla="*/ 20520 w 96"/>
                  <a:gd name="T1" fmla="*/ 30957 h 250"/>
                  <a:gd name="T2" fmla="*/ 783 w 96"/>
                  <a:gd name="T3" fmla="*/ 0 h 250"/>
                  <a:gd name="T4" fmla="*/ 313 w 96"/>
                  <a:gd name="T5" fmla="*/ 0 h 250"/>
                  <a:gd name="T6" fmla="*/ 0 w 96"/>
                  <a:gd name="T7" fmla="*/ 2185 h 250"/>
                  <a:gd name="T8" fmla="*/ 0 w 96"/>
                  <a:gd name="T9" fmla="*/ 2185 h 250"/>
                  <a:gd name="T10" fmla="*/ 313 w 96"/>
                  <a:gd name="T11" fmla="*/ 2185 h 250"/>
                  <a:gd name="T12" fmla="*/ 783 w 96"/>
                  <a:gd name="T13" fmla="*/ 2185 h 250"/>
                  <a:gd name="T14" fmla="*/ 19063 w 96"/>
                  <a:gd name="T15" fmla="*/ 31776 h 250"/>
                  <a:gd name="T16" fmla="*/ 15438 w 96"/>
                  <a:gd name="T17" fmla="*/ 75032 h 250"/>
                  <a:gd name="T18" fmla="*/ 2738 w 96"/>
                  <a:gd name="T19" fmla="*/ 88423 h 250"/>
                  <a:gd name="T20" fmla="*/ 2270 w 96"/>
                  <a:gd name="T21" fmla="*/ 88423 h 250"/>
                  <a:gd name="T22" fmla="*/ 2938 w 96"/>
                  <a:gd name="T23" fmla="*/ 90189 h 250"/>
                  <a:gd name="T24" fmla="*/ 20520 w 96"/>
                  <a:gd name="T25" fmla="*/ 30957 h 25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6" h="250">
                    <a:moveTo>
                      <a:pt x="84" y="86"/>
                    </a:moveTo>
                    <a:cubicBezTo>
                      <a:pt x="71" y="34"/>
                      <a:pt x="38" y="2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6" y="8"/>
                      <a:pt x="67" y="41"/>
                      <a:pt x="78" y="88"/>
                    </a:cubicBezTo>
                    <a:cubicBezTo>
                      <a:pt x="86" y="123"/>
                      <a:pt x="85" y="174"/>
                      <a:pt x="63" y="208"/>
                    </a:cubicBezTo>
                    <a:cubicBezTo>
                      <a:pt x="51" y="228"/>
                      <a:pt x="33" y="240"/>
                      <a:pt x="11" y="245"/>
                    </a:cubicBezTo>
                    <a:cubicBezTo>
                      <a:pt x="10" y="245"/>
                      <a:pt x="9" y="245"/>
                      <a:pt x="9" y="245"/>
                    </a:cubicBezTo>
                    <a:cubicBezTo>
                      <a:pt x="12" y="250"/>
                      <a:pt x="12" y="250"/>
                      <a:pt x="12" y="250"/>
                    </a:cubicBezTo>
                    <a:cubicBezTo>
                      <a:pt x="88" y="234"/>
                      <a:pt x="96" y="140"/>
                      <a:pt x="84" y="86"/>
                    </a:cubicBezTo>
                    <a:close/>
                  </a:path>
                </a:pathLst>
              </a:custGeom>
              <a:solidFill>
                <a:srgbClr val="F2A8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4" name="Freeform 470">
                <a:extLst>
                  <a:ext uri="{FF2B5EF4-FFF2-40B4-BE49-F238E27FC236}">
                    <a16:creationId xmlns:a16="http://schemas.microsoft.com/office/drawing/2014/main" id="{C7423841-9D46-A339-44F7-0FCF4B5318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6" y="1961"/>
                <a:ext cx="997" cy="120"/>
              </a:xfrm>
              <a:custGeom>
                <a:avLst/>
                <a:gdLst>
                  <a:gd name="T0" fmla="*/ 96447 w 399"/>
                  <a:gd name="T1" fmla="*/ 0 h 45"/>
                  <a:gd name="T2" fmla="*/ 39143 w 399"/>
                  <a:gd name="T3" fmla="*/ 10773 h 45"/>
                  <a:gd name="T4" fmla="*/ 18006 w 399"/>
                  <a:gd name="T5" fmla="*/ 12288 h 45"/>
                  <a:gd name="T6" fmla="*/ 655 w 399"/>
                  <a:gd name="T7" fmla="*/ 13347 h 45"/>
                  <a:gd name="T8" fmla="*/ 187 w 399"/>
                  <a:gd name="T9" fmla="*/ 13347 h 45"/>
                  <a:gd name="T10" fmla="*/ 0 w 399"/>
                  <a:gd name="T11" fmla="*/ 15531 h 45"/>
                  <a:gd name="T12" fmla="*/ 655 w 399"/>
                  <a:gd name="T13" fmla="*/ 15531 h 45"/>
                  <a:gd name="T14" fmla="*/ 18206 w 399"/>
                  <a:gd name="T15" fmla="*/ 14413 h 45"/>
                  <a:gd name="T16" fmla="*/ 39455 w 399"/>
                  <a:gd name="T17" fmla="*/ 12949 h 45"/>
                  <a:gd name="T18" fmla="*/ 97104 w 399"/>
                  <a:gd name="T19" fmla="*/ 2184 h 45"/>
                  <a:gd name="T20" fmla="*/ 97104 w 399"/>
                  <a:gd name="T21" fmla="*/ 1763 h 45"/>
                  <a:gd name="T22" fmla="*/ 96447 w 399"/>
                  <a:gd name="T23" fmla="*/ 0 h 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99" h="45">
                    <a:moveTo>
                      <a:pt x="396" y="0"/>
                    </a:moveTo>
                    <a:cubicBezTo>
                      <a:pt x="334" y="27"/>
                      <a:pt x="238" y="29"/>
                      <a:pt x="161" y="30"/>
                    </a:cubicBezTo>
                    <a:cubicBezTo>
                      <a:pt x="126" y="31"/>
                      <a:pt x="96" y="31"/>
                      <a:pt x="74" y="34"/>
                    </a:cubicBezTo>
                    <a:cubicBezTo>
                      <a:pt x="44" y="38"/>
                      <a:pt x="21" y="39"/>
                      <a:pt x="3" y="37"/>
                    </a:cubicBezTo>
                    <a:cubicBezTo>
                      <a:pt x="3" y="37"/>
                      <a:pt x="1" y="37"/>
                      <a:pt x="1" y="37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1" y="43"/>
                      <a:pt x="3" y="43"/>
                    </a:cubicBezTo>
                    <a:cubicBezTo>
                      <a:pt x="23" y="45"/>
                      <a:pt x="46" y="44"/>
                      <a:pt x="75" y="40"/>
                    </a:cubicBezTo>
                    <a:cubicBezTo>
                      <a:pt x="96" y="37"/>
                      <a:pt x="127" y="37"/>
                      <a:pt x="162" y="36"/>
                    </a:cubicBezTo>
                    <a:cubicBezTo>
                      <a:pt x="239" y="35"/>
                      <a:pt x="336" y="33"/>
                      <a:pt x="399" y="6"/>
                    </a:cubicBezTo>
                    <a:cubicBezTo>
                      <a:pt x="399" y="6"/>
                      <a:pt x="399" y="5"/>
                      <a:pt x="399" y="5"/>
                    </a:cubicBezTo>
                    <a:lnTo>
                      <a:pt x="396" y="0"/>
                    </a:lnTo>
                    <a:close/>
                  </a:path>
                </a:pathLst>
              </a:custGeom>
              <a:solidFill>
                <a:srgbClr val="F7C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5" name="Freeform 471">
                <a:extLst>
                  <a:ext uri="{FF2B5EF4-FFF2-40B4-BE49-F238E27FC236}">
                    <a16:creationId xmlns:a16="http://schemas.microsoft.com/office/drawing/2014/main" id="{06432084-B69C-6B25-14D5-1DE98ABC5AE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13" y="1356"/>
                <a:ext cx="1265" cy="699"/>
              </a:xfrm>
              <a:custGeom>
                <a:avLst/>
                <a:gdLst>
                  <a:gd name="T0" fmla="*/ 122395 w 506"/>
                  <a:gd name="T1" fmla="*/ 25540 h 262"/>
                  <a:gd name="T2" fmla="*/ 115550 w 506"/>
                  <a:gd name="T3" fmla="*/ 6078 h 262"/>
                  <a:gd name="T4" fmla="*/ 105783 w 506"/>
                  <a:gd name="T5" fmla="*/ 0 h 262"/>
                  <a:gd name="T6" fmla="*/ 87895 w 506"/>
                  <a:gd name="T7" fmla="*/ 3644 h 262"/>
                  <a:gd name="T8" fmla="*/ 52738 w 506"/>
                  <a:gd name="T9" fmla="*/ 26335 h 262"/>
                  <a:gd name="T10" fmla="*/ 44925 w 506"/>
                  <a:gd name="T11" fmla="*/ 32415 h 262"/>
                  <a:gd name="T12" fmla="*/ 28333 w 506"/>
                  <a:gd name="T13" fmla="*/ 44322 h 262"/>
                  <a:gd name="T14" fmla="*/ 13488 w 506"/>
                  <a:gd name="T15" fmla="*/ 52999 h 262"/>
                  <a:gd name="T16" fmla="*/ 1958 w 506"/>
                  <a:gd name="T17" fmla="*/ 75030 h 262"/>
                  <a:gd name="T18" fmla="*/ 3720 w 506"/>
                  <a:gd name="T19" fmla="*/ 83651 h 262"/>
                  <a:gd name="T20" fmla="*/ 8800 w 506"/>
                  <a:gd name="T21" fmla="*/ 91644 h 262"/>
                  <a:gd name="T22" fmla="*/ 28833 w 506"/>
                  <a:gd name="T23" fmla="*/ 91913 h 262"/>
                  <a:gd name="T24" fmla="*/ 50313 w 506"/>
                  <a:gd name="T25" fmla="*/ 90582 h 262"/>
                  <a:gd name="T26" fmla="*/ 102863 w 506"/>
                  <a:gd name="T27" fmla="*/ 82170 h 262"/>
                  <a:gd name="T28" fmla="*/ 103050 w 506"/>
                  <a:gd name="T29" fmla="*/ 82170 h 262"/>
                  <a:gd name="T30" fmla="*/ 117970 w 506"/>
                  <a:gd name="T31" fmla="*/ 67435 h 262"/>
                  <a:gd name="T32" fmla="*/ 123563 w 506"/>
                  <a:gd name="T33" fmla="*/ 40430 h 262"/>
                  <a:gd name="T34" fmla="*/ 122395 w 506"/>
                  <a:gd name="T35" fmla="*/ 25540 h 262"/>
                  <a:gd name="T36" fmla="*/ 116720 w 506"/>
                  <a:gd name="T37" fmla="*/ 65967 h 262"/>
                  <a:gd name="T38" fmla="*/ 102345 w 506"/>
                  <a:gd name="T39" fmla="*/ 80404 h 262"/>
                  <a:gd name="T40" fmla="*/ 50313 w 506"/>
                  <a:gd name="T41" fmla="*/ 88418 h 262"/>
                  <a:gd name="T42" fmla="*/ 28645 w 506"/>
                  <a:gd name="T43" fmla="*/ 89784 h 262"/>
                  <a:gd name="T44" fmla="*/ 9300 w 506"/>
                  <a:gd name="T45" fmla="*/ 89480 h 262"/>
                  <a:gd name="T46" fmla="*/ 4895 w 506"/>
                  <a:gd name="T47" fmla="*/ 82989 h 262"/>
                  <a:gd name="T48" fmla="*/ 3250 w 506"/>
                  <a:gd name="T49" fmla="*/ 74630 h 262"/>
                  <a:gd name="T50" fmla="*/ 13988 w 506"/>
                  <a:gd name="T51" fmla="*/ 55165 h 262"/>
                  <a:gd name="T52" fmla="*/ 28833 w 506"/>
                  <a:gd name="T53" fmla="*/ 46508 h 262"/>
                  <a:gd name="T54" fmla="*/ 53520 w 506"/>
                  <a:gd name="T55" fmla="*/ 28123 h 262"/>
                  <a:gd name="T56" fmla="*/ 88208 w 506"/>
                  <a:gd name="T57" fmla="*/ 5411 h 262"/>
                  <a:gd name="T58" fmla="*/ 105783 w 506"/>
                  <a:gd name="T59" fmla="*/ 2185 h 262"/>
                  <a:gd name="T60" fmla="*/ 114583 w 506"/>
                  <a:gd name="T61" fmla="*/ 7558 h 262"/>
                  <a:gd name="T62" fmla="*/ 120908 w 506"/>
                  <a:gd name="T63" fmla="*/ 25938 h 262"/>
                  <a:gd name="T64" fmla="*/ 122083 w 506"/>
                  <a:gd name="T65" fmla="*/ 40430 h 262"/>
                  <a:gd name="T66" fmla="*/ 116720 w 506"/>
                  <a:gd name="T67" fmla="*/ 65967 h 26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06" h="262">
                    <a:moveTo>
                      <a:pt x="501" y="71"/>
                    </a:moveTo>
                    <a:cubicBezTo>
                      <a:pt x="496" y="50"/>
                      <a:pt x="487" y="32"/>
                      <a:pt x="473" y="17"/>
                    </a:cubicBezTo>
                    <a:cubicBezTo>
                      <a:pt x="465" y="10"/>
                      <a:pt x="455" y="2"/>
                      <a:pt x="433" y="0"/>
                    </a:cubicBezTo>
                    <a:cubicBezTo>
                      <a:pt x="409" y="0"/>
                      <a:pt x="385" y="3"/>
                      <a:pt x="360" y="10"/>
                    </a:cubicBezTo>
                    <a:cubicBezTo>
                      <a:pt x="318" y="21"/>
                      <a:pt x="266" y="47"/>
                      <a:pt x="216" y="73"/>
                    </a:cubicBezTo>
                    <a:cubicBezTo>
                      <a:pt x="184" y="90"/>
                      <a:pt x="184" y="90"/>
                      <a:pt x="184" y="90"/>
                    </a:cubicBezTo>
                    <a:cubicBezTo>
                      <a:pt x="160" y="103"/>
                      <a:pt x="137" y="116"/>
                      <a:pt x="116" y="123"/>
                    </a:cubicBezTo>
                    <a:cubicBezTo>
                      <a:pt x="98" y="130"/>
                      <a:pt x="73" y="140"/>
                      <a:pt x="55" y="147"/>
                    </a:cubicBezTo>
                    <a:cubicBezTo>
                      <a:pt x="31" y="157"/>
                      <a:pt x="0" y="173"/>
                      <a:pt x="8" y="208"/>
                    </a:cubicBezTo>
                    <a:cubicBezTo>
                      <a:pt x="9" y="217"/>
                      <a:pt x="12" y="225"/>
                      <a:pt x="15" y="232"/>
                    </a:cubicBezTo>
                    <a:cubicBezTo>
                      <a:pt x="15" y="234"/>
                      <a:pt x="21" y="248"/>
                      <a:pt x="36" y="254"/>
                    </a:cubicBezTo>
                    <a:cubicBezTo>
                      <a:pt x="59" y="262"/>
                      <a:pt x="101" y="258"/>
                      <a:pt x="118" y="255"/>
                    </a:cubicBezTo>
                    <a:cubicBezTo>
                      <a:pt x="141" y="252"/>
                      <a:pt x="171" y="252"/>
                      <a:pt x="206" y="251"/>
                    </a:cubicBezTo>
                    <a:cubicBezTo>
                      <a:pt x="275" y="250"/>
                      <a:pt x="360" y="248"/>
                      <a:pt x="421" y="228"/>
                    </a:cubicBezTo>
                    <a:cubicBezTo>
                      <a:pt x="422" y="228"/>
                      <a:pt x="422" y="228"/>
                      <a:pt x="422" y="228"/>
                    </a:cubicBezTo>
                    <a:cubicBezTo>
                      <a:pt x="450" y="219"/>
                      <a:pt x="471" y="205"/>
                      <a:pt x="483" y="187"/>
                    </a:cubicBezTo>
                    <a:cubicBezTo>
                      <a:pt x="497" y="166"/>
                      <a:pt x="506" y="138"/>
                      <a:pt x="506" y="112"/>
                    </a:cubicBezTo>
                    <a:cubicBezTo>
                      <a:pt x="506" y="98"/>
                      <a:pt x="504" y="84"/>
                      <a:pt x="501" y="71"/>
                    </a:cubicBezTo>
                    <a:close/>
                    <a:moveTo>
                      <a:pt x="478" y="183"/>
                    </a:moveTo>
                    <a:cubicBezTo>
                      <a:pt x="459" y="211"/>
                      <a:pt x="425" y="221"/>
                      <a:pt x="419" y="223"/>
                    </a:cubicBezTo>
                    <a:cubicBezTo>
                      <a:pt x="359" y="242"/>
                      <a:pt x="275" y="244"/>
                      <a:pt x="206" y="245"/>
                    </a:cubicBezTo>
                    <a:cubicBezTo>
                      <a:pt x="171" y="246"/>
                      <a:pt x="140" y="246"/>
                      <a:pt x="117" y="249"/>
                    </a:cubicBezTo>
                    <a:cubicBezTo>
                      <a:pt x="94" y="252"/>
                      <a:pt x="57" y="255"/>
                      <a:pt x="38" y="248"/>
                    </a:cubicBezTo>
                    <a:cubicBezTo>
                      <a:pt x="27" y="244"/>
                      <a:pt x="22" y="234"/>
                      <a:pt x="20" y="230"/>
                    </a:cubicBezTo>
                    <a:cubicBezTo>
                      <a:pt x="17" y="223"/>
                      <a:pt x="15" y="215"/>
                      <a:pt x="13" y="207"/>
                    </a:cubicBezTo>
                    <a:cubicBezTo>
                      <a:pt x="8" y="181"/>
                      <a:pt x="26" y="165"/>
                      <a:pt x="57" y="153"/>
                    </a:cubicBezTo>
                    <a:cubicBezTo>
                      <a:pt x="74" y="146"/>
                      <a:pt x="98" y="136"/>
                      <a:pt x="118" y="129"/>
                    </a:cubicBezTo>
                    <a:cubicBezTo>
                      <a:pt x="148" y="118"/>
                      <a:pt x="181" y="98"/>
                      <a:pt x="219" y="78"/>
                    </a:cubicBezTo>
                    <a:cubicBezTo>
                      <a:pt x="269" y="52"/>
                      <a:pt x="320" y="26"/>
                      <a:pt x="361" y="15"/>
                    </a:cubicBezTo>
                    <a:cubicBezTo>
                      <a:pt x="386" y="9"/>
                      <a:pt x="409" y="6"/>
                      <a:pt x="433" y="6"/>
                    </a:cubicBezTo>
                    <a:cubicBezTo>
                      <a:pt x="452" y="8"/>
                      <a:pt x="461" y="14"/>
                      <a:pt x="469" y="21"/>
                    </a:cubicBezTo>
                    <a:cubicBezTo>
                      <a:pt x="481" y="34"/>
                      <a:pt x="490" y="51"/>
                      <a:pt x="495" y="72"/>
                    </a:cubicBezTo>
                    <a:cubicBezTo>
                      <a:pt x="498" y="84"/>
                      <a:pt x="500" y="98"/>
                      <a:pt x="500" y="112"/>
                    </a:cubicBezTo>
                    <a:cubicBezTo>
                      <a:pt x="500" y="137"/>
                      <a:pt x="491" y="164"/>
                      <a:pt x="478" y="183"/>
                    </a:cubicBezTo>
                    <a:close/>
                  </a:path>
                </a:pathLst>
              </a:custGeom>
              <a:solidFill>
                <a:srgbClr val="A7C8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6" name="Freeform 472">
                <a:extLst>
                  <a:ext uri="{FF2B5EF4-FFF2-40B4-BE49-F238E27FC236}">
                    <a16:creationId xmlns:a16="http://schemas.microsoft.com/office/drawing/2014/main" id="{686D839E-9553-BABF-D20C-992D05432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1372"/>
                <a:ext cx="1230" cy="664"/>
              </a:xfrm>
              <a:custGeom>
                <a:avLst/>
                <a:gdLst>
                  <a:gd name="T0" fmla="*/ 12033 w 492"/>
                  <a:gd name="T1" fmla="*/ 52851 h 249"/>
                  <a:gd name="T2" fmla="*/ 26875 w 492"/>
                  <a:gd name="T3" fmla="*/ 44237 h 249"/>
                  <a:gd name="T4" fmla="*/ 51563 w 492"/>
                  <a:gd name="T5" fmla="*/ 25885 h 249"/>
                  <a:gd name="T6" fmla="*/ 86250 w 492"/>
                  <a:gd name="T7" fmla="*/ 3243 h 249"/>
                  <a:gd name="T8" fmla="*/ 103833 w 492"/>
                  <a:gd name="T9" fmla="*/ 0 h 249"/>
                  <a:gd name="T10" fmla="*/ 112625 w 492"/>
                  <a:gd name="T11" fmla="*/ 5405 h 249"/>
                  <a:gd name="T12" fmla="*/ 118958 w 492"/>
                  <a:gd name="T13" fmla="*/ 23723 h 249"/>
                  <a:gd name="T14" fmla="*/ 120125 w 492"/>
                  <a:gd name="T15" fmla="*/ 38173 h 249"/>
                  <a:gd name="T16" fmla="*/ 114770 w 492"/>
                  <a:gd name="T17" fmla="*/ 63659 h 249"/>
                  <a:gd name="T18" fmla="*/ 100395 w 492"/>
                  <a:gd name="T19" fmla="*/ 78072 h 249"/>
                  <a:gd name="T20" fmla="*/ 48363 w 492"/>
                  <a:gd name="T21" fmla="*/ 85923 h 249"/>
                  <a:gd name="T22" fmla="*/ 26688 w 492"/>
                  <a:gd name="T23" fmla="*/ 87381 h 249"/>
                  <a:gd name="T24" fmla="*/ 7345 w 492"/>
                  <a:gd name="T25" fmla="*/ 86984 h 249"/>
                  <a:gd name="T26" fmla="*/ 2938 w 492"/>
                  <a:gd name="T27" fmla="*/ 80499 h 249"/>
                  <a:gd name="T28" fmla="*/ 1300 w 492"/>
                  <a:gd name="T29" fmla="*/ 72269 h 249"/>
                  <a:gd name="T30" fmla="*/ 12033 w 492"/>
                  <a:gd name="T31" fmla="*/ 52851 h 24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92" h="249">
                    <a:moveTo>
                      <a:pt x="49" y="147"/>
                    </a:moveTo>
                    <a:cubicBezTo>
                      <a:pt x="66" y="140"/>
                      <a:pt x="90" y="130"/>
                      <a:pt x="110" y="123"/>
                    </a:cubicBezTo>
                    <a:cubicBezTo>
                      <a:pt x="140" y="112"/>
                      <a:pt x="173" y="92"/>
                      <a:pt x="211" y="72"/>
                    </a:cubicBezTo>
                    <a:cubicBezTo>
                      <a:pt x="261" y="46"/>
                      <a:pt x="312" y="20"/>
                      <a:pt x="353" y="9"/>
                    </a:cubicBezTo>
                    <a:cubicBezTo>
                      <a:pt x="378" y="3"/>
                      <a:pt x="401" y="0"/>
                      <a:pt x="425" y="0"/>
                    </a:cubicBezTo>
                    <a:cubicBezTo>
                      <a:pt x="444" y="2"/>
                      <a:pt x="453" y="8"/>
                      <a:pt x="461" y="15"/>
                    </a:cubicBezTo>
                    <a:cubicBezTo>
                      <a:pt x="473" y="28"/>
                      <a:pt x="482" y="45"/>
                      <a:pt x="487" y="66"/>
                    </a:cubicBezTo>
                    <a:cubicBezTo>
                      <a:pt x="490" y="78"/>
                      <a:pt x="492" y="92"/>
                      <a:pt x="492" y="106"/>
                    </a:cubicBezTo>
                    <a:cubicBezTo>
                      <a:pt x="492" y="131"/>
                      <a:pt x="483" y="158"/>
                      <a:pt x="470" y="177"/>
                    </a:cubicBezTo>
                    <a:cubicBezTo>
                      <a:pt x="451" y="205"/>
                      <a:pt x="417" y="215"/>
                      <a:pt x="411" y="217"/>
                    </a:cubicBezTo>
                    <a:cubicBezTo>
                      <a:pt x="351" y="236"/>
                      <a:pt x="267" y="238"/>
                      <a:pt x="198" y="239"/>
                    </a:cubicBezTo>
                    <a:cubicBezTo>
                      <a:pt x="163" y="240"/>
                      <a:pt x="132" y="240"/>
                      <a:pt x="109" y="243"/>
                    </a:cubicBezTo>
                    <a:cubicBezTo>
                      <a:pt x="86" y="246"/>
                      <a:pt x="49" y="249"/>
                      <a:pt x="30" y="242"/>
                    </a:cubicBezTo>
                    <a:cubicBezTo>
                      <a:pt x="19" y="238"/>
                      <a:pt x="14" y="228"/>
                      <a:pt x="12" y="224"/>
                    </a:cubicBezTo>
                    <a:cubicBezTo>
                      <a:pt x="9" y="217"/>
                      <a:pt x="7" y="209"/>
                      <a:pt x="5" y="201"/>
                    </a:cubicBezTo>
                    <a:cubicBezTo>
                      <a:pt x="0" y="175"/>
                      <a:pt x="18" y="159"/>
                      <a:pt x="49" y="147"/>
                    </a:cubicBezTo>
                    <a:close/>
                  </a:path>
                </a:pathLst>
              </a:custGeom>
              <a:solidFill>
                <a:srgbClr val="EEF3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Freeform 473">
                <a:extLst>
                  <a:ext uri="{FF2B5EF4-FFF2-40B4-BE49-F238E27FC236}">
                    <a16:creationId xmlns:a16="http://schemas.microsoft.com/office/drawing/2014/main" id="{ED9341D9-0B3C-3254-0D97-7419140717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1372"/>
                <a:ext cx="1205" cy="637"/>
              </a:xfrm>
              <a:custGeom>
                <a:avLst/>
                <a:gdLst>
                  <a:gd name="T0" fmla="*/ 5395 w 482"/>
                  <a:gd name="T1" fmla="*/ 82056 h 239"/>
                  <a:gd name="T2" fmla="*/ 16145 w 482"/>
                  <a:gd name="T3" fmla="*/ 63087 h 239"/>
                  <a:gd name="T4" fmla="*/ 31063 w 482"/>
                  <a:gd name="T5" fmla="*/ 54449 h 239"/>
                  <a:gd name="T6" fmla="*/ 55470 w 482"/>
                  <a:gd name="T7" fmla="*/ 36178 h 239"/>
                  <a:gd name="T8" fmla="*/ 90363 w 482"/>
                  <a:gd name="T9" fmla="*/ 13574 h 239"/>
                  <a:gd name="T10" fmla="*/ 107738 w 482"/>
                  <a:gd name="T11" fmla="*/ 10336 h 239"/>
                  <a:gd name="T12" fmla="*/ 116533 w 482"/>
                  <a:gd name="T13" fmla="*/ 15757 h 239"/>
                  <a:gd name="T14" fmla="*/ 117708 w 482"/>
                  <a:gd name="T15" fmla="*/ 17609 h 239"/>
                  <a:gd name="T16" fmla="*/ 112625 w 482"/>
                  <a:gd name="T17" fmla="*/ 5400 h 239"/>
                  <a:gd name="T18" fmla="*/ 103833 w 482"/>
                  <a:gd name="T19" fmla="*/ 0 h 239"/>
                  <a:gd name="T20" fmla="*/ 86250 w 482"/>
                  <a:gd name="T21" fmla="*/ 3238 h 239"/>
                  <a:gd name="T22" fmla="*/ 51563 w 482"/>
                  <a:gd name="T23" fmla="*/ 25842 h 239"/>
                  <a:gd name="T24" fmla="*/ 26875 w 482"/>
                  <a:gd name="T25" fmla="*/ 44092 h 239"/>
                  <a:gd name="T26" fmla="*/ 12033 w 482"/>
                  <a:gd name="T27" fmla="*/ 52730 h 239"/>
                  <a:gd name="T28" fmla="*/ 1300 w 482"/>
                  <a:gd name="T29" fmla="*/ 72117 h 239"/>
                  <a:gd name="T30" fmla="*/ 2938 w 482"/>
                  <a:gd name="T31" fmla="*/ 80278 h 239"/>
                  <a:gd name="T32" fmla="*/ 5863 w 482"/>
                  <a:gd name="T33" fmla="*/ 85691 h 239"/>
                  <a:gd name="T34" fmla="*/ 5395 w 482"/>
                  <a:gd name="T35" fmla="*/ 82056 h 23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82" h="239">
                    <a:moveTo>
                      <a:pt x="22" y="229"/>
                    </a:moveTo>
                    <a:cubicBezTo>
                      <a:pt x="17" y="204"/>
                      <a:pt x="34" y="188"/>
                      <a:pt x="66" y="176"/>
                    </a:cubicBezTo>
                    <a:cubicBezTo>
                      <a:pt x="82" y="169"/>
                      <a:pt x="107" y="159"/>
                      <a:pt x="127" y="152"/>
                    </a:cubicBezTo>
                    <a:cubicBezTo>
                      <a:pt x="157" y="141"/>
                      <a:pt x="189" y="121"/>
                      <a:pt x="227" y="101"/>
                    </a:cubicBezTo>
                    <a:cubicBezTo>
                      <a:pt x="278" y="74"/>
                      <a:pt x="329" y="49"/>
                      <a:pt x="370" y="38"/>
                    </a:cubicBezTo>
                    <a:cubicBezTo>
                      <a:pt x="394" y="32"/>
                      <a:pt x="418" y="28"/>
                      <a:pt x="441" y="29"/>
                    </a:cubicBezTo>
                    <a:cubicBezTo>
                      <a:pt x="460" y="31"/>
                      <a:pt x="469" y="37"/>
                      <a:pt x="477" y="44"/>
                    </a:cubicBezTo>
                    <a:cubicBezTo>
                      <a:pt x="479" y="46"/>
                      <a:pt x="480" y="47"/>
                      <a:pt x="482" y="49"/>
                    </a:cubicBezTo>
                    <a:cubicBezTo>
                      <a:pt x="477" y="36"/>
                      <a:pt x="469" y="25"/>
                      <a:pt x="461" y="15"/>
                    </a:cubicBezTo>
                    <a:cubicBezTo>
                      <a:pt x="453" y="8"/>
                      <a:pt x="444" y="2"/>
                      <a:pt x="425" y="0"/>
                    </a:cubicBezTo>
                    <a:cubicBezTo>
                      <a:pt x="401" y="0"/>
                      <a:pt x="378" y="3"/>
                      <a:pt x="353" y="9"/>
                    </a:cubicBezTo>
                    <a:cubicBezTo>
                      <a:pt x="312" y="20"/>
                      <a:pt x="261" y="46"/>
                      <a:pt x="211" y="72"/>
                    </a:cubicBezTo>
                    <a:cubicBezTo>
                      <a:pt x="173" y="92"/>
                      <a:pt x="140" y="112"/>
                      <a:pt x="110" y="123"/>
                    </a:cubicBezTo>
                    <a:cubicBezTo>
                      <a:pt x="90" y="130"/>
                      <a:pt x="66" y="140"/>
                      <a:pt x="49" y="147"/>
                    </a:cubicBezTo>
                    <a:cubicBezTo>
                      <a:pt x="18" y="159"/>
                      <a:pt x="0" y="175"/>
                      <a:pt x="5" y="201"/>
                    </a:cubicBezTo>
                    <a:cubicBezTo>
                      <a:pt x="7" y="209"/>
                      <a:pt x="9" y="217"/>
                      <a:pt x="12" y="224"/>
                    </a:cubicBezTo>
                    <a:cubicBezTo>
                      <a:pt x="13" y="227"/>
                      <a:pt x="17" y="234"/>
                      <a:pt x="24" y="239"/>
                    </a:cubicBezTo>
                    <a:cubicBezTo>
                      <a:pt x="24" y="236"/>
                      <a:pt x="23" y="233"/>
                      <a:pt x="22" y="229"/>
                    </a:cubicBezTo>
                    <a:close/>
                  </a:path>
                </a:pathLst>
              </a:custGeom>
              <a:solidFill>
                <a:srgbClr val="E0EA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Freeform 474">
                <a:extLst>
                  <a:ext uri="{FF2B5EF4-FFF2-40B4-BE49-F238E27FC236}">
                    <a16:creationId xmlns:a16="http://schemas.microsoft.com/office/drawing/2014/main" id="{F0609358-39FD-9F1B-CD24-821824C5A8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8" y="1697"/>
                <a:ext cx="115" cy="246"/>
              </a:xfrm>
              <a:custGeom>
                <a:avLst/>
                <a:gdLst>
                  <a:gd name="T0" fmla="*/ 11250 w 46"/>
                  <a:gd name="T1" fmla="*/ 5471 h 92"/>
                  <a:gd name="T2" fmla="*/ 7625 w 46"/>
                  <a:gd name="T3" fmla="*/ 0 h 92"/>
                  <a:gd name="T4" fmla="*/ 3250 w 46"/>
                  <a:gd name="T5" fmla="*/ 33624 h 92"/>
                  <a:gd name="T6" fmla="*/ 6175 w 46"/>
                  <a:gd name="T7" fmla="*/ 8487 h 92"/>
                  <a:gd name="T8" fmla="*/ 11250 w 46"/>
                  <a:gd name="T9" fmla="*/ 5471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92">
                    <a:moveTo>
                      <a:pt x="46" y="15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31" y="0"/>
                      <a:pt x="0" y="22"/>
                      <a:pt x="13" y="92"/>
                    </a:cubicBezTo>
                    <a:cubicBezTo>
                      <a:pt x="12" y="71"/>
                      <a:pt x="15" y="39"/>
                      <a:pt x="25" y="23"/>
                    </a:cubicBezTo>
                    <a:cubicBezTo>
                      <a:pt x="33" y="11"/>
                      <a:pt x="41" y="11"/>
                      <a:pt x="46" y="15"/>
                    </a:cubicBezTo>
                    <a:close/>
                  </a:path>
                </a:pathLst>
              </a:custGeom>
              <a:solidFill>
                <a:srgbClr val="96A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Freeform 475">
                <a:extLst>
                  <a:ext uri="{FF2B5EF4-FFF2-40B4-BE49-F238E27FC236}">
                    <a16:creationId xmlns:a16="http://schemas.microsoft.com/office/drawing/2014/main" id="{20E62480-2B72-2629-A585-4D01ADB9C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039"/>
                <a:ext cx="162" cy="125"/>
              </a:xfrm>
              <a:custGeom>
                <a:avLst/>
                <a:gdLst>
                  <a:gd name="T0" fmla="*/ 0 w 65"/>
                  <a:gd name="T1" fmla="*/ 0 h 47"/>
                  <a:gd name="T2" fmla="*/ 15081 w 65"/>
                  <a:gd name="T3" fmla="*/ 16609 h 47"/>
                  <a:gd name="T4" fmla="*/ 15592 w 65"/>
                  <a:gd name="T5" fmla="*/ 6394 h 47"/>
                  <a:gd name="T6" fmla="*/ 0 w 65"/>
                  <a:gd name="T7" fmla="*/ 0 h 4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5" h="47">
                    <a:moveTo>
                      <a:pt x="0" y="0"/>
                    </a:moveTo>
                    <a:cubicBezTo>
                      <a:pt x="6" y="18"/>
                      <a:pt x="31" y="46"/>
                      <a:pt x="63" y="47"/>
                    </a:cubicBezTo>
                    <a:cubicBezTo>
                      <a:pt x="65" y="18"/>
                      <a:pt x="65" y="18"/>
                      <a:pt x="65" y="18"/>
                    </a:cubicBezTo>
                    <a:cubicBezTo>
                      <a:pt x="61" y="30"/>
                      <a:pt x="21" y="37"/>
                      <a:pt x="0" y="0"/>
                    </a:cubicBezTo>
                    <a:close/>
                  </a:path>
                </a:pathLst>
              </a:custGeom>
              <a:solidFill>
                <a:srgbClr val="96A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6" name="Freeform 476">
                <a:extLst>
                  <a:ext uri="{FF2B5EF4-FFF2-40B4-BE49-F238E27FC236}">
                    <a16:creationId xmlns:a16="http://schemas.microsoft.com/office/drawing/2014/main" id="{4DB46E14-F50B-3A75-DCDF-05F995A1F5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1857"/>
                <a:ext cx="80" cy="147"/>
              </a:xfrm>
              <a:custGeom>
                <a:avLst/>
                <a:gdLst>
                  <a:gd name="T0" fmla="*/ 7813 w 32"/>
                  <a:gd name="T1" fmla="*/ 0 h 55"/>
                  <a:gd name="T2" fmla="*/ 6375 w 32"/>
                  <a:gd name="T3" fmla="*/ 8323 h 55"/>
                  <a:gd name="T4" fmla="*/ 5863 w 32"/>
                  <a:gd name="T5" fmla="*/ 17450 h 55"/>
                  <a:gd name="T6" fmla="*/ 1300 w 32"/>
                  <a:gd name="T7" fmla="*/ 17202 h 55"/>
                  <a:gd name="T8" fmla="*/ 3438 w 32"/>
                  <a:gd name="T9" fmla="*/ 1486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32" y="0"/>
                    </a:moveTo>
                    <a:cubicBezTo>
                      <a:pt x="27" y="7"/>
                      <a:pt x="26" y="15"/>
                      <a:pt x="26" y="23"/>
                    </a:cubicBezTo>
                    <a:cubicBezTo>
                      <a:pt x="25" y="29"/>
                      <a:pt x="28" y="43"/>
                      <a:pt x="24" y="48"/>
                    </a:cubicBezTo>
                    <a:cubicBezTo>
                      <a:pt x="19" y="55"/>
                      <a:pt x="8" y="55"/>
                      <a:pt x="5" y="47"/>
                    </a:cubicBezTo>
                    <a:cubicBezTo>
                      <a:pt x="0" y="35"/>
                      <a:pt x="9" y="15"/>
                      <a:pt x="14" y="4"/>
                    </a:cubicBezTo>
                  </a:path>
                </a:pathLst>
              </a:custGeom>
              <a:solidFill>
                <a:srgbClr val="E0EA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7" name="Freeform 477">
                <a:extLst>
                  <a:ext uri="{FF2B5EF4-FFF2-40B4-BE49-F238E27FC236}">
                    <a16:creationId xmlns:a16="http://schemas.microsoft.com/office/drawing/2014/main" id="{8A5B011A-73E4-59F1-A77E-D24E10C30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8" y="1732"/>
                <a:ext cx="73" cy="275"/>
              </a:xfrm>
              <a:custGeom>
                <a:avLst/>
                <a:gdLst>
                  <a:gd name="T0" fmla="*/ 7383 w 29"/>
                  <a:gd name="T1" fmla="*/ 37304 h 103"/>
                  <a:gd name="T2" fmla="*/ 6857 w 29"/>
                  <a:gd name="T3" fmla="*/ 0 h 103"/>
                  <a:gd name="T4" fmla="*/ 7383 w 29"/>
                  <a:gd name="T5" fmla="*/ 37304 h 10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103">
                    <a:moveTo>
                      <a:pt x="29" y="103"/>
                    </a:moveTo>
                    <a:cubicBezTo>
                      <a:pt x="18" y="76"/>
                      <a:pt x="11" y="36"/>
                      <a:pt x="27" y="0"/>
                    </a:cubicBezTo>
                    <a:cubicBezTo>
                      <a:pt x="17" y="18"/>
                      <a:pt x="0" y="56"/>
                      <a:pt x="29" y="103"/>
                    </a:cubicBezTo>
                    <a:close/>
                  </a:path>
                </a:pathLst>
              </a:custGeom>
              <a:solidFill>
                <a:srgbClr val="FBFC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8" name="Line 478">
                <a:extLst>
                  <a:ext uri="{FF2B5EF4-FFF2-40B4-BE49-F238E27FC236}">
                    <a16:creationId xmlns:a16="http://schemas.microsoft.com/office/drawing/2014/main" id="{209C0E22-C5BF-B0CF-C2F9-7ADEE7541A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26" y="2071"/>
                <a:ext cx="7" cy="98"/>
              </a:xfrm>
              <a:prstGeom prst="line">
                <a:avLst/>
              </a:prstGeom>
              <a:noFill/>
              <a:ln w="15875" cap="rnd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9" name="Line 479">
                <a:extLst>
                  <a:ext uri="{FF2B5EF4-FFF2-40B4-BE49-F238E27FC236}">
                    <a16:creationId xmlns:a16="http://schemas.microsoft.com/office/drawing/2014/main" id="{2F8659E4-5586-8E5E-2990-1CF9F6A907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3" y="1684"/>
                <a:ext cx="70" cy="72"/>
              </a:xfrm>
              <a:prstGeom prst="line">
                <a:avLst/>
              </a:prstGeom>
              <a:noFill/>
              <a:ln w="15875" cap="rnd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0" name="Line 480">
                <a:extLst>
                  <a:ext uri="{FF2B5EF4-FFF2-40B4-BE49-F238E27FC236}">
                    <a16:creationId xmlns:a16="http://schemas.microsoft.com/office/drawing/2014/main" id="{CB5B02B8-CEEF-B7C1-0B5E-DC6148B75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8" y="1964"/>
                <a:ext cx="50" cy="91"/>
              </a:xfrm>
              <a:prstGeom prst="line">
                <a:avLst/>
              </a:prstGeom>
              <a:noFill/>
              <a:ln w="15875" cap="rnd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Line 481">
                <a:extLst>
                  <a:ext uri="{FF2B5EF4-FFF2-40B4-BE49-F238E27FC236}">
                    <a16:creationId xmlns:a16="http://schemas.microsoft.com/office/drawing/2014/main" id="{938334A9-272D-310F-9FED-9A70F9F2B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03" y="1223"/>
                <a:ext cx="15" cy="96"/>
              </a:xfrm>
              <a:prstGeom prst="line">
                <a:avLst/>
              </a:prstGeom>
              <a:noFill/>
              <a:ln w="15875" cap="rnd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2" name="Freeform 482">
                <a:extLst>
                  <a:ext uri="{FF2B5EF4-FFF2-40B4-BE49-F238E27FC236}">
                    <a16:creationId xmlns:a16="http://schemas.microsoft.com/office/drawing/2014/main" id="{DBEAE21D-68CB-90AB-62FC-5D1BEDFF2A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8" y="1305"/>
                <a:ext cx="1068" cy="459"/>
              </a:xfrm>
              <a:custGeom>
                <a:avLst/>
                <a:gdLst>
                  <a:gd name="T0" fmla="*/ 104066 w 427"/>
                  <a:gd name="T1" fmla="*/ 398 h 172"/>
                  <a:gd name="T2" fmla="*/ 84697 w 427"/>
                  <a:gd name="T3" fmla="*/ 3645 h 172"/>
                  <a:gd name="T4" fmla="*/ 48958 w 427"/>
                  <a:gd name="T5" fmla="*/ 27481 h 172"/>
                  <a:gd name="T6" fmla="*/ 23984 w 427"/>
                  <a:gd name="T7" fmla="*/ 45193 h 172"/>
                  <a:gd name="T8" fmla="*/ 0 w 427"/>
                  <a:gd name="T9" fmla="*/ 60353 h 172"/>
                  <a:gd name="T10" fmla="*/ 1301 w 427"/>
                  <a:gd name="T11" fmla="*/ 62128 h 172"/>
                  <a:gd name="T12" fmla="*/ 24454 w 427"/>
                  <a:gd name="T13" fmla="*/ 47357 h 172"/>
                  <a:gd name="T14" fmla="*/ 49428 w 427"/>
                  <a:gd name="T15" fmla="*/ 29611 h 172"/>
                  <a:gd name="T16" fmla="*/ 85167 w 427"/>
                  <a:gd name="T17" fmla="*/ 5834 h 172"/>
                  <a:gd name="T18" fmla="*/ 104066 w 427"/>
                  <a:gd name="T19" fmla="*/ 2586 h 172"/>
                  <a:gd name="T20" fmla="*/ 104254 w 427"/>
                  <a:gd name="T21" fmla="*/ 2586 h 172"/>
                  <a:gd name="T22" fmla="*/ 104536 w 427"/>
                  <a:gd name="T23" fmla="*/ 398 h 172"/>
                  <a:gd name="T24" fmla="*/ 104066 w 427"/>
                  <a:gd name="T25" fmla="*/ 398 h 1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7" h="172">
                    <a:moveTo>
                      <a:pt x="425" y="1"/>
                    </a:moveTo>
                    <a:cubicBezTo>
                      <a:pt x="400" y="0"/>
                      <a:pt x="373" y="3"/>
                      <a:pt x="346" y="10"/>
                    </a:cubicBezTo>
                    <a:cubicBezTo>
                      <a:pt x="304" y="22"/>
                      <a:pt x="251" y="50"/>
                      <a:pt x="200" y="76"/>
                    </a:cubicBezTo>
                    <a:cubicBezTo>
                      <a:pt x="162" y="96"/>
                      <a:pt x="127" y="114"/>
                      <a:pt x="98" y="125"/>
                    </a:cubicBezTo>
                    <a:cubicBezTo>
                      <a:pt x="54" y="141"/>
                      <a:pt x="20" y="156"/>
                      <a:pt x="0" y="167"/>
                    </a:cubicBezTo>
                    <a:cubicBezTo>
                      <a:pt x="5" y="172"/>
                      <a:pt x="5" y="172"/>
                      <a:pt x="5" y="172"/>
                    </a:cubicBezTo>
                    <a:cubicBezTo>
                      <a:pt x="25" y="160"/>
                      <a:pt x="60" y="145"/>
                      <a:pt x="100" y="131"/>
                    </a:cubicBezTo>
                    <a:cubicBezTo>
                      <a:pt x="129" y="120"/>
                      <a:pt x="165" y="101"/>
                      <a:pt x="202" y="82"/>
                    </a:cubicBezTo>
                    <a:cubicBezTo>
                      <a:pt x="253" y="55"/>
                      <a:pt x="306" y="27"/>
                      <a:pt x="348" y="16"/>
                    </a:cubicBezTo>
                    <a:cubicBezTo>
                      <a:pt x="374" y="9"/>
                      <a:pt x="400" y="6"/>
                      <a:pt x="425" y="7"/>
                    </a:cubicBezTo>
                    <a:cubicBezTo>
                      <a:pt x="426" y="7"/>
                      <a:pt x="426" y="7"/>
                      <a:pt x="426" y="7"/>
                    </a:cubicBezTo>
                    <a:cubicBezTo>
                      <a:pt x="427" y="1"/>
                      <a:pt x="427" y="1"/>
                      <a:pt x="427" y="1"/>
                    </a:cubicBezTo>
                    <a:cubicBezTo>
                      <a:pt x="426" y="1"/>
                      <a:pt x="426" y="1"/>
                      <a:pt x="425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3" name="Freeform 483">
                <a:extLst>
                  <a:ext uri="{FF2B5EF4-FFF2-40B4-BE49-F238E27FC236}">
                    <a16:creationId xmlns:a16="http://schemas.microsoft.com/office/drawing/2014/main" id="{85649442-7F5A-D6F0-87AB-77E5D080E5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751"/>
                <a:ext cx="142" cy="325"/>
              </a:xfrm>
              <a:custGeom>
                <a:avLst/>
                <a:gdLst>
                  <a:gd name="T0" fmla="*/ 3358 w 57"/>
                  <a:gd name="T1" fmla="*/ 25334 h 122"/>
                  <a:gd name="T2" fmla="*/ 3358 w 57"/>
                  <a:gd name="T3" fmla="*/ 4691 h 122"/>
                  <a:gd name="T4" fmla="*/ 5007 w 57"/>
                  <a:gd name="T5" fmla="*/ 2171 h 122"/>
                  <a:gd name="T6" fmla="*/ 5276 w 57"/>
                  <a:gd name="T7" fmla="*/ 1761 h 122"/>
                  <a:gd name="T8" fmla="*/ 4053 w 57"/>
                  <a:gd name="T9" fmla="*/ 0 h 122"/>
                  <a:gd name="T10" fmla="*/ 4053 w 57"/>
                  <a:gd name="T11" fmla="*/ 0 h 122"/>
                  <a:gd name="T12" fmla="*/ 1931 w 57"/>
                  <a:gd name="T13" fmla="*/ 3626 h 122"/>
                  <a:gd name="T14" fmla="*/ 1931 w 57"/>
                  <a:gd name="T15" fmla="*/ 26029 h 122"/>
                  <a:gd name="T16" fmla="*/ 11985 w 57"/>
                  <a:gd name="T17" fmla="*/ 43617 h 122"/>
                  <a:gd name="T18" fmla="*/ 11985 w 57"/>
                  <a:gd name="T19" fmla="*/ 43617 h 122"/>
                  <a:gd name="T20" fmla="*/ 11985 w 57"/>
                  <a:gd name="T21" fmla="*/ 43617 h 122"/>
                  <a:gd name="T22" fmla="*/ 11985 w 57"/>
                  <a:gd name="T23" fmla="*/ 43617 h 122"/>
                  <a:gd name="T24" fmla="*/ 12680 w 57"/>
                  <a:gd name="T25" fmla="*/ 43617 h 122"/>
                  <a:gd name="T26" fmla="*/ 13438 w 57"/>
                  <a:gd name="T27" fmla="*/ 43617 h 122"/>
                  <a:gd name="T28" fmla="*/ 13438 w 57"/>
                  <a:gd name="T29" fmla="*/ 42103 h 122"/>
                  <a:gd name="T30" fmla="*/ 13438 w 57"/>
                  <a:gd name="T31" fmla="*/ 41856 h 122"/>
                  <a:gd name="T32" fmla="*/ 13634 w 57"/>
                  <a:gd name="T33" fmla="*/ 41438 h 122"/>
                  <a:gd name="T34" fmla="*/ 12474 w 57"/>
                  <a:gd name="T35" fmla="*/ 41438 h 122"/>
                  <a:gd name="T36" fmla="*/ 3358 w 57"/>
                  <a:gd name="T37" fmla="*/ 25334 h 1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7" h="122">
                    <a:moveTo>
                      <a:pt x="14" y="71"/>
                    </a:moveTo>
                    <a:cubicBezTo>
                      <a:pt x="6" y="44"/>
                      <a:pt x="10" y="21"/>
                      <a:pt x="14" y="13"/>
                    </a:cubicBezTo>
                    <a:cubicBezTo>
                      <a:pt x="16" y="9"/>
                      <a:pt x="20" y="6"/>
                      <a:pt x="21" y="6"/>
                    </a:cubicBezTo>
                    <a:cubicBezTo>
                      <a:pt x="21" y="5"/>
                      <a:pt x="22" y="5"/>
                      <a:pt x="22" y="5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4" y="1"/>
                      <a:pt x="11" y="5"/>
                      <a:pt x="8" y="10"/>
                    </a:cubicBezTo>
                    <a:cubicBezTo>
                      <a:pt x="3" y="21"/>
                      <a:pt x="0" y="45"/>
                      <a:pt x="8" y="73"/>
                    </a:cubicBezTo>
                    <a:cubicBezTo>
                      <a:pt x="11" y="84"/>
                      <a:pt x="23" y="120"/>
                      <a:pt x="50" y="122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51" y="122"/>
                      <a:pt x="52" y="122"/>
                      <a:pt x="53" y="122"/>
                    </a:cubicBezTo>
                    <a:cubicBezTo>
                      <a:pt x="54" y="122"/>
                      <a:pt x="55" y="122"/>
                      <a:pt x="56" y="122"/>
                    </a:cubicBezTo>
                    <a:cubicBezTo>
                      <a:pt x="56" y="118"/>
                      <a:pt x="56" y="118"/>
                      <a:pt x="56" y="118"/>
                    </a:cubicBezTo>
                    <a:cubicBezTo>
                      <a:pt x="56" y="118"/>
                      <a:pt x="56" y="117"/>
                      <a:pt x="56" y="117"/>
                    </a:cubicBezTo>
                    <a:cubicBezTo>
                      <a:pt x="57" y="116"/>
                      <a:pt x="57" y="116"/>
                      <a:pt x="57" y="116"/>
                    </a:cubicBezTo>
                    <a:cubicBezTo>
                      <a:pt x="52" y="116"/>
                      <a:pt x="52" y="116"/>
                      <a:pt x="52" y="116"/>
                    </a:cubicBezTo>
                    <a:cubicBezTo>
                      <a:pt x="28" y="116"/>
                      <a:pt x="17" y="82"/>
                      <a:pt x="14" y="7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4" name="Freeform 484">
                <a:extLst>
                  <a:ext uri="{FF2B5EF4-FFF2-40B4-BE49-F238E27FC236}">
                    <a16:creationId xmlns:a16="http://schemas.microsoft.com/office/drawing/2014/main" id="{01DAEC54-A136-A092-FF3B-81D45C096B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3" y="1308"/>
                <a:ext cx="240" cy="667"/>
              </a:xfrm>
              <a:custGeom>
                <a:avLst/>
                <a:gdLst>
                  <a:gd name="T0" fmla="*/ 20520 w 96"/>
                  <a:gd name="T1" fmla="*/ 30957 h 250"/>
                  <a:gd name="T2" fmla="*/ 783 w 96"/>
                  <a:gd name="T3" fmla="*/ 0 h 250"/>
                  <a:gd name="T4" fmla="*/ 313 w 96"/>
                  <a:gd name="T5" fmla="*/ 0 h 250"/>
                  <a:gd name="T6" fmla="*/ 0 w 96"/>
                  <a:gd name="T7" fmla="*/ 2185 h 250"/>
                  <a:gd name="T8" fmla="*/ 0 w 96"/>
                  <a:gd name="T9" fmla="*/ 2185 h 250"/>
                  <a:gd name="T10" fmla="*/ 313 w 96"/>
                  <a:gd name="T11" fmla="*/ 2185 h 250"/>
                  <a:gd name="T12" fmla="*/ 783 w 96"/>
                  <a:gd name="T13" fmla="*/ 2185 h 250"/>
                  <a:gd name="T14" fmla="*/ 19063 w 96"/>
                  <a:gd name="T15" fmla="*/ 31776 h 250"/>
                  <a:gd name="T16" fmla="*/ 15438 w 96"/>
                  <a:gd name="T17" fmla="*/ 75032 h 250"/>
                  <a:gd name="T18" fmla="*/ 2738 w 96"/>
                  <a:gd name="T19" fmla="*/ 88423 h 250"/>
                  <a:gd name="T20" fmla="*/ 2270 w 96"/>
                  <a:gd name="T21" fmla="*/ 88423 h 250"/>
                  <a:gd name="T22" fmla="*/ 2938 w 96"/>
                  <a:gd name="T23" fmla="*/ 90189 h 250"/>
                  <a:gd name="T24" fmla="*/ 20520 w 96"/>
                  <a:gd name="T25" fmla="*/ 30957 h 25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6" h="250">
                    <a:moveTo>
                      <a:pt x="84" y="86"/>
                    </a:moveTo>
                    <a:cubicBezTo>
                      <a:pt x="71" y="34"/>
                      <a:pt x="38" y="2"/>
                      <a:pt x="3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6" y="8"/>
                      <a:pt x="67" y="41"/>
                      <a:pt x="78" y="88"/>
                    </a:cubicBezTo>
                    <a:cubicBezTo>
                      <a:pt x="86" y="123"/>
                      <a:pt x="85" y="174"/>
                      <a:pt x="63" y="208"/>
                    </a:cubicBezTo>
                    <a:cubicBezTo>
                      <a:pt x="51" y="228"/>
                      <a:pt x="33" y="240"/>
                      <a:pt x="11" y="245"/>
                    </a:cubicBezTo>
                    <a:cubicBezTo>
                      <a:pt x="10" y="245"/>
                      <a:pt x="9" y="245"/>
                      <a:pt x="9" y="245"/>
                    </a:cubicBezTo>
                    <a:cubicBezTo>
                      <a:pt x="12" y="250"/>
                      <a:pt x="12" y="250"/>
                      <a:pt x="12" y="250"/>
                    </a:cubicBezTo>
                    <a:cubicBezTo>
                      <a:pt x="88" y="234"/>
                      <a:pt x="96" y="140"/>
                      <a:pt x="84" y="8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5" name="Freeform 485">
                <a:extLst>
                  <a:ext uri="{FF2B5EF4-FFF2-40B4-BE49-F238E27FC236}">
                    <a16:creationId xmlns:a16="http://schemas.microsoft.com/office/drawing/2014/main" id="{2530A657-568D-F07F-1450-68F4E706CD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6" y="1961"/>
                <a:ext cx="997" cy="120"/>
              </a:xfrm>
              <a:custGeom>
                <a:avLst/>
                <a:gdLst>
                  <a:gd name="T0" fmla="*/ 96447 w 399"/>
                  <a:gd name="T1" fmla="*/ 0 h 45"/>
                  <a:gd name="T2" fmla="*/ 39143 w 399"/>
                  <a:gd name="T3" fmla="*/ 10773 h 45"/>
                  <a:gd name="T4" fmla="*/ 18006 w 399"/>
                  <a:gd name="T5" fmla="*/ 12288 h 45"/>
                  <a:gd name="T6" fmla="*/ 655 w 399"/>
                  <a:gd name="T7" fmla="*/ 13347 h 45"/>
                  <a:gd name="T8" fmla="*/ 187 w 399"/>
                  <a:gd name="T9" fmla="*/ 13347 h 45"/>
                  <a:gd name="T10" fmla="*/ 0 w 399"/>
                  <a:gd name="T11" fmla="*/ 15531 h 45"/>
                  <a:gd name="T12" fmla="*/ 655 w 399"/>
                  <a:gd name="T13" fmla="*/ 15531 h 45"/>
                  <a:gd name="T14" fmla="*/ 18206 w 399"/>
                  <a:gd name="T15" fmla="*/ 14413 h 45"/>
                  <a:gd name="T16" fmla="*/ 39455 w 399"/>
                  <a:gd name="T17" fmla="*/ 12949 h 45"/>
                  <a:gd name="T18" fmla="*/ 97104 w 399"/>
                  <a:gd name="T19" fmla="*/ 2184 h 45"/>
                  <a:gd name="T20" fmla="*/ 97104 w 399"/>
                  <a:gd name="T21" fmla="*/ 1763 h 45"/>
                  <a:gd name="T22" fmla="*/ 96447 w 399"/>
                  <a:gd name="T23" fmla="*/ 0 h 4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99" h="45">
                    <a:moveTo>
                      <a:pt x="396" y="0"/>
                    </a:moveTo>
                    <a:cubicBezTo>
                      <a:pt x="334" y="27"/>
                      <a:pt x="238" y="29"/>
                      <a:pt x="161" y="30"/>
                    </a:cubicBezTo>
                    <a:cubicBezTo>
                      <a:pt x="126" y="31"/>
                      <a:pt x="96" y="31"/>
                      <a:pt x="74" y="34"/>
                    </a:cubicBezTo>
                    <a:cubicBezTo>
                      <a:pt x="44" y="38"/>
                      <a:pt x="21" y="39"/>
                      <a:pt x="3" y="37"/>
                    </a:cubicBezTo>
                    <a:cubicBezTo>
                      <a:pt x="3" y="37"/>
                      <a:pt x="1" y="37"/>
                      <a:pt x="1" y="37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1" y="43"/>
                      <a:pt x="3" y="43"/>
                    </a:cubicBezTo>
                    <a:cubicBezTo>
                      <a:pt x="23" y="45"/>
                      <a:pt x="46" y="44"/>
                      <a:pt x="75" y="40"/>
                    </a:cubicBezTo>
                    <a:cubicBezTo>
                      <a:pt x="96" y="37"/>
                      <a:pt x="127" y="37"/>
                      <a:pt x="162" y="36"/>
                    </a:cubicBezTo>
                    <a:cubicBezTo>
                      <a:pt x="239" y="35"/>
                      <a:pt x="336" y="33"/>
                      <a:pt x="399" y="6"/>
                    </a:cubicBezTo>
                    <a:cubicBezTo>
                      <a:pt x="399" y="6"/>
                      <a:pt x="399" y="5"/>
                      <a:pt x="399" y="5"/>
                    </a:cubicBezTo>
                    <a:lnTo>
                      <a:pt x="396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6" name="Freeform 486">
                <a:extLst>
                  <a:ext uri="{FF2B5EF4-FFF2-40B4-BE49-F238E27FC236}">
                    <a16:creationId xmlns:a16="http://schemas.microsoft.com/office/drawing/2014/main" id="{4F5C7940-68F6-5A66-D693-D821A24F14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1372"/>
                <a:ext cx="1230" cy="664"/>
              </a:xfrm>
              <a:custGeom>
                <a:avLst/>
                <a:gdLst>
                  <a:gd name="T0" fmla="*/ 12033 w 492"/>
                  <a:gd name="T1" fmla="*/ 52851 h 249"/>
                  <a:gd name="T2" fmla="*/ 26875 w 492"/>
                  <a:gd name="T3" fmla="*/ 44237 h 249"/>
                  <a:gd name="T4" fmla="*/ 51563 w 492"/>
                  <a:gd name="T5" fmla="*/ 25885 h 249"/>
                  <a:gd name="T6" fmla="*/ 86250 w 492"/>
                  <a:gd name="T7" fmla="*/ 3243 h 249"/>
                  <a:gd name="T8" fmla="*/ 103833 w 492"/>
                  <a:gd name="T9" fmla="*/ 0 h 249"/>
                  <a:gd name="T10" fmla="*/ 112625 w 492"/>
                  <a:gd name="T11" fmla="*/ 5405 h 249"/>
                  <a:gd name="T12" fmla="*/ 118958 w 492"/>
                  <a:gd name="T13" fmla="*/ 23723 h 249"/>
                  <a:gd name="T14" fmla="*/ 120125 w 492"/>
                  <a:gd name="T15" fmla="*/ 38173 h 249"/>
                  <a:gd name="T16" fmla="*/ 114770 w 492"/>
                  <a:gd name="T17" fmla="*/ 63659 h 249"/>
                  <a:gd name="T18" fmla="*/ 100395 w 492"/>
                  <a:gd name="T19" fmla="*/ 78072 h 249"/>
                  <a:gd name="T20" fmla="*/ 48363 w 492"/>
                  <a:gd name="T21" fmla="*/ 85923 h 249"/>
                  <a:gd name="T22" fmla="*/ 26688 w 492"/>
                  <a:gd name="T23" fmla="*/ 87381 h 249"/>
                  <a:gd name="T24" fmla="*/ 7345 w 492"/>
                  <a:gd name="T25" fmla="*/ 86984 h 249"/>
                  <a:gd name="T26" fmla="*/ 2938 w 492"/>
                  <a:gd name="T27" fmla="*/ 80499 h 249"/>
                  <a:gd name="T28" fmla="*/ 1300 w 492"/>
                  <a:gd name="T29" fmla="*/ 72269 h 249"/>
                  <a:gd name="T30" fmla="*/ 12033 w 492"/>
                  <a:gd name="T31" fmla="*/ 52851 h 24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92" h="249">
                    <a:moveTo>
                      <a:pt x="49" y="147"/>
                    </a:moveTo>
                    <a:cubicBezTo>
                      <a:pt x="66" y="140"/>
                      <a:pt x="90" y="130"/>
                      <a:pt x="110" y="123"/>
                    </a:cubicBezTo>
                    <a:cubicBezTo>
                      <a:pt x="140" y="112"/>
                      <a:pt x="173" y="92"/>
                      <a:pt x="211" y="72"/>
                    </a:cubicBezTo>
                    <a:cubicBezTo>
                      <a:pt x="261" y="46"/>
                      <a:pt x="312" y="20"/>
                      <a:pt x="353" y="9"/>
                    </a:cubicBezTo>
                    <a:cubicBezTo>
                      <a:pt x="378" y="3"/>
                      <a:pt x="401" y="0"/>
                      <a:pt x="425" y="0"/>
                    </a:cubicBezTo>
                    <a:cubicBezTo>
                      <a:pt x="444" y="2"/>
                      <a:pt x="453" y="8"/>
                      <a:pt x="461" y="15"/>
                    </a:cubicBezTo>
                    <a:cubicBezTo>
                      <a:pt x="473" y="28"/>
                      <a:pt x="482" y="45"/>
                      <a:pt x="487" y="66"/>
                    </a:cubicBezTo>
                    <a:cubicBezTo>
                      <a:pt x="490" y="78"/>
                      <a:pt x="492" y="92"/>
                      <a:pt x="492" y="106"/>
                    </a:cubicBezTo>
                    <a:cubicBezTo>
                      <a:pt x="492" y="131"/>
                      <a:pt x="483" y="158"/>
                      <a:pt x="470" y="177"/>
                    </a:cubicBezTo>
                    <a:cubicBezTo>
                      <a:pt x="451" y="205"/>
                      <a:pt x="417" y="215"/>
                      <a:pt x="411" y="217"/>
                    </a:cubicBezTo>
                    <a:cubicBezTo>
                      <a:pt x="351" y="236"/>
                      <a:pt x="267" y="238"/>
                      <a:pt x="198" y="239"/>
                    </a:cubicBezTo>
                    <a:cubicBezTo>
                      <a:pt x="163" y="240"/>
                      <a:pt x="132" y="240"/>
                      <a:pt x="109" y="243"/>
                    </a:cubicBezTo>
                    <a:cubicBezTo>
                      <a:pt x="86" y="246"/>
                      <a:pt x="49" y="249"/>
                      <a:pt x="30" y="242"/>
                    </a:cubicBezTo>
                    <a:cubicBezTo>
                      <a:pt x="19" y="238"/>
                      <a:pt x="14" y="228"/>
                      <a:pt x="12" y="224"/>
                    </a:cubicBezTo>
                    <a:cubicBezTo>
                      <a:pt x="9" y="217"/>
                      <a:pt x="7" y="209"/>
                      <a:pt x="5" y="201"/>
                    </a:cubicBezTo>
                    <a:cubicBezTo>
                      <a:pt x="0" y="175"/>
                      <a:pt x="18" y="159"/>
                      <a:pt x="49" y="14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7" name="Freeform 487">
                <a:extLst>
                  <a:ext uri="{FF2B5EF4-FFF2-40B4-BE49-F238E27FC236}">
                    <a16:creationId xmlns:a16="http://schemas.microsoft.com/office/drawing/2014/main" id="{C0FD9BF7-826B-95DF-7E41-977B407B9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3" y="1356"/>
                <a:ext cx="1265" cy="699"/>
              </a:xfrm>
              <a:custGeom>
                <a:avLst/>
                <a:gdLst>
                  <a:gd name="T0" fmla="*/ 122395 w 506"/>
                  <a:gd name="T1" fmla="*/ 25540 h 262"/>
                  <a:gd name="T2" fmla="*/ 115550 w 506"/>
                  <a:gd name="T3" fmla="*/ 6078 h 262"/>
                  <a:gd name="T4" fmla="*/ 105783 w 506"/>
                  <a:gd name="T5" fmla="*/ 0 h 262"/>
                  <a:gd name="T6" fmla="*/ 87895 w 506"/>
                  <a:gd name="T7" fmla="*/ 3644 h 262"/>
                  <a:gd name="T8" fmla="*/ 52738 w 506"/>
                  <a:gd name="T9" fmla="*/ 26335 h 262"/>
                  <a:gd name="T10" fmla="*/ 44925 w 506"/>
                  <a:gd name="T11" fmla="*/ 32415 h 262"/>
                  <a:gd name="T12" fmla="*/ 28333 w 506"/>
                  <a:gd name="T13" fmla="*/ 44322 h 262"/>
                  <a:gd name="T14" fmla="*/ 13488 w 506"/>
                  <a:gd name="T15" fmla="*/ 52999 h 262"/>
                  <a:gd name="T16" fmla="*/ 1958 w 506"/>
                  <a:gd name="T17" fmla="*/ 75030 h 262"/>
                  <a:gd name="T18" fmla="*/ 3720 w 506"/>
                  <a:gd name="T19" fmla="*/ 83651 h 262"/>
                  <a:gd name="T20" fmla="*/ 8800 w 506"/>
                  <a:gd name="T21" fmla="*/ 91644 h 262"/>
                  <a:gd name="T22" fmla="*/ 28833 w 506"/>
                  <a:gd name="T23" fmla="*/ 91913 h 262"/>
                  <a:gd name="T24" fmla="*/ 50313 w 506"/>
                  <a:gd name="T25" fmla="*/ 90582 h 262"/>
                  <a:gd name="T26" fmla="*/ 102863 w 506"/>
                  <a:gd name="T27" fmla="*/ 82170 h 262"/>
                  <a:gd name="T28" fmla="*/ 103050 w 506"/>
                  <a:gd name="T29" fmla="*/ 82170 h 262"/>
                  <a:gd name="T30" fmla="*/ 117970 w 506"/>
                  <a:gd name="T31" fmla="*/ 67435 h 262"/>
                  <a:gd name="T32" fmla="*/ 123563 w 506"/>
                  <a:gd name="T33" fmla="*/ 40430 h 262"/>
                  <a:gd name="T34" fmla="*/ 122395 w 506"/>
                  <a:gd name="T35" fmla="*/ 25540 h 26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06" h="262">
                    <a:moveTo>
                      <a:pt x="501" y="71"/>
                    </a:moveTo>
                    <a:cubicBezTo>
                      <a:pt x="496" y="50"/>
                      <a:pt x="487" y="32"/>
                      <a:pt x="473" y="17"/>
                    </a:cubicBezTo>
                    <a:cubicBezTo>
                      <a:pt x="465" y="10"/>
                      <a:pt x="455" y="2"/>
                      <a:pt x="433" y="0"/>
                    </a:cubicBezTo>
                    <a:cubicBezTo>
                      <a:pt x="409" y="0"/>
                      <a:pt x="385" y="3"/>
                      <a:pt x="360" y="10"/>
                    </a:cubicBezTo>
                    <a:cubicBezTo>
                      <a:pt x="318" y="21"/>
                      <a:pt x="266" y="47"/>
                      <a:pt x="216" y="73"/>
                    </a:cubicBezTo>
                    <a:cubicBezTo>
                      <a:pt x="184" y="90"/>
                      <a:pt x="184" y="90"/>
                      <a:pt x="184" y="90"/>
                    </a:cubicBezTo>
                    <a:cubicBezTo>
                      <a:pt x="160" y="103"/>
                      <a:pt x="137" y="116"/>
                      <a:pt x="116" y="123"/>
                    </a:cubicBezTo>
                    <a:cubicBezTo>
                      <a:pt x="98" y="130"/>
                      <a:pt x="73" y="140"/>
                      <a:pt x="55" y="147"/>
                    </a:cubicBezTo>
                    <a:cubicBezTo>
                      <a:pt x="31" y="157"/>
                      <a:pt x="0" y="173"/>
                      <a:pt x="8" y="208"/>
                    </a:cubicBezTo>
                    <a:cubicBezTo>
                      <a:pt x="9" y="217"/>
                      <a:pt x="12" y="225"/>
                      <a:pt x="15" y="232"/>
                    </a:cubicBezTo>
                    <a:cubicBezTo>
                      <a:pt x="15" y="234"/>
                      <a:pt x="21" y="248"/>
                      <a:pt x="36" y="254"/>
                    </a:cubicBezTo>
                    <a:cubicBezTo>
                      <a:pt x="59" y="262"/>
                      <a:pt x="101" y="258"/>
                      <a:pt x="118" y="255"/>
                    </a:cubicBezTo>
                    <a:cubicBezTo>
                      <a:pt x="141" y="252"/>
                      <a:pt x="171" y="252"/>
                      <a:pt x="206" y="251"/>
                    </a:cubicBezTo>
                    <a:cubicBezTo>
                      <a:pt x="275" y="250"/>
                      <a:pt x="360" y="248"/>
                      <a:pt x="421" y="228"/>
                    </a:cubicBezTo>
                    <a:cubicBezTo>
                      <a:pt x="422" y="228"/>
                      <a:pt x="422" y="228"/>
                      <a:pt x="422" y="228"/>
                    </a:cubicBezTo>
                    <a:cubicBezTo>
                      <a:pt x="450" y="219"/>
                      <a:pt x="471" y="205"/>
                      <a:pt x="483" y="187"/>
                    </a:cubicBezTo>
                    <a:cubicBezTo>
                      <a:pt x="497" y="166"/>
                      <a:pt x="506" y="138"/>
                      <a:pt x="506" y="112"/>
                    </a:cubicBezTo>
                    <a:cubicBezTo>
                      <a:pt x="506" y="98"/>
                      <a:pt x="504" y="84"/>
                      <a:pt x="501" y="7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" name="Freeform 488">
                <a:extLst>
                  <a:ext uri="{FF2B5EF4-FFF2-40B4-BE49-F238E27FC236}">
                    <a16:creationId xmlns:a16="http://schemas.microsoft.com/office/drawing/2014/main" id="{1AD4DD83-0B6E-7307-118A-A3C918C7C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1" y="1001"/>
                <a:ext cx="1955" cy="1315"/>
              </a:xfrm>
              <a:custGeom>
                <a:avLst/>
                <a:gdLst>
                  <a:gd name="T0" fmla="*/ 2938 w 782"/>
                  <a:gd name="T1" fmla="*/ 133679 h 493"/>
                  <a:gd name="T2" fmla="*/ 46220 w 782"/>
                  <a:gd name="T3" fmla="*/ 172161 h 493"/>
                  <a:gd name="T4" fmla="*/ 156250 w 782"/>
                  <a:gd name="T5" fmla="*/ 153372 h 493"/>
                  <a:gd name="T6" fmla="*/ 184583 w 782"/>
                  <a:gd name="T7" fmla="*/ 53347 h 493"/>
                  <a:gd name="T8" fmla="*/ 113283 w 782"/>
                  <a:gd name="T9" fmla="*/ 10779 h 493"/>
                  <a:gd name="T10" fmla="*/ 35938 w 782"/>
                  <a:gd name="T11" fmla="*/ 66972 h 493"/>
                  <a:gd name="T12" fmla="*/ 2938 w 782"/>
                  <a:gd name="T13" fmla="*/ 133679 h 49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82" h="493">
                    <a:moveTo>
                      <a:pt x="12" y="371"/>
                    </a:moveTo>
                    <a:cubicBezTo>
                      <a:pt x="24" y="426"/>
                      <a:pt x="73" y="493"/>
                      <a:pt x="189" y="478"/>
                    </a:cubicBezTo>
                    <a:cubicBezTo>
                      <a:pt x="288" y="465"/>
                      <a:pt x="503" y="486"/>
                      <a:pt x="640" y="426"/>
                    </a:cubicBezTo>
                    <a:cubicBezTo>
                      <a:pt x="779" y="365"/>
                      <a:pt x="782" y="228"/>
                      <a:pt x="756" y="148"/>
                    </a:cubicBezTo>
                    <a:cubicBezTo>
                      <a:pt x="708" y="2"/>
                      <a:pt x="575" y="0"/>
                      <a:pt x="464" y="30"/>
                    </a:cubicBezTo>
                    <a:cubicBezTo>
                      <a:pt x="353" y="60"/>
                      <a:pt x="241" y="151"/>
                      <a:pt x="147" y="186"/>
                    </a:cubicBezTo>
                    <a:cubicBezTo>
                      <a:pt x="7" y="237"/>
                      <a:pt x="0" y="315"/>
                      <a:pt x="12" y="37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" name="Freeform 489">
                <a:extLst>
                  <a:ext uri="{FF2B5EF4-FFF2-40B4-BE49-F238E27FC236}">
                    <a16:creationId xmlns:a16="http://schemas.microsoft.com/office/drawing/2014/main" id="{35614C43-6724-46AD-490C-0D2BC85EF0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6" y="1215"/>
                <a:ext cx="337" cy="842"/>
              </a:xfrm>
              <a:custGeom>
                <a:avLst/>
                <a:gdLst>
                  <a:gd name="T0" fmla="*/ 2599 w 135"/>
                  <a:gd name="T1" fmla="*/ 101933 h 316"/>
                  <a:gd name="T2" fmla="*/ 6985 w 135"/>
                  <a:gd name="T3" fmla="*/ 113108 h 316"/>
                  <a:gd name="T4" fmla="*/ 28578 w 135"/>
                  <a:gd name="T5" fmla="*/ 40427 h 316"/>
                  <a:gd name="T6" fmla="*/ 1433 w 135"/>
                  <a:gd name="T7" fmla="*/ 0 h 316"/>
                  <a:gd name="T8" fmla="*/ 0 w 135"/>
                  <a:gd name="T9" fmla="*/ 12502 h 316"/>
                  <a:gd name="T10" fmla="*/ 467 w 135"/>
                  <a:gd name="T11" fmla="*/ 12502 h 316"/>
                  <a:gd name="T12" fmla="*/ 20085 w 135"/>
                  <a:gd name="T13" fmla="*/ 43246 h 316"/>
                  <a:gd name="T14" fmla="*/ 2599 w 135"/>
                  <a:gd name="T15" fmla="*/ 101933 h 3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5" h="316">
                    <a:moveTo>
                      <a:pt x="11" y="285"/>
                    </a:moveTo>
                    <a:cubicBezTo>
                      <a:pt x="29" y="316"/>
                      <a:pt x="29" y="316"/>
                      <a:pt x="29" y="316"/>
                    </a:cubicBezTo>
                    <a:cubicBezTo>
                      <a:pt x="119" y="290"/>
                      <a:pt x="135" y="185"/>
                      <a:pt x="118" y="113"/>
                    </a:cubicBezTo>
                    <a:cubicBezTo>
                      <a:pt x="102" y="46"/>
                      <a:pt x="57" y="1"/>
                      <a:pt x="6" y="0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1" y="35"/>
                      <a:pt x="1" y="35"/>
                      <a:pt x="2" y="35"/>
                    </a:cubicBezTo>
                    <a:cubicBezTo>
                      <a:pt x="37" y="37"/>
                      <a:pt x="70" y="69"/>
                      <a:pt x="83" y="121"/>
                    </a:cubicBezTo>
                    <a:cubicBezTo>
                      <a:pt x="95" y="175"/>
                      <a:pt x="87" y="269"/>
                      <a:pt x="11" y="28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Freeform 490">
                <a:extLst>
                  <a:ext uri="{FF2B5EF4-FFF2-40B4-BE49-F238E27FC236}">
                    <a16:creationId xmlns:a16="http://schemas.microsoft.com/office/drawing/2014/main" id="{456D43AD-8339-627F-43DB-FE69B8DD9F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687"/>
                <a:ext cx="235" cy="488"/>
              </a:xfrm>
              <a:custGeom>
                <a:avLst/>
                <a:gdLst>
                  <a:gd name="T0" fmla="*/ 22270 w 94"/>
                  <a:gd name="T1" fmla="*/ 65387 h 183"/>
                  <a:gd name="T2" fmla="*/ 22970 w 94"/>
                  <a:gd name="T3" fmla="*/ 52429 h 183"/>
                  <a:gd name="T4" fmla="*/ 22270 w 94"/>
                  <a:gd name="T5" fmla="*/ 52429 h 183"/>
                  <a:gd name="T6" fmla="*/ 11250 w 94"/>
                  <a:gd name="T7" fmla="*/ 34952 h 183"/>
                  <a:gd name="T8" fmla="*/ 11250 w 94"/>
                  <a:gd name="T9" fmla="*/ 12288 h 183"/>
                  <a:gd name="T10" fmla="*/ 13488 w 94"/>
                  <a:gd name="T11" fmla="*/ 8648 h 183"/>
                  <a:gd name="T12" fmla="*/ 7158 w 94"/>
                  <a:gd name="T13" fmla="*/ 0 h 183"/>
                  <a:gd name="T14" fmla="*/ 2938 w 94"/>
                  <a:gd name="T15" fmla="*/ 38435 h 183"/>
                  <a:gd name="T16" fmla="*/ 22270 w 94"/>
                  <a:gd name="T17" fmla="*/ 65387 h 1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4" h="183">
                    <a:moveTo>
                      <a:pt x="91" y="182"/>
                    </a:moveTo>
                    <a:cubicBezTo>
                      <a:pt x="94" y="146"/>
                      <a:pt x="94" y="146"/>
                      <a:pt x="94" y="146"/>
                    </a:cubicBezTo>
                    <a:cubicBezTo>
                      <a:pt x="93" y="146"/>
                      <a:pt x="92" y="146"/>
                      <a:pt x="91" y="146"/>
                    </a:cubicBezTo>
                    <a:cubicBezTo>
                      <a:pt x="62" y="146"/>
                      <a:pt x="49" y="109"/>
                      <a:pt x="46" y="97"/>
                    </a:cubicBezTo>
                    <a:cubicBezTo>
                      <a:pt x="38" y="69"/>
                      <a:pt x="41" y="45"/>
                      <a:pt x="46" y="34"/>
                    </a:cubicBezTo>
                    <a:cubicBezTo>
                      <a:pt x="49" y="29"/>
                      <a:pt x="52" y="25"/>
                      <a:pt x="55" y="24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" y="18"/>
                      <a:pt x="0" y="67"/>
                      <a:pt x="12" y="107"/>
                    </a:cubicBezTo>
                    <a:cubicBezTo>
                      <a:pt x="25" y="154"/>
                      <a:pt x="55" y="183"/>
                      <a:pt x="91" y="18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Freeform 491">
                <a:extLst>
                  <a:ext uri="{FF2B5EF4-FFF2-40B4-BE49-F238E27FC236}">
                    <a16:creationId xmlns:a16="http://schemas.microsoft.com/office/drawing/2014/main" id="{D32E3DA5-891C-7359-C9DE-7A8120B06A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3" y="1209"/>
                <a:ext cx="1148" cy="544"/>
              </a:xfrm>
              <a:custGeom>
                <a:avLst/>
                <a:gdLst>
                  <a:gd name="T0" fmla="*/ 112349 w 459"/>
                  <a:gd name="T1" fmla="*/ 661 h 204"/>
                  <a:gd name="T2" fmla="*/ 110583 w 459"/>
                  <a:gd name="T3" fmla="*/ 397 h 204"/>
                  <a:gd name="T4" fmla="*/ 88864 w 459"/>
                  <a:gd name="T5" fmla="*/ 4301 h 204"/>
                  <a:gd name="T6" fmla="*/ 51175 w 459"/>
                  <a:gd name="T7" fmla="*/ 28728 h 204"/>
                  <a:gd name="T8" fmla="*/ 27392 w 459"/>
                  <a:gd name="T9" fmla="*/ 45717 h 204"/>
                  <a:gd name="T10" fmla="*/ 783 w 459"/>
                  <a:gd name="T11" fmla="*/ 63659 h 204"/>
                  <a:gd name="T12" fmla="*/ 0 w 459"/>
                  <a:gd name="T13" fmla="*/ 64320 h 204"/>
                  <a:gd name="T14" fmla="*/ 6380 w 459"/>
                  <a:gd name="T15" fmla="*/ 72968 h 204"/>
                  <a:gd name="T16" fmla="*/ 6380 w 459"/>
                  <a:gd name="T17" fmla="*/ 72968 h 204"/>
                  <a:gd name="T18" fmla="*/ 30321 w 459"/>
                  <a:gd name="T19" fmla="*/ 57856 h 204"/>
                  <a:gd name="T20" fmla="*/ 55292 w 459"/>
                  <a:gd name="T21" fmla="*/ 40299 h 204"/>
                  <a:gd name="T22" fmla="*/ 91022 w 459"/>
                  <a:gd name="T23" fmla="*/ 16589 h 204"/>
                  <a:gd name="T24" fmla="*/ 110396 w 459"/>
                  <a:gd name="T25" fmla="*/ 13347 h 204"/>
                  <a:gd name="T26" fmla="*/ 110896 w 459"/>
                  <a:gd name="T27" fmla="*/ 13347 h 204"/>
                  <a:gd name="T28" fmla="*/ 112349 w 459"/>
                  <a:gd name="T29" fmla="*/ 661 h 2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459" h="204">
                    <a:moveTo>
                      <a:pt x="459" y="2"/>
                    </a:moveTo>
                    <a:cubicBezTo>
                      <a:pt x="457" y="1"/>
                      <a:pt x="455" y="1"/>
                      <a:pt x="452" y="1"/>
                    </a:cubicBezTo>
                    <a:cubicBezTo>
                      <a:pt x="424" y="0"/>
                      <a:pt x="393" y="4"/>
                      <a:pt x="363" y="12"/>
                    </a:cubicBezTo>
                    <a:cubicBezTo>
                      <a:pt x="316" y="24"/>
                      <a:pt x="262" y="53"/>
                      <a:pt x="209" y="80"/>
                    </a:cubicBezTo>
                    <a:cubicBezTo>
                      <a:pt x="172" y="99"/>
                      <a:pt x="138" y="117"/>
                      <a:pt x="112" y="127"/>
                    </a:cubicBezTo>
                    <a:cubicBezTo>
                      <a:pt x="69" y="143"/>
                      <a:pt x="27" y="162"/>
                      <a:pt x="3" y="177"/>
                    </a:cubicBezTo>
                    <a:cubicBezTo>
                      <a:pt x="2" y="178"/>
                      <a:pt x="1" y="178"/>
                      <a:pt x="0" y="179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26" y="204"/>
                      <a:pt x="26" y="203"/>
                      <a:pt x="26" y="203"/>
                    </a:cubicBezTo>
                    <a:cubicBezTo>
                      <a:pt x="46" y="192"/>
                      <a:pt x="80" y="177"/>
                      <a:pt x="124" y="161"/>
                    </a:cubicBezTo>
                    <a:cubicBezTo>
                      <a:pt x="153" y="150"/>
                      <a:pt x="188" y="132"/>
                      <a:pt x="226" y="112"/>
                    </a:cubicBezTo>
                    <a:cubicBezTo>
                      <a:pt x="277" y="86"/>
                      <a:pt x="330" y="58"/>
                      <a:pt x="372" y="46"/>
                    </a:cubicBezTo>
                    <a:cubicBezTo>
                      <a:pt x="399" y="39"/>
                      <a:pt x="426" y="36"/>
                      <a:pt x="451" y="37"/>
                    </a:cubicBezTo>
                    <a:cubicBezTo>
                      <a:pt x="452" y="37"/>
                      <a:pt x="452" y="37"/>
                      <a:pt x="453" y="37"/>
                    </a:cubicBezTo>
                    <a:lnTo>
                      <a:pt x="459" y="2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Freeform 492">
                <a:extLst>
                  <a:ext uri="{FF2B5EF4-FFF2-40B4-BE49-F238E27FC236}">
                    <a16:creationId xmlns:a16="http://schemas.microsoft.com/office/drawing/2014/main" id="{5FA61B73-BD44-673E-A14F-C142F1AD0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8" y="1975"/>
                <a:ext cx="1050" cy="202"/>
              </a:xfrm>
              <a:custGeom>
                <a:avLst/>
                <a:gdLst>
                  <a:gd name="T0" fmla="*/ 98175 w 420"/>
                  <a:gd name="T1" fmla="*/ 0 h 76"/>
                  <a:gd name="T2" fmla="*/ 98175 w 420"/>
                  <a:gd name="T3" fmla="*/ 396 h 76"/>
                  <a:gd name="T4" fmla="*/ 40363 w 420"/>
                  <a:gd name="T5" fmla="*/ 10873 h 76"/>
                  <a:gd name="T6" fmla="*/ 19063 w 420"/>
                  <a:gd name="T7" fmla="*/ 12335 h 76"/>
                  <a:gd name="T8" fmla="*/ 1488 w 420"/>
                  <a:gd name="T9" fmla="*/ 13367 h 76"/>
                  <a:gd name="T10" fmla="*/ 783 w 420"/>
                  <a:gd name="T11" fmla="*/ 13367 h 76"/>
                  <a:gd name="T12" fmla="*/ 0 w 420"/>
                  <a:gd name="T13" fmla="*/ 26154 h 76"/>
                  <a:gd name="T14" fmla="*/ 520 w 420"/>
                  <a:gd name="T15" fmla="*/ 26154 h 76"/>
                  <a:gd name="T16" fmla="*/ 20050 w 420"/>
                  <a:gd name="T17" fmla="*/ 25051 h 76"/>
                  <a:gd name="T18" fmla="*/ 40363 w 420"/>
                  <a:gd name="T19" fmla="*/ 23602 h 76"/>
                  <a:gd name="T20" fmla="*/ 101563 w 420"/>
                  <a:gd name="T21" fmla="*/ 11926 h 76"/>
                  <a:gd name="T22" fmla="*/ 102550 w 420"/>
                  <a:gd name="T23" fmla="*/ 10873 h 76"/>
                  <a:gd name="T24" fmla="*/ 98175 w 420"/>
                  <a:gd name="T25" fmla="*/ 0 h 7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0" h="76">
                    <a:moveTo>
                      <a:pt x="402" y="0"/>
                    </a:moveTo>
                    <a:cubicBezTo>
                      <a:pt x="402" y="0"/>
                      <a:pt x="402" y="1"/>
                      <a:pt x="402" y="1"/>
                    </a:cubicBezTo>
                    <a:cubicBezTo>
                      <a:pt x="339" y="28"/>
                      <a:pt x="242" y="30"/>
                      <a:pt x="165" y="31"/>
                    </a:cubicBezTo>
                    <a:cubicBezTo>
                      <a:pt x="130" y="32"/>
                      <a:pt x="99" y="32"/>
                      <a:pt x="78" y="35"/>
                    </a:cubicBezTo>
                    <a:cubicBezTo>
                      <a:pt x="49" y="39"/>
                      <a:pt x="26" y="40"/>
                      <a:pt x="6" y="38"/>
                    </a:cubicBezTo>
                    <a:cubicBezTo>
                      <a:pt x="4" y="38"/>
                      <a:pt x="3" y="38"/>
                      <a:pt x="3" y="38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1" y="74"/>
                      <a:pt x="1" y="74"/>
                      <a:pt x="2" y="74"/>
                    </a:cubicBezTo>
                    <a:cubicBezTo>
                      <a:pt x="24" y="76"/>
                      <a:pt x="52" y="75"/>
                      <a:pt x="82" y="71"/>
                    </a:cubicBezTo>
                    <a:cubicBezTo>
                      <a:pt x="102" y="68"/>
                      <a:pt x="131" y="68"/>
                      <a:pt x="165" y="67"/>
                    </a:cubicBezTo>
                    <a:cubicBezTo>
                      <a:pt x="246" y="66"/>
                      <a:pt x="347" y="64"/>
                      <a:pt x="416" y="34"/>
                    </a:cubicBezTo>
                    <a:cubicBezTo>
                      <a:pt x="417" y="33"/>
                      <a:pt x="419" y="32"/>
                      <a:pt x="420" y="31"/>
                    </a:cubicBezTo>
                    <a:lnTo>
                      <a:pt x="402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03" name="Freeform 493">
                <a:extLst>
                  <a:ext uri="{FF2B5EF4-FFF2-40B4-BE49-F238E27FC236}">
                    <a16:creationId xmlns:a16="http://schemas.microsoft.com/office/drawing/2014/main" id="{8B2A05A9-1CFF-7025-C2D7-FD8F1D8FF09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26" y="1383"/>
                <a:ext cx="1087" cy="608"/>
              </a:xfrm>
              <a:custGeom>
                <a:avLst/>
                <a:gdLst>
                  <a:gd name="T0" fmla="*/ 80595 w 435"/>
                  <a:gd name="T1" fmla="*/ 19421 h 228"/>
                  <a:gd name="T2" fmla="*/ 66252 w 435"/>
                  <a:gd name="T3" fmla="*/ 25885 h 228"/>
                  <a:gd name="T4" fmla="*/ 59620 w 435"/>
                  <a:gd name="T5" fmla="*/ 43144 h 228"/>
                  <a:gd name="T6" fmla="*/ 52601 w 435"/>
                  <a:gd name="T7" fmla="*/ 34531 h 228"/>
                  <a:gd name="T8" fmla="*/ 31191 w 435"/>
                  <a:gd name="T9" fmla="*/ 44237 h 228"/>
                  <a:gd name="T10" fmla="*/ 24839 w 435"/>
                  <a:gd name="T11" fmla="*/ 51371 h 228"/>
                  <a:gd name="T12" fmla="*/ 16260 w 435"/>
                  <a:gd name="T13" fmla="*/ 65784 h 228"/>
                  <a:gd name="T14" fmla="*/ 8454 w 435"/>
                  <a:gd name="T15" fmla="*/ 72269 h 228"/>
                  <a:gd name="T16" fmla="*/ 21125 w 435"/>
                  <a:gd name="T17" fmla="*/ 69725 h 228"/>
                  <a:gd name="T18" fmla="*/ 40631 w 435"/>
                  <a:gd name="T19" fmla="*/ 70541 h 228"/>
                  <a:gd name="T20" fmla="*/ 77472 w 435"/>
                  <a:gd name="T21" fmla="*/ 67563 h 228"/>
                  <a:gd name="T22" fmla="*/ 96461 w 435"/>
                  <a:gd name="T23" fmla="*/ 19819 h 228"/>
                  <a:gd name="T24" fmla="*/ 62349 w 435"/>
                  <a:gd name="T25" fmla="*/ 31709 h 228"/>
                  <a:gd name="T26" fmla="*/ 48230 w 435"/>
                  <a:gd name="T27" fmla="*/ 39901 h 228"/>
                  <a:gd name="T28" fmla="*/ 21643 w 435"/>
                  <a:gd name="T29" fmla="*/ 47480 h 228"/>
                  <a:gd name="T30" fmla="*/ 21905 w 435"/>
                  <a:gd name="T31" fmla="*/ 60019 h 228"/>
                  <a:gd name="T32" fmla="*/ 9940 w 435"/>
                  <a:gd name="T33" fmla="*/ 69027 h 228"/>
                  <a:gd name="T34" fmla="*/ 18209 w 435"/>
                  <a:gd name="T35" fmla="*/ 66197 h 228"/>
                  <a:gd name="T36" fmla="*/ 31191 w 435"/>
                  <a:gd name="T37" fmla="*/ 61496 h 228"/>
                  <a:gd name="T38" fmla="*/ 34312 w 435"/>
                  <a:gd name="T39" fmla="*/ 59315 h 228"/>
                  <a:gd name="T40" fmla="*/ 39652 w 435"/>
                  <a:gd name="T41" fmla="*/ 43144 h 228"/>
                  <a:gd name="T42" fmla="*/ 40944 w 435"/>
                  <a:gd name="T43" fmla="*/ 48149 h 228"/>
                  <a:gd name="T44" fmla="*/ 45314 w 435"/>
                  <a:gd name="T45" fmla="*/ 43541 h 228"/>
                  <a:gd name="T46" fmla="*/ 50647 w 435"/>
                  <a:gd name="T47" fmla="*/ 43541 h 228"/>
                  <a:gd name="T48" fmla="*/ 28929 w 435"/>
                  <a:gd name="T49" fmla="*/ 66901 h 228"/>
                  <a:gd name="T50" fmla="*/ 38995 w 435"/>
                  <a:gd name="T51" fmla="*/ 60835 h 228"/>
                  <a:gd name="T52" fmla="*/ 40944 w 435"/>
                  <a:gd name="T53" fmla="*/ 58253 h 228"/>
                  <a:gd name="T54" fmla="*/ 42580 w 435"/>
                  <a:gd name="T55" fmla="*/ 65387 h 228"/>
                  <a:gd name="T56" fmla="*/ 54083 w 435"/>
                  <a:gd name="T57" fmla="*/ 44907 h 228"/>
                  <a:gd name="T58" fmla="*/ 38477 w 435"/>
                  <a:gd name="T59" fmla="*/ 68360 h 228"/>
                  <a:gd name="T60" fmla="*/ 49210 w 435"/>
                  <a:gd name="T61" fmla="*/ 66504 h 228"/>
                  <a:gd name="T62" fmla="*/ 55517 w 435"/>
                  <a:gd name="T63" fmla="*/ 51789 h 228"/>
                  <a:gd name="T64" fmla="*/ 54550 w 435"/>
                  <a:gd name="T65" fmla="*/ 62144 h 228"/>
                  <a:gd name="T66" fmla="*/ 63053 w 435"/>
                  <a:gd name="T67" fmla="*/ 37069 h 228"/>
                  <a:gd name="T68" fmla="*/ 59932 w 435"/>
                  <a:gd name="T69" fmla="*/ 62144 h 228"/>
                  <a:gd name="T70" fmla="*/ 43360 w 435"/>
                  <a:gd name="T71" fmla="*/ 74035 h 228"/>
                  <a:gd name="T72" fmla="*/ 63836 w 435"/>
                  <a:gd name="T73" fmla="*/ 62144 h 228"/>
                  <a:gd name="T74" fmla="*/ 77672 w 435"/>
                  <a:gd name="T75" fmla="*/ 36259 h 228"/>
                  <a:gd name="T76" fmla="*/ 79626 w 435"/>
                  <a:gd name="T77" fmla="*/ 33016 h 228"/>
                  <a:gd name="T78" fmla="*/ 90298 w 435"/>
                  <a:gd name="T79" fmla="*/ 26944 h 228"/>
                  <a:gd name="T80" fmla="*/ 87382 w 435"/>
                  <a:gd name="T81" fmla="*/ 12949 h 228"/>
                  <a:gd name="T82" fmla="*/ 91078 w 435"/>
                  <a:gd name="T83" fmla="*/ 9045 h 228"/>
                  <a:gd name="T84" fmla="*/ 97910 w 435"/>
                  <a:gd name="T85" fmla="*/ 27363 h 228"/>
                  <a:gd name="T86" fmla="*/ 81575 w 435"/>
                  <a:gd name="T87" fmla="*/ 34531 h 228"/>
                  <a:gd name="T88" fmla="*/ 71122 w 435"/>
                  <a:gd name="T89" fmla="*/ 48947 h 228"/>
                  <a:gd name="T90" fmla="*/ 73071 w 435"/>
                  <a:gd name="T91" fmla="*/ 47880 h 228"/>
                  <a:gd name="T92" fmla="*/ 81837 w 435"/>
                  <a:gd name="T93" fmla="*/ 50005 h 228"/>
                  <a:gd name="T94" fmla="*/ 85428 w 435"/>
                  <a:gd name="T95" fmla="*/ 51371 h 228"/>
                  <a:gd name="T96" fmla="*/ 86708 w 435"/>
                  <a:gd name="T97" fmla="*/ 41664 h 228"/>
                  <a:gd name="T98" fmla="*/ 91778 w 435"/>
                  <a:gd name="T99" fmla="*/ 29525 h 228"/>
                  <a:gd name="T100" fmla="*/ 95681 w 435"/>
                  <a:gd name="T101" fmla="*/ 30891 h 228"/>
                  <a:gd name="T102" fmla="*/ 92765 w 435"/>
                  <a:gd name="T103" fmla="*/ 45304 h 228"/>
                  <a:gd name="T104" fmla="*/ 99864 w 435"/>
                  <a:gd name="T105" fmla="*/ 36659 h 228"/>
                  <a:gd name="T106" fmla="*/ 87382 w 435"/>
                  <a:gd name="T107" fmla="*/ 53248 h 228"/>
                  <a:gd name="T108" fmla="*/ 83791 w 435"/>
                  <a:gd name="T109" fmla="*/ 53248 h 228"/>
                  <a:gd name="T110" fmla="*/ 87882 w 435"/>
                  <a:gd name="T111" fmla="*/ 55672 h 228"/>
                  <a:gd name="T112" fmla="*/ 96148 w 435"/>
                  <a:gd name="T113" fmla="*/ 49208 h 228"/>
                  <a:gd name="T114" fmla="*/ 98410 w 435"/>
                  <a:gd name="T115" fmla="*/ 47880 h 228"/>
                  <a:gd name="T116" fmla="*/ 82542 w 435"/>
                  <a:gd name="T117" fmla="*/ 60437 h 22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435" h="228">
                    <a:moveTo>
                      <a:pt x="364" y="3"/>
                    </a:moveTo>
                    <a:cubicBezTo>
                      <a:pt x="361" y="6"/>
                      <a:pt x="360" y="9"/>
                      <a:pt x="360" y="12"/>
                    </a:cubicBezTo>
                    <a:cubicBezTo>
                      <a:pt x="360" y="18"/>
                      <a:pt x="365" y="25"/>
                      <a:pt x="367" y="29"/>
                    </a:cubicBezTo>
                    <a:cubicBezTo>
                      <a:pt x="370" y="32"/>
                      <a:pt x="370" y="32"/>
                      <a:pt x="370" y="32"/>
                    </a:cubicBezTo>
                    <a:cubicBezTo>
                      <a:pt x="372" y="36"/>
                      <a:pt x="374" y="39"/>
                      <a:pt x="376" y="43"/>
                    </a:cubicBezTo>
                    <a:cubicBezTo>
                      <a:pt x="373" y="37"/>
                      <a:pt x="368" y="31"/>
                      <a:pt x="363" y="29"/>
                    </a:cubicBezTo>
                    <a:cubicBezTo>
                      <a:pt x="357" y="26"/>
                      <a:pt x="352" y="27"/>
                      <a:pt x="346" y="29"/>
                    </a:cubicBezTo>
                    <a:cubicBezTo>
                      <a:pt x="339" y="32"/>
                      <a:pt x="332" y="40"/>
                      <a:pt x="331" y="47"/>
                    </a:cubicBezTo>
                    <a:cubicBezTo>
                      <a:pt x="330" y="48"/>
                      <a:pt x="330" y="49"/>
                      <a:pt x="330" y="51"/>
                    </a:cubicBezTo>
                    <a:cubicBezTo>
                      <a:pt x="330" y="52"/>
                      <a:pt x="331" y="53"/>
                      <a:pt x="331" y="54"/>
                    </a:cubicBezTo>
                    <a:cubicBezTo>
                      <a:pt x="324" y="55"/>
                      <a:pt x="319" y="58"/>
                      <a:pt x="316" y="63"/>
                    </a:cubicBezTo>
                    <a:cubicBezTo>
                      <a:pt x="315" y="64"/>
                      <a:pt x="315" y="66"/>
                      <a:pt x="314" y="68"/>
                    </a:cubicBezTo>
                    <a:cubicBezTo>
                      <a:pt x="307" y="65"/>
                      <a:pt x="300" y="66"/>
                      <a:pt x="294" y="69"/>
                    </a:cubicBezTo>
                    <a:cubicBezTo>
                      <a:pt x="288" y="72"/>
                      <a:pt x="283" y="78"/>
                      <a:pt x="281" y="88"/>
                    </a:cubicBezTo>
                    <a:cubicBezTo>
                      <a:pt x="280" y="91"/>
                      <a:pt x="279" y="94"/>
                      <a:pt x="279" y="97"/>
                    </a:cubicBezTo>
                    <a:cubicBezTo>
                      <a:pt x="276" y="98"/>
                      <a:pt x="274" y="98"/>
                      <a:pt x="272" y="100"/>
                    </a:cubicBezTo>
                    <a:cubicBezTo>
                      <a:pt x="271" y="101"/>
                      <a:pt x="269" y="102"/>
                      <a:pt x="268" y="104"/>
                    </a:cubicBezTo>
                    <a:cubicBezTo>
                      <a:pt x="268" y="102"/>
                      <a:pt x="267" y="100"/>
                      <a:pt x="266" y="99"/>
                    </a:cubicBezTo>
                    <a:cubicBezTo>
                      <a:pt x="265" y="97"/>
                      <a:pt x="263" y="95"/>
                      <a:pt x="261" y="93"/>
                    </a:cubicBezTo>
                    <a:cubicBezTo>
                      <a:pt x="266" y="87"/>
                      <a:pt x="272" y="80"/>
                      <a:pt x="272" y="72"/>
                    </a:cubicBezTo>
                    <a:cubicBezTo>
                      <a:pt x="272" y="68"/>
                      <a:pt x="270" y="63"/>
                      <a:pt x="265" y="57"/>
                    </a:cubicBezTo>
                    <a:cubicBezTo>
                      <a:pt x="256" y="48"/>
                      <a:pt x="244" y="46"/>
                      <a:pt x="231" y="51"/>
                    </a:cubicBezTo>
                    <a:cubicBezTo>
                      <a:pt x="226" y="54"/>
                      <a:pt x="219" y="59"/>
                      <a:pt x="218" y="67"/>
                    </a:cubicBezTo>
                    <a:cubicBezTo>
                      <a:pt x="218" y="67"/>
                      <a:pt x="218" y="68"/>
                      <a:pt x="218" y="68"/>
                    </a:cubicBezTo>
                    <a:cubicBezTo>
                      <a:pt x="218" y="71"/>
                      <a:pt x="219" y="76"/>
                      <a:pt x="224" y="80"/>
                    </a:cubicBezTo>
                    <a:cubicBezTo>
                      <a:pt x="224" y="80"/>
                      <a:pt x="225" y="80"/>
                      <a:pt x="225" y="80"/>
                    </a:cubicBezTo>
                    <a:cubicBezTo>
                      <a:pt x="234" y="85"/>
                      <a:pt x="234" y="85"/>
                      <a:pt x="234" y="85"/>
                    </a:cubicBezTo>
                    <a:cubicBezTo>
                      <a:pt x="240" y="88"/>
                      <a:pt x="246" y="90"/>
                      <a:pt x="251" y="94"/>
                    </a:cubicBezTo>
                    <a:cubicBezTo>
                      <a:pt x="247" y="100"/>
                      <a:pt x="243" y="105"/>
                      <a:pt x="243" y="112"/>
                    </a:cubicBezTo>
                    <a:cubicBezTo>
                      <a:pt x="243" y="115"/>
                      <a:pt x="244" y="117"/>
                      <a:pt x="245" y="120"/>
                    </a:cubicBezTo>
                    <a:cubicBezTo>
                      <a:pt x="247" y="126"/>
                      <a:pt x="251" y="129"/>
                      <a:pt x="255" y="131"/>
                    </a:cubicBezTo>
                    <a:cubicBezTo>
                      <a:pt x="256" y="132"/>
                      <a:pt x="258" y="134"/>
                      <a:pt x="258" y="135"/>
                    </a:cubicBezTo>
                    <a:cubicBezTo>
                      <a:pt x="258" y="135"/>
                      <a:pt x="258" y="135"/>
                      <a:pt x="258" y="136"/>
                    </a:cubicBezTo>
                    <a:cubicBezTo>
                      <a:pt x="258" y="136"/>
                      <a:pt x="258" y="137"/>
                      <a:pt x="256" y="139"/>
                    </a:cubicBezTo>
                    <a:cubicBezTo>
                      <a:pt x="254" y="142"/>
                      <a:pt x="252" y="144"/>
                      <a:pt x="249" y="144"/>
                    </a:cubicBezTo>
                    <a:cubicBezTo>
                      <a:pt x="249" y="144"/>
                      <a:pt x="249" y="143"/>
                      <a:pt x="248" y="142"/>
                    </a:cubicBezTo>
                    <a:cubicBezTo>
                      <a:pt x="245" y="133"/>
                      <a:pt x="242" y="125"/>
                      <a:pt x="239" y="118"/>
                    </a:cubicBezTo>
                    <a:cubicBezTo>
                      <a:pt x="238" y="112"/>
                      <a:pt x="236" y="109"/>
                      <a:pt x="233" y="107"/>
                    </a:cubicBezTo>
                    <a:cubicBezTo>
                      <a:pt x="233" y="107"/>
                      <a:pt x="233" y="107"/>
                      <a:pt x="233" y="107"/>
                    </a:cubicBezTo>
                    <a:cubicBezTo>
                      <a:pt x="228" y="100"/>
                      <a:pt x="223" y="96"/>
                      <a:pt x="216" y="96"/>
                    </a:cubicBezTo>
                    <a:cubicBezTo>
                      <a:pt x="209" y="96"/>
                      <a:pt x="205" y="99"/>
                      <a:pt x="202" y="104"/>
                    </a:cubicBezTo>
                    <a:cubicBezTo>
                      <a:pt x="200" y="103"/>
                      <a:pt x="197" y="102"/>
                      <a:pt x="194" y="102"/>
                    </a:cubicBezTo>
                    <a:cubicBezTo>
                      <a:pt x="188" y="102"/>
                      <a:pt x="183" y="104"/>
                      <a:pt x="181" y="109"/>
                    </a:cubicBezTo>
                    <a:cubicBezTo>
                      <a:pt x="180" y="109"/>
                      <a:pt x="180" y="110"/>
                      <a:pt x="179" y="111"/>
                    </a:cubicBezTo>
                    <a:cubicBezTo>
                      <a:pt x="176" y="111"/>
                      <a:pt x="172" y="112"/>
                      <a:pt x="169" y="113"/>
                    </a:cubicBezTo>
                    <a:cubicBezTo>
                      <a:pt x="169" y="114"/>
                      <a:pt x="168" y="114"/>
                      <a:pt x="168" y="114"/>
                    </a:cubicBezTo>
                    <a:cubicBezTo>
                      <a:pt x="161" y="109"/>
                      <a:pt x="153" y="108"/>
                      <a:pt x="146" y="112"/>
                    </a:cubicBezTo>
                    <a:cubicBezTo>
                      <a:pt x="144" y="108"/>
                      <a:pt x="142" y="106"/>
                      <a:pt x="139" y="105"/>
                    </a:cubicBezTo>
                    <a:cubicBezTo>
                      <a:pt x="134" y="105"/>
                      <a:pt x="131" y="111"/>
                      <a:pt x="130" y="113"/>
                    </a:cubicBezTo>
                    <a:cubicBezTo>
                      <a:pt x="129" y="116"/>
                      <a:pt x="128" y="120"/>
                      <a:pt x="128" y="123"/>
                    </a:cubicBezTo>
                    <a:cubicBezTo>
                      <a:pt x="128" y="126"/>
                      <a:pt x="129" y="129"/>
                      <a:pt x="129" y="131"/>
                    </a:cubicBezTo>
                    <a:cubicBezTo>
                      <a:pt x="128" y="133"/>
                      <a:pt x="128" y="135"/>
                      <a:pt x="127" y="137"/>
                    </a:cubicBezTo>
                    <a:cubicBezTo>
                      <a:pt x="127" y="136"/>
                      <a:pt x="126" y="135"/>
                      <a:pt x="125" y="134"/>
                    </a:cubicBezTo>
                    <a:cubicBezTo>
                      <a:pt x="123" y="132"/>
                      <a:pt x="121" y="131"/>
                      <a:pt x="117" y="131"/>
                    </a:cubicBezTo>
                    <a:cubicBezTo>
                      <a:pt x="113" y="131"/>
                      <a:pt x="109" y="132"/>
                      <a:pt x="105" y="133"/>
                    </a:cubicBezTo>
                    <a:cubicBezTo>
                      <a:pt x="100" y="127"/>
                      <a:pt x="95" y="122"/>
                      <a:pt x="91" y="122"/>
                    </a:cubicBezTo>
                    <a:cubicBezTo>
                      <a:pt x="88" y="122"/>
                      <a:pt x="84" y="122"/>
                      <a:pt x="81" y="129"/>
                    </a:cubicBezTo>
                    <a:cubicBezTo>
                      <a:pt x="79" y="136"/>
                      <a:pt x="77" y="142"/>
                      <a:pt x="81" y="146"/>
                    </a:cubicBezTo>
                    <a:cubicBezTo>
                      <a:pt x="85" y="150"/>
                      <a:pt x="91" y="147"/>
                      <a:pt x="99" y="144"/>
                    </a:cubicBezTo>
                    <a:cubicBezTo>
                      <a:pt x="100" y="143"/>
                      <a:pt x="101" y="143"/>
                      <a:pt x="102" y="143"/>
                    </a:cubicBezTo>
                    <a:cubicBezTo>
                      <a:pt x="106" y="149"/>
                      <a:pt x="110" y="156"/>
                      <a:pt x="111" y="159"/>
                    </a:cubicBezTo>
                    <a:cubicBezTo>
                      <a:pt x="112" y="163"/>
                      <a:pt x="112" y="168"/>
                      <a:pt x="112" y="174"/>
                    </a:cubicBezTo>
                    <a:cubicBezTo>
                      <a:pt x="112" y="186"/>
                      <a:pt x="110" y="199"/>
                      <a:pt x="103" y="201"/>
                    </a:cubicBezTo>
                    <a:cubicBezTo>
                      <a:pt x="101" y="197"/>
                      <a:pt x="99" y="193"/>
                      <a:pt x="98" y="189"/>
                    </a:cubicBezTo>
                    <a:cubicBezTo>
                      <a:pt x="97" y="187"/>
                      <a:pt x="97" y="186"/>
                      <a:pt x="96" y="184"/>
                    </a:cubicBezTo>
                    <a:cubicBezTo>
                      <a:pt x="96" y="183"/>
                      <a:pt x="96" y="182"/>
                      <a:pt x="96" y="182"/>
                    </a:cubicBezTo>
                    <a:cubicBezTo>
                      <a:pt x="97" y="176"/>
                      <a:pt x="98" y="172"/>
                      <a:pt x="98" y="167"/>
                    </a:cubicBezTo>
                    <a:cubicBezTo>
                      <a:pt x="98" y="162"/>
                      <a:pt x="97" y="157"/>
                      <a:pt x="93" y="154"/>
                    </a:cubicBezTo>
                    <a:cubicBezTo>
                      <a:pt x="91" y="151"/>
                      <a:pt x="87" y="150"/>
                      <a:pt x="82" y="150"/>
                    </a:cubicBezTo>
                    <a:cubicBezTo>
                      <a:pt x="72" y="152"/>
                      <a:pt x="69" y="167"/>
                      <a:pt x="67" y="183"/>
                    </a:cubicBezTo>
                    <a:cubicBezTo>
                      <a:pt x="66" y="190"/>
                      <a:pt x="65" y="198"/>
                      <a:pt x="63" y="204"/>
                    </a:cubicBezTo>
                    <a:cubicBezTo>
                      <a:pt x="63" y="204"/>
                      <a:pt x="63" y="204"/>
                      <a:pt x="63" y="204"/>
                    </a:cubicBezTo>
                    <a:cubicBezTo>
                      <a:pt x="62" y="194"/>
                      <a:pt x="61" y="182"/>
                      <a:pt x="49" y="180"/>
                    </a:cubicBezTo>
                    <a:cubicBezTo>
                      <a:pt x="45" y="180"/>
                      <a:pt x="42" y="181"/>
                      <a:pt x="40" y="183"/>
                    </a:cubicBezTo>
                    <a:cubicBezTo>
                      <a:pt x="38" y="174"/>
                      <a:pt x="35" y="166"/>
                      <a:pt x="27" y="165"/>
                    </a:cubicBezTo>
                    <a:cubicBezTo>
                      <a:pt x="10" y="164"/>
                      <a:pt x="4" y="182"/>
                      <a:pt x="3" y="193"/>
                    </a:cubicBezTo>
                    <a:cubicBezTo>
                      <a:pt x="1" y="207"/>
                      <a:pt x="0" y="218"/>
                      <a:pt x="6" y="224"/>
                    </a:cubicBezTo>
                    <a:cubicBezTo>
                      <a:pt x="8" y="226"/>
                      <a:pt x="11" y="228"/>
                      <a:pt x="15" y="228"/>
                    </a:cubicBezTo>
                    <a:cubicBezTo>
                      <a:pt x="23" y="228"/>
                      <a:pt x="27" y="219"/>
                      <a:pt x="31" y="209"/>
                    </a:cubicBezTo>
                    <a:cubicBezTo>
                      <a:pt x="32" y="206"/>
                      <a:pt x="33" y="204"/>
                      <a:pt x="35" y="201"/>
                    </a:cubicBezTo>
                    <a:cubicBezTo>
                      <a:pt x="36" y="208"/>
                      <a:pt x="38" y="214"/>
                      <a:pt x="42" y="216"/>
                    </a:cubicBezTo>
                    <a:cubicBezTo>
                      <a:pt x="48" y="220"/>
                      <a:pt x="54" y="222"/>
                      <a:pt x="58" y="220"/>
                    </a:cubicBezTo>
                    <a:cubicBezTo>
                      <a:pt x="59" y="222"/>
                      <a:pt x="60" y="223"/>
                      <a:pt x="61" y="224"/>
                    </a:cubicBezTo>
                    <a:cubicBezTo>
                      <a:pt x="64" y="226"/>
                      <a:pt x="67" y="227"/>
                      <a:pt x="72" y="226"/>
                    </a:cubicBezTo>
                    <a:cubicBezTo>
                      <a:pt x="83" y="225"/>
                      <a:pt x="85" y="216"/>
                      <a:pt x="85" y="207"/>
                    </a:cubicBezTo>
                    <a:cubicBezTo>
                      <a:pt x="85" y="202"/>
                      <a:pt x="84" y="198"/>
                      <a:pt x="84" y="194"/>
                    </a:cubicBezTo>
                    <a:cubicBezTo>
                      <a:pt x="84" y="191"/>
                      <a:pt x="83" y="186"/>
                      <a:pt x="83" y="183"/>
                    </a:cubicBezTo>
                    <a:cubicBezTo>
                      <a:pt x="83" y="181"/>
                      <a:pt x="83" y="179"/>
                      <a:pt x="84" y="178"/>
                    </a:cubicBezTo>
                    <a:cubicBezTo>
                      <a:pt x="85" y="179"/>
                      <a:pt x="86" y="182"/>
                      <a:pt x="88" y="185"/>
                    </a:cubicBezTo>
                    <a:cubicBezTo>
                      <a:pt x="87" y="188"/>
                      <a:pt x="87" y="192"/>
                      <a:pt x="87" y="194"/>
                    </a:cubicBezTo>
                    <a:cubicBezTo>
                      <a:pt x="87" y="200"/>
                      <a:pt x="88" y="205"/>
                      <a:pt x="91" y="207"/>
                    </a:cubicBezTo>
                    <a:cubicBezTo>
                      <a:pt x="93" y="209"/>
                      <a:pt x="96" y="210"/>
                      <a:pt x="98" y="210"/>
                    </a:cubicBezTo>
                    <a:cubicBezTo>
                      <a:pt x="103" y="217"/>
                      <a:pt x="108" y="221"/>
                      <a:pt x="116" y="220"/>
                    </a:cubicBezTo>
                    <a:cubicBezTo>
                      <a:pt x="122" y="218"/>
                      <a:pt x="126" y="215"/>
                      <a:pt x="128" y="211"/>
                    </a:cubicBezTo>
                    <a:cubicBezTo>
                      <a:pt x="130" y="212"/>
                      <a:pt x="132" y="212"/>
                      <a:pt x="133" y="212"/>
                    </a:cubicBezTo>
                    <a:cubicBezTo>
                      <a:pt x="141" y="211"/>
                      <a:pt x="146" y="200"/>
                      <a:pt x="148" y="192"/>
                    </a:cubicBezTo>
                    <a:cubicBezTo>
                      <a:pt x="150" y="194"/>
                      <a:pt x="151" y="196"/>
                      <a:pt x="153" y="197"/>
                    </a:cubicBezTo>
                    <a:cubicBezTo>
                      <a:pt x="157" y="199"/>
                      <a:pt x="161" y="198"/>
                      <a:pt x="165" y="194"/>
                    </a:cubicBezTo>
                    <a:cubicBezTo>
                      <a:pt x="166" y="194"/>
                      <a:pt x="166" y="195"/>
                      <a:pt x="167" y="195"/>
                    </a:cubicBezTo>
                    <a:cubicBezTo>
                      <a:pt x="167" y="195"/>
                      <a:pt x="167" y="196"/>
                      <a:pt x="167" y="196"/>
                    </a:cubicBezTo>
                    <a:cubicBezTo>
                      <a:pt x="167" y="203"/>
                      <a:pt x="169" y="209"/>
                      <a:pt x="174" y="212"/>
                    </a:cubicBezTo>
                    <a:cubicBezTo>
                      <a:pt x="176" y="214"/>
                      <a:pt x="181" y="216"/>
                      <a:pt x="187" y="213"/>
                    </a:cubicBezTo>
                    <a:cubicBezTo>
                      <a:pt x="192" y="211"/>
                      <a:pt x="195" y="208"/>
                      <a:pt x="197" y="204"/>
                    </a:cubicBezTo>
                    <a:cubicBezTo>
                      <a:pt x="198" y="204"/>
                      <a:pt x="198" y="204"/>
                      <a:pt x="199" y="204"/>
                    </a:cubicBezTo>
                    <a:cubicBezTo>
                      <a:pt x="206" y="204"/>
                      <a:pt x="212" y="201"/>
                      <a:pt x="217" y="196"/>
                    </a:cubicBezTo>
                    <a:cubicBezTo>
                      <a:pt x="223" y="199"/>
                      <a:pt x="230" y="200"/>
                      <a:pt x="238" y="198"/>
                    </a:cubicBezTo>
                    <a:cubicBezTo>
                      <a:pt x="249" y="196"/>
                      <a:pt x="255" y="190"/>
                      <a:pt x="259" y="183"/>
                    </a:cubicBezTo>
                    <a:cubicBezTo>
                      <a:pt x="264" y="190"/>
                      <a:pt x="270" y="194"/>
                      <a:pt x="278" y="194"/>
                    </a:cubicBezTo>
                    <a:cubicBezTo>
                      <a:pt x="290" y="193"/>
                      <a:pt x="297" y="187"/>
                      <a:pt x="301" y="180"/>
                    </a:cubicBezTo>
                    <a:cubicBezTo>
                      <a:pt x="305" y="185"/>
                      <a:pt x="310" y="188"/>
                      <a:pt x="318" y="188"/>
                    </a:cubicBezTo>
                    <a:cubicBezTo>
                      <a:pt x="325" y="188"/>
                      <a:pt x="330" y="186"/>
                      <a:pt x="333" y="184"/>
                    </a:cubicBezTo>
                    <a:cubicBezTo>
                      <a:pt x="333" y="184"/>
                      <a:pt x="334" y="184"/>
                      <a:pt x="335" y="184"/>
                    </a:cubicBezTo>
                    <a:cubicBezTo>
                      <a:pt x="344" y="183"/>
                      <a:pt x="354" y="175"/>
                      <a:pt x="361" y="168"/>
                    </a:cubicBezTo>
                    <a:cubicBezTo>
                      <a:pt x="365" y="171"/>
                      <a:pt x="369" y="173"/>
                      <a:pt x="373" y="173"/>
                    </a:cubicBezTo>
                    <a:cubicBezTo>
                      <a:pt x="379" y="173"/>
                      <a:pt x="384" y="171"/>
                      <a:pt x="388" y="167"/>
                    </a:cubicBezTo>
                    <a:cubicBezTo>
                      <a:pt x="403" y="167"/>
                      <a:pt x="415" y="164"/>
                      <a:pt x="423" y="154"/>
                    </a:cubicBezTo>
                    <a:cubicBezTo>
                      <a:pt x="431" y="143"/>
                      <a:pt x="435" y="130"/>
                      <a:pt x="435" y="118"/>
                    </a:cubicBezTo>
                    <a:cubicBezTo>
                      <a:pt x="435" y="107"/>
                      <a:pt x="432" y="96"/>
                      <a:pt x="426" y="88"/>
                    </a:cubicBezTo>
                    <a:cubicBezTo>
                      <a:pt x="422" y="82"/>
                      <a:pt x="417" y="79"/>
                      <a:pt x="411" y="77"/>
                    </a:cubicBezTo>
                    <a:cubicBezTo>
                      <a:pt x="407" y="69"/>
                      <a:pt x="402" y="62"/>
                      <a:pt x="396" y="55"/>
                    </a:cubicBezTo>
                    <a:cubicBezTo>
                      <a:pt x="400" y="49"/>
                      <a:pt x="403" y="43"/>
                      <a:pt x="403" y="36"/>
                    </a:cubicBezTo>
                    <a:cubicBezTo>
                      <a:pt x="403" y="32"/>
                      <a:pt x="402" y="28"/>
                      <a:pt x="399" y="23"/>
                    </a:cubicBezTo>
                    <a:cubicBezTo>
                      <a:pt x="397" y="17"/>
                      <a:pt x="385" y="4"/>
                      <a:pt x="375" y="2"/>
                    </a:cubicBezTo>
                    <a:cubicBezTo>
                      <a:pt x="370" y="0"/>
                      <a:pt x="366" y="2"/>
                      <a:pt x="364" y="3"/>
                    </a:cubicBezTo>
                    <a:close/>
                    <a:moveTo>
                      <a:pt x="226" y="68"/>
                    </a:moveTo>
                    <a:cubicBezTo>
                      <a:pt x="226" y="68"/>
                      <a:pt x="226" y="68"/>
                      <a:pt x="226" y="68"/>
                    </a:cubicBezTo>
                    <a:cubicBezTo>
                      <a:pt x="226" y="64"/>
                      <a:pt x="231" y="60"/>
                      <a:pt x="235" y="59"/>
                    </a:cubicBezTo>
                    <a:cubicBezTo>
                      <a:pt x="244" y="54"/>
                      <a:pt x="253" y="56"/>
                      <a:pt x="260" y="63"/>
                    </a:cubicBezTo>
                    <a:cubicBezTo>
                      <a:pt x="263" y="66"/>
                      <a:pt x="264" y="69"/>
                      <a:pt x="264" y="72"/>
                    </a:cubicBezTo>
                    <a:cubicBezTo>
                      <a:pt x="264" y="77"/>
                      <a:pt x="261" y="82"/>
                      <a:pt x="256" y="88"/>
                    </a:cubicBezTo>
                    <a:cubicBezTo>
                      <a:pt x="250" y="84"/>
                      <a:pt x="244" y="81"/>
                      <a:pt x="238" y="78"/>
                    </a:cubicBezTo>
                    <a:cubicBezTo>
                      <a:pt x="238" y="78"/>
                      <a:pt x="230" y="74"/>
                      <a:pt x="229" y="74"/>
                    </a:cubicBezTo>
                    <a:cubicBezTo>
                      <a:pt x="227" y="72"/>
                      <a:pt x="226" y="70"/>
                      <a:pt x="226" y="68"/>
                    </a:cubicBezTo>
                    <a:close/>
                    <a:moveTo>
                      <a:pt x="138" y="116"/>
                    </a:moveTo>
                    <a:cubicBezTo>
                      <a:pt x="138" y="115"/>
                      <a:pt x="138" y="115"/>
                      <a:pt x="138" y="114"/>
                    </a:cubicBezTo>
                    <a:cubicBezTo>
                      <a:pt x="139" y="115"/>
                      <a:pt x="139" y="115"/>
                      <a:pt x="139" y="116"/>
                    </a:cubicBezTo>
                    <a:cubicBezTo>
                      <a:pt x="139" y="117"/>
                      <a:pt x="138" y="117"/>
                      <a:pt x="137" y="118"/>
                    </a:cubicBezTo>
                    <a:cubicBezTo>
                      <a:pt x="137" y="117"/>
                      <a:pt x="137" y="117"/>
                      <a:pt x="138" y="116"/>
                    </a:cubicBezTo>
                    <a:close/>
                    <a:moveTo>
                      <a:pt x="194" y="110"/>
                    </a:moveTo>
                    <a:cubicBezTo>
                      <a:pt x="197" y="110"/>
                      <a:pt x="198" y="111"/>
                      <a:pt x="198" y="111"/>
                    </a:cubicBezTo>
                    <a:cubicBezTo>
                      <a:pt x="198" y="111"/>
                      <a:pt x="199" y="112"/>
                      <a:pt x="199" y="113"/>
                    </a:cubicBezTo>
                    <a:cubicBezTo>
                      <a:pt x="199" y="114"/>
                      <a:pt x="198" y="115"/>
                      <a:pt x="198" y="117"/>
                    </a:cubicBezTo>
                    <a:cubicBezTo>
                      <a:pt x="194" y="115"/>
                      <a:pt x="191" y="114"/>
                      <a:pt x="187" y="113"/>
                    </a:cubicBezTo>
                    <a:cubicBezTo>
                      <a:pt x="188" y="112"/>
                      <a:pt x="190" y="110"/>
                      <a:pt x="194" y="110"/>
                    </a:cubicBezTo>
                    <a:close/>
                    <a:moveTo>
                      <a:pt x="89" y="132"/>
                    </a:moveTo>
                    <a:cubicBezTo>
                      <a:pt x="89" y="130"/>
                      <a:pt x="90" y="130"/>
                      <a:pt x="90" y="130"/>
                    </a:cubicBezTo>
                    <a:cubicBezTo>
                      <a:pt x="91" y="130"/>
                      <a:pt x="94" y="132"/>
                      <a:pt x="97" y="136"/>
                    </a:cubicBezTo>
                    <a:cubicBezTo>
                      <a:pt x="97" y="136"/>
                      <a:pt x="97" y="136"/>
                      <a:pt x="96" y="136"/>
                    </a:cubicBezTo>
                    <a:cubicBezTo>
                      <a:pt x="93" y="138"/>
                      <a:pt x="89" y="139"/>
                      <a:pt x="87" y="140"/>
                    </a:cubicBezTo>
                    <a:cubicBezTo>
                      <a:pt x="87" y="139"/>
                      <a:pt x="87" y="136"/>
                      <a:pt x="89" y="132"/>
                    </a:cubicBezTo>
                    <a:close/>
                    <a:moveTo>
                      <a:pt x="12" y="218"/>
                    </a:moveTo>
                    <a:cubicBezTo>
                      <a:pt x="8" y="214"/>
                      <a:pt x="10" y="199"/>
                      <a:pt x="10" y="194"/>
                    </a:cubicBezTo>
                    <a:cubicBezTo>
                      <a:pt x="11" y="186"/>
                      <a:pt x="16" y="173"/>
                      <a:pt x="26" y="173"/>
                    </a:cubicBezTo>
                    <a:cubicBezTo>
                      <a:pt x="30" y="173"/>
                      <a:pt x="31" y="182"/>
                      <a:pt x="33" y="189"/>
                    </a:cubicBezTo>
                    <a:cubicBezTo>
                      <a:pt x="29" y="194"/>
                      <a:pt x="26" y="200"/>
                      <a:pt x="24" y="205"/>
                    </a:cubicBezTo>
                    <a:cubicBezTo>
                      <a:pt x="22" y="211"/>
                      <a:pt x="18" y="220"/>
                      <a:pt x="15" y="220"/>
                    </a:cubicBezTo>
                    <a:cubicBezTo>
                      <a:pt x="13" y="220"/>
                      <a:pt x="12" y="219"/>
                      <a:pt x="12" y="218"/>
                    </a:cubicBezTo>
                    <a:close/>
                    <a:moveTo>
                      <a:pt x="83" y="158"/>
                    </a:moveTo>
                    <a:cubicBezTo>
                      <a:pt x="86" y="158"/>
                      <a:pt x="87" y="159"/>
                      <a:pt x="88" y="159"/>
                    </a:cubicBezTo>
                    <a:cubicBezTo>
                      <a:pt x="89" y="161"/>
                      <a:pt x="90" y="164"/>
                      <a:pt x="90" y="167"/>
                    </a:cubicBezTo>
                    <a:cubicBezTo>
                      <a:pt x="90" y="169"/>
                      <a:pt x="89" y="170"/>
                      <a:pt x="89" y="172"/>
                    </a:cubicBezTo>
                    <a:cubicBezTo>
                      <a:pt x="88" y="172"/>
                      <a:pt x="88" y="171"/>
                      <a:pt x="87" y="170"/>
                    </a:cubicBezTo>
                    <a:cubicBezTo>
                      <a:pt x="85" y="170"/>
                      <a:pt x="83" y="170"/>
                      <a:pt x="81" y="171"/>
                    </a:cubicBezTo>
                    <a:cubicBezTo>
                      <a:pt x="78" y="172"/>
                      <a:pt x="77" y="175"/>
                      <a:pt x="76" y="177"/>
                    </a:cubicBezTo>
                    <a:cubicBezTo>
                      <a:pt x="77" y="168"/>
                      <a:pt x="80" y="159"/>
                      <a:pt x="83" y="158"/>
                    </a:cubicBezTo>
                    <a:close/>
                    <a:moveTo>
                      <a:pt x="48" y="188"/>
                    </a:moveTo>
                    <a:cubicBezTo>
                      <a:pt x="53" y="189"/>
                      <a:pt x="54" y="193"/>
                      <a:pt x="55" y="204"/>
                    </a:cubicBezTo>
                    <a:cubicBezTo>
                      <a:pt x="55" y="207"/>
                      <a:pt x="55" y="210"/>
                      <a:pt x="56" y="213"/>
                    </a:cubicBezTo>
                    <a:cubicBezTo>
                      <a:pt x="53" y="213"/>
                      <a:pt x="49" y="212"/>
                      <a:pt x="47" y="210"/>
                    </a:cubicBezTo>
                    <a:cubicBezTo>
                      <a:pt x="43" y="208"/>
                      <a:pt x="42" y="199"/>
                      <a:pt x="41" y="192"/>
                    </a:cubicBezTo>
                    <a:cubicBezTo>
                      <a:pt x="43" y="189"/>
                      <a:pt x="45" y="188"/>
                      <a:pt x="48" y="188"/>
                    </a:cubicBezTo>
                    <a:close/>
                    <a:moveTo>
                      <a:pt x="75" y="184"/>
                    </a:moveTo>
                    <a:cubicBezTo>
                      <a:pt x="75" y="183"/>
                      <a:pt x="75" y="182"/>
                      <a:pt x="75" y="181"/>
                    </a:cubicBezTo>
                    <a:cubicBezTo>
                      <a:pt x="75" y="182"/>
                      <a:pt x="75" y="183"/>
                      <a:pt x="75" y="183"/>
                    </a:cubicBezTo>
                    <a:cubicBezTo>
                      <a:pt x="75" y="187"/>
                      <a:pt x="76" y="191"/>
                      <a:pt x="76" y="195"/>
                    </a:cubicBezTo>
                    <a:cubicBezTo>
                      <a:pt x="77" y="200"/>
                      <a:pt x="77" y="204"/>
                      <a:pt x="77" y="207"/>
                    </a:cubicBezTo>
                    <a:cubicBezTo>
                      <a:pt x="77" y="214"/>
                      <a:pt x="75" y="218"/>
                      <a:pt x="71" y="218"/>
                    </a:cubicBezTo>
                    <a:cubicBezTo>
                      <a:pt x="68" y="219"/>
                      <a:pt x="67" y="218"/>
                      <a:pt x="66" y="218"/>
                    </a:cubicBezTo>
                    <a:cubicBezTo>
                      <a:pt x="66" y="217"/>
                      <a:pt x="66" y="217"/>
                      <a:pt x="65" y="216"/>
                    </a:cubicBezTo>
                    <a:cubicBezTo>
                      <a:pt x="71" y="209"/>
                      <a:pt x="73" y="197"/>
                      <a:pt x="75" y="184"/>
                    </a:cubicBezTo>
                    <a:close/>
                    <a:moveTo>
                      <a:pt x="118" y="139"/>
                    </a:moveTo>
                    <a:cubicBezTo>
                      <a:pt x="119" y="139"/>
                      <a:pt x="119" y="139"/>
                      <a:pt x="119" y="139"/>
                    </a:cubicBezTo>
                    <a:cubicBezTo>
                      <a:pt x="121" y="141"/>
                      <a:pt x="122" y="145"/>
                      <a:pt x="122" y="151"/>
                    </a:cubicBezTo>
                    <a:cubicBezTo>
                      <a:pt x="122" y="157"/>
                      <a:pt x="121" y="164"/>
                      <a:pt x="120" y="170"/>
                    </a:cubicBezTo>
                    <a:cubicBezTo>
                      <a:pt x="120" y="172"/>
                      <a:pt x="120" y="173"/>
                      <a:pt x="120" y="174"/>
                    </a:cubicBezTo>
                    <a:cubicBezTo>
                      <a:pt x="120" y="174"/>
                      <a:pt x="120" y="174"/>
                      <a:pt x="120" y="174"/>
                    </a:cubicBezTo>
                    <a:cubicBezTo>
                      <a:pt x="120" y="167"/>
                      <a:pt x="119" y="161"/>
                      <a:pt x="119" y="158"/>
                    </a:cubicBezTo>
                    <a:cubicBezTo>
                      <a:pt x="118" y="155"/>
                      <a:pt x="115" y="148"/>
                      <a:pt x="110" y="140"/>
                    </a:cubicBezTo>
                    <a:cubicBezTo>
                      <a:pt x="112" y="139"/>
                      <a:pt x="115" y="139"/>
                      <a:pt x="118" y="139"/>
                    </a:cubicBezTo>
                    <a:close/>
                    <a:moveTo>
                      <a:pt x="128" y="171"/>
                    </a:moveTo>
                    <a:cubicBezTo>
                      <a:pt x="129" y="168"/>
                      <a:pt x="129" y="164"/>
                      <a:pt x="129" y="161"/>
                    </a:cubicBezTo>
                    <a:cubicBezTo>
                      <a:pt x="130" y="163"/>
                      <a:pt x="131" y="165"/>
                      <a:pt x="132" y="167"/>
                    </a:cubicBezTo>
                    <a:cubicBezTo>
                      <a:pt x="133" y="169"/>
                      <a:pt x="135" y="171"/>
                      <a:pt x="136" y="172"/>
                    </a:cubicBezTo>
                    <a:cubicBezTo>
                      <a:pt x="135" y="173"/>
                      <a:pt x="134" y="173"/>
                      <a:pt x="132" y="173"/>
                    </a:cubicBezTo>
                    <a:cubicBezTo>
                      <a:pt x="130" y="174"/>
                      <a:pt x="129" y="176"/>
                      <a:pt x="128" y="177"/>
                    </a:cubicBezTo>
                    <a:cubicBezTo>
                      <a:pt x="128" y="175"/>
                      <a:pt x="128" y="173"/>
                      <a:pt x="128" y="171"/>
                    </a:cubicBezTo>
                    <a:close/>
                    <a:moveTo>
                      <a:pt x="139" y="163"/>
                    </a:moveTo>
                    <a:cubicBezTo>
                      <a:pt x="136" y="158"/>
                      <a:pt x="134" y="153"/>
                      <a:pt x="134" y="147"/>
                    </a:cubicBezTo>
                    <a:cubicBezTo>
                      <a:pt x="135" y="148"/>
                      <a:pt x="135" y="150"/>
                      <a:pt x="136" y="151"/>
                    </a:cubicBezTo>
                    <a:cubicBezTo>
                      <a:pt x="137" y="156"/>
                      <a:pt x="139" y="160"/>
                      <a:pt x="141" y="165"/>
                    </a:cubicBezTo>
                    <a:cubicBezTo>
                      <a:pt x="140" y="164"/>
                      <a:pt x="139" y="163"/>
                      <a:pt x="139" y="163"/>
                    </a:cubicBezTo>
                    <a:close/>
                    <a:moveTo>
                      <a:pt x="142" y="124"/>
                    </a:moveTo>
                    <a:cubicBezTo>
                      <a:pt x="144" y="131"/>
                      <a:pt x="146" y="138"/>
                      <a:pt x="147" y="142"/>
                    </a:cubicBezTo>
                    <a:cubicBezTo>
                      <a:pt x="148" y="148"/>
                      <a:pt x="148" y="148"/>
                      <a:pt x="148" y="148"/>
                    </a:cubicBezTo>
                    <a:cubicBezTo>
                      <a:pt x="149" y="151"/>
                      <a:pt x="149" y="153"/>
                      <a:pt x="149" y="156"/>
                    </a:cubicBezTo>
                    <a:cubicBezTo>
                      <a:pt x="149" y="158"/>
                      <a:pt x="149" y="160"/>
                      <a:pt x="148" y="163"/>
                    </a:cubicBezTo>
                    <a:cubicBezTo>
                      <a:pt x="147" y="158"/>
                      <a:pt x="145" y="153"/>
                      <a:pt x="143" y="148"/>
                    </a:cubicBezTo>
                    <a:cubicBezTo>
                      <a:pt x="141" y="142"/>
                      <a:pt x="139" y="137"/>
                      <a:pt x="137" y="132"/>
                    </a:cubicBezTo>
                    <a:cubicBezTo>
                      <a:pt x="139" y="129"/>
                      <a:pt x="140" y="126"/>
                      <a:pt x="142" y="124"/>
                    </a:cubicBezTo>
                    <a:close/>
                    <a:moveTo>
                      <a:pt x="163" y="120"/>
                    </a:moveTo>
                    <a:cubicBezTo>
                      <a:pt x="161" y="124"/>
                      <a:pt x="160" y="129"/>
                      <a:pt x="160" y="134"/>
                    </a:cubicBezTo>
                    <a:cubicBezTo>
                      <a:pt x="160" y="135"/>
                      <a:pt x="160" y="137"/>
                      <a:pt x="160" y="138"/>
                    </a:cubicBezTo>
                    <a:cubicBezTo>
                      <a:pt x="160" y="141"/>
                      <a:pt x="161" y="143"/>
                      <a:pt x="162" y="146"/>
                    </a:cubicBezTo>
                    <a:cubicBezTo>
                      <a:pt x="159" y="148"/>
                      <a:pt x="158" y="150"/>
                      <a:pt x="157" y="152"/>
                    </a:cubicBezTo>
                    <a:cubicBezTo>
                      <a:pt x="157" y="150"/>
                      <a:pt x="156" y="148"/>
                      <a:pt x="156" y="146"/>
                    </a:cubicBezTo>
                    <a:cubicBezTo>
                      <a:pt x="155" y="140"/>
                      <a:pt x="155" y="140"/>
                      <a:pt x="155" y="140"/>
                    </a:cubicBezTo>
                    <a:cubicBezTo>
                      <a:pt x="153" y="131"/>
                      <a:pt x="151" y="124"/>
                      <a:pt x="149" y="119"/>
                    </a:cubicBezTo>
                    <a:cubicBezTo>
                      <a:pt x="153" y="117"/>
                      <a:pt x="158" y="117"/>
                      <a:pt x="163" y="120"/>
                    </a:cubicBezTo>
                    <a:close/>
                    <a:moveTo>
                      <a:pt x="168" y="137"/>
                    </a:moveTo>
                    <a:cubicBezTo>
                      <a:pt x="168" y="136"/>
                      <a:pt x="168" y="135"/>
                      <a:pt x="168" y="134"/>
                    </a:cubicBezTo>
                    <a:cubicBezTo>
                      <a:pt x="168" y="131"/>
                      <a:pt x="168" y="129"/>
                      <a:pt x="169" y="126"/>
                    </a:cubicBezTo>
                    <a:cubicBezTo>
                      <a:pt x="174" y="132"/>
                      <a:pt x="178" y="141"/>
                      <a:pt x="182" y="151"/>
                    </a:cubicBezTo>
                    <a:cubicBezTo>
                      <a:pt x="174" y="148"/>
                      <a:pt x="168" y="144"/>
                      <a:pt x="168" y="137"/>
                    </a:cubicBezTo>
                    <a:close/>
                    <a:moveTo>
                      <a:pt x="178" y="119"/>
                    </a:moveTo>
                    <a:cubicBezTo>
                      <a:pt x="178" y="119"/>
                      <a:pt x="178" y="119"/>
                      <a:pt x="178" y="120"/>
                    </a:cubicBezTo>
                    <a:cubicBezTo>
                      <a:pt x="178" y="122"/>
                      <a:pt x="178" y="124"/>
                      <a:pt x="179" y="126"/>
                    </a:cubicBezTo>
                    <a:cubicBezTo>
                      <a:pt x="177" y="125"/>
                      <a:pt x="176" y="123"/>
                      <a:pt x="175" y="121"/>
                    </a:cubicBezTo>
                    <a:cubicBezTo>
                      <a:pt x="175" y="121"/>
                      <a:pt x="174" y="121"/>
                      <a:pt x="174" y="120"/>
                    </a:cubicBezTo>
                    <a:cubicBezTo>
                      <a:pt x="175" y="120"/>
                      <a:pt x="176" y="119"/>
                      <a:pt x="178" y="119"/>
                    </a:cubicBezTo>
                    <a:close/>
                    <a:moveTo>
                      <a:pt x="186" y="121"/>
                    </a:moveTo>
                    <a:cubicBezTo>
                      <a:pt x="189" y="121"/>
                      <a:pt x="193" y="123"/>
                      <a:pt x="197" y="125"/>
                    </a:cubicBezTo>
                    <a:cubicBezTo>
                      <a:pt x="196" y="130"/>
                      <a:pt x="196" y="135"/>
                      <a:pt x="196" y="140"/>
                    </a:cubicBezTo>
                    <a:cubicBezTo>
                      <a:pt x="196" y="144"/>
                      <a:pt x="195" y="148"/>
                      <a:pt x="195" y="152"/>
                    </a:cubicBezTo>
                    <a:cubicBezTo>
                      <a:pt x="191" y="142"/>
                      <a:pt x="186" y="130"/>
                      <a:pt x="186" y="121"/>
                    </a:cubicBezTo>
                    <a:close/>
                    <a:moveTo>
                      <a:pt x="216" y="104"/>
                    </a:moveTo>
                    <a:cubicBezTo>
                      <a:pt x="219" y="104"/>
                      <a:pt x="221" y="105"/>
                      <a:pt x="223" y="108"/>
                    </a:cubicBezTo>
                    <a:cubicBezTo>
                      <a:pt x="222" y="109"/>
                      <a:pt x="220" y="110"/>
                      <a:pt x="219" y="111"/>
                    </a:cubicBezTo>
                    <a:cubicBezTo>
                      <a:pt x="215" y="114"/>
                      <a:pt x="214" y="119"/>
                      <a:pt x="214" y="125"/>
                    </a:cubicBezTo>
                    <a:cubicBezTo>
                      <a:pt x="214" y="125"/>
                      <a:pt x="214" y="125"/>
                      <a:pt x="214" y="125"/>
                    </a:cubicBezTo>
                    <a:cubicBezTo>
                      <a:pt x="212" y="124"/>
                      <a:pt x="210" y="123"/>
                      <a:pt x="208" y="121"/>
                    </a:cubicBezTo>
                    <a:cubicBezTo>
                      <a:pt x="208" y="121"/>
                      <a:pt x="208" y="120"/>
                      <a:pt x="208" y="119"/>
                    </a:cubicBezTo>
                    <a:cubicBezTo>
                      <a:pt x="208" y="117"/>
                      <a:pt x="207" y="115"/>
                      <a:pt x="207" y="113"/>
                    </a:cubicBezTo>
                    <a:cubicBezTo>
                      <a:pt x="209" y="107"/>
                      <a:pt x="211" y="104"/>
                      <a:pt x="216" y="104"/>
                    </a:cubicBezTo>
                    <a:close/>
                    <a:moveTo>
                      <a:pt x="119" y="186"/>
                    </a:moveTo>
                    <a:cubicBezTo>
                      <a:pt x="119" y="187"/>
                      <a:pt x="119" y="189"/>
                      <a:pt x="119" y="190"/>
                    </a:cubicBezTo>
                    <a:cubicBezTo>
                      <a:pt x="119" y="196"/>
                      <a:pt x="120" y="201"/>
                      <a:pt x="121" y="204"/>
                    </a:cubicBezTo>
                    <a:cubicBezTo>
                      <a:pt x="122" y="204"/>
                      <a:pt x="122" y="205"/>
                      <a:pt x="122" y="205"/>
                    </a:cubicBezTo>
                    <a:cubicBezTo>
                      <a:pt x="121" y="208"/>
                      <a:pt x="118" y="211"/>
                      <a:pt x="114" y="212"/>
                    </a:cubicBezTo>
                    <a:cubicBezTo>
                      <a:pt x="112" y="212"/>
                      <a:pt x="109" y="211"/>
                      <a:pt x="107" y="208"/>
                    </a:cubicBezTo>
                    <a:cubicBezTo>
                      <a:pt x="114" y="204"/>
                      <a:pt x="118" y="195"/>
                      <a:pt x="119" y="186"/>
                    </a:cubicBezTo>
                    <a:close/>
                    <a:moveTo>
                      <a:pt x="132" y="194"/>
                    </a:moveTo>
                    <a:cubicBezTo>
                      <a:pt x="132" y="188"/>
                      <a:pt x="133" y="182"/>
                      <a:pt x="136" y="181"/>
                    </a:cubicBezTo>
                    <a:cubicBezTo>
                      <a:pt x="137" y="180"/>
                      <a:pt x="140" y="180"/>
                      <a:pt x="143" y="182"/>
                    </a:cubicBezTo>
                    <a:cubicBezTo>
                      <a:pt x="143" y="182"/>
                      <a:pt x="143" y="182"/>
                      <a:pt x="143" y="183"/>
                    </a:cubicBezTo>
                    <a:cubicBezTo>
                      <a:pt x="141" y="192"/>
                      <a:pt x="135" y="203"/>
                      <a:pt x="132" y="204"/>
                    </a:cubicBezTo>
                    <a:cubicBezTo>
                      <a:pt x="132" y="204"/>
                      <a:pt x="131" y="204"/>
                      <a:pt x="131" y="203"/>
                    </a:cubicBezTo>
                    <a:cubicBezTo>
                      <a:pt x="131" y="200"/>
                      <a:pt x="132" y="197"/>
                      <a:pt x="132" y="194"/>
                    </a:cubicBezTo>
                    <a:close/>
                    <a:moveTo>
                      <a:pt x="156" y="167"/>
                    </a:moveTo>
                    <a:cubicBezTo>
                      <a:pt x="156" y="164"/>
                      <a:pt x="157" y="161"/>
                      <a:pt x="157" y="157"/>
                    </a:cubicBezTo>
                    <a:cubicBezTo>
                      <a:pt x="157" y="161"/>
                      <a:pt x="159" y="165"/>
                      <a:pt x="160" y="169"/>
                    </a:cubicBezTo>
                    <a:cubicBezTo>
                      <a:pt x="162" y="174"/>
                      <a:pt x="164" y="178"/>
                      <a:pt x="164" y="182"/>
                    </a:cubicBezTo>
                    <a:cubicBezTo>
                      <a:pt x="164" y="182"/>
                      <a:pt x="164" y="182"/>
                      <a:pt x="164" y="182"/>
                    </a:cubicBezTo>
                    <a:cubicBezTo>
                      <a:pt x="162" y="182"/>
                      <a:pt x="160" y="181"/>
                      <a:pt x="158" y="180"/>
                    </a:cubicBezTo>
                    <a:cubicBezTo>
                      <a:pt x="157" y="179"/>
                      <a:pt x="155" y="178"/>
                      <a:pt x="154" y="178"/>
                    </a:cubicBezTo>
                    <a:cubicBezTo>
                      <a:pt x="154" y="174"/>
                      <a:pt x="155" y="171"/>
                      <a:pt x="156" y="167"/>
                    </a:cubicBezTo>
                    <a:close/>
                    <a:moveTo>
                      <a:pt x="168" y="166"/>
                    </a:moveTo>
                    <a:cubicBezTo>
                      <a:pt x="166" y="161"/>
                      <a:pt x="165" y="158"/>
                      <a:pt x="165" y="156"/>
                    </a:cubicBezTo>
                    <a:cubicBezTo>
                      <a:pt x="165" y="154"/>
                      <a:pt x="165" y="153"/>
                      <a:pt x="166" y="153"/>
                    </a:cubicBezTo>
                    <a:cubicBezTo>
                      <a:pt x="166" y="153"/>
                      <a:pt x="167" y="152"/>
                      <a:pt x="167" y="152"/>
                    </a:cubicBezTo>
                    <a:cubicBezTo>
                      <a:pt x="168" y="154"/>
                      <a:pt x="168" y="157"/>
                      <a:pt x="168" y="162"/>
                    </a:cubicBezTo>
                    <a:cubicBezTo>
                      <a:pt x="168" y="164"/>
                      <a:pt x="168" y="166"/>
                      <a:pt x="168" y="168"/>
                    </a:cubicBezTo>
                    <a:cubicBezTo>
                      <a:pt x="168" y="167"/>
                      <a:pt x="168" y="166"/>
                      <a:pt x="168" y="166"/>
                    </a:cubicBezTo>
                    <a:close/>
                    <a:moveTo>
                      <a:pt x="175" y="182"/>
                    </a:moveTo>
                    <a:cubicBezTo>
                      <a:pt x="176" y="174"/>
                      <a:pt x="176" y="168"/>
                      <a:pt x="176" y="162"/>
                    </a:cubicBezTo>
                    <a:cubicBezTo>
                      <a:pt x="176" y="160"/>
                      <a:pt x="176" y="159"/>
                      <a:pt x="176" y="157"/>
                    </a:cubicBezTo>
                    <a:cubicBezTo>
                      <a:pt x="180" y="159"/>
                      <a:pt x="183" y="160"/>
                      <a:pt x="187" y="161"/>
                    </a:cubicBezTo>
                    <a:cubicBezTo>
                      <a:pt x="188" y="164"/>
                      <a:pt x="190" y="167"/>
                      <a:pt x="192" y="170"/>
                    </a:cubicBezTo>
                    <a:cubicBezTo>
                      <a:pt x="190" y="176"/>
                      <a:pt x="188" y="180"/>
                      <a:pt x="184" y="181"/>
                    </a:cubicBezTo>
                    <a:cubicBezTo>
                      <a:pt x="181" y="183"/>
                      <a:pt x="178" y="184"/>
                      <a:pt x="175" y="184"/>
                    </a:cubicBezTo>
                    <a:cubicBezTo>
                      <a:pt x="175" y="183"/>
                      <a:pt x="175" y="182"/>
                      <a:pt x="175" y="182"/>
                    </a:cubicBezTo>
                    <a:close/>
                    <a:moveTo>
                      <a:pt x="204" y="155"/>
                    </a:moveTo>
                    <a:cubicBezTo>
                      <a:pt x="204" y="149"/>
                      <a:pt x="205" y="143"/>
                      <a:pt x="206" y="137"/>
                    </a:cubicBezTo>
                    <a:cubicBezTo>
                      <a:pt x="206" y="135"/>
                      <a:pt x="207" y="132"/>
                      <a:pt x="207" y="130"/>
                    </a:cubicBezTo>
                    <a:cubicBezTo>
                      <a:pt x="209" y="132"/>
                      <a:pt x="212" y="134"/>
                      <a:pt x="215" y="135"/>
                    </a:cubicBezTo>
                    <a:cubicBezTo>
                      <a:pt x="215" y="138"/>
                      <a:pt x="216" y="142"/>
                      <a:pt x="217" y="145"/>
                    </a:cubicBezTo>
                    <a:cubicBezTo>
                      <a:pt x="218" y="150"/>
                      <a:pt x="219" y="157"/>
                      <a:pt x="219" y="162"/>
                    </a:cubicBezTo>
                    <a:cubicBezTo>
                      <a:pt x="219" y="163"/>
                      <a:pt x="219" y="164"/>
                      <a:pt x="219" y="165"/>
                    </a:cubicBezTo>
                    <a:cubicBezTo>
                      <a:pt x="215" y="162"/>
                      <a:pt x="210" y="160"/>
                      <a:pt x="205" y="158"/>
                    </a:cubicBezTo>
                    <a:cubicBezTo>
                      <a:pt x="205" y="157"/>
                      <a:pt x="204" y="156"/>
                      <a:pt x="204" y="155"/>
                    </a:cubicBezTo>
                    <a:close/>
                    <a:moveTo>
                      <a:pt x="222" y="125"/>
                    </a:moveTo>
                    <a:cubicBezTo>
                      <a:pt x="222" y="121"/>
                      <a:pt x="223" y="119"/>
                      <a:pt x="224" y="117"/>
                    </a:cubicBezTo>
                    <a:cubicBezTo>
                      <a:pt x="226" y="116"/>
                      <a:pt x="227" y="115"/>
                      <a:pt x="228" y="115"/>
                    </a:cubicBezTo>
                    <a:cubicBezTo>
                      <a:pt x="229" y="116"/>
                      <a:pt x="230" y="118"/>
                      <a:pt x="231" y="121"/>
                    </a:cubicBezTo>
                    <a:cubicBezTo>
                      <a:pt x="231" y="122"/>
                      <a:pt x="232" y="124"/>
                      <a:pt x="232" y="127"/>
                    </a:cubicBezTo>
                    <a:cubicBezTo>
                      <a:pt x="232" y="130"/>
                      <a:pt x="231" y="133"/>
                      <a:pt x="231" y="137"/>
                    </a:cubicBezTo>
                    <a:cubicBezTo>
                      <a:pt x="228" y="135"/>
                      <a:pt x="226" y="133"/>
                      <a:pt x="223" y="131"/>
                    </a:cubicBezTo>
                    <a:cubicBezTo>
                      <a:pt x="222" y="129"/>
                      <a:pt x="222" y="127"/>
                      <a:pt x="222" y="125"/>
                    </a:cubicBezTo>
                    <a:close/>
                    <a:moveTo>
                      <a:pt x="157" y="190"/>
                    </a:moveTo>
                    <a:cubicBezTo>
                      <a:pt x="156" y="190"/>
                      <a:pt x="156" y="189"/>
                      <a:pt x="155" y="188"/>
                    </a:cubicBezTo>
                    <a:cubicBezTo>
                      <a:pt x="156" y="189"/>
                      <a:pt x="157" y="189"/>
                      <a:pt x="158" y="190"/>
                    </a:cubicBezTo>
                    <a:cubicBezTo>
                      <a:pt x="157" y="190"/>
                      <a:pt x="157" y="190"/>
                      <a:pt x="157" y="190"/>
                    </a:cubicBezTo>
                    <a:close/>
                    <a:moveTo>
                      <a:pt x="188" y="189"/>
                    </a:moveTo>
                    <a:cubicBezTo>
                      <a:pt x="190" y="187"/>
                      <a:pt x="192" y="185"/>
                      <a:pt x="194" y="183"/>
                    </a:cubicBezTo>
                    <a:cubicBezTo>
                      <a:pt x="194" y="187"/>
                      <a:pt x="193" y="192"/>
                      <a:pt x="192" y="195"/>
                    </a:cubicBezTo>
                    <a:cubicBezTo>
                      <a:pt x="188" y="195"/>
                      <a:pt x="183" y="193"/>
                      <a:pt x="178" y="191"/>
                    </a:cubicBezTo>
                    <a:cubicBezTo>
                      <a:pt x="181" y="191"/>
                      <a:pt x="184" y="190"/>
                      <a:pt x="188" y="189"/>
                    </a:cubicBezTo>
                    <a:close/>
                    <a:moveTo>
                      <a:pt x="202" y="185"/>
                    </a:moveTo>
                    <a:cubicBezTo>
                      <a:pt x="204" y="188"/>
                      <a:pt x="207" y="190"/>
                      <a:pt x="209" y="192"/>
                    </a:cubicBezTo>
                    <a:cubicBezTo>
                      <a:pt x="207" y="194"/>
                      <a:pt x="204" y="195"/>
                      <a:pt x="200" y="196"/>
                    </a:cubicBezTo>
                    <a:cubicBezTo>
                      <a:pt x="201" y="192"/>
                      <a:pt x="202" y="189"/>
                      <a:pt x="202" y="185"/>
                    </a:cubicBezTo>
                    <a:close/>
                    <a:moveTo>
                      <a:pt x="203" y="173"/>
                    </a:moveTo>
                    <a:cubicBezTo>
                      <a:pt x="206" y="176"/>
                      <a:pt x="210" y="177"/>
                      <a:pt x="214" y="177"/>
                    </a:cubicBezTo>
                    <a:cubicBezTo>
                      <a:pt x="215" y="177"/>
                      <a:pt x="216" y="177"/>
                      <a:pt x="217" y="177"/>
                    </a:cubicBezTo>
                    <a:cubicBezTo>
                      <a:pt x="217" y="177"/>
                      <a:pt x="217" y="177"/>
                      <a:pt x="217" y="177"/>
                    </a:cubicBezTo>
                    <a:cubicBezTo>
                      <a:pt x="217" y="180"/>
                      <a:pt x="216" y="183"/>
                      <a:pt x="214" y="186"/>
                    </a:cubicBezTo>
                    <a:cubicBezTo>
                      <a:pt x="210" y="183"/>
                      <a:pt x="206" y="178"/>
                      <a:pt x="203" y="173"/>
                    </a:cubicBezTo>
                    <a:close/>
                    <a:moveTo>
                      <a:pt x="227" y="162"/>
                    </a:moveTo>
                    <a:cubicBezTo>
                      <a:pt x="227" y="156"/>
                      <a:pt x="226" y="150"/>
                      <a:pt x="224" y="143"/>
                    </a:cubicBezTo>
                    <a:cubicBezTo>
                      <a:pt x="224" y="143"/>
                      <a:pt x="224" y="142"/>
                      <a:pt x="224" y="142"/>
                    </a:cubicBezTo>
                    <a:cubicBezTo>
                      <a:pt x="225" y="142"/>
                      <a:pt x="226" y="143"/>
                      <a:pt x="228" y="144"/>
                    </a:cubicBezTo>
                    <a:cubicBezTo>
                      <a:pt x="230" y="146"/>
                      <a:pt x="230" y="146"/>
                      <a:pt x="230" y="146"/>
                    </a:cubicBezTo>
                    <a:cubicBezTo>
                      <a:pt x="230" y="146"/>
                      <a:pt x="230" y="146"/>
                      <a:pt x="231" y="146"/>
                    </a:cubicBezTo>
                    <a:cubicBezTo>
                      <a:pt x="230" y="152"/>
                      <a:pt x="230" y="158"/>
                      <a:pt x="230" y="162"/>
                    </a:cubicBezTo>
                    <a:cubicBezTo>
                      <a:pt x="230" y="168"/>
                      <a:pt x="231" y="172"/>
                      <a:pt x="232" y="174"/>
                    </a:cubicBezTo>
                    <a:cubicBezTo>
                      <a:pt x="236" y="179"/>
                      <a:pt x="241" y="181"/>
                      <a:pt x="246" y="181"/>
                    </a:cubicBezTo>
                    <a:cubicBezTo>
                      <a:pt x="248" y="181"/>
                      <a:pt x="250" y="181"/>
                      <a:pt x="252" y="180"/>
                    </a:cubicBezTo>
                    <a:cubicBezTo>
                      <a:pt x="249" y="185"/>
                      <a:pt x="244" y="189"/>
                      <a:pt x="236" y="190"/>
                    </a:cubicBezTo>
                    <a:cubicBezTo>
                      <a:pt x="231" y="192"/>
                      <a:pt x="226" y="191"/>
                      <a:pt x="221" y="189"/>
                    </a:cubicBezTo>
                    <a:cubicBezTo>
                      <a:pt x="224" y="185"/>
                      <a:pt x="225" y="181"/>
                      <a:pt x="225" y="177"/>
                    </a:cubicBezTo>
                    <a:cubicBezTo>
                      <a:pt x="225" y="176"/>
                      <a:pt x="224" y="174"/>
                      <a:pt x="224" y="173"/>
                    </a:cubicBezTo>
                    <a:cubicBezTo>
                      <a:pt x="226" y="170"/>
                      <a:pt x="227" y="166"/>
                      <a:pt x="227" y="162"/>
                    </a:cubicBezTo>
                    <a:close/>
                    <a:moveTo>
                      <a:pt x="239" y="139"/>
                    </a:moveTo>
                    <a:cubicBezTo>
                      <a:pt x="239" y="140"/>
                      <a:pt x="240" y="142"/>
                      <a:pt x="240" y="143"/>
                    </a:cubicBezTo>
                    <a:cubicBezTo>
                      <a:pt x="240" y="142"/>
                      <a:pt x="239" y="142"/>
                      <a:pt x="239" y="142"/>
                    </a:cubicBezTo>
                    <a:cubicBezTo>
                      <a:pt x="239" y="141"/>
                      <a:pt x="239" y="140"/>
                      <a:pt x="239" y="139"/>
                    </a:cubicBezTo>
                    <a:close/>
                    <a:moveTo>
                      <a:pt x="259" y="125"/>
                    </a:moveTo>
                    <a:cubicBezTo>
                      <a:pt x="256" y="123"/>
                      <a:pt x="254" y="121"/>
                      <a:pt x="252" y="117"/>
                    </a:cubicBezTo>
                    <a:cubicBezTo>
                      <a:pt x="252" y="115"/>
                      <a:pt x="251" y="114"/>
                      <a:pt x="251" y="112"/>
                    </a:cubicBezTo>
                    <a:cubicBezTo>
                      <a:pt x="251" y="108"/>
                      <a:pt x="254" y="104"/>
                      <a:pt x="257" y="100"/>
                    </a:cubicBezTo>
                    <a:cubicBezTo>
                      <a:pt x="257" y="101"/>
                      <a:pt x="258" y="102"/>
                      <a:pt x="259" y="103"/>
                    </a:cubicBezTo>
                    <a:cubicBezTo>
                      <a:pt x="261" y="106"/>
                      <a:pt x="262" y="110"/>
                      <a:pt x="263" y="114"/>
                    </a:cubicBezTo>
                    <a:cubicBezTo>
                      <a:pt x="262" y="118"/>
                      <a:pt x="261" y="121"/>
                      <a:pt x="260" y="125"/>
                    </a:cubicBezTo>
                    <a:cubicBezTo>
                      <a:pt x="260" y="125"/>
                      <a:pt x="260" y="125"/>
                      <a:pt x="259" y="125"/>
                    </a:cubicBezTo>
                    <a:close/>
                    <a:moveTo>
                      <a:pt x="246" y="173"/>
                    </a:moveTo>
                    <a:cubicBezTo>
                      <a:pt x="243" y="173"/>
                      <a:pt x="241" y="172"/>
                      <a:pt x="239" y="169"/>
                    </a:cubicBezTo>
                    <a:cubicBezTo>
                      <a:pt x="238" y="168"/>
                      <a:pt x="238" y="166"/>
                      <a:pt x="238" y="162"/>
                    </a:cubicBezTo>
                    <a:cubicBezTo>
                      <a:pt x="238" y="159"/>
                      <a:pt x="238" y="155"/>
                      <a:pt x="238" y="151"/>
                    </a:cubicBezTo>
                    <a:cubicBezTo>
                      <a:pt x="240" y="152"/>
                      <a:pt x="242" y="152"/>
                      <a:pt x="244" y="153"/>
                    </a:cubicBezTo>
                    <a:cubicBezTo>
                      <a:pt x="246" y="159"/>
                      <a:pt x="249" y="165"/>
                      <a:pt x="252" y="171"/>
                    </a:cubicBezTo>
                    <a:cubicBezTo>
                      <a:pt x="250" y="172"/>
                      <a:pt x="248" y="173"/>
                      <a:pt x="246" y="173"/>
                    </a:cubicBezTo>
                    <a:close/>
                    <a:moveTo>
                      <a:pt x="257" y="150"/>
                    </a:moveTo>
                    <a:cubicBezTo>
                      <a:pt x="257" y="153"/>
                      <a:pt x="256" y="156"/>
                      <a:pt x="256" y="156"/>
                    </a:cubicBezTo>
                    <a:cubicBezTo>
                      <a:pt x="256" y="158"/>
                      <a:pt x="256" y="159"/>
                      <a:pt x="256" y="161"/>
                    </a:cubicBezTo>
                    <a:cubicBezTo>
                      <a:pt x="255" y="158"/>
                      <a:pt x="254" y="155"/>
                      <a:pt x="252" y="152"/>
                    </a:cubicBezTo>
                    <a:cubicBezTo>
                      <a:pt x="254" y="152"/>
                      <a:pt x="255" y="151"/>
                      <a:pt x="257" y="150"/>
                    </a:cubicBezTo>
                    <a:close/>
                    <a:moveTo>
                      <a:pt x="178" y="206"/>
                    </a:moveTo>
                    <a:cubicBezTo>
                      <a:pt x="177" y="205"/>
                      <a:pt x="176" y="202"/>
                      <a:pt x="175" y="199"/>
                    </a:cubicBezTo>
                    <a:cubicBezTo>
                      <a:pt x="179" y="201"/>
                      <a:pt x="184" y="202"/>
                      <a:pt x="188" y="203"/>
                    </a:cubicBezTo>
                    <a:cubicBezTo>
                      <a:pt x="187" y="204"/>
                      <a:pt x="186" y="205"/>
                      <a:pt x="184" y="206"/>
                    </a:cubicBezTo>
                    <a:cubicBezTo>
                      <a:pt x="182" y="207"/>
                      <a:pt x="180" y="207"/>
                      <a:pt x="178" y="206"/>
                    </a:cubicBezTo>
                    <a:close/>
                    <a:moveTo>
                      <a:pt x="277" y="106"/>
                    </a:moveTo>
                    <a:cubicBezTo>
                      <a:pt x="278" y="106"/>
                      <a:pt x="278" y="106"/>
                      <a:pt x="279" y="106"/>
                    </a:cubicBezTo>
                    <a:cubicBezTo>
                      <a:pt x="280" y="115"/>
                      <a:pt x="285" y="121"/>
                      <a:pt x="291" y="126"/>
                    </a:cubicBezTo>
                    <a:cubicBezTo>
                      <a:pt x="291" y="127"/>
                      <a:pt x="291" y="127"/>
                      <a:pt x="291" y="128"/>
                    </a:cubicBezTo>
                    <a:cubicBezTo>
                      <a:pt x="291" y="128"/>
                      <a:pt x="291" y="128"/>
                      <a:pt x="290" y="128"/>
                    </a:cubicBezTo>
                    <a:cubicBezTo>
                      <a:pt x="278" y="133"/>
                      <a:pt x="274" y="142"/>
                      <a:pt x="274" y="150"/>
                    </a:cubicBezTo>
                    <a:cubicBezTo>
                      <a:pt x="274" y="152"/>
                      <a:pt x="275" y="155"/>
                      <a:pt x="275" y="157"/>
                    </a:cubicBezTo>
                    <a:cubicBezTo>
                      <a:pt x="278" y="165"/>
                      <a:pt x="284" y="173"/>
                      <a:pt x="293" y="177"/>
                    </a:cubicBezTo>
                    <a:cubicBezTo>
                      <a:pt x="290" y="182"/>
                      <a:pt x="286" y="185"/>
                      <a:pt x="278" y="186"/>
                    </a:cubicBezTo>
                    <a:cubicBezTo>
                      <a:pt x="272" y="186"/>
                      <a:pt x="267" y="181"/>
                      <a:pt x="262" y="173"/>
                    </a:cubicBezTo>
                    <a:cubicBezTo>
                      <a:pt x="262" y="173"/>
                      <a:pt x="262" y="173"/>
                      <a:pt x="262" y="173"/>
                    </a:cubicBezTo>
                    <a:cubicBezTo>
                      <a:pt x="262" y="173"/>
                      <a:pt x="263" y="173"/>
                      <a:pt x="263" y="173"/>
                    </a:cubicBezTo>
                    <a:cubicBezTo>
                      <a:pt x="270" y="164"/>
                      <a:pt x="274" y="149"/>
                      <a:pt x="274" y="134"/>
                    </a:cubicBezTo>
                    <a:cubicBezTo>
                      <a:pt x="274" y="128"/>
                      <a:pt x="273" y="121"/>
                      <a:pt x="272" y="115"/>
                    </a:cubicBezTo>
                    <a:cubicBezTo>
                      <a:pt x="273" y="111"/>
                      <a:pt x="275" y="108"/>
                      <a:pt x="277" y="106"/>
                    </a:cubicBezTo>
                    <a:close/>
                    <a:moveTo>
                      <a:pt x="288" y="90"/>
                    </a:moveTo>
                    <a:cubicBezTo>
                      <a:pt x="290" y="83"/>
                      <a:pt x="293" y="78"/>
                      <a:pt x="298" y="76"/>
                    </a:cubicBezTo>
                    <a:cubicBezTo>
                      <a:pt x="302" y="74"/>
                      <a:pt x="307" y="74"/>
                      <a:pt x="313" y="76"/>
                    </a:cubicBezTo>
                    <a:cubicBezTo>
                      <a:pt x="313" y="76"/>
                      <a:pt x="313" y="76"/>
                      <a:pt x="313" y="76"/>
                    </a:cubicBezTo>
                    <a:cubicBezTo>
                      <a:pt x="313" y="85"/>
                      <a:pt x="316" y="94"/>
                      <a:pt x="319" y="101"/>
                    </a:cubicBezTo>
                    <a:cubicBezTo>
                      <a:pt x="316" y="106"/>
                      <a:pt x="315" y="111"/>
                      <a:pt x="315" y="116"/>
                    </a:cubicBezTo>
                    <a:cubicBezTo>
                      <a:pt x="315" y="117"/>
                      <a:pt x="315" y="119"/>
                      <a:pt x="315" y="121"/>
                    </a:cubicBezTo>
                    <a:cubicBezTo>
                      <a:pt x="315" y="121"/>
                      <a:pt x="314" y="121"/>
                      <a:pt x="314" y="121"/>
                    </a:cubicBezTo>
                    <a:cubicBezTo>
                      <a:pt x="310" y="122"/>
                      <a:pt x="306" y="123"/>
                      <a:pt x="302" y="124"/>
                    </a:cubicBezTo>
                    <a:cubicBezTo>
                      <a:pt x="301" y="123"/>
                      <a:pt x="300" y="123"/>
                      <a:pt x="299" y="122"/>
                    </a:cubicBezTo>
                    <a:cubicBezTo>
                      <a:pt x="298" y="111"/>
                      <a:pt x="295" y="102"/>
                      <a:pt x="287" y="98"/>
                    </a:cubicBezTo>
                    <a:cubicBezTo>
                      <a:pt x="287" y="96"/>
                      <a:pt x="287" y="93"/>
                      <a:pt x="288" y="90"/>
                    </a:cubicBezTo>
                    <a:close/>
                    <a:moveTo>
                      <a:pt x="321" y="80"/>
                    </a:moveTo>
                    <a:cubicBezTo>
                      <a:pt x="325" y="82"/>
                      <a:pt x="327" y="85"/>
                      <a:pt x="330" y="89"/>
                    </a:cubicBezTo>
                    <a:cubicBezTo>
                      <a:pt x="329" y="90"/>
                      <a:pt x="328" y="91"/>
                      <a:pt x="327" y="92"/>
                    </a:cubicBezTo>
                    <a:cubicBezTo>
                      <a:pt x="327" y="93"/>
                      <a:pt x="326" y="93"/>
                      <a:pt x="326" y="93"/>
                    </a:cubicBezTo>
                    <a:cubicBezTo>
                      <a:pt x="326" y="93"/>
                      <a:pt x="325" y="94"/>
                      <a:pt x="325" y="94"/>
                    </a:cubicBezTo>
                    <a:cubicBezTo>
                      <a:pt x="323" y="89"/>
                      <a:pt x="322" y="84"/>
                      <a:pt x="321" y="80"/>
                    </a:cubicBezTo>
                    <a:close/>
                    <a:moveTo>
                      <a:pt x="323" y="67"/>
                    </a:moveTo>
                    <a:cubicBezTo>
                      <a:pt x="325" y="64"/>
                      <a:pt x="329" y="62"/>
                      <a:pt x="334" y="61"/>
                    </a:cubicBezTo>
                    <a:cubicBezTo>
                      <a:pt x="334" y="61"/>
                      <a:pt x="334" y="61"/>
                      <a:pt x="334" y="61"/>
                    </a:cubicBezTo>
                    <a:cubicBezTo>
                      <a:pt x="339" y="67"/>
                      <a:pt x="350" y="68"/>
                      <a:pt x="361" y="68"/>
                    </a:cubicBezTo>
                    <a:cubicBezTo>
                      <a:pt x="362" y="69"/>
                      <a:pt x="364" y="69"/>
                      <a:pt x="365" y="69"/>
                    </a:cubicBezTo>
                    <a:cubicBezTo>
                      <a:pt x="367" y="70"/>
                      <a:pt x="368" y="71"/>
                      <a:pt x="369" y="72"/>
                    </a:cubicBezTo>
                    <a:cubicBezTo>
                      <a:pt x="370" y="73"/>
                      <a:pt x="371" y="74"/>
                      <a:pt x="371" y="75"/>
                    </a:cubicBezTo>
                    <a:cubicBezTo>
                      <a:pt x="368" y="80"/>
                      <a:pt x="366" y="85"/>
                      <a:pt x="366" y="92"/>
                    </a:cubicBezTo>
                    <a:cubicBezTo>
                      <a:pt x="366" y="93"/>
                      <a:pt x="367" y="94"/>
                      <a:pt x="367" y="95"/>
                    </a:cubicBezTo>
                    <a:cubicBezTo>
                      <a:pt x="360" y="88"/>
                      <a:pt x="350" y="84"/>
                      <a:pt x="342" y="84"/>
                    </a:cubicBezTo>
                    <a:cubicBezTo>
                      <a:pt x="340" y="84"/>
                      <a:pt x="339" y="85"/>
                      <a:pt x="337" y="85"/>
                    </a:cubicBezTo>
                    <a:cubicBezTo>
                      <a:pt x="333" y="79"/>
                      <a:pt x="328" y="74"/>
                      <a:pt x="321" y="71"/>
                    </a:cubicBezTo>
                    <a:cubicBezTo>
                      <a:pt x="322" y="69"/>
                      <a:pt x="322" y="68"/>
                      <a:pt x="323" y="67"/>
                    </a:cubicBezTo>
                    <a:close/>
                    <a:moveTo>
                      <a:pt x="338" y="51"/>
                    </a:moveTo>
                    <a:cubicBezTo>
                      <a:pt x="338" y="50"/>
                      <a:pt x="338" y="49"/>
                      <a:pt x="338" y="49"/>
                    </a:cubicBezTo>
                    <a:cubicBezTo>
                      <a:pt x="340" y="44"/>
                      <a:pt x="344" y="39"/>
                      <a:pt x="349" y="36"/>
                    </a:cubicBezTo>
                    <a:cubicBezTo>
                      <a:pt x="353" y="35"/>
                      <a:pt x="356" y="35"/>
                      <a:pt x="359" y="36"/>
                    </a:cubicBezTo>
                    <a:cubicBezTo>
                      <a:pt x="367" y="40"/>
                      <a:pt x="372" y="51"/>
                      <a:pt x="377" y="63"/>
                    </a:cubicBezTo>
                    <a:cubicBezTo>
                      <a:pt x="374" y="62"/>
                      <a:pt x="371" y="61"/>
                      <a:pt x="368" y="61"/>
                    </a:cubicBezTo>
                    <a:cubicBezTo>
                      <a:pt x="360" y="56"/>
                      <a:pt x="349" y="53"/>
                      <a:pt x="339" y="53"/>
                    </a:cubicBezTo>
                    <a:cubicBezTo>
                      <a:pt x="338" y="52"/>
                      <a:pt x="338" y="51"/>
                      <a:pt x="338" y="51"/>
                    </a:cubicBezTo>
                    <a:close/>
                    <a:moveTo>
                      <a:pt x="377" y="43"/>
                    </a:moveTo>
                    <a:cubicBezTo>
                      <a:pt x="380" y="47"/>
                      <a:pt x="383" y="51"/>
                      <a:pt x="386" y="55"/>
                    </a:cubicBezTo>
                    <a:cubicBezTo>
                      <a:pt x="385" y="56"/>
                      <a:pt x="384" y="57"/>
                      <a:pt x="384" y="58"/>
                    </a:cubicBezTo>
                    <a:cubicBezTo>
                      <a:pt x="382" y="53"/>
                      <a:pt x="379" y="48"/>
                      <a:pt x="377" y="43"/>
                    </a:cubicBezTo>
                    <a:close/>
                    <a:moveTo>
                      <a:pt x="377" y="29"/>
                    </a:moveTo>
                    <a:cubicBezTo>
                      <a:pt x="374" y="25"/>
                      <a:pt x="374" y="25"/>
                      <a:pt x="374" y="25"/>
                    </a:cubicBezTo>
                    <a:cubicBezTo>
                      <a:pt x="372" y="21"/>
                      <a:pt x="368" y="15"/>
                      <a:pt x="368" y="12"/>
                    </a:cubicBezTo>
                    <a:cubicBezTo>
                      <a:pt x="368" y="11"/>
                      <a:pt x="368" y="10"/>
                      <a:pt x="369" y="10"/>
                    </a:cubicBezTo>
                    <a:cubicBezTo>
                      <a:pt x="369" y="9"/>
                      <a:pt x="371" y="9"/>
                      <a:pt x="373" y="9"/>
                    </a:cubicBezTo>
                    <a:cubicBezTo>
                      <a:pt x="380" y="11"/>
                      <a:pt x="390" y="22"/>
                      <a:pt x="392" y="26"/>
                    </a:cubicBezTo>
                    <a:cubicBezTo>
                      <a:pt x="394" y="30"/>
                      <a:pt x="395" y="33"/>
                      <a:pt x="395" y="36"/>
                    </a:cubicBezTo>
                    <a:cubicBezTo>
                      <a:pt x="395" y="41"/>
                      <a:pt x="393" y="45"/>
                      <a:pt x="391" y="48"/>
                    </a:cubicBezTo>
                    <a:cubicBezTo>
                      <a:pt x="385" y="42"/>
                      <a:pt x="380" y="35"/>
                      <a:pt x="377" y="29"/>
                    </a:cubicBezTo>
                    <a:close/>
                    <a:moveTo>
                      <a:pt x="388" y="66"/>
                    </a:moveTo>
                    <a:cubicBezTo>
                      <a:pt x="389" y="64"/>
                      <a:pt x="390" y="63"/>
                      <a:pt x="391" y="62"/>
                    </a:cubicBezTo>
                    <a:cubicBezTo>
                      <a:pt x="395" y="67"/>
                      <a:pt x="399" y="71"/>
                      <a:pt x="402" y="76"/>
                    </a:cubicBezTo>
                    <a:cubicBezTo>
                      <a:pt x="400" y="77"/>
                      <a:pt x="399" y="77"/>
                      <a:pt x="397" y="77"/>
                    </a:cubicBezTo>
                    <a:cubicBezTo>
                      <a:pt x="394" y="74"/>
                      <a:pt x="391" y="71"/>
                      <a:pt x="387" y="68"/>
                    </a:cubicBezTo>
                    <a:cubicBezTo>
                      <a:pt x="387" y="68"/>
                      <a:pt x="387" y="67"/>
                      <a:pt x="387" y="67"/>
                    </a:cubicBezTo>
                    <a:cubicBezTo>
                      <a:pt x="387" y="67"/>
                      <a:pt x="388" y="66"/>
                      <a:pt x="388" y="66"/>
                    </a:cubicBezTo>
                    <a:close/>
                    <a:moveTo>
                      <a:pt x="323" y="116"/>
                    </a:moveTo>
                    <a:cubicBezTo>
                      <a:pt x="323" y="115"/>
                      <a:pt x="323" y="114"/>
                      <a:pt x="323" y="113"/>
                    </a:cubicBezTo>
                    <a:cubicBezTo>
                      <a:pt x="324" y="115"/>
                      <a:pt x="324" y="117"/>
                      <a:pt x="325" y="119"/>
                    </a:cubicBezTo>
                    <a:cubicBezTo>
                      <a:pt x="324" y="119"/>
                      <a:pt x="324" y="119"/>
                      <a:pt x="323" y="119"/>
                    </a:cubicBezTo>
                    <a:cubicBezTo>
                      <a:pt x="323" y="118"/>
                      <a:pt x="323" y="117"/>
                      <a:pt x="323" y="116"/>
                    </a:cubicBezTo>
                    <a:close/>
                    <a:moveTo>
                      <a:pt x="335" y="96"/>
                    </a:moveTo>
                    <a:cubicBezTo>
                      <a:pt x="336" y="98"/>
                      <a:pt x="337" y="101"/>
                      <a:pt x="338" y="103"/>
                    </a:cubicBezTo>
                    <a:cubicBezTo>
                      <a:pt x="339" y="105"/>
                      <a:pt x="340" y="106"/>
                      <a:pt x="341" y="108"/>
                    </a:cubicBezTo>
                    <a:cubicBezTo>
                      <a:pt x="339" y="110"/>
                      <a:pt x="337" y="112"/>
                      <a:pt x="335" y="113"/>
                    </a:cubicBezTo>
                    <a:cubicBezTo>
                      <a:pt x="333" y="111"/>
                      <a:pt x="332" y="108"/>
                      <a:pt x="330" y="105"/>
                    </a:cubicBezTo>
                    <a:cubicBezTo>
                      <a:pt x="330" y="104"/>
                      <a:pt x="330" y="103"/>
                      <a:pt x="330" y="102"/>
                    </a:cubicBezTo>
                    <a:cubicBezTo>
                      <a:pt x="331" y="101"/>
                      <a:pt x="332" y="99"/>
                      <a:pt x="332" y="98"/>
                    </a:cubicBezTo>
                    <a:cubicBezTo>
                      <a:pt x="333" y="97"/>
                      <a:pt x="334" y="97"/>
                      <a:pt x="335" y="96"/>
                    </a:cubicBezTo>
                    <a:close/>
                    <a:moveTo>
                      <a:pt x="283" y="155"/>
                    </a:moveTo>
                    <a:cubicBezTo>
                      <a:pt x="283" y="154"/>
                      <a:pt x="282" y="152"/>
                      <a:pt x="282" y="150"/>
                    </a:cubicBezTo>
                    <a:cubicBezTo>
                      <a:pt x="282" y="146"/>
                      <a:pt x="284" y="140"/>
                      <a:pt x="292" y="136"/>
                    </a:cubicBezTo>
                    <a:cubicBezTo>
                      <a:pt x="292" y="137"/>
                      <a:pt x="292" y="138"/>
                      <a:pt x="292" y="138"/>
                    </a:cubicBezTo>
                    <a:cubicBezTo>
                      <a:pt x="292" y="148"/>
                      <a:pt x="292" y="159"/>
                      <a:pt x="295" y="168"/>
                    </a:cubicBezTo>
                    <a:cubicBezTo>
                      <a:pt x="289" y="165"/>
                      <a:pt x="284" y="160"/>
                      <a:pt x="283" y="155"/>
                    </a:cubicBezTo>
                    <a:close/>
                    <a:moveTo>
                      <a:pt x="300" y="133"/>
                    </a:moveTo>
                    <a:cubicBezTo>
                      <a:pt x="305" y="136"/>
                      <a:pt x="310" y="140"/>
                      <a:pt x="313" y="144"/>
                    </a:cubicBezTo>
                    <a:cubicBezTo>
                      <a:pt x="312" y="144"/>
                      <a:pt x="310" y="144"/>
                      <a:pt x="309" y="144"/>
                    </a:cubicBezTo>
                    <a:cubicBezTo>
                      <a:pt x="304" y="145"/>
                      <a:pt x="302" y="150"/>
                      <a:pt x="300" y="155"/>
                    </a:cubicBezTo>
                    <a:cubicBezTo>
                      <a:pt x="300" y="150"/>
                      <a:pt x="300" y="144"/>
                      <a:pt x="300" y="138"/>
                    </a:cubicBezTo>
                    <a:cubicBezTo>
                      <a:pt x="300" y="136"/>
                      <a:pt x="300" y="135"/>
                      <a:pt x="299" y="133"/>
                    </a:cubicBezTo>
                    <a:cubicBezTo>
                      <a:pt x="300" y="133"/>
                      <a:pt x="300" y="133"/>
                      <a:pt x="300" y="133"/>
                    </a:cubicBezTo>
                    <a:close/>
                    <a:moveTo>
                      <a:pt x="315" y="129"/>
                    </a:moveTo>
                    <a:cubicBezTo>
                      <a:pt x="316" y="129"/>
                      <a:pt x="317" y="129"/>
                      <a:pt x="318" y="129"/>
                    </a:cubicBezTo>
                    <a:cubicBezTo>
                      <a:pt x="319" y="131"/>
                      <a:pt x="320" y="133"/>
                      <a:pt x="321" y="136"/>
                    </a:cubicBezTo>
                    <a:cubicBezTo>
                      <a:pt x="323" y="139"/>
                      <a:pt x="325" y="143"/>
                      <a:pt x="326" y="147"/>
                    </a:cubicBezTo>
                    <a:cubicBezTo>
                      <a:pt x="325" y="147"/>
                      <a:pt x="324" y="147"/>
                      <a:pt x="323" y="147"/>
                    </a:cubicBezTo>
                    <a:cubicBezTo>
                      <a:pt x="320" y="139"/>
                      <a:pt x="315" y="134"/>
                      <a:pt x="310" y="130"/>
                    </a:cubicBezTo>
                    <a:cubicBezTo>
                      <a:pt x="312" y="130"/>
                      <a:pt x="313" y="130"/>
                      <a:pt x="315" y="129"/>
                    </a:cubicBezTo>
                    <a:close/>
                    <a:moveTo>
                      <a:pt x="328" y="126"/>
                    </a:moveTo>
                    <a:cubicBezTo>
                      <a:pt x="329" y="128"/>
                      <a:pt x="330" y="129"/>
                      <a:pt x="330" y="130"/>
                    </a:cubicBezTo>
                    <a:cubicBezTo>
                      <a:pt x="332" y="133"/>
                      <a:pt x="334" y="136"/>
                      <a:pt x="336" y="139"/>
                    </a:cubicBezTo>
                    <a:cubicBezTo>
                      <a:pt x="336" y="140"/>
                      <a:pt x="336" y="141"/>
                      <a:pt x="336" y="142"/>
                    </a:cubicBezTo>
                    <a:cubicBezTo>
                      <a:pt x="336" y="145"/>
                      <a:pt x="336" y="147"/>
                      <a:pt x="336" y="149"/>
                    </a:cubicBezTo>
                    <a:cubicBezTo>
                      <a:pt x="333" y="140"/>
                      <a:pt x="329" y="133"/>
                      <a:pt x="328" y="132"/>
                    </a:cubicBezTo>
                    <a:cubicBezTo>
                      <a:pt x="327" y="130"/>
                      <a:pt x="326" y="128"/>
                      <a:pt x="326" y="127"/>
                    </a:cubicBezTo>
                    <a:cubicBezTo>
                      <a:pt x="327" y="127"/>
                      <a:pt x="327" y="126"/>
                      <a:pt x="328" y="126"/>
                    </a:cubicBezTo>
                    <a:close/>
                    <a:moveTo>
                      <a:pt x="345" y="115"/>
                    </a:moveTo>
                    <a:cubicBezTo>
                      <a:pt x="346" y="116"/>
                      <a:pt x="347" y="117"/>
                      <a:pt x="347" y="118"/>
                    </a:cubicBezTo>
                    <a:cubicBezTo>
                      <a:pt x="349" y="121"/>
                      <a:pt x="352" y="123"/>
                      <a:pt x="354" y="126"/>
                    </a:cubicBezTo>
                    <a:cubicBezTo>
                      <a:pt x="354" y="127"/>
                      <a:pt x="354" y="128"/>
                      <a:pt x="354" y="129"/>
                    </a:cubicBezTo>
                    <a:cubicBezTo>
                      <a:pt x="352" y="133"/>
                      <a:pt x="351" y="138"/>
                      <a:pt x="351" y="143"/>
                    </a:cubicBezTo>
                    <a:cubicBezTo>
                      <a:pt x="349" y="141"/>
                      <a:pt x="346" y="139"/>
                      <a:pt x="344" y="136"/>
                    </a:cubicBezTo>
                    <a:cubicBezTo>
                      <a:pt x="343" y="131"/>
                      <a:pt x="342" y="125"/>
                      <a:pt x="339" y="120"/>
                    </a:cubicBezTo>
                    <a:cubicBezTo>
                      <a:pt x="341" y="119"/>
                      <a:pt x="343" y="117"/>
                      <a:pt x="345" y="115"/>
                    </a:cubicBezTo>
                    <a:close/>
                    <a:moveTo>
                      <a:pt x="354" y="113"/>
                    </a:moveTo>
                    <a:cubicBezTo>
                      <a:pt x="351" y="109"/>
                      <a:pt x="348" y="104"/>
                      <a:pt x="346" y="99"/>
                    </a:cubicBezTo>
                    <a:cubicBezTo>
                      <a:pt x="345" y="97"/>
                      <a:pt x="344" y="95"/>
                      <a:pt x="343" y="94"/>
                    </a:cubicBezTo>
                    <a:cubicBezTo>
                      <a:pt x="343" y="94"/>
                      <a:pt x="343" y="94"/>
                      <a:pt x="344" y="94"/>
                    </a:cubicBezTo>
                    <a:cubicBezTo>
                      <a:pt x="347" y="94"/>
                      <a:pt x="350" y="96"/>
                      <a:pt x="353" y="100"/>
                    </a:cubicBezTo>
                    <a:cubicBezTo>
                      <a:pt x="355" y="104"/>
                      <a:pt x="356" y="108"/>
                      <a:pt x="356" y="113"/>
                    </a:cubicBezTo>
                    <a:cubicBezTo>
                      <a:pt x="356" y="114"/>
                      <a:pt x="356" y="115"/>
                      <a:pt x="356" y="116"/>
                    </a:cubicBezTo>
                    <a:cubicBezTo>
                      <a:pt x="355" y="115"/>
                      <a:pt x="354" y="114"/>
                      <a:pt x="354" y="113"/>
                    </a:cubicBezTo>
                    <a:close/>
                    <a:moveTo>
                      <a:pt x="364" y="113"/>
                    </a:moveTo>
                    <a:cubicBezTo>
                      <a:pt x="364" y="109"/>
                      <a:pt x="363" y="106"/>
                      <a:pt x="362" y="102"/>
                    </a:cubicBezTo>
                    <a:cubicBezTo>
                      <a:pt x="363" y="104"/>
                      <a:pt x="365" y="105"/>
                      <a:pt x="365" y="107"/>
                    </a:cubicBezTo>
                    <a:cubicBezTo>
                      <a:pt x="368" y="113"/>
                      <a:pt x="370" y="120"/>
                      <a:pt x="370" y="127"/>
                    </a:cubicBezTo>
                    <a:cubicBezTo>
                      <a:pt x="368" y="126"/>
                      <a:pt x="365" y="124"/>
                      <a:pt x="363" y="123"/>
                    </a:cubicBezTo>
                    <a:cubicBezTo>
                      <a:pt x="364" y="119"/>
                      <a:pt x="364" y="116"/>
                      <a:pt x="364" y="113"/>
                    </a:cubicBezTo>
                    <a:close/>
                    <a:moveTo>
                      <a:pt x="375" y="97"/>
                    </a:moveTo>
                    <a:cubicBezTo>
                      <a:pt x="375" y="95"/>
                      <a:pt x="374" y="94"/>
                      <a:pt x="374" y="92"/>
                    </a:cubicBezTo>
                    <a:cubicBezTo>
                      <a:pt x="374" y="88"/>
                      <a:pt x="375" y="85"/>
                      <a:pt x="377" y="82"/>
                    </a:cubicBezTo>
                    <a:cubicBezTo>
                      <a:pt x="379" y="87"/>
                      <a:pt x="380" y="92"/>
                      <a:pt x="380" y="97"/>
                    </a:cubicBezTo>
                    <a:cubicBezTo>
                      <a:pt x="380" y="99"/>
                      <a:pt x="379" y="102"/>
                      <a:pt x="379" y="105"/>
                    </a:cubicBezTo>
                    <a:cubicBezTo>
                      <a:pt x="377" y="103"/>
                      <a:pt x="376" y="100"/>
                      <a:pt x="375" y="97"/>
                    </a:cubicBezTo>
                    <a:close/>
                    <a:moveTo>
                      <a:pt x="388" y="97"/>
                    </a:moveTo>
                    <a:cubicBezTo>
                      <a:pt x="390" y="102"/>
                      <a:pt x="391" y="107"/>
                      <a:pt x="393" y="112"/>
                    </a:cubicBezTo>
                    <a:cubicBezTo>
                      <a:pt x="392" y="112"/>
                      <a:pt x="391" y="112"/>
                      <a:pt x="391" y="112"/>
                    </a:cubicBezTo>
                    <a:cubicBezTo>
                      <a:pt x="389" y="112"/>
                      <a:pt x="388" y="112"/>
                      <a:pt x="386" y="111"/>
                    </a:cubicBezTo>
                    <a:cubicBezTo>
                      <a:pt x="387" y="106"/>
                      <a:pt x="388" y="102"/>
                      <a:pt x="388" y="97"/>
                    </a:cubicBezTo>
                    <a:close/>
                    <a:moveTo>
                      <a:pt x="395" y="92"/>
                    </a:moveTo>
                    <a:cubicBezTo>
                      <a:pt x="393" y="86"/>
                      <a:pt x="393" y="86"/>
                      <a:pt x="393" y="86"/>
                    </a:cubicBezTo>
                    <a:cubicBezTo>
                      <a:pt x="393" y="86"/>
                      <a:pt x="392" y="85"/>
                      <a:pt x="392" y="84"/>
                    </a:cubicBezTo>
                    <a:cubicBezTo>
                      <a:pt x="396" y="89"/>
                      <a:pt x="399" y="94"/>
                      <a:pt x="399" y="100"/>
                    </a:cubicBezTo>
                    <a:cubicBezTo>
                      <a:pt x="399" y="101"/>
                      <a:pt x="399" y="102"/>
                      <a:pt x="398" y="103"/>
                    </a:cubicBezTo>
                    <a:cubicBezTo>
                      <a:pt x="398" y="103"/>
                      <a:pt x="398" y="103"/>
                      <a:pt x="398" y="103"/>
                    </a:cubicBezTo>
                    <a:cubicBezTo>
                      <a:pt x="397" y="99"/>
                      <a:pt x="396" y="95"/>
                      <a:pt x="395" y="92"/>
                    </a:cubicBezTo>
                    <a:close/>
                    <a:moveTo>
                      <a:pt x="377" y="114"/>
                    </a:moveTo>
                    <a:cubicBezTo>
                      <a:pt x="377" y="114"/>
                      <a:pt x="377" y="114"/>
                      <a:pt x="377" y="114"/>
                    </a:cubicBezTo>
                    <a:cubicBezTo>
                      <a:pt x="377" y="114"/>
                      <a:pt x="377" y="114"/>
                      <a:pt x="377" y="114"/>
                    </a:cubicBezTo>
                    <a:close/>
                    <a:moveTo>
                      <a:pt x="380" y="128"/>
                    </a:moveTo>
                    <a:cubicBezTo>
                      <a:pt x="381" y="126"/>
                      <a:pt x="381" y="126"/>
                      <a:pt x="381" y="126"/>
                    </a:cubicBezTo>
                    <a:cubicBezTo>
                      <a:pt x="382" y="124"/>
                      <a:pt x="383" y="121"/>
                      <a:pt x="384" y="119"/>
                    </a:cubicBezTo>
                    <a:cubicBezTo>
                      <a:pt x="386" y="120"/>
                      <a:pt x="388" y="120"/>
                      <a:pt x="391" y="120"/>
                    </a:cubicBezTo>
                    <a:cubicBezTo>
                      <a:pt x="392" y="120"/>
                      <a:pt x="393" y="120"/>
                      <a:pt x="394" y="120"/>
                    </a:cubicBezTo>
                    <a:cubicBezTo>
                      <a:pt x="395" y="123"/>
                      <a:pt x="395" y="125"/>
                      <a:pt x="396" y="128"/>
                    </a:cubicBezTo>
                    <a:cubicBezTo>
                      <a:pt x="395" y="129"/>
                      <a:pt x="394" y="129"/>
                      <a:pt x="392" y="130"/>
                    </a:cubicBezTo>
                    <a:cubicBezTo>
                      <a:pt x="388" y="131"/>
                      <a:pt x="384" y="131"/>
                      <a:pt x="380" y="130"/>
                    </a:cubicBezTo>
                    <a:cubicBezTo>
                      <a:pt x="380" y="130"/>
                      <a:pt x="380" y="129"/>
                      <a:pt x="380" y="128"/>
                    </a:cubicBezTo>
                    <a:close/>
                    <a:moveTo>
                      <a:pt x="406" y="84"/>
                    </a:moveTo>
                    <a:cubicBezTo>
                      <a:pt x="408" y="89"/>
                      <a:pt x="410" y="95"/>
                      <a:pt x="410" y="101"/>
                    </a:cubicBezTo>
                    <a:cubicBezTo>
                      <a:pt x="410" y="101"/>
                      <a:pt x="410" y="102"/>
                      <a:pt x="410" y="102"/>
                    </a:cubicBezTo>
                    <a:cubicBezTo>
                      <a:pt x="409" y="111"/>
                      <a:pt x="407" y="117"/>
                      <a:pt x="403" y="122"/>
                    </a:cubicBezTo>
                    <a:cubicBezTo>
                      <a:pt x="403" y="120"/>
                      <a:pt x="402" y="117"/>
                      <a:pt x="402" y="115"/>
                    </a:cubicBezTo>
                    <a:cubicBezTo>
                      <a:pt x="403" y="112"/>
                      <a:pt x="405" y="109"/>
                      <a:pt x="406" y="105"/>
                    </a:cubicBezTo>
                    <a:cubicBezTo>
                      <a:pt x="407" y="103"/>
                      <a:pt x="407" y="101"/>
                      <a:pt x="407" y="100"/>
                    </a:cubicBezTo>
                    <a:cubicBezTo>
                      <a:pt x="407" y="94"/>
                      <a:pt x="405" y="89"/>
                      <a:pt x="402" y="84"/>
                    </a:cubicBezTo>
                    <a:cubicBezTo>
                      <a:pt x="403" y="84"/>
                      <a:pt x="405" y="84"/>
                      <a:pt x="406" y="84"/>
                    </a:cubicBezTo>
                    <a:close/>
                    <a:moveTo>
                      <a:pt x="359" y="146"/>
                    </a:moveTo>
                    <a:cubicBezTo>
                      <a:pt x="359" y="141"/>
                      <a:pt x="360" y="136"/>
                      <a:pt x="361" y="131"/>
                    </a:cubicBezTo>
                    <a:cubicBezTo>
                      <a:pt x="364" y="133"/>
                      <a:pt x="366" y="134"/>
                      <a:pt x="369" y="135"/>
                    </a:cubicBezTo>
                    <a:cubicBezTo>
                      <a:pt x="366" y="141"/>
                      <a:pt x="363" y="147"/>
                      <a:pt x="359" y="148"/>
                    </a:cubicBezTo>
                    <a:cubicBezTo>
                      <a:pt x="359" y="147"/>
                      <a:pt x="359" y="146"/>
                      <a:pt x="359" y="146"/>
                    </a:cubicBezTo>
                    <a:close/>
                    <a:moveTo>
                      <a:pt x="307" y="163"/>
                    </a:moveTo>
                    <a:cubicBezTo>
                      <a:pt x="308" y="159"/>
                      <a:pt x="309" y="153"/>
                      <a:pt x="311" y="152"/>
                    </a:cubicBezTo>
                    <a:cubicBezTo>
                      <a:pt x="312" y="152"/>
                      <a:pt x="314" y="153"/>
                      <a:pt x="317" y="153"/>
                    </a:cubicBezTo>
                    <a:cubicBezTo>
                      <a:pt x="318" y="155"/>
                      <a:pt x="319" y="161"/>
                      <a:pt x="319" y="161"/>
                    </a:cubicBezTo>
                    <a:cubicBezTo>
                      <a:pt x="319" y="164"/>
                      <a:pt x="319" y="166"/>
                      <a:pt x="320" y="168"/>
                    </a:cubicBezTo>
                    <a:cubicBezTo>
                      <a:pt x="316" y="169"/>
                      <a:pt x="313" y="170"/>
                      <a:pt x="309" y="171"/>
                    </a:cubicBezTo>
                    <a:cubicBezTo>
                      <a:pt x="307" y="171"/>
                      <a:pt x="306" y="171"/>
                      <a:pt x="304" y="171"/>
                    </a:cubicBezTo>
                    <a:cubicBezTo>
                      <a:pt x="305" y="168"/>
                      <a:pt x="306" y="165"/>
                      <a:pt x="307" y="163"/>
                    </a:cubicBezTo>
                    <a:close/>
                    <a:moveTo>
                      <a:pt x="344" y="148"/>
                    </a:moveTo>
                    <a:cubicBezTo>
                      <a:pt x="347" y="150"/>
                      <a:pt x="349" y="153"/>
                      <a:pt x="352" y="154"/>
                    </a:cubicBezTo>
                    <a:cubicBezTo>
                      <a:pt x="349" y="153"/>
                      <a:pt x="346" y="153"/>
                      <a:pt x="343" y="152"/>
                    </a:cubicBezTo>
                    <a:cubicBezTo>
                      <a:pt x="344" y="151"/>
                      <a:pt x="344" y="149"/>
                      <a:pt x="344" y="148"/>
                    </a:cubicBezTo>
                    <a:close/>
                    <a:moveTo>
                      <a:pt x="327" y="160"/>
                    </a:moveTo>
                    <a:cubicBezTo>
                      <a:pt x="327" y="160"/>
                      <a:pt x="326" y="158"/>
                      <a:pt x="326" y="155"/>
                    </a:cubicBezTo>
                    <a:cubicBezTo>
                      <a:pt x="327" y="156"/>
                      <a:pt x="328" y="156"/>
                      <a:pt x="329" y="156"/>
                    </a:cubicBezTo>
                    <a:cubicBezTo>
                      <a:pt x="330" y="158"/>
                      <a:pt x="330" y="159"/>
                      <a:pt x="330" y="160"/>
                    </a:cubicBezTo>
                    <a:cubicBezTo>
                      <a:pt x="329" y="161"/>
                      <a:pt x="328" y="162"/>
                      <a:pt x="327" y="163"/>
                    </a:cubicBezTo>
                    <a:cubicBezTo>
                      <a:pt x="327" y="162"/>
                      <a:pt x="327" y="161"/>
                      <a:pt x="327" y="160"/>
                    </a:cubicBezTo>
                    <a:close/>
                    <a:moveTo>
                      <a:pt x="361" y="155"/>
                    </a:moveTo>
                    <a:cubicBezTo>
                      <a:pt x="361" y="155"/>
                      <a:pt x="361" y="155"/>
                      <a:pt x="361" y="156"/>
                    </a:cubicBezTo>
                    <a:cubicBezTo>
                      <a:pt x="361" y="156"/>
                      <a:pt x="361" y="155"/>
                      <a:pt x="361" y="155"/>
                    </a:cubicBezTo>
                    <a:cubicBezTo>
                      <a:pt x="361" y="155"/>
                      <a:pt x="361" y="155"/>
                      <a:pt x="361" y="155"/>
                    </a:cubicBezTo>
                    <a:close/>
                    <a:moveTo>
                      <a:pt x="395" y="137"/>
                    </a:moveTo>
                    <a:cubicBezTo>
                      <a:pt x="395" y="137"/>
                      <a:pt x="395" y="137"/>
                      <a:pt x="396" y="137"/>
                    </a:cubicBezTo>
                    <a:cubicBezTo>
                      <a:pt x="395" y="142"/>
                      <a:pt x="394" y="146"/>
                      <a:pt x="392" y="151"/>
                    </a:cubicBezTo>
                    <a:cubicBezTo>
                      <a:pt x="391" y="154"/>
                      <a:pt x="388" y="157"/>
                      <a:pt x="386" y="159"/>
                    </a:cubicBezTo>
                    <a:cubicBezTo>
                      <a:pt x="381" y="159"/>
                      <a:pt x="375" y="158"/>
                      <a:pt x="370" y="157"/>
                    </a:cubicBezTo>
                    <a:cubicBezTo>
                      <a:pt x="374" y="151"/>
                      <a:pt x="377" y="145"/>
                      <a:pt x="378" y="138"/>
                    </a:cubicBezTo>
                    <a:cubicBezTo>
                      <a:pt x="384" y="139"/>
                      <a:pt x="389" y="139"/>
                      <a:pt x="395" y="137"/>
                    </a:cubicBezTo>
                    <a:close/>
                    <a:moveTo>
                      <a:pt x="418" y="102"/>
                    </a:moveTo>
                    <a:cubicBezTo>
                      <a:pt x="418" y="102"/>
                      <a:pt x="418" y="101"/>
                      <a:pt x="418" y="101"/>
                    </a:cubicBezTo>
                    <a:cubicBezTo>
                      <a:pt x="418" y="97"/>
                      <a:pt x="417" y="92"/>
                      <a:pt x="416" y="88"/>
                    </a:cubicBezTo>
                    <a:cubicBezTo>
                      <a:pt x="417" y="90"/>
                      <a:pt x="419" y="91"/>
                      <a:pt x="420" y="93"/>
                    </a:cubicBezTo>
                    <a:cubicBezTo>
                      <a:pt x="424" y="99"/>
                      <a:pt x="427" y="108"/>
                      <a:pt x="427" y="118"/>
                    </a:cubicBezTo>
                    <a:cubicBezTo>
                      <a:pt x="427" y="129"/>
                      <a:pt x="424" y="140"/>
                      <a:pt x="417" y="149"/>
                    </a:cubicBezTo>
                    <a:cubicBezTo>
                      <a:pt x="412" y="155"/>
                      <a:pt x="405" y="158"/>
                      <a:pt x="396" y="159"/>
                    </a:cubicBezTo>
                    <a:cubicBezTo>
                      <a:pt x="397" y="157"/>
                      <a:pt x="398" y="156"/>
                      <a:pt x="399" y="154"/>
                    </a:cubicBezTo>
                    <a:cubicBezTo>
                      <a:pt x="403" y="148"/>
                      <a:pt x="404" y="141"/>
                      <a:pt x="404" y="133"/>
                    </a:cubicBezTo>
                    <a:cubicBezTo>
                      <a:pt x="404" y="133"/>
                      <a:pt x="404" y="133"/>
                      <a:pt x="404" y="133"/>
                    </a:cubicBezTo>
                    <a:cubicBezTo>
                      <a:pt x="412" y="127"/>
                      <a:pt x="417" y="116"/>
                      <a:pt x="418" y="102"/>
                    </a:cubicBezTo>
                    <a:close/>
                    <a:moveTo>
                      <a:pt x="331" y="170"/>
                    </a:moveTo>
                    <a:cubicBezTo>
                      <a:pt x="331" y="172"/>
                      <a:pt x="330" y="173"/>
                      <a:pt x="330" y="174"/>
                    </a:cubicBezTo>
                    <a:cubicBezTo>
                      <a:pt x="330" y="174"/>
                      <a:pt x="330" y="174"/>
                      <a:pt x="330" y="174"/>
                    </a:cubicBezTo>
                    <a:cubicBezTo>
                      <a:pt x="329" y="174"/>
                      <a:pt x="329" y="173"/>
                      <a:pt x="329" y="172"/>
                    </a:cubicBezTo>
                    <a:cubicBezTo>
                      <a:pt x="329" y="172"/>
                      <a:pt x="330" y="171"/>
                      <a:pt x="331" y="170"/>
                    </a:cubicBezTo>
                    <a:close/>
                    <a:moveTo>
                      <a:pt x="340" y="159"/>
                    </a:moveTo>
                    <a:cubicBezTo>
                      <a:pt x="345" y="161"/>
                      <a:pt x="350" y="162"/>
                      <a:pt x="355" y="163"/>
                    </a:cubicBezTo>
                    <a:cubicBezTo>
                      <a:pt x="350" y="168"/>
                      <a:pt x="344" y="173"/>
                      <a:pt x="338" y="175"/>
                    </a:cubicBezTo>
                    <a:cubicBezTo>
                      <a:pt x="339" y="173"/>
                      <a:pt x="339" y="170"/>
                      <a:pt x="339" y="168"/>
                    </a:cubicBezTo>
                    <a:cubicBezTo>
                      <a:pt x="339" y="166"/>
                      <a:pt x="339" y="164"/>
                      <a:pt x="339" y="162"/>
                    </a:cubicBezTo>
                    <a:cubicBezTo>
                      <a:pt x="339" y="161"/>
                      <a:pt x="340" y="160"/>
                      <a:pt x="340" y="159"/>
                    </a:cubicBezTo>
                    <a:close/>
                    <a:moveTo>
                      <a:pt x="322" y="176"/>
                    </a:moveTo>
                    <a:cubicBezTo>
                      <a:pt x="322" y="177"/>
                      <a:pt x="323" y="178"/>
                      <a:pt x="323" y="179"/>
                    </a:cubicBezTo>
                    <a:cubicBezTo>
                      <a:pt x="322" y="180"/>
                      <a:pt x="321" y="180"/>
                      <a:pt x="318" y="180"/>
                    </a:cubicBezTo>
                    <a:cubicBezTo>
                      <a:pt x="316" y="180"/>
                      <a:pt x="314" y="179"/>
                      <a:pt x="312" y="178"/>
                    </a:cubicBezTo>
                    <a:cubicBezTo>
                      <a:pt x="315" y="178"/>
                      <a:pt x="318" y="177"/>
                      <a:pt x="322" y="17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4" name="Freeform 494">
                <a:extLst>
                  <a:ext uri="{FF2B5EF4-FFF2-40B4-BE49-F238E27FC236}">
                    <a16:creationId xmlns:a16="http://schemas.microsoft.com/office/drawing/2014/main" id="{C16DC3A3-AB66-4794-215E-5B2BEFF587B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31" y="1391"/>
                <a:ext cx="1077" cy="594"/>
              </a:xfrm>
              <a:custGeom>
                <a:avLst/>
                <a:gdLst>
                  <a:gd name="T0" fmla="*/ 80408 w 431"/>
                  <a:gd name="T1" fmla="*/ 17162 h 223"/>
                  <a:gd name="T2" fmla="*/ 65270 w 431"/>
                  <a:gd name="T3" fmla="*/ 24663 h 223"/>
                  <a:gd name="T4" fmla="*/ 62848 w 431"/>
                  <a:gd name="T5" fmla="*/ 47232 h 223"/>
                  <a:gd name="T6" fmla="*/ 43827 w 431"/>
                  <a:gd name="T7" fmla="*/ 38216 h 223"/>
                  <a:gd name="T8" fmla="*/ 31865 w 431"/>
                  <a:gd name="T9" fmla="*/ 61422 h 223"/>
                  <a:gd name="T10" fmla="*/ 23592 w 431"/>
                  <a:gd name="T11" fmla="*/ 49630 h 223"/>
                  <a:gd name="T12" fmla="*/ 16260 w 431"/>
                  <a:gd name="T13" fmla="*/ 64240 h 223"/>
                  <a:gd name="T14" fmla="*/ 13836 w 431"/>
                  <a:gd name="T15" fmla="*/ 76826 h 223"/>
                  <a:gd name="T16" fmla="*/ 31865 w 431"/>
                  <a:gd name="T17" fmla="*/ 73896 h 223"/>
                  <a:gd name="T18" fmla="*/ 62536 w 431"/>
                  <a:gd name="T19" fmla="*/ 62879 h 223"/>
                  <a:gd name="T20" fmla="*/ 102967 w 431"/>
                  <a:gd name="T21" fmla="*/ 30707 h 223"/>
                  <a:gd name="T22" fmla="*/ 63053 w 431"/>
                  <a:gd name="T23" fmla="*/ 20641 h 223"/>
                  <a:gd name="T24" fmla="*/ 32645 w 431"/>
                  <a:gd name="T25" fmla="*/ 39974 h 223"/>
                  <a:gd name="T26" fmla="*/ 1949 w 431"/>
                  <a:gd name="T27" fmla="*/ 77521 h 223"/>
                  <a:gd name="T28" fmla="*/ 21905 w 431"/>
                  <a:gd name="T29" fmla="*/ 58606 h 223"/>
                  <a:gd name="T30" fmla="*/ 23079 w 431"/>
                  <a:gd name="T31" fmla="*/ 71477 h 223"/>
                  <a:gd name="T32" fmla="*/ 28274 w 431"/>
                  <a:gd name="T33" fmla="*/ 61004 h 223"/>
                  <a:gd name="T34" fmla="*/ 36061 w 431"/>
                  <a:gd name="T35" fmla="*/ 51505 h 223"/>
                  <a:gd name="T36" fmla="*/ 30691 w 431"/>
                  <a:gd name="T37" fmla="*/ 71738 h 223"/>
                  <a:gd name="T38" fmla="*/ 38215 w 431"/>
                  <a:gd name="T39" fmla="*/ 54712 h 223"/>
                  <a:gd name="T40" fmla="*/ 39964 w 431"/>
                  <a:gd name="T41" fmla="*/ 58606 h 223"/>
                  <a:gd name="T42" fmla="*/ 41911 w 431"/>
                  <a:gd name="T43" fmla="*/ 57131 h 223"/>
                  <a:gd name="T44" fmla="*/ 44797 w 431"/>
                  <a:gd name="T45" fmla="*/ 53915 h 223"/>
                  <a:gd name="T46" fmla="*/ 47918 w 431"/>
                  <a:gd name="T47" fmla="*/ 43189 h 223"/>
                  <a:gd name="T48" fmla="*/ 42580 w 431"/>
                  <a:gd name="T49" fmla="*/ 72796 h 223"/>
                  <a:gd name="T50" fmla="*/ 45002 w 431"/>
                  <a:gd name="T51" fmla="*/ 65694 h 223"/>
                  <a:gd name="T52" fmla="*/ 51821 w 431"/>
                  <a:gd name="T53" fmla="*/ 66091 h 223"/>
                  <a:gd name="T54" fmla="*/ 49210 w 431"/>
                  <a:gd name="T55" fmla="*/ 47872 h 223"/>
                  <a:gd name="T56" fmla="*/ 52133 w 431"/>
                  <a:gd name="T57" fmla="*/ 45053 h 223"/>
                  <a:gd name="T58" fmla="*/ 56216 w 431"/>
                  <a:gd name="T59" fmla="*/ 51105 h 223"/>
                  <a:gd name="T60" fmla="*/ 53770 w 431"/>
                  <a:gd name="T61" fmla="*/ 40371 h 223"/>
                  <a:gd name="T62" fmla="*/ 57203 w 431"/>
                  <a:gd name="T63" fmla="*/ 45304 h 223"/>
                  <a:gd name="T64" fmla="*/ 87175 w 431"/>
                  <a:gd name="T65" fmla="*/ 11132 h 223"/>
                  <a:gd name="T66" fmla="*/ 61369 w 431"/>
                  <a:gd name="T67" fmla="*/ 60367 h 223"/>
                  <a:gd name="T68" fmla="*/ 63523 w 431"/>
                  <a:gd name="T69" fmla="*/ 51505 h 223"/>
                  <a:gd name="T70" fmla="*/ 66956 w 431"/>
                  <a:gd name="T71" fmla="*/ 54712 h 223"/>
                  <a:gd name="T72" fmla="*/ 69168 w 431"/>
                  <a:gd name="T73" fmla="*/ 30707 h 223"/>
                  <a:gd name="T74" fmla="*/ 69168 w 431"/>
                  <a:gd name="T75" fmla="*/ 30707 h 223"/>
                  <a:gd name="T76" fmla="*/ 87382 w 431"/>
                  <a:gd name="T77" fmla="*/ 22505 h 223"/>
                  <a:gd name="T78" fmla="*/ 77671 w 431"/>
                  <a:gd name="T79" fmla="*/ 22505 h 223"/>
                  <a:gd name="T80" fmla="*/ 90810 w 431"/>
                  <a:gd name="T81" fmla="*/ 9656 h 223"/>
                  <a:gd name="T82" fmla="*/ 81367 w 431"/>
                  <a:gd name="T83" fmla="*/ 32169 h 223"/>
                  <a:gd name="T84" fmla="*/ 70840 w 431"/>
                  <a:gd name="T85" fmla="*/ 46417 h 223"/>
                  <a:gd name="T86" fmla="*/ 71822 w 431"/>
                  <a:gd name="T87" fmla="*/ 46111 h 223"/>
                  <a:gd name="T88" fmla="*/ 77159 w 431"/>
                  <a:gd name="T89" fmla="*/ 53220 h 223"/>
                  <a:gd name="T90" fmla="*/ 80867 w 431"/>
                  <a:gd name="T91" fmla="*/ 52802 h 223"/>
                  <a:gd name="T92" fmla="*/ 78921 w 431"/>
                  <a:gd name="T93" fmla="*/ 58606 h 223"/>
                  <a:gd name="T94" fmla="*/ 85428 w 431"/>
                  <a:gd name="T95" fmla="*/ 51745 h 223"/>
                  <a:gd name="T96" fmla="*/ 86395 w 431"/>
                  <a:gd name="T97" fmla="*/ 51105 h 223"/>
                  <a:gd name="T98" fmla="*/ 90298 w 431"/>
                  <a:gd name="T99" fmla="*/ 45304 h 223"/>
                  <a:gd name="T100" fmla="*/ 93731 w 431"/>
                  <a:gd name="T101" fmla="*/ 30318 h 223"/>
                  <a:gd name="T102" fmla="*/ 97127 w 431"/>
                  <a:gd name="T103" fmla="*/ 34588 h 223"/>
                  <a:gd name="T104" fmla="*/ 91590 w 431"/>
                  <a:gd name="T105" fmla="*/ 44657 h 223"/>
                  <a:gd name="T106" fmla="*/ 97440 w 431"/>
                  <a:gd name="T107" fmla="*/ 44246 h 223"/>
                  <a:gd name="T108" fmla="*/ 75018 w 431"/>
                  <a:gd name="T109" fmla="*/ 62069 h 223"/>
                  <a:gd name="T110" fmla="*/ 81575 w 431"/>
                  <a:gd name="T111" fmla="*/ 59003 h 223"/>
                  <a:gd name="T112" fmla="*/ 95493 w 431"/>
                  <a:gd name="T113" fmla="*/ 53220 h 223"/>
                  <a:gd name="T114" fmla="*/ 94973 w 431"/>
                  <a:gd name="T115" fmla="*/ 56435 h 22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431" h="223">
                    <a:moveTo>
                      <a:pt x="363" y="2"/>
                    </a:moveTo>
                    <a:cubicBezTo>
                      <a:pt x="361" y="4"/>
                      <a:pt x="360" y="6"/>
                      <a:pt x="360" y="9"/>
                    </a:cubicBezTo>
                    <a:cubicBezTo>
                      <a:pt x="360" y="14"/>
                      <a:pt x="364" y="21"/>
                      <a:pt x="367" y="25"/>
                    </a:cubicBezTo>
                    <a:cubicBezTo>
                      <a:pt x="369" y="29"/>
                      <a:pt x="369" y="29"/>
                      <a:pt x="369" y="29"/>
                    </a:cubicBezTo>
                    <a:cubicBezTo>
                      <a:pt x="374" y="37"/>
                      <a:pt x="380" y="45"/>
                      <a:pt x="386" y="52"/>
                    </a:cubicBezTo>
                    <a:cubicBezTo>
                      <a:pt x="386" y="52"/>
                      <a:pt x="386" y="52"/>
                      <a:pt x="387" y="52"/>
                    </a:cubicBezTo>
                    <a:cubicBezTo>
                      <a:pt x="385" y="54"/>
                      <a:pt x="383" y="57"/>
                      <a:pt x="381" y="59"/>
                    </a:cubicBezTo>
                    <a:cubicBezTo>
                      <a:pt x="381" y="59"/>
                      <a:pt x="381" y="59"/>
                      <a:pt x="381" y="59"/>
                    </a:cubicBezTo>
                    <a:cubicBezTo>
                      <a:pt x="376" y="46"/>
                      <a:pt x="370" y="32"/>
                      <a:pt x="360" y="28"/>
                    </a:cubicBezTo>
                    <a:cubicBezTo>
                      <a:pt x="355" y="26"/>
                      <a:pt x="350" y="26"/>
                      <a:pt x="345" y="28"/>
                    </a:cubicBezTo>
                    <a:cubicBezTo>
                      <a:pt x="338" y="31"/>
                      <a:pt x="332" y="38"/>
                      <a:pt x="331" y="44"/>
                    </a:cubicBezTo>
                    <a:cubicBezTo>
                      <a:pt x="330" y="46"/>
                      <a:pt x="330" y="47"/>
                      <a:pt x="330" y="48"/>
                    </a:cubicBezTo>
                    <a:cubicBezTo>
                      <a:pt x="330" y="49"/>
                      <a:pt x="331" y="51"/>
                      <a:pt x="331" y="52"/>
                    </a:cubicBezTo>
                    <a:cubicBezTo>
                      <a:pt x="324" y="53"/>
                      <a:pt x="319" y="56"/>
                      <a:pt x="316" y="61"/>
                    </a:cubicBezTo>
                    <a:cubicBezTo>
                      <a:pt x="315" y="63"/>
                      <a:pt x="314" y="65"/>
                      <a:pt x="313" y="67"/>
                    </a:cubicBezTo>
                    <a:cubicBezTo>
                      <a:pt x="306" y="64"/>
                      <a:pt x="299" y="64"/>
                      <a:pt x="293" y="67"/>
                    </a:cubicBezTo>
                    <a:cubicBezTo>
                      <a:pt x="287" y="70"/>
                      <a:pt x="283" y="76"/>
                      <a:pt x="280" y="85"/>
                    </a:cubicBezTo>
                    <a:cubicBezTo>
                      <a:pt x="279" y="89"/>
                      <a:pt x="279" y="93"/>
                      <a:pt x="279" y="96"/>
                    </a:cubicBezTo>
                    <a:cubicBezTo>
                      <a:pt x="276" y="96"/>
                      <a:pt x="274" y="97"/>
                      <a:pt x="271" y="99"/>
                    </a:cubicBezTo>
                    <a:cubicBezTo>
                      <a:pt x="269" y="100"/>
                      <a:pt x="267" y="103"/>
                      <a:pt x="266" y="106"/>
                    </a:cubicBezTo>
                    <a:cubicBezTo>
                      <a:pt x="265" y="102"/>
                      <a:pt x="264" y="99"/>
                      <a:pt x="262" y="97"/>
                    </a:cubicBezTo>
                    <a:cubicBezTo>
                      <a:pt x="261" y="94"/>
                      <a:pt x="259" y="92"/>
                      <a:pt x="257" y="90"/>
                    </a:cubicBezTo>
                    <a:cubicBezTo>
                      <a:pt x="257" y="90"/>
                      <a:pt x="258" y="90"/>
                      <a:pt x="258" y="89"/>
                    </a:cubicBezTo>
                    <a:cubicBezTo>
                      <a:pt x="263" y="83"/>
                      <a:pt x="268" y="77"/>
                      <a:pt x="268" y="69"/>
                    </a:cubicBezTo>
                    <a:cubicBezTo>
                      <a:pt x="268" y="65"/>
                      <a:pt x="266" y="60"/>
                      <a:pt x="262" y="56"/>
                    </a:cubicBezTo>
                    <a:cubicBezTo>
                      <a:pt x="253" y="47"/>
                      <a:pt x="242" y="45"/>
                      <a:pt x="230" y="50"/>
                    </a:cubicBezTo>
                    <a:cubicBezTo>
                      <a:pt x="225" y="52"/>
                      <a:pt x="218" y="57"/>
                      <a:pt x="218" y="64"/>
                    </a:cubicBezTo>
                    <a:cubicBezTo>
                      <a:pt x="218" y="64"/>
                      <a:pt x="218" y="65"/>
                      <a:pt x="218" y="65"/>
                    </a:cubicBezTo>
                    <a:cubicBezTo>
                      <a:pt x="218" y="68"/>
                      <a:pt x="219" y="72"/>
                      <a:pt x="223" y="75"/>
                    </a:cubicBezTo>
                    <a:cubicBezTo>
                      <a:pt x="224" y="76"/>
                      <a:pt x="233" y="80"/>
                      <a:pt x="233" y="80"/>
                    </a:cubicBezTo>
                    <a:cubicBezTo>
                      <a:pt x="240" y="83"/>
                      <a:pt x="246" y="86"/>
                      <a:pt x="251" y="91"/>
                    </a:cubicBezTo>
                    <a:cubicBezTo>
                      <a:pt x="247" y="96"/>
                      <a:pt x="243" y="102"/>
                      <a:pt x="243" y="109"/>
                    </a:cubicBezTo>
                    <a:cubicBezTo>
                      <a:pt x="243" y="111"/>
                      <a:pt x="244" y="114"/>
                      <a:pt x="245" y="116"/>
                    </a:cubicBezTo>
                    <a:cubicBezTo>
                      <a:pt x="246" y="121"/>
                      <a:pt x="251" y="124"/>
                      <a:pt x="254" y="127"/>
                    </a:cubicBezTo>
                    <a:cubicBezTo>
                      <a:pt x="256" y="128"/>
                      <a:pt x="258" y="130"/>
                      <a:pt x="258" y="132"/>
                    </a:cubicBezTo>
                    <a:cubicBezTo>
                      <a:pt x="258" y="132"/>
                      <a:pt x="258" y="132"/>
                      <a:pt x="258" y="132"/>
                    </a:cubicBezTo>
                    <a:cubicBezTo>
                      <a:pt x="258" y="132"/>
                      <a:pt x="258" y="132"/>
                      <a:pt x="258" y="133"/>
                    </a:cubicBezTo>
                    <a:cubicBezTo>
                      <a:pt x="258" y="134"/>
                      <a:pt x="257" y="136"/>
                      <a:pt x="256" y="137"/>
                    </a:cubicBezTo>
                    <a:cubicBezTo>
                      <a:pt x="253" y="142"/>
                      <a:pt x="250" y="144"/>
                      <a:pt x="246" y="144"/>
                    </a:cubicBezTo>
                    <a:cubicBezTo>
                      <a:pt x="246" y="142"/>
                      <a:pt x="245" y="141"/>
                      <a:pt x="245" y="139"/>
                    </a:cubicBezTo>
                    <a:cubicBezTo>
                      <a:pt x="241" y="131"/>
                      <a:pt x="238" y="122"/>
                      <a:pt x="235" y="115"/>
                    </a:cubicBezTo>
                    <a:cubicBezTo>
                      <a:pt x="234" y="110"/>
                      <a:pt x="233" y="107"/>
                      <a:pt x="230" y="106"/>
                    </a:cubicBezTo>
                    <a:cubicBezTo>
                      <a:pt x="230" y="106"/>
                      <a:pt x="230" y="106"/>
                      <a:pt x="229" y="106"/>
                    </a:cubicBezTo>
                    <a:cubicBezTo>
                      <a:pt x="225" y="99"/>
                      <a:pt x="220" y="95"/>
                      <a:pt x="214" y="95"/>
                    </a:cubicBezTo>
                    <a:cubicBezTo>
                      <a:pt x="207" y="95"/>
                      <a:pt x="203" y="99"/>
                      <a:pt x="201" y="105"/>
                    </a:cubicBezTo>
                    <a:cubicBezTo>
                      <a:pt x="200" y="104"/>
                      <a:pt x="200" y="104"/>
                      <a:pt x="200" y="104"/>
                    </a:cubicBezTo>
                    <a:cubicBezTo>
                      <a:pt x="198" y="102"/>
                      <a:pt x="196" y="101"/>
                      <a:pt x="192" y="101"/>
                    </a:cubicBezTo>
                    <a:cubicBezTo>
                      <a:pt x="187" y="101"/>
                      <a:pt x="183" y="103"/>
                      <a:pt x="180" y="107"/>
                    </a:cubicBezTo>
                    <a:cubicBezTo>
                      <a:pt x="180" y="108"/>
                      <a:pt x="179" y="109"/>
                      <a:pt x="179" y="110"/>
                    </a:cubicBezTo>
                    <a:cubicBezTo>
                      <a:pt x="175" y="110"/>
                      <a:pt x="171" y="110"/>
                      <a:pt x="168" y="112"/>
                    </a:cubicBezTo>
                    <a:cubicBezTo>
                      <a:pt x="167" y="113"/>
                      <a:pt x="167" y="113"/>
                      <a:pt x="166" y="114"/>
                    </a:cubicBezTo>
                    <a:cubicBezTo>
                      <a:pt x="159" y="108"/>
                      <a:pt x="151" y="107"/>
                      <a:pt x="143" y="111"/>
                    </a:cubicBezTo>
                    <a:cubicBezTo>
                      <a:pt x="141" y="107"/>
                      <a:pt x="139" y="105"/>
                      <a:pt x="137" y="104"/>
                    </a:cubicBezTo>
                    <a:cubicBezTo>
                      <a:pt x="133" y="104"/>
                      <a:pt x="131" y="109"/>
                      <a:pt x="130" y="111"/>
                    </a:cubicBezTo>
                    <a:cubicBezTo>
                      <a:pt x="129" y="114"/>
                      <a:pt x="128" y="117"/>
                      <a:pt x="128" y="120"/>
                    </a:cubicBezTo>
                    <a:cubicBezTo>
                      <a:pt x="128" y="123"/>
                      <a:pt x="129" y="126"/>
                      <a:pt x="129" y="128"/>
                    </a:cubicBezTo>
                    <a:cubicBezTo>
                      <a:pt x="127" y="133"/>
                      <a:pt x="126" y="138"/>
                      <a:pt x="126" y="144"/>
                    </a:cubicBezTo>
                    <a:cubicBezTo>
                      <a:pt x="126" y="150"/>
                      <a:pt x="128" y="157"/>
                      <a:pt x="132" y="163"/>
                    </a:cubicBezTo>
                    <a:cubicBezTo>
                      <a:pt x="134" y="166"/>
                      <a:pt x="137" y="169"/>
                      <a:pt x="140" y="172"/>
                    </a:cubicBezTo>
                    <a:cubicBezTo>
                      <a:pt x="137" y="171"/>
                      <a:pt x="134" y="171"/>
                      <a:pt x="131" y="172"/>
                    </a:cubicBezTo>
                    <a:cubicBezTo>
                      <a:pt x="125" y="175"/>
                      <a:pt x="124" y="182"/>
                      <a:pt x="124" y="190"/>
                    </a:cubicBezTo>
                    <a:cubicBezTo>
                      <a:pt x="124" y="192"/>
                      <a:pt x="124" y="193"/>
                      <a:pt x="123" y="194"/>
                    </a:cubicBezTo>
                    <a:cubicBezTo>
                      <a:pt x="123" y="192"/>
                      <a:pt x="123" y="190"/>
                      <a:pt x="123" y="187"/>
                    </a:cubicBezTo>
                    <a:cubicBezTo>
                      <a:pt x="123" y="182"/>
                      <a:pt x="124" y="175"/>
                      <a:pt x="124" y="168"/>
                    </a:cubicBezTo>
                    <a:cubicBezTo>
                      <a:pt x="125" y="161"/>
                      <a:pt x="126" y="154"/>
                      <a:pt x="126" y="148"/>
                    </a:cubicBezTo>
                    <a:cubicBezTo>
                      <a:pt x="126" y="141"/>
                      <a:pt x="125" y="135"/>
                      <a:pt x="122" y="132"/>
                    </a:cubicBezTo>
                    <a:cubicBezTo>
                      <a:pt x="120" y="130"/>
                      <a:pt x="118" y="130"/>
                      <a:pt x="115" y="130"/>
                    </a:cubicBezTo>
                    <a:cubicBezTo>
                      <a:pt x="111" y="130"/>
                      <a:pt x="107" y="131"/>
                      <a:pt x="102" y="132"/>
                    </a:cubicBezTo>
                    <a:cubicBezTo>
                      <a:pt x="98" y="126"/>
                      <a:pt x="93" y="121"/>
                      <a:pt x="88" y="121"/>
                    </a:cubicBezTo>
                    <a:cubicBezTo>
                      <a:pt x="86" y="121"/>
                      <a:pt x="83" y="122"/>
                      <a:pt x="81" y="127"/>
                    </a:cubicBezTo>
                    <a:cubicBezTo>
                      <a:pt x="78" y="135"/>
                      <a:pt x="78" y="139"/>
                      <a:pt x="80" y="141"/>
                    </a:cubicBezTo>
                    <a:cubicBezTo>
                      <a:pt x="84" y="144"/>
                      <a:pt x="89" y="142"/>
                      <a:pt x="97" y="139"/>
                    </a:cubicBezTo>
                    <a:cubicBezTo>
                      <a:pt x="98" y="138"/>
                      <a:pt x="99" y="138"/>
                      <a:pt x="101" y="137"/>
                    </a:cubicBezTo>
                    <a:cubicBezTo>
                      <a:pt x="106" y="145"/>
                      <a:pt x="110" y="153"/>
                      <a:pt x="111" y="156"/>
                    </a:cubicBezTo>
                    <a:cubicBezTo>
                      <a:pt x="111" y="160"/>
                      <a:pt x="112" y="165"/>
                      <a:pt x="112" y="171"/>
                    </a:cubicBezTo>
                    <a:cubicBezTo>
                      <a:pt x="112" y="183"/>
                      <a:pt x="110" y="198"/>
                      <a:pt x="101" y="200"/>
                    </a:cubicBezTo>
                    <a:cubicBezTo>
                      <a:pt x="100" y="200"/>
                      <a:pt x="100" y="200"/>
                      <a:pt x="100" y="200"/>
                    </a:cubicBezTo>
                    <a:cubicBezTo>
                      <a:pt x="97" y="196"/>
                      <a:pt x="96" y="191"/>
                      <a:pt x="94" y="187"/>
                    </a:cubicBezTo>
                    <a:cubicBezTo>
                      <a:pt x="93" y="185"/>
                      <a:pt x="93" y="183"/>
                      <a:pt x="92" y="181"/>
                    </a:cubicBezTo>
                    <a:cubicBezTo>
                      <a:pt x="92" y="180"/>
                      <a:pt x="92" y="179"/>
                      <a:pt x="92" y="178"/>
                    </a:cubicBezTo>
                    <a:cubicBezTo>
                      <a:pt x="93" y="173"/>
                      <a:pt x="94" y="169"/>
                      <a:pt x="94" y="164"/>
                    </a:cubicBezTo>
                    <a:cubicBezTo>
                      <a:pt x="94" y="159"/>
                      <a:pt x="93" y="155"/>
                      <a:pt x="90" y="152"/>
                    </a:cubicBezTo>
                    <a:cubicBezTo>
                      <a:pt x="88" y="150"/>
                      <a:pt x="85" y="149"/>
                      <a:pt x="81" y="149"/>
                    </a:cubicBezTo>
                    <a:cubicBezTo>
                      <a:pt x="71" y="150"/>
                      <a:pt x="69" y="165"/>
                      <a:pt x="67" y="180"/>
                    </a:cubicBezTo>
                    <a:cubicBezTo>
                      <a:pt x="65" y="191"/>
                      <a:pt x="64" y="202"/>
                      <a:pt x="60" y="208"/>
                    </a:cubicBezTo>
                    <a:cubicBezTo>
                      <a:pt x="59" y="206"/>
                      <a:pt x="59" y="203"/>
                      <a:pt x="59" y="201"/>
                    </a:cubicBezTo>
                    <a:cubicBezTo>
                      <a:pt x="58" y="191"/>
                      <a:pt x="57" y="181"/>
                      <a:pt x="47" y="179"/>
                    </a:cubicBezTo>
                    <a:cubicBezTo>
                      <a:pt x="43" y="179"/>
                      <a:pt x="39" y="180"/>
                      <a:pt x="36" y="183"/>
                    </a:cubicBezTo>
                    <a:cubicBezTo>
                      <a:pt x="35" y="173"/>
                      <a:pt x="32" y="165"/>
                      <a:pt x="24" y="164"/>
                    </a:cubicBezTo>
                    <a:cubicBezTo>
                      <a:pt x="10" y="163"/>
                      <a:pt x="4" y="180"/>
                      <a:pt x="3" y="190"/>
                    </a:cubicBezTo>
                    <a:cubicBezTo>
                      <a:pt x="1" y="202"/>
                      <a:pt x="0" y="214"/>
                      <a:pt x="5" y="219"/>
                    </a:cubicBezTo>
                    <a:cubicBezTo>
                      <a:pt x="7" y="222"/>
                      <a:pt x="10" y="223"/>
                      <a:pt x="13" y="223"/>
                    </a:cubicBezTo>
                    <a:cubicBezTo>
                      <a:pt x="19" y="223"/>
                      <a:pt x="23" y="214"/>
                      <a:pt x="27" y="205"/>
                    </a:cubicBezTo>
                    <a:cubicBezTo>
                      <a:pt x="29" y="201"/>
                      <a:pt x="31" y="196"/>
                      <a:pt x="34" y="193"/>
                    </a:cubicBezTo>
                    <a:cubicBezTo>
                      <a:pt x="35" y="201"/>
                      <a:pt x="37" y="209"/>
                      <a:pt x="41" y="212"/>
                    </a:cubicBezTo>
                    <a:cubicBezTo>
                      <a:pt x="48" y="216"/>
                      <a:pt x="53" y="217"/>
                      <a:pt x="57" y="215"/>
                    </a:cubicBezTo>
                    <a:cubicBezTo>
                      <a:pt x="58" y="217"/>
                      <a:pt x="59" y="218"/>
                      <a:pt x="60" y="219"/>
                    </a:cubicBezTo>
                    <a:cubicBezTo>
                      <a:pt x="63" y="221"/>
                      <a:pt x="66" y="222"/>
                      <a:pt x="69" y="221"/>
                    </a:cubicBezTo>
                    <a:cubicBezTo>
                      <a:pt x="83" y="220"/>
                      <a:pt x="81" y="204"/>
                      <a:pt x="80" y="191"/>
                    </a:cubicBezTo>
                    <a:cubicBezTo>
                      <a:pt x="79" y="183"/>
                      <a:pt x="78" y="175"/>
                      <a:pt x="81" y="173"/>
                    </a:cubicBezTo>
                    <a:cubicBezTo>
                      <a:pt x="82" y="173"/>
                      <a:pt x="82" y="173"/>
                      <a:pt x="82" y="173"/>
                    </a:cubicBezTo>
                    <a:cubicBezTo>
                      <a:pt x="84" y="174"/>
                      <a:pt x="86" y="178"/>
                      <a:pt x="88" y="182"/>
                    </a:cubicBezTo>
                    <a:cubicBezTo>
                      <a:pt x="87" y="185"/>
                      <a:pt x="87" y="189"/>
                      <a:pt x="87" y="191"/>
                    </a:cubicBezTo>
                    <a:cubicBezTo>
                      <a:pt x="87" y="196"/>
                      <a:pt x="88" y="200"/>
                      <a:pt x="91" y="203"/>
                    </a:cubicBezTo>
                    <a:cubicBezTo>
                      <a:pt x="92" y="204"/>
                      <a:pt x="95" y="205"/>
                      <a:pt x="97" y="205"/>
                    </a:cubicBezTo>
                    <a:cubicBezTo>
                      <a:pt x="101" y="211"/>
                      <a:pt x="106" y="216"/>
                      <a:pt x="114" y="215"/>
                    </a:cubicBezTo>
                    <a:cubicBezTo>
                      <a:pt x="120" y="213"/>
                      <a:pt x="123" y="210"/>
                      <a:pt x="125" y="205"/>
                    </a:cubicBezTo>
                    <a:cubicBezTo>
                      <a:pt x="127" y="207"/>
                      <a:pt x="129" y="207"/>
                      <a:pt x="131" y="207"/>
                    </a:cubicBezTo>
                    <a:cubicBezTo>
                      <a:pt x="139" y="205"/>
                      <a:pt x="145" y="189"/>
                      <a:pt x="146" y="181"/>
                    </a:cubicBezTo>
                    <a:cubicBezTo>
                      <a:pt x="147" y="186"/>
                      <a:pt x="148" y="191"/>
                      <a:pt x="152" y="193"/>
                    </a:cubicBezTo>
                    <a:cubicBezTo>
                      <a:pt x="155" y="194"/>
                      <a:pt x="159" y="193"/>
                      <a:pt x="163" y="189"/>
                    </a:cubicBezTo>
                    <a:cubicBezTo>
                      <a:pt x="164" y="190"/>
                      <a:pt x="166" y="190"/>
                      <a:pt x="167" y="191"/>
                    </a:cubicBezTo>
                    <a:cubicBezTo>
                      <a:pt x="167" y="191"/>
                      <a:pt x="167" y="193"/>
                      <a:pt x="167" y="193"/>
                    </a:cubicBezTo>
                    <a:cubicBezTo>
                      <a:pt x="167" y="200"/>
                      <a:pt x="169" y="205"/>
                      <a:pt x="173" y="208"/>
                    </a:cubicBezTo>
                    <a:cubicBezTo>
                      <a:pt x="175" y="209"/>
                      <a:pt x="179" y="211"/>
                      <a:pt x="185" y="208"/>
                    </a:cubicBezTo>
                    <a:cubicBezTo>
                      <a:pt x="189" y="207"/>
                      <a:pt x="192" y="203"/>
                      <a:pt x="194" y="199"/>
                    </a:cubicBezTo>
                    <a:cubicBezTo>
                      <a:pt x="195" y="199"/>
                      <a:pt x="196" y="199"/>
                      <a:pt x="197" y="199"/>
                    </a:cubicBezTo>
                    <a:cubicBezTo>
                      <a:pt x="204" y="199"/>
                      <a:pt x="210" y="196"/>
                      <a:pt x="214" y="191"/>
                    </a:cubicBezTo>
                    <a:cubicBezTo>
                      <a:pt x="220" y="194"/>
                      <a:pt x="227" y="195"/>
                      <a:pt x="236" y="193"/>
                    </a:cubicBezTo>
                    <a:cubicBezTo>
                      <a:pt x="248" y="191"/>
                      <a:pt x="254" y="184"/>
                      <a:pt x="257" y="176"/>
                    </a:cubicBezTo>
                    <a:cubicBezTo>
                      <a:pt x="262" y="184"/>
                      <a:pt x="268" y="189"/>
                      <a:pt x="276" y="189"/>
                    </a:cubicBezTo>
                    <a:cubicBezTo>
                      <a:pt x="288" y="188"/>
                      <a:pt x="295" y="181"/>
                      <a:pt x="298" y="174"/>
                    </a:cubicBezTo>
                    <a:cubicBezTo>
                      <a:pt x="298" y="174"/>
                      <a:pt x="298" y="174"/>
                      <a:pt x="298" y="174"/>
                    </a:cubicBezTo>
                    <a:cubicBezTo>
                      <a:pt x="302" y="179"/>
                      <a:pt x="308" y="183"/>
                      <a:pt x="316" y="183"/>
                    </a:cubicBezTo>
                    <a:cubicBezTo>
                      <a:pt x="322" y="183"/>
                      <a:pt x="327" y="182"/>
                      <a:pt x="330" y="179"/>
                    </a:cubicBezTo>
                    <a:cubicBezTo>
                      <a:pt x="331" y="179"/>
                      <a:pt x="332" y="179"/>
                      <a:pt x="333" y="179"/>
                    </a:cubicBezTo>
                    <a:cubicBezTo>
                      <a:pt x="342" y="178"/>
                      <a:pt x="352" y="169"/>
                      <a:pt x="359" y="162"/>
                    </a:cubicBezTo>
                    <a:cubicBezTo>
                      <a:pt x="362" y="166"/>
                      <a:pt x="367" y="168"/>
                      <a:pt x="371" y="168"/>
                    </a:cubicBezTo>
                    <a:cubicBezTo>
                      <a:pt x="376" y="168"/>
                      <a:pt x="381" y="166"/>
                      <a:pt x="386" y="162"/>
                    </a:cubicBezTo>
                    <a:cubicBezTo>
                      <a:pt x="400" y="162"/>
                      <a:pt x="412" y="159"/>
                      <a:pt x="419" y="150"/>
                    </a:cubicBezTo>
                    <a:cubicBezTo>
                      <a:pt x="427" y="140"/>
                      <a:pt x="431" y="127"/>
                      <a:pt x="431" y="115"/>
                    </a:cubicBezTo>
                    <a:cubicBezTo>
                      <a:pt x="431" y="104"/>
                      <a:pt x="428" y="94"/>
                      <a:pt x="423" y="86"/>
                    </a:cubicBezTo>
                    <a:cubicBezTo>
                      <a:pt x="419" y="81"/>
                      <a:pt x="414" y="77"/>
                      <a:pt x="408" y="76"/>
                    </a:cubicBezTo>
                    <a:cubicBezTo>
                      <a:pt x="404" y="67"/>
                      <a:pt x="398" y="60"/>
                      <a:pt x="392" y="52"/>
                    </a:cubicBezTo>
                    <a:cubicBezTo>
                      <a:pt x="396" y="46"/>
                      <a:pt x="399" y="40"/>
                      <a:pt x="399" y="33"/>
                    </a:cubicBezTo>
                    <a:cubicBezTo>
                      <a:pt x="399" y="29"/>
                      <a:pt x="398" y="25"/>
                      <a:pt x="396" y="21"/>
                    </a:cubicBezTo>
                    <a:cubicBezTo>
                      <a:pt x="393" y="15"/>
                      <a:pt x="382" y="3"/>
                      <a:pt x="372" y="1"/>
                    </a:cubicBezTo>
                    <a:cubicBezTo>
                      <a:pt x="369" y="0"/>
                      <a:pt x="366" y="0"/>
                      <a:pt x="363" y="2"/>
                    </a:cubicBezTo>
                    <a:close/>
                    <a:moveTo>
                      <a:pt x="235" y="76"/>
                    </a:moveTo>
                    <a:cubicBezTo>
                      <a:pt x="226" y="72"/>
                      <a:pt x="226" y="72"/>
                      <a:pt x="226" y="72"/>
                    </a:cubicBezTo>
                    <a:cubicBezTo>
                      <a:pt x="223" y="70"/>
                      <a:pt x="222" y="68"/>
                      <a:pt x="222" y="65"/>
                    </a:cubicBezTo>
                    <a:cubicBezTo>
                      <a:pt x="222" y="65"/>
                      <a:pt x="222" y="65"/>
                      <a:pt x="222" y="64"/>
                    </a:cubicBezTo>
                    <a:cubicBezTo>
                      <a:pt x="222" y="60"/>
                      <a:pt x="227" y="56"/>
                      <a:pt x="232" y="54"/>
                    </a:cubicBezTo>
                    <a:cubicBezTo>
                      <a:pt x="239" y="50"/>
                      <a:pt x="250" y="49"/>
                      <a:pt x="259" y="58"/>
                    </a:cubicBezTo>
                    <a:cubicBezTo>
                      <a:pt x="263" y="62"/>
                      <a:pt x="264" y="66"/>
                      <a:pt x="264" y="69"/>
                    </a:cubicBezTo>
                    <a:cubicBezTo>
                      <a:pt x="264" y="75"/>
                      <a:pt x="260" y="80"/>
                      <a:pt x="255" y="87"/>
                    </a:cubicBezTo>
                    <a:cubicBezTo>
                      <a:pt x="254" y="87"/>
                      <a:pt x="254" y="87"/>
                      <a:pt x="254" y="88"/>
                    </a:cubicBezTo>
                    <a:cubicBezTo>
                      <a:pt x="248" y="83"/>
                      <a:pt x="242" y="80"/>
                      <a:pt x="235" y="76"/>
                    </a:cubicBezTo>
                    <a:close/>
                    <a:moveTo>
                      <a:pt x="83" y="139"/>
                    </a:moveTo>
                    <a:cubicBezTo>
                      <a:pt x="83" y="138"/>
                      <a:pt x="82" y="137"/>
                      <a:pt x="85" y="128"/>
                    </a:cubicBezTo>
                    <a:cubicBezTo>
                      <a:pt x="86" y="125"/>
                      <a:pt x="88" y="125"/>
                      <a:pt x="88" y="125"/>
                    </a:cubicBezTo>
                    <a:cubicBezTo>
                      <a:pt x="91" y="125"/>
                      <a:pt x="95" y="129"/>
                      <a:pt x="98" y="134"/>
                    </a:cubicBezTo>
                    <a:cubicBezTo>
                      <a:pt x="97" y="134"/>
                      <a:pt x="96" y="135"/>
                      <a:pt x="95" y="135"/>
                    </a:cubicBezTo>
                    <a:cubicBezTo>
                      <a:pt x="91" y="137"/>
                      <a:pt x="84" y="140"/>
                      <a:pt x="83" y="139"/>
                    </a:cubicBezTo>
                    <a:close/>
                    <a:moveTo>
                      <a:pt x="132" y="120"/>
                    </a:moveTo>
                    <a:cubicBezTo>
                      <a:pt x="132" y="117"/>
                      <a:pt x="133" y="115"/>
                      <a:pt x="134" y="112"/>
                    </a:cubicBezTo>
                    <a:cubicBezTo>
                      <a:pt x="135" y="109"/>
                      <a:pt x="136" y="108"/>
                      <a:pt x="136" y="108"/>
                    </a:cubicBezTo>
                    <a:cubicBezTo>
                      <a:pt x="136" y="108"/>
                      <a:pt x="136" y="108"/>
                      <a:pt x="136" y="108"/>
                    </a:cubicBezTo>
                    <a:cubicBezTo>
                      <a:pt x="137" y="108"/>
                      <a:pt x="138" y="110"/>
                      <a:pt x="140" y="113"/>
                    </a:cubicBezTo>
                    <a:cubicBezTo>
                      <a:pt x="137" y="116"/>
                      <a:pt x="134" y="119"/>
                      <a:pt x="132" y="122"/>
                    </a:cubicBezTo>
                    <a:cubicBezTo>
                      <a:pt x="132" y="121"/>
                      <a:pt x="132" y="121"/>
                      <a:pt x="132" y="120"/>
                    </a:cubicBezTo>
                    <a:close/>
                    <a:moveTo>
                      <a:pt x="8" y="217"/>
                    </a:moveTo>
                    <a:cubicBezTo>
                      <a:pt x="4" y="212"/>
                      <a:pt x="5" y="201"/>
                      <a:pt x="6" y="190"/>
                    </a:cubicBezTo>
                    <a:cubicBezTo>
                      <a:pt x="8" y="182"/>
                      <a:pt x="12" y="167"/>
                      <a:pt x="24" y="168"/>
                    </a:cubicBezTo>
                    <a:cubicBezTo>
                      <a:pt x="30" y="168"/>
                      <a:pt x="31" y="177"/>
                      <a:pt x="33" y="187"/>
                    </a:cubicBezTo>
                    <a:cubicBezTo>
                      <a:pt x="29" y="191"/>
                      <a:pt x="26" y="198"/>
                      <a:pt x="24" y="203"/>
                    </a:cubicBezTo>
                    <a:cubicBezTo>
                      <a:pt x="20" y="211"/>
                      <a:pt x="17" y="219"/>
                      <a:pt x="13" y="219"/>
                    </a:cubicBezTo>
                    <a:cubicBezTo>
                      <a:pt x="11" y="219"/>
                      <a:pt x="9" y="218"/>
                      <a:pt x="8" y="217"/>
                    </a:cubicBezTo>
                    <a:close/>
                    <a:moveTo>
                      <a:pt x="46" y="183"/>
                    </a:moveTo>
                    <a:cubicBezTo>
                      <a:pt x="53" y="184"/>
                      <a:pt x="54" y="191"/>
                      <a:pt x="55" y="201"/>
                    </a:cubicBezTo>
                    <a:cubicBezTo>
                      <a:pt x="55" y="205"/>
                      <a:pt x="55" y="208"/>
                      <a:pt x="56" y="211"/>
                    </a:cubicBezTo>
                    <a:cubicBezTo>
                      <a:pt x="56" y="211"/>
                      <a:pt x="56" y="211"/>
                      <a:pt x="56" y="212"/>
                    </a:cubicBezTo>
                    <a:cubicBezTo>
                      <a:pt x="53" y="213"/>
                      <a:pt x="49" y="212"/>
                      <a:pt x="44" y="208"/>
                    </a:cubicBezTo>
                    <a:cubicBezTo>
                      <a:pt x="40" y="206"/>
                      <a:pt x="38" y="197"/>
                      <a:pt x="37" y="188"/>
                    </a:cubicBezTo>
                    <a:cubicBezTo>
                      <a:pt x="37" y="188"/>
                      <a:pt x="37" y="188"/>
                      <a:pt x="37" y="188"/>
                    </a:cubicBezTo>
                    <a:cubicBezTo>
                      <a:pt x="40" y="185"/>
                      <a:pt x="43" y="183"/>
                      <a:pt x="46" y="183"/>
                    </a:cubicBezTo>
                    <a:close/>
                    <a:moveTo>
                      <a:pt x="71" y="181"/>
                    </a:moveTo>
                    <a:cubicBezTo>
                      <a:pt x="73" y="168"/>
                      <a:pt x="75" y="154"/>
                      <a:pt x="81" y="153"/>
                    </a:cubicBezTo>
                    <a:cubicBezTo>
                      <a:pt x="84" y="153"/>
                      <a:pt x="86" y="154"/>
                      <a:pt x="87" y="155"/>
                    </a:cubicBezTo>
                    <a:cubicBezTo>
                      <a:pt x="89" y="157"/>
                      <a:pt x="90" y="160"/>
                      <a:pt x="90" y="164"/>
                    </a:cubicBezTo>
                    <a:cubicBezTo>
                      <a:pt x="90" y="167"/>
                      <a:pt x="89" y="171"/>
                      <a:pt x="89" y="175"/>
                    </a:cubicBezTo>
                    <a:cubicBezTo>
                      <a:pt x="87" y="172"/>
                      <a:pt x="86" y="170"/>
                      <a:pt x="84" y="169"/>
                    </a:cubicBezTo>
                    <a:cubicBezTo>
                      <a:pt x="83" y="169"/>
                      <a:pt x="81" y="169"/>
                      <a:pt x="80" y="170"/>
                    </a:cubicBezTo>
                    <a:cubicBezTo>
                      <a:pt x="74" y="172"/>
                      <a:pt x="75" y="181"/>
                      <a:pt x="76" y="192"/>
                    </a:cubicBezTo>
                    <a:cubicBezTo>
                      <a:pt x="78" y="206"/>
                      <a:pt x="78" y="216"/>
                      <a:pt x="69" y="217"/>
                    </a:cubicBezTo>
                    <a:cubicBezTo>
                      <a:pt x="66" y="218"/>
                      <a:pt x="64" y="217"/>
                      <a:pt x="63" y="216"/>
                    </a:cubicBezTo>
                    <a:cubicBezTo>
                      <a:pt x="62" y="215"/>
                      <a:pt x="61" y="214"/>
                      <a:pt x="61" y="213"/>
                    </a:cubicBezTo>
                    <a:cubicBezTo>
                      <a:pt x="67" y="207"/>
                      <a:pt x="69" y="194"/>
                      <a:pt x="71" y="181"/>
                    </a:cubicBezTo>
                    <a:close/>
                    <a:moveTo>
                      <a:pt x="93" y="200"/>
                    </a:moveTo>
                    <a:cubicBezTo>
                      <a:pt x="92" y="198"/>
                      <a:pt x="91" y="195"/>
                      <a:pt x="91" y="192"/>
                    </a:cubicBezTo>
                    <a:cubicBezTo>
                      <a:pt x="91" y="191"/>
                      <a:pt x="91" y="191"/>
                      <a:pt x="91" y="191"/>
                    </a:cubicBezTo>
                    <a:cubicBezTo>
                      <a:pt x="92" y="194"/>
                      <a:pt x="94" y="197"/>
                      <a:pt x="95" y="200"/>
                    </a:cubicBezTo>
                    <a:cubicBezTo>
                      <a:pt x="95" y="200"/>
                      <a:pt x="94" y="200"/>
                      <a:pt x="93" y="200"/>
                    </a:cubicBezTo>
                    <a:close/>
                    <a:moveTo>
                      <a:pt x="115" y="134"/>
                    </a:moveTo>
                    <a:cubicBezTo>
                      <a:pt x="117" y="134"/>
                      <a:pt x="118" y="134"/>
                      <a:pt x="119" y="135"/>
                    </a:cubicBezTo>
                    <a:cubicBezTo>
                      <a:pt x="121" y="137"/>
                      <a:pt x="122" y="142"/>
                      <a:pt x="122" y="148"/>
                    </a:cubicBezTo>
                    <a:cubicBezTo>
                      <a:pt x="122" y="154"/>
                      <a:pt x="121" y="161"/>
                      <a:pt x="120" y="168"/>
                    </a:cubicBezTo>
                    <a:cubicBezTo>
                      <a:pt x="120" y="175"/>
                      <a:pt x="119" y="181"/>
                      <a:pt x="119" y="187"/>
                    </a:cubicBezTo>
                    <a:cubicBezTo>
                      <a:pt x="119" y="193"/>
                      <a:pt x="120" y="197"/>
                      <a:pt x="121" y="200"/>
                    </a:cubicBezTo>
                    <a:cubicBezTo>
                      <a:pt x="122" y="201"/>
                      <a:pt x="122" y="201"/>
                      <a:pt x="122" y="201"/>
                    </a:cubicBezTo>
                    <a:cubicBezTo>
                      <a:pt x="121" y="206"/>
                      <a:pt x="118" y="210"/>
                      <a:pt x="113" y="211"/>
                    </a:cubicBezTo>
                    <a:cubicBezTo>
                      <a:pt x="108" y="212"/>
                      <a:pt x="105" y="209"/>
                      <a:pt x="102" y="204"/>
                    </a:cubicBezTo>
                    <a:cubicBezTo>
                      <a:pt x="102" y="204"/>
                      <a:pt x="102" y="204"/>
                      <a:pt x="102" y="204"/>
                    </a:cubicBezTo>
                    <a:cubicBezTo>
                      <a:pt x="113" y="201"/>
                      <a:pt x="116" y="184"/>
                      <a:pt x="116" y="171"/>
                    </a:cubicBezTo>
                    <a:cubicBezTo>
                      <a:pt x="116" y="164"/>
                      <a:pt x="115" y="159"/>
                      <a:pt x="115" y="155"/>
                    </a:cubicBezTo>
                    <a:cubicBezTo>
                      <a:pt x="114" y="152"/>
                      <a:pt x="110" y="144"/>
                      <a:pt x="105" y="136"/>
                    </a:cubicBezTo>
                    <a:cubicBezTo>
                      <a:pt x="108" y="135"/>
                      <a:pt x="112" y="134"/>
                      <a:pt x="115" y="134"/>
                    </a:cubicBezTo>
                    <a:close/>
                    <a:moveTo>
                      <a:pt x="135" y="161"/>
                    </a:moveTo>
                    <a:cubicBezTo>
                      <a:pt x="132" y="156"/>
                      <a:pt x="130" y="150"/>
                      <a:pt x="130" y="144"/>
                    </a:cubicBezTo>
                    <a:cubicBezTo>
                      <a:pt x="130" y="141"/>
                      <a:pt x="130" y="138"/>
                      <a:pt x="131" y="135"/>
                    </a:cubicBezTo>
                    <a:cubicBezTo>
                      <a:pt x="132" y="139"/>
                      <a:pt x="134" y="143"/>
                      <a:pt x="135" y="147"/>
                    </a:cubicBezTo>
                    <a:cubicBezTo>
                      <a:pt x="138" y="154"/>
                      <a:pt x="141" y="162"/>
                      <a:pt x="142" y="169"/>
                    </a:cubicBezTo>
                    <a:cubicBezTo>
                      <a:pt x="139" y="166"/>
                      <a:pt x="137" y="163"/>
                      <a:pt x="135" y="161"/>
                    </a:cubicBezTo>
                    <a:close/>
                    <a:moveTo>
                      <a:pt x="141" y="117"/>
                    </a:moveTo>
                    <a:cubicBezTo>
                      <a:pt x="143" y="122"/>
                      <a:pt x="144" y="129"/>
                      <a:pt x="147" y="138"/>
                    </a:cubicBezTo>
                    <a:cubicBezTo>
                      <a:pt x="148" y="144"/>
                      <a:pt x="148" y="144"/>
                      <a:pt x="148" y="144"/>
                    </a:cubicBezTo>
                    <a:cubicBezTo>
                      <a:pt x="149" y="147"/>
                      <a:pt x="149" y="150"/>
                      <a:pt x="149" y="152"/>
                    </a:cubicBezTo>
                    <a:cubicBezTo>
                      <a:pt x="149" y="156"/>
                      <a:pt x="148" y="160"/>
                      <a:pt x="148" y="163"/>
                    </a:cubicBezTo>
                    <a:cubicBezTo>
                      <a:pt x="147" y="166"/>
                      <a:pt x="147" y="168"/>
                      <a:pt x="146" y="171"/>
                    </a:cubicBezTo>
                    <a:cubicBezTo>
                      <a:pt x="145" y="162"/>
                      <a:pt x="142" y="154"/>
                      <a:pt x="139" y="146"/>
                    </a:cubicBezTo>
                    <a:cubicBezTo>
                      <a:pt x="137" y="140"/>
                      <a:pt x="135" y="134"/>
                      <a:pt x="133" y="128"/>
                    </a:cubicBezTo>
                    <a:cubicBezTo>
                      <a:pt x="135" y="124"/>
                      <a:pt x="138" y="120"/>
                      <a:pt x="141" y="117"/>
                    </a:cubicBezTo>
                    <a:close/>
                    <a:moveTo>
                      <a:pt x="128" y="191"/>
                    </a:moveTo>
                    <a:cubicBezTo>
                      <a:pt x="128" y="184"/>
                      <a:pt x="129" y="178"/>
                      <a:pt x="133" y="176"/>
                    </a:cubicBezTo>
                    <a:cubicBezTo>
                      <a:pt x="135" y="175"/>
                      <a:pt x="139" y="176"/>
                      <a:pt x="143" y="177"/>
                    </a:cubicBezTo>
                    <a:cubicBezTo>
                      <a:pt x="143" y="178"/>
                      <a:pt x="143" y="179"/>
                      <a:pt x="143" y="180"/>
                    </a:cubicBezTo>
                    <a:cubicBezTo>
                      <a:pt x="141" y="188"/>
                      <a:pt x="135" y="202"/>
                      <a:pt x="130" y="203"/>
                    </a:cubicBezTo>
                    <a:cubicBezTo>
                      <a:pt x="129" y="203"/>
                      <a:pt x="128" y="202"/>
                      <a:pt x="126" y="201"/>
                    </a:cubicBezTo>
                    <a:cubicBezTo>
                      <a:pt x="127" y="197"/>
                      <a:pt x="128" y="194"/>
                      <a:pt x="128" y="191"/>
                    </a:cubicBezTo>
                    <a:close/>
                    <a:moveTo>
                      <a:pt x="154" y="189"/>
                    </a:moveTo>
                    <a:cubicBezTo>
                      <a:pt x="152" y="188"/>
                      <a:pt x="151" y="185"/>
                      <a:pt x="150" y="181"/>
                    </a:cubicBezTo>
                    <a:cubicBezTo>
                      <a:pt x="151" y="182"/>
                      <a:pt x="152" y="182"/>
                      <a:pt x="153" y="182"/>
                    </a:cubicBezTo>
                    <a:cubicBezTo>
                      <a:pt x="155" y="184"/>
                      <a:pt x="157" y="185"/>
                      <a:pt x="159" y="187"/>
                    </a:cubicBezTo>
                    <a:cubicBezTo>
                      <a:pt x="157" y="189"/>
                      <a:pt x="155" y="189"/>
                      <a:pt x="154" y="189"/>
                    </a:cubicBezTo>
                    <a:close/>
                    <a:moveTo>
                      <a:pt x="163" y="117"/>
                    </a:moveTo>
                    <a:cubicBezTo>
                      <a:pt x="161" y="120"/>
                      <a:pt x="160" y="125"/>
                      <a:pt x="160" y="131"/>
                    </a:cubicBezTo>
                    <a:cubicBezTo>
                      <a:pt x="160" y="132"/>
                      <a:pt x="160" y="133"/>
                      <a:pt x="160" y="135"/>
                    </a:cubicBezTo>
                    <a:cubicBezTo>
                      <a:pt x="160" y="138"/>
                      <a:pt x="161" y="141"/>
                      <a:pt x="163" y="144"/>
                    </a:cubicBezTo>
                    <a:cubicBezTo>
                      <a:pt x="163" y="144"/>
                      <a:pt x="162" y="144"/>
                      <a:pt x="162" y="144"/>
                    </a:cubicBezTo>
                    <a:cubicBezTo>
                      <a:pt x="158" y="146"/>
                      <a:pt x="157" y="149"/>
                      <a:pt x="157" y="153"/>
                    </a:cubicBezTo>
                    <a:cubicBezTo>
                      <a:pt x="157" y="156"/>
                      <a:pt x="158" y="161"/>
                      <a:pt x="160" y="165"/>
                    </a:cubicBezTo>
                    <a:cubicBezTo>
                      <a:pt x="162" y="171"/>
                      <a:pt x="164" y="175"/>
                      <a:pt x="164" y="179"/>
                    </a:cubicBezTo>
                    <a:cubicBezTo>
                      <a:pt x="164" y="180"/>
                      <a:pt x="164" y="181"/>
                      <a:pt x="163" y="182"/>
                    </a:cubicBezTo>
                    <a:cubicBezTo>
                      <a:pt x="160" y="181"/>
                      <a:pt x="157" y="180"/>
                      <a:pt x="155" y="179"/>
                    </a:cubicBezTo>
                    <a:cubicBezTo>
                      <a:pt x="153" y="178"/>
                      <a:pt x="152" y="177"/>
                      <a:pt x="150" y="176"/>
                    </a:cubicBezTo>
                    <a:cubicBezTo>
                      <a:pt x="150" y="171"/>
                      <a:pt x="151" y="168"/>
                      <a:pt x="152" y="164"/>
                    </a:cubicBezTo>
                    <a:cubicBezTo>
                      <a:pt x="152" y="160"/>
                      <a:pt x="153" y="157"/>
                      <a:pt x="153" y="152"/>
                    </a:cubicBezTo>
                    <a:cubicBezTo>
                      <a:pt x="153" y="150"/>
                      <a:pt x="153" y="147"/>
                      <a:pt x="152" y="143"/>
                    </a:cubicBezTo>
                    <a:cubicBezTo>
                      <a:pt x="151" y="138"/>
                      <a:pt x="151" y="138"/>
                      <a:pt x="151" y="138"/>
                    </a:cubicBezTo>
                    <a:cubicBezTo>
                      <a:pt x="148" y="128"/>
                      <a:pt x="146" y="120"/>
                      <a:pt x="144" y="115"/>
                    </a:cubicBezTo>
                    <a:cubicBezTo>
                      <a:pt x="151" y="111"/>
                      <a:pt x="157" y="112"/>
                      <a:pt x="163" y="117"/>
                    </a:cubicBezTo>
                    <a:close/>
                    <a:moveTo>
                      <a:pt x="164" y="164"/>
                    </a:moveTo>
                    <a:cubicBezTo>
                      <a:pt x="162" y="159"/>
                      <a:pt x="161" y="155"/>
                      <a:pt x="161" y="153"/>
                    </a:cubicBezTo>
                    <a:cubicBezTo>
                      <a:pt x="161" y="151"/>
                      <a:pt x="161" y="149"/>
                      <a:pt x="163" y="148"/>
                    </a:cubicBezTo>
                    <a:cubicBezTo>
                      <a:pt x="165" y="147"/>
                      <a:pt x="166" y="147"/>
                      <a:pt x="166" y="147"/>
                    </a:cubicBezTo>
                    <a:cubicBezTo>
                      <a:pt x="168" y="149"/>
                      <a:pt x="168" y="153"/>
                      <a:pt x="168" y="159"/>
                    </a:cubicBezTo>
                    <a:cubicBezTo>
                      <a:pt x="168" y="165"/>
                      <a:pt x="168" y="171"/>
                      <a:pt x="168" y="177"/>
                    </a:cubicBezTo>
                    <a:cubicBezTo>
                      <a:pt x="167" y="172"/>
                      <a:pt x="165" y="168"/>
                      <a:pt x="164" y="164"/>
                    </a:cubicBezTo>
                    <a:close/>
                    <a:moveTo>
                      <a:pt x="167" y="182"/>
                    </a:moveTo>
                    <a:cubicBezTo>
                      <a:pt x="167" y="183"/>
                      <a:pt x="167" y="183"/>
                      <a:pt x="167" y="183"/>
                    </a:cubicBezTo>
                    <a:cubicBezTo>
                      <a:pt x="167" y="183"/>
                      <a:pt x="167" y="183"/>
                      <a:pt x="167" y="183"/>
                    </a:cubicBezTo>
                    <a:cubicBezTo>
                      <a:pt x="167" y="183"/>
                      <a:pt x="167" y="182"/>
                      <a:pt x="167" y="182"/>
                    </a:cubicBezTo>
                    <a:close/>
                    <a:moveTo>
                      <a:pt x="171" y="179"/>
                    </a:moveTo>
                    <a:cubicBezTo>
                      <a:pt x="172" y="171"/>
                      <a:pt x="172" y="165"/>
                      <a:pt x="172" y="160"/>
                    </a:cubicBezTo>
                    <a:cubicBezTo>
                      <a:pt x="172" y="156"/>
                      <a:pt x="172" y="153"/>
                      <a:pt x="172" y="151"/>
                    </a:cubicBezTo>
                    <a:cubicBezTo>
                      <a:pt x="176" y="153"/>
                      <a:pt x="181" y="155"/>
                      <a:pt x="186" y="156"/>
                    </a:cubicBezTo>
                    <a:cubicBezTo>
                      <a:pt x="188" y="160"/>
                      <a:pt x="190" y="164"/>
                      <a:pt x="192" y="167"/>
                    </a:cubicBezTo>
                    <a:cubicBezTo>
                      <a:pt x="190" y="173"/>
                      <a:pt x="187" y="178"/>
                      <a:pt x="183" y="180"/>
                    </a:cubicBezTo>
                    <a:cubicBezTo>
                      <a:pt x="179" y="182"/>
                      <a:pt x="175" y="183"/>
                      <a:pt x="171" y="183"/>
                    </a:cubicBezTo>
                    <a:cubicBezTo>
                      <a:pt x="171" y="181"/>
                      <a:pt x="171" y="179"/>
                      <a:pt x="171" y="179"/>
                    </a:cubicBezTo>
                    <a:close/>
                    <a:moveTo>
                      <a:pt x="164" y="134"/>
                    </a:moveTo>
                    <a:cubicBezTo>
                      <a:pt x="164" y="133"/>
                      <a:pt x="164" y="132"/>
                      <a:pt x="164" y="131"/>
                    </a:cubicBezTo>
                    <a:cubicBezTo>
                      <a:pt x="164" y="126"/>
                      <a:pt x="165" y="123"/>
                      <a:pt x="166" y="120"/>
                    </a:cubicBezTo>
                    <a:cubicBezTo>
                      <a:pt x="167" y="120"/>
                      <a:pt x="168" y="121"/>
                      <a:pt x="168" y="122"/>
                    </a:cubicBezTo>
                    <a:cubicBezTo>
                      <a:pt x="173" y="128"/>
                      <a:pt x="178" y="138"/>
                      <a:pt x="182" y="148"/>
                    </a:cubicBezTo>
                    <a:cubicBezTo>
                      <a:pt x="183" y="149"/>
                      <a:pt x="183" y="150"/>
                      <a:pt x="184" y="151"/>
                    </a:cubicBezTo>
                    <a:cubicBezTo>
                      <a:pt x="173" y="148"/>
                      <a:pt x="164" y="144"/>
                      <a:pt x="164" y="134"/>
                    </a:cubicBezTo>
                    <a:close/>
                    <a:moveTo>
                      <a:pt x="170" y="116"/>
                    </a:moveTo>
                    <a:cubicBezTo>
                      <a:pt x="172" y="114"/>
                      <a:pt x="175" y="114"/>
                      <a:pt x="178" y="114"/>
                    </a:cubicBezTo>
                    <a:cubicBezTo>
                      <a:pt x="178" y="115"/>
                      <a:pt x="178" y="116"/>
                      <a:pt x="178" y="117"/>
                    </a:cubicBezTo>
                    <a:cubicBezTo>
                      <a:pt x="178" y="123"/>
                      <a:pt x="180" y="131"/>
                      <a:pt x="183" y="139"/>
                    </a:cubicBezTo>
                    <a:cubicBezTo>
                      <a:pt x="179" y="132"/>
                      <a:pt x="176" y="125"/>
                      <a:pt x="171" y="119"/>
                    </a:cubicBezTo>
                    <a:cubicBezTo>
                      <a:pt x="171" y="118"/>
                      <a:pt x="170" y="118"/>
                      <a:pt x="169" y="117"/>
                    </a:cubicBezTo>
                    <a:cubicBezTo>
                      <a:pt x="169" y="116"/>
                      <a:pt x="170" y="116"/>
                      <a:pt x="170" y="116"/>
                    </a:cubicBezTo>
                    <a:close/>
                    <a:moveTo>
                      <a:pt x="192" y="153"/>
                    </a:moveTo>
                    <a:cubicBezTo>
                      <a:pt x="188" y="142"/>
                      <a:pt x="182" y="127"/>
                      <a:pt x="182" y="117"/>
                    </a:cubicBezTo>
                    <a:cubicBezTo>
                      <a:pt x="182" y="116"/>
                      <a:pt x="182" y="116"/>
                      <a:pt x="182" y="115"/>
                    </a:cubicBezTo>
                    <a:cubicBezTo>
                      <a:pt x="187" y="116"/>
                      <a:pt x="192" y="118"/>
                      <a:pt x="197" y="121"/>
                    </a:cubicBezTo>
                    <a:cubicBezTo>
                      <a:pt x="196" y="126"/>
                      <a:pt x="196" y="131"/>
                      <a:pt x="196" y="137"/>
                    </a:cubicBezTo>
                    <a:cubicBezTo>
                      <a:pt x="195" y="143"/>
                      <a:pt x="195" y="149"/>
                      <a:pt x="194" y="154"/>
                    </a:cubicBezTo>
                    <a:cubicBezTo>
                      <a:pt x="194" y="154"/>
                      <a:pt x="193" y="154"/>
                      <a:pt x="193" y="154"/>
                    </a:cubicBezTo>
                    <a:cubicBezTo>
                      <a:pt x="193" y="154"/>
                      <a:pt x="192" y="154"/>
                      <a:pt x="192" y="153"/>
                    </a:cubicBezTo>
                    <a:close/>
                    <a:moveTo>
                      <a:pt x="184" y="109"/>
                    </a:moveTo>
                    <a:cubicBezTo>
                      <a:pt x="185" y="106"/>
                      <a:pt x="188" y="105"/>
                      <a:pt x="192" y="105"/>
                    </a:cubicBezTo>
                    <a:cubicBezTo>
                      <a:pt x="195" y="105"/>
                      <a:pt x="196" y="105"/>
                      <a:pt x="197" y="107"/>
                    </a:cubicBezTo>
                    <a:cubicBezTo>
                      <a:pt x="198" y="107"/>
                      <a:pt x="198" y="109"/>
                      <a:pt x="199" y="110"/>
                    </a:cubicBezTo>
                    <a:cubicBezTo>
                      <a:pt x="198" y="112"/>
                      <a:pt x="198" y="114"/>
                      <a:pt x="198" y="117"/>
                    </a:cubicBezTo>
                    <a:cubicBezTo>
                      <a:pt x="192" y="114"/>
                      <a:pt x="187" y="112"/>
                      <a:pt x="183" y="111"/>
                    </a:cubicBezTo>
                    <a:cubicBezTo>
                      <a:pt x="183" y="110"/>
                      <a:pt x="183" y="109"/>
                      <a:pt x="184" y="109"/>
                    </a:cubicBezTo>
                    <a:close/>
                    <a:moveTo>
                      <a:pt x="175" y="204"/>
                    </a:moveTo>
                    <a:cubicBezTo>
                      <a:pt x="172" y="203"/>
                      <a:pt x="171" y="198"/>
                      <a:pt x="171" y="193"/>
                    </a:cubicBezTo>
                    <a:cubicBezTo>
                      <a:pt x="171" y="193"/>
                      <a:pt x="171" y="193"/>
                      <a:pt x="171" y="193"/>
                    </a:cubicBezTo>
                    <a:cubicBezTo>
                      <a:pt x="177" y="196"/>
                      <a:pt x="184" y="198"/>
                      <a:pt x="190" y="198"/>
                    </a:cubicBezTo>
                    <a:cubicBezTo>
                      <a:pt x="188" y="201"/>
                      <a:pt x="186" y="203"/>
                      <a:pt x="183" y="205"/>
                    </a:cubicBezTo>
                    <a:cubicBezTo>
                      <a:pt x="180" y="206"/>
                      <a:pt x="177" y="206"/>
                      <a:pt x="175" y="204"/>
                    </a:cubicBezTo>
                    <a:close/>
                    <a:moveTo>
                      <a:pt x="185" y="184"/>
                    </a:moveTo>
                    <a:cubicBezTo>
                      <a:pt x="189" y="182"/>
                      <a:pt x="192" y="178"/>
                      <a:pt x="194" y="173"/>
                    </a:cubicBezTo>
                    <a:cubicBezTo>
                      <a:pt x="194" y="175"/>
                      <a:pt x="194" y="176"/>
                      <a:pt x="194" y="178"/>
                    </a:cubicBezTo>
                    <a:cubicBezTo>
                      <a:pt x="194" y="183"/>
                      <a:pt x="193" y="189"/>
                      <a:pt x="192" y="195"/>
                    </a:cubicBezTo>
                    <a:cubicBezTo>
                      <a:pt x="185" y="194"/>
                      <a:pt x="178" y="192"/>
                      <a:pt x="171" y="188"/>
                    </a:cubicBezTo>
                    <a:cubicBezTo>
                      <a:pt x="171" y="188"/>
                      <a:pt x="171" y="188"/>
                      <a:pt x="171" y="187"/>
                    </a:cubicBezTo>
                    <a:cubicBezTo>
                      <a:pt x="175" y="187"/>
                      <a:pt x="180" y="186"/>
                      <a:pt x="185" y="184"/>
                    </a:cubicBezTo>
                    <a:close/>
                    <a:moveTo>
                      <a:pt x="198" y="178"/>
                    </a:moveTo>
                    <a:cubicBezTo>
                      <a:pt x="198" y="178"/>
                      <a:pt x="198" y="177"/>
                      <a:pt x="198" y="177"/>
                    </a:cubicBezTo>
                    <a:cubicBezTo>
                      <a:pt x="202" y="182"/>
                      <a:pt x="206" y="186"/>
                      <a:pt x="211" y="189"/>
                    </a:cubicBezTo>
                    <a:cubicBezTo>
                      <a:pt x="207" y="193"/>
                      <a:pt x="203" y="195"/>
                      <a:pt x="197" y="195"/>
                    </a:cubicBezTo>
                    <a:cubicBezTo>
                      <a:pt x="196" y="195"/>
                      <a:pt x="196" y="195"/>
                      <a:pt x="196" y="195"/>
                    </a:cubicBezTo>
                    <a:cubicBezTo>
                      <a:pt x="198" y="190"/>
                      <a:pt x="198" y="183"/>
                      <a:pt x="198" y="178"/>
                    </a:cubicBezTo>
                    <a:close/>
                    <a:moveTo>
                      <a:pt x="197" y="161"/>
                    </a:moveTo>
                    <a:cubicBezTo>
                      <a:pt x="198" y="164"/>
                      <a:pt x="199" y="166"/>
                      <a:pt x="201" y="168"/>
                    </a:cubicBezTo>
                    <a:cubicBezTo>
                      <a:pt x="204" y="171"/>
                      <a:pt x="207" y="172"/>
                      <a:pt x="212" y="172"/>
                    </a:cubicBezTo>
                    <a:cubicBezTo>
                      <a:pt x="214" y="172"/>
                      <a:pt x="215" y="172"/>
                      <a:pt x="216" y="171"/>
                    </a:cubicBezTo>
                    <a:cubicBezTo>
                      <a:pt x="217" y="172"/>
                      <a:pt x="217" y="173"/>
                      <a:pt x="217" y="174"/>
                    </a:cubicBezTo>
                    <a:cubicBezTo>
                      <a:pt x="217" y="177"/>
                      <a:pt x="216" y="181"/>
                      <a:pt x="213" y="185"/>
                    </a:cubicBezTo>
                    <a:cubicBezTo>
                      <a:pt x="213" y="185"/>
                      <a:pt x="213" y="185"/>
                      <a:pt x="213" y="186"/>
                    </a:cubicBezTo>
                    <a:cubicBezTo>
                      <a:pt x="207" y="182"/>
                      <a:pt x="202" y="176"/>
                      <a:pt x="198" y="169"/>
                    </a:cubicBezTo>
                    <a:cubicBezTo>
                      <a:pt x="197" y="168"/>
                      <a:pt x="197" y="168"/>
                      <a:pt x="197" y="167"/>
                    </a:cubicBezTo>
                    <a:cubicBezTo>
                      <a:pt x="197" y="167"/>
                      <a:pt x="197" y="166"/>
                      <a:pt x="197" y="165"/>
                    </a:cubicBezTo>
                    <a:cubicBezTo>
                      <a:pt x="197" y="164"/>
                      <a:pt x="197" y="162"/>
                      <a:pt x="197" y="161"/>
                    </a:cubicBezTo>
                    <a:close/>
                    <a:moveTo>
                      <a:pt x="204" y="165"/>
                    </a:moveTo>
                    <a:cubicBezTo>
                      <a:pt x="203" y="164"/>
                      <a:pt x="202" y="162"/>
                      <a:pt x="202" y="161"/>
                    </a:cubicBezTo>
                    <a:cubicBezTo>
                      <a:pt x="207" y="163"/>
                      <a:pt x="211" y="165"/>
                      <a:pt x="214" y="168"/>
                    </a:cubicBezTo>
                    <a:cubicBezTo>
                      <a:pt x="213" y="168"/>
                      <a:pt x="213" y="168"/>
                      <a:pt x="212" y="168"/>
                    </a:cubicBezTo>
                    <a:cubicBezTo>
                      <a:pt x="208" y="168"/>
                      <a:pt x="206" y="167"/>
                      <a:pt x="204" y="165"/>
                    </a:cubicBezTo>
                    <a:close/>
                    <a:moveTo>
                      <a:pt x="200" y="152"/>
                    </a:moveTo>
                    <a:cubicBezTo>
                      <a:pt x="200" y="146"/>
                      <a:pt x="201" y="140"/>
                      <a:pt x="202" y="134"/>
                    </a:cubicBezTo>
                    <a:cubicBezTo>
                      <a:pt x="203" y="130"/>
                      <a:pt x="203" y="127"/>
                      <a:pt x="203" y="124"/>
                    </a:cubicBezTo>
                    <a:cubicBezTo>
                      <a:pt x="207" y="126"/>
                      <a:pt x="211" y="129"/>
                      <a:pt x="215" y="131"/>
                    </a:cubicBezTo>
                    <a:cubicBezTo>
                      <a:pt x="215" y="134"/>
                      <a:pt x="216" y="138"/>
                      <a:pt x="217" y="141"/>
                    </a:cubicBezTo>
                    <a:cubicBezTo>
                      <a:pt x="218" y="147"/>
                      <a:pt x="219" y="154"/>
                      <a:pt x="219" y="159"/>
                    </a:cubicBezTo>
                    <a:cubicBezTo>
                      <a:pt x="219" y="162"/>
                      <a:pt x="218" y="164"/>
                      <a:pt x="217" y="166"/>
                    </a:cubicBezTo>
                    <a:cubicBezTo>
                      <a:pt x="214" y="161"/>
                      <a:pt x="208" y="159"/>
                      <a:pt x="201" y="156"/>
                    </a:cubicBezTo>
                    <a:cubicBezTo>
                      <a:pt x="201" y="155"/>
                      <a:pt x="200" y="153"/>
                      <a:pt x="200" y="152"/>
                    </a:cubicBezTo>
                    <a:close/>
                    <a:moveTo>
                      <a:pt x="214" y="99"/>
                    </a:moveTo>
                    <a:cubicBezTo>
                      <a:pt x="218" y="99"/>
                      <a:pt x="221" y="101"/>
                      <a:pt x="225" y="106"/>
                    </a:cubicBezTo>
                    <a:cubicBezTo>
                      <a:pt x="223" y="107"/>
                      <a:pt x="221" y="108"/>
                      <a:pt x="218" y="110"/>
                    </a:cubicBezTo>
                    <a:cubicBezTo>
                      <a:pt x="215" y="112"/>
                      <a:pt x="214" y="117"/>
                      <a:pt x="214" y="122"/>
                    </a:cubicBezTo>
                    <a:cubicBezTo>
                      <a:pt x="214" y="124"/>
                      <a:pt x="214" y="125"/>
                      <a:pt x="214" y="126"/>
                    </a:cubicBezTo>
                    <a:cubicBezTo>
                      <a:pt x="211" y="124"/>
                      <a:pt x="207" y="122"/>
                      <a:pt x="203" y="120"/>
                    </a:cubicBezTo>
                    <a:cubicBezTo>
                      <a:pt x="204" y="119"/>
                      <a:pt x="204" y="117"/>
                      <a:pt x="204" y="116"/>
                    </a:cubicBezTo>
                    <a:cubicBezTo>
                      <a:pt x="204" y="114"/>
                      <a:pt x="203" y="112"/>
                      <a:pt x="203" y="110"/>
                    </a:cubicBezTo>
                    <a:cubicBezTo>
                      <a:pt x="205" y="103"/>
                      <a:pt x="208" y="99"/>
                      <a:pt x="214" y="99"/>
                    </a:cubicBezTo>
                    <a:close/>
                    <a:moveTo>
                      <a:pt x="220" y="169"/>
                    </a:moveTo>
                    <a:cubicBezTo>
                      <a:pt x="222" y="166"/>
                      <a:pt x="223" y="163"/>
                      <a:pt x="223" y="159"/>
                    </a:cubicBezTo>
                    <a:cubicBezTo>
                      <a:pt x="223" y="153"/>
                      <a:pt x="222" y="147"/>
                      <a:pt x="220" y="141"/>
                    </a:cubicBezTo>
                    <a:cubicBezTo>
                      <a:pt x="220" y="138"/>
                      <a:pt x="220" y="136"/>
                      <a:pt x="219" y="134"/>
                    </a:cubicBezTo>
                    <a:cubicBezTo>
                      <a:pt x="222" y="136"/>
                      <a:pt x="225" y="138"/>
                      <a:pt x="227" y="139"/>
                    </a:cubicBezTo>
                    <a:cubicBezTo>
                      <a:pt x="229" y="141"/>
                      <a:pt x="229" y="141"/>
                      <a:pt x="229" y="141"/>
                    </a:cubicBezTo>
                    <a:cubicBezTo>
                      <a:pt x="230" y="141"/>
                      <a:pt x="230" y="142"/>
                      <a:pt x="231" y="142"/>
                    </a:cubicBezTo>
                    <a:cubicBezTo>
                      <a:pt x="231" y="142"/>
                      <a:pt x="231" y="142"/>
                      <a:pt x="231" y="143"/>
                    </a:cubicBezTo>
                    <a:cubicBezTo>
                      <a:pt x="230" y="149"/>
                      <a:pt x="230" y="155"/>
                      <a:pt x="230" y="159"/>
                    </a:cubicBezTo>
                    <a:cubicBezTo>
                      <a:pt x="230" y="164"/>
                      <a:pt x="230" y="168"/>
                      <a:pt x="232" y="170"/>
                    </a:cubicBezTo>
                    <a:cubicBezTo>
                      <a:pt x="235" y="174"/>
                      <a:pt x="239" y="176"/>
                      <a:pt x="244" y="176"/>
                    </a:cubicBezTo>
                    <a:cubicBezTo>
                      <a:pt x="247" y="176"/>
                      <a:pt x="250" y="175"/>
                      <a:pt x="253" y="173"/>
                    </a:cubicBezTo>
                    <a:cubicBezTo>
                      <a:pt x="251" y="181"/>
                      <a:pt x="246" y="187"/>
                      <a:pt x="235" y="189"/>
                    </a:cubicBezTo>
                    <a:cubicBezTo>
                      <a:pt x="228" y="191"/>
                      <a:pt x="222" y="190"/>
                      <a:pt x="216" y="188"/>
                    </a:cubicBezTo>
                    <a:cubicBezTo>
                      <a:pt x="217" y="187"/>
                      <a:pt x="217" y="187"/>
                      <a:pt x="217" y="187"/>
                    </a:cubicBezTo>
                    <a:cubicBezTo>
                      <a:pt x="220" y="182"/>
                      <a:pt x="221" y="178"/>
                      <a:pt x="221" y="174"/>
                    </a:cubicBezTo>
                    <a:cubicBezTo>
                      <a:pt x="221" y="172"/>
                      <a:pt x="220" y="171"/>
                      <a:pt x="220" y="169"/>
                    </a:cubicBezTo>
                    <a:cubicBezTo>
                      <a:pt x="220" y="169"/>
                      <a:pt x="220" y="169"/>
                      <a:pt x="220" y="169"/>
                    </a:cubicBezTo>
                    <a:close/>
                    <a:moveTo>
                      <a:pt x="218" y="122"/>
                    </a:moveTo>
                    <a:cubicBezTo>
                      <a:pt x="218" y="118"/>
                      <a:pt x="219" y="114"/>
                      <a:pt x="221" y="113"/>
                    </a:cubicBezTo>
                    <a:cubicBezTo>
                      <a:pt x="224" y="111"/>
                      <a:pt x="226" y="109"/>
                      <a:pt x="227" y="109"/>
                    </a:cubicBezTo>
                    <a:cubicBezTo>
                      <a:pt x="228" y="112"/>
                      <a:pt x="230" y="114"/>
                      <a:pt x="231" y="117"/>
                    </a:cubicBezTo>
                    <a:cubicBezTo>
                      <a:pt x="231" y="119"/>
                      <a:pt x="232" y="121"/>
                      <a:pt x="232" y="124"/>
                    </a:cubicBezTo>
                    <a:cubicBezTo>
                      <a:pt x="232" y="128"/>
                      <a:pt x="231" y="133"/>
                      <a:pt x="231" y="137"/>
                    </a:cubicBezTo>
                    <a:cubicBezTo>
                      <a:pt x="230" y="137"/>
                      <a:pt x="229" y="136"/>
                      <a:pt x="229" y="136"/>
                    </a:cubicBezTo>
                    <a:cubicBezTo>
                      <a:pt x="226" y="134"/>
                      <a:pt x="222" y="131"/>
                      <a:pt x="219" y="129"/>
                    </a:cubicBezTo>
                    <a:cubicBezTo>
                      <a:pt x="218" y="127"/>
                      <a:pt x="218" y="124"/>
                      <a:pt x="218" y="122"/>
                    </a:cubicBezTo>
                    <a:close/>
                    <a:moveTo>
                      <a:pt x="235" y="127"/>
                    </a:moveTo>
                    <a:cubicBezTo>
                      <a:pt x="237" y="131"/>
                      <a:pt x="239" y="136"/>
                      <a:pt x="241" y="141"/>
                    </a:cubicBezTo>
                    <a:cubicBezTo>
                      <a:pt x="241" y="142"/>
                      <a:pt x="241" y="142"/>
                      <a:pt x="242" y="143"/>
                    </a:cubicBezTo>
                    <a:cubicBezTo>
                      <a:pt x="240" y="142"/>
                      <a:pt x="237" y="141"/>
                      <a:pt x="235" y="140"/>
                    </a:cubicBezTo>
                    <a:cubicBezTo>
                      <a:pt x="235" y="135"/>
                      <a:pt x="235" y="131"/>
                      <a:pt x="235" y="127"/>
                    </a:cubicBezTo>
                    <a:close/>
                    <a:moveTo>
                      <a:pt x="256" y="123"/>
                    </a:moveTo>
                    <a:cubicBezTo>
                      <a:pt x="253" y="121"/>
                      <a:pt x="250" y="119"/>
                      <a:pt x="248" y="115"/>
                    </a:cubicBezTo>
                    <a:cubicBezTo>
                      <a:pt x="248" y="113"/>
                      <a:pt x="247" y="111"/>
                      <a:pt x="247" y="109"/>
                    </a:cubicBezTo>
                    <a:cubicBezTo>
                      <a:pt x="247" y="104"/>
                      <a:pt x="251" y="99"/>
                      <a:pt x="254" y="94"/>
                    </a:cubicBezTo>
                    <a:cubicBezTo>
                      <a:pt x="256" y="95"/>
                      <a:pt x="258" y="97"/>
                      <a:pt x="259" y="99"/>
                    </a:cubicBezTo>
                    <a:cubicBezTo>
                      <a:pt x="261" y="102"/>
                      <a:pt x="262" y="106"/>
                      <a:pt x="263" y="111"/>
                    </a:cubicBezTo>
                    <a:cubicBezTo>
                      <a:pt x="262" y="116"/>
                      <a:pt x="260" y="121"/>
                      <a:pt x="259" y="126"/>
                    </a:cubicBezTo>
                    <a:cubicBezTo>
                      <a:pt x="258" y="125"/>
                      <a:pt x="257" y="124"/>
                      <a:pt x="256" y="123"/>
                    </a:cubicBezTo>
                    <a:close/>
                    <a:moveTo>
                      <a:pt x="334" y="48"/>
                    </a:moveTo>
                    <a:cubicBezTo>
                      <a:pt x="334" y="47"/>
                      <a:pt x="334" y="46"/>
                      <a:pt x="334" y="45"/>
                    </a:cubicBezTo>
                    <a:cubicBezTo>
                      <a:pt x="336" y="40"/>
                      <a:pt x="341" y="34"/>
                      <a:pt x="346" y="32"/>
                    </a:cubicBezTo>
                    <a:cubicBezTo>
                      <a:pt x="351" y="30"/>
                      <a:pt x="354" y="30"/>
                      <a:pt x="358" y="31"/>
                    </a:cubicBezTo>
                    <a:cubicBezTo>
                      <a:pt x="367" y="36"/>
                      <a:pt x="373" y="50"/>
                      <a:pt x="378" y="63"/>
                    </a:cubicBezTo>
                    <a:cubicBezTo>
                      <a:pt x="378" y="63"/>
                      <a:pt x="378" y="63"/>
                      <a:pt x="378" y="63"/>
                    </a:cubicBezTo>
                    <a:cubicBezTo>
                      <a:pt x="377" y="63"/>
                      <a:pt x="376" y="62"/>
                      <a:pt x="374" y="62"/>
                    </a:cubicBezTo>
                    <a:cubicBezTo>
                      <a:pt x="372" y="61"/>
                      <a:pt x="369" y="60"/>
                      <a:pt x="365" y="60"/>
                    </a:cubicBezTo>
                    <a:cubicBezTo>
                      <a:pt x="357" y="55"/>
                      <a:pt x="346" y="52"/>
                      <a:pt x="335" y="52"/>
                    </a:cubicBezTo>
                    <a:cubicBezTo>
                      <a:pt x="335" y="51"/>
                      <a:pt x="334" y="49"/>
                      <a:pt x="334" y="48"/>
                    </a:cubicBezTo>
                    <a:close/>
                    <a:moveTo>
                      <a:pt x="244" y="172"/>
                    </a:moveTo>
                    <a:cubicBezTo>
                      <a:pt x="240" y="172"/>
                      <a:pt x="237" y="170"/>
                      <a:pt x="235" y="167"/>
                    </a:cubicBezTo>
                    <a:cubicBezTo>
                      <a:pt x="234" y="166"/>
                      <a:pt x="234" y="163"/>
                      <a:pt x="234" y="159"/>
                    </a:cubicBezTo>
                    <a:cubicBezTo>
                      <a:pt x="234" y="155"/>
                      <a:pt x="234" y="149"/>
                      <a:pt x="235" y="144"/>
                    </a:cubicBezTo>
                    <a:cubicBezTo>
                      <a:pt x="238" y="146"/>
                      <a:pt x="240" y="147"/>
                      <a:pt x="243" y="148"/>
                    </a:cubicBezTo>
                    <a:cubicBezTo>
                      <a:pt x="246" y="155"/>
                      <a:pt x="249" y="162"/>
                      <a:pt x="252" y="169"/>
                    </a:cubicBezTo>
                    <a:cubicBezTo>
                      <a:pt x="250" y="171"/>
                      <a:pt x="247" y="172"/>
                      <a:pt x="244" y="172"/>
                    </a:cubicBezTo>
                    <a:close/>
                    <a:moveTo>
                      <a:pt x="257" y="142"/>
                    </a:moveTo>
                    <a:cubicBezTo>
                      <a:pt x="257" y="143"/>
                      <a:pt x="257" y="143"/>
                      <a:pt x="257" y="143"/>
                    </a:cubicBezTo>
                    <a:cubicBezTo>
                      <a:pt x="256" y="153"/>
                      <a:pt x="256" y="153"/>
                      <a:pt x="256" y="153"/>
                    </a:cubicBezTo>
                    <a:cubicBezTo>
                      <a:pt x="256" y="157"/>
                      <a:pt x="256" y="161"/>
                      <a:pt x="255" y="165"/>
                    </a:cubicBezTo>
                    <a:cubicBezTo>
                      <a:pt x="253" y="160"/>
                      <a:pt x="250" y="154"/>
                      <a:pt x="248" y="148"/>
                    </a:cubicBezTo>
                    <a:cubicBezTo>
                      <a:pt x="251" y="147"/>
                      <a:pt x="254" y="146"/>
                      <a:pt x="257" y="142"/>
                    </a:cubicBezTo>
                    <a:close/>
                    <a:moveTo>
                      <a:pt x="265" y="120"/>
                    </a:moveTo>
                    <a:cubicBezTo>
                      <a:pt x="265" y="124"/>
                      <a:pt x="266" y="127"/>
                      <a:pt x="266" y="131"/>
                    </a:cubicBezTo>
                    <a:cubicBezTo>
                      <a:pt x="266" y="142"/>
                      <a:pt x="264" y="152"/>
                      <a:pt x="260" y="160"/>
                    </a:cubicBezTo>
                    <a:cubicBezTo>
                      <a:pt x="260" y="158"/>
                      <a:pt x="260" y="156"/>
                      <a:pt x="260" y="153"/>
                    </a:cubicBezTo>
                    <a:cubicBezTo>
                      <a:pt x="261" y="144"/>
                      <a:pt x="261" y="144"/>
                      <a:pt x="261" y="144"/>
                    </a:cubicBezTo>
                    <a:cubicBezTo>
                      <a:pt x="261" y="142"/>
                      <a:pt x="261" y="142"/>
                      <a:pt x="261" y="142"/>
                    </a:cubicBezTo>
                    <a:cubicBezTo>
                      <a:pt x="261" y="140"/>
                      <a:pt x="262" y="137"/>
                      <a:pt x="262" y="133"/>
                    </a:cubicBezTo>
                    <a:cubicBezTo>
                      <a:pt x="262" y="132"/>
                      <a:pt x="262" y="132"/>
                      <a:pt x="262" y="132"/>
                    </a:cubicBezTo>
                    <a:cubicBezTo>
                      <a:pt x="262" y="132"/>
                      <a:pt x="262" y="132"/>
                      <a:pt x="262" y="132"/>
                    </a:cubicBezTo>
                    <a:cubicBezTo>
                      <a:pt x="263" y="128"/>
                      <a:pt x="264" y="124"/>
                      <a:pt x="265" y="120"/>
                    </a:cubicBezTo>
                    <a:close/>
                    <a:moveTo>
                      <a:pt x="274" y="102"/>
                    </a:moveTo>
                    <a:cubicBezTo>
                      <a:pt x="275" y="101"/>
                      <a:pt x="277" y="100"/>
                      <a:pt x="279" y="100"/>
                    </a:cubicBezTo>
                    <a:cubicBezTo>
                      <a:pt x="279" y="111"/>
                      <a:pt x="285" y="117"/>
                      <a:pt x="291" y="122"/>
                    </a:cubicBezTo>
                    <a:cubicBezTo>
                      <a:pt x="291" y="124"/>
                      <a:pt x="291" y="125"/>
                      <a:pt x="291" y="126"/>
                    </a:cubicBezTo>
                    <a:cubicBezTo>
                      <a:pt x="291" y="126"/>
                      <a:pt x="290" y="126"/>
                      <a:pt x="289" y="127"/>
                    </a:cubicBezTo>
                    <a:cubicBezTo>
                      <a:pt x="278" y="132"/>
                      <a:pt x="274" y="140"/>
                      <a:pt x="274" y="147"/>
                    </a:cubicBezTo>
                    <a:cubicBezTo>
                      <a:pt x="274" y="149"/>
                      <a:pt x="275" y="151"/>
                      <a:pt x="275" y="153"/>
                    </a:cubicBezTo>
                    <a:cubicBezTo>
                      <a:pt x="277" y="162"/>
                      <a:pt x="284" y="170"/>
                      <a:pt x="294" y="173"/>
                    </a:cubicBezTo>
                    <a:cubicBezTo>
                      <a:pt x="291" y="179"/>
                      <a:pt x="286" y="184"/>
                      <a:pt x="276" y="185"/>
                    </a:cubicBezTo>
                    <a:cubicBezTo>
                      <a:pt x="269" y="185"/>
                      <a:pt x="263" y="180"/>
                      <a:pt x="258" y="171"/>
                    </a:cubicBezTo>
                    <a:cubicBezTo>
                      <a:pt x="258" y="170"/>
                      <a:pt x="258" y="170"/>
                      <a:pt x="259" y="169"/>
                    </a:cubicBezTo>
                    <a:cubicBezTo>
                      <a:pt x="259" y="169"/>
                      <a:pt x="259" y="169"/>
                      <a:pt x="259" y="168"/>
                    </a:cubicBezTo>
                    <a:cubicBezTo>
                      <a:pt x="267" y="160"/>
                      <a:pt x="270" y="145"/>
                      <a:pt x="270" y="131"/>
                    </a:cubicBezTo>
                    <a:cubicBezTo>
                      <a:pt x="270" y="124"/>
                      <a:pt x="269" y="118"/>
                      <a:pt x="268" y="111"/>
                    </a:cubicBezTo>
                    <a:cubicBezTo>
                      <a:pt x="269" y="107"/>
                      <a:pt x="271" y="104"/>
                      <a:pt x="274" y="102"/>
                    </a:cubicBezTo>
                    <a:close/>
                    <a:moveTo>
                      <a:pt x="283" y="101"/>
                    </a:moveTo>
                    <a:cubicBezTo>
                      <a:pt x="287" y="103"/>
                      <a:pt x="290" y="109"/>
                      <a:pt x="291" y="117"/>
                    </a:cubicBezTo>
                    <a:cubicBezTo>
                      <a:pt x="286" y="113"/>
                      <a:pt x="283" y="108"/>
                      <a:pt x="283" y="101"/>
                    </a:cubicBezTo>
                    <a:close/>
                    <a:moveTo>
                      <a:pt x="284" y="86"/>
                    </a:moveTo>
                    <a:cubicBezTo>
                      <a:pt x="286" y="79"/>
                      <a:pt x="290" y="73"/>
                      <a:pt x="295" y="71"/>
                    </a:cubicBezTo>
                    <a:cubicBezTo>
                      <a:pt x="300" y="68"/>
                      <a:pt x="305" y="68"/>
                      <a:pt x="312" y="71"/>
                    </a:cubicBezTo>
                    <a:cubicBezTo>
                      <a:pt x="312" y="71"/>
                      <a:pt x="313" y="71"/>
                      <a:pt x="313" y="71"/>
                    </a:cubicBezTo>
                    <a:cubicBezTo>
                      <a:pt x="313" y="72"/>
                      <a:pt x="313" y="73"/>
                      <a:pt x="313" y="73"/>
                    </a:cubicBezTo>
                    <a:cubicBezTo>
                      <a:pt x="313" y="82"/>
                      <a:pt x="316" y="91"/>
                      <a:pt x="320" y="98"/>
                    </a:cubicBezTo>
                    <a:cubicBezTo>
                      <a:pt x="316" y="103"/>
                      <a:pt x="315" y="108"/>
                      <a:pt x="315" y="113"/>
                    </a:cubicBezTo>
                    <a:cubicBezTo>
                      <a:pt x="315" y="115"/>
                      <a:pt x="315" y="117"/>
                      <a:pt x="316" y="120"/>
                    </a:cubicBezTo>
                    <a:cubicBezTo>
                      <a:pt x="315" y="120"/>
                      <a:pt x="313" y="120"/>
                      <a:pt x="312" y="120"/>
                    </a:cubicBezTo>
                    <a:cubicBezTo>
                      <a:pt x="308" y="121"/>
                      <a:pt x="304" y="122"/>
                      <a:pt x="299" y="123"/>
                    </a:cubicBezTo>
                    <a:cubicBezTo>
                      <a:pt x="298" y="122"/>
                      <a:pt x="296" y="121"/>
                      <a:pt x="295" y="120"/>
                    </a:cubicBezTo>
                    <a:cubicBezTo>
                      <a:pt x="294" y="109"/>
                      <a:pt x="291" y="99"/>
                      <a:pt x="283" y="97"/>
                    </a:cubicBezTo>
                    <a:cubicBezTo>
                      <a:pt x="283" y="94"/>
                      <a:pt x="283" y="90"/>
                      <a:pt x="284" y="86"/>
                    </a:cubicBezTo>
                    <a:close/>
                    <a:moveTo>
                      <a:pt x="317" y="73"/>
                    </a:moveTo>
                    <a:cubicBezTo>
                      <a:pt x="317" y="73"/>
                      <a:pt x="317" y="73"/>
                      <a:pt x="317" y="73"/>
                    </a:cubicBezTo>
                    <a:cubicBezTo>
                      <a:pt x="323" y="76"/>
                      <a:pt x="327" y="81"/>
                      <a:pt x="331" y="86"/>
                    </a:cubicBezTo>
                    <a:cubicBezTo>
                      <a:pt x="329" y="88"/>
                      <a:pt x="327" y="89"/>
                      <a:pt x="326" y="91"/>
                    </a:cubicBezTo>
                    <a:cubicBezTo>
                      <a:pt x="326" y="91"/>
                      <a:pt x="326" y="91"/>
                      <a:pt x="326" y="91"/>
                    </a:cubicBezTo>
                    <a:cubicBezTo>
                      <a:pt x="324" y="92"/>
                      <a:pt x="323" y="94"/>
                      <a:pt x="322" y="95"/>
                    </a:cubicBezTo>
                    <a:cubicBezTo>
                      <a:pt x="319" y="88"/>
                      <a:pt x="317" y="80"/>
                      <a:pt x="317" y="73"/>
                    </a:cubicBezTo>
                    <a:close/>
                    <a:moveTo>
                      <a:pt x="319" y="63"/>
                    </a:moveTo>
                    <a:cubicBezTo>
                      <a:pt x="321" y="59"/>
                      <a:pt x="326" y="57"/>
                      <a:pt x="332" y="56"/>
                    </a:cubicBezTo>
                    <a:cubicBezTo>
                      <a:pt x="332" y="56"/>
                      <a:pt x="333" y="56"/>
                      <a:pt x="333" y="56"/>
                    </a:cubicBezTo>
                    <a:cubicBezTo>
                      <a:pt x="333" y="56"/>
                      <a:pt x="333" y="56"/>
                      <a:pt x="334" y="57"/>
                    </a:cubicBezTo>
                    <a:cubicBezTo>
                      <a:pt x="338" y="62"/>
                      <a:pt x="349" y="63"/>
                      <a:pt x="359" y="63"/>
                    </a:cubicBezTo>
                    <a:cubicBezTo>
                      <a:pt x="361" y="64"/>
                      <a:pt x="362" y="64"/>
                      <a:pt x="364" y="64"/>
                    </a:cubicBezTo>
                    <a:cubicBezTo>
                      <a:pt x="366" y="65"/>
                      <a:pt x="367" y="66"/>
                      <a:pt x="369" y="68"/>
                    </a:cubicBezTo>
                    <a:cubicBezTo>
                      <a:pt x="370" y="69"/>
                      <a:pt x="371" y="70"/>
                      <a:pt x="372" y="71"/>
                    </a:cubicBezTo>
                    <a:cubicBezTo>
                      <a:pt x="369" y="77"/>
                      <a:pt x="366" y="82"/>
                      <a:pt x="366" y="89"/>
                    </a:cubicBezTo>
                    <a:cubicBezTo>
                      <a:pt x="366" y="91"/>
                      <a:pt x="367" y="93"/>
                      <a:pt x="367" y="96"/>
                    </a:cubicBezTo>
                    <a:cubicBezTo>
                      <a:pt x="369" y="102"/>
                      <a:pt x="372" y="107"/>
                      <a:pt x="377" y="110"/>
                    </a:cubicBezTo>
                    <a:cubicBezTo>
                      <a:pt x="376" y="114"/>
                      <a:pt x="375" y="117"/>
                      <a:pt x="374" y="120"/>
                    </a:cubicBezTo>
                    <a:cubicBezTo>
                      <a:pt x="373" y="113"/>
                      <a:pt x="371" y="106"/>
                      <a:pt x="369" y="101"/>
                    </a:cubicBezTo>
                    <a:cubicBezTo>
                      <a:pt x="363" y="90"/>
                      <a:pt x="351" y="83"/>
                      <a:pt x="340" y="83"/>
                    </a:cubicBezTo>
                    <a:cubicBezTo>
                      <a:pt x="338" y="83"/>
                      <a:pt x="336" y="84"/>
                      <a:pt x="334" y="84"/>
                    </a:cubicBezTo>
                    <a:cubicBezTo>
                      <a:pt x="330" y="78"/>
                      <a:pt x="325" y="72"/>
                      <a:pt x="317" y="69"/>
                    </a:cubicBezTo>
                    <a:cubicBezTo>
                      <a:pt x="318" y="67"/>
                      <a:pt x="318" y="65"/>
                      <a:pt x="319" y="63"/>
                    </a:cubicBezTo>
                    <a:close/>
                    <a:moveTo>
                      <a:pt x="340" y="56"/>
                    </a:moveTo>
                    <a:cubicBezTo>
                      <a:pt x="344" y="57"/>
                      <a:pt x="349" y="57"/>
                      <a:pt x="353" y="59"/>
                    </a:cubicBezTo>
                    <a:cubicBezTo>
                      <a:pt x="348" y="58"/>
                      <a:pt x="343" y="58"/>
                      <a:pt x="340" y="56"/>
                    </a:cubicBezTo>
                    <a:close/>
                    <a:moveTo>
                      <a:pt x="373" y="27"/>
                    </a:moveTo>
                    <a:cubicBezTo>
                      <a:pt x="370" y="23"/>
                      <a:pt x="370" y="23"/>
                      <a:pt x="370" y="23"/>
                    </a:cubicBezTo>
                    <a:cubicBezTo>
                      <a:pt x="367" y="18"/>
                      <a:pt x="364" y="13"/>
                      <a:pt x="364" y="9"/>
                    </a:cubicBezTo>
                    <a:cubicBezTo>
                      <a:pt x="364" y="7"/>
                      <a:pt x="364" y="6"/>
                      <a:pt x="366" y="5"/>
                    </a:cubicBezTo>
                    <a:cubicBezTo>
                      <a:pt x="367" y="4"/>
                      <a:pt x="369" y="4"/>
                      <a:pt x="371" y="4"/>
                    </a:cubicBezTo>
                    <a:cubicBezTo>
                      <a:pt x="380" y="7"/>
                      <a:pt x="390" y="18"/>
                      <a:pt x="392" y="23"/>
                    </a:cubicBezTo>
                    <a:cubicBezTo>
                      <a:pt x="394" y="26"/>
                      <a:pt x="395" y="30"/>
                      <a:pt x="395" y="33"/>
                    </a:cubicBezTo>
                    <a:cubicBezTo>
                      <a:pt x="395" y="39"/>
                      <a:pt x="392" y="44"/>
                      <a:pt x="389" y="49"/>
                    </a:cubicBezTo>
                    <a:cubicBezTo>
                      <a:pt x="383" y="42"/>
                      <a:pt x="377" y="34"/>
                      <a:pt x="373" y="27"/>
                    </a:cubicBezTo>
                    <a:close/>
                    <a:moveTo>
                      <a:pt x="372" y="65"/>
                    </a:moveTo>
                    <a:cubicBezTo>
                      <a:pt x="372" y="65"/>
                      <a:pt x="373" y="65"/>
                      <a:pt x="373" y="65"/>
                    </a:cubicBezTo>
                    <a:cubicBezTo>
                      <a:pt x="374" y="66"/>
                      <a:pt x="375" y="66"/>
                      <a:pt x="375" y="66"/>
                    </a:cubicBezTo>
                    <a:cubicBezTo>
                      <a:pt x="375" y="67"/>
                      <a:pt x="375" y="67"/>
                      <a:pt x="374" y="68"/>
                    </a:cubicBezTo>
                    <a:cubicBezTo>
                      <a:pt x="373" y="67"/>
                      <a:pt x="373" y="66"/>
                      <a:pt x="372" y="65"/>
                    </a:cubicBezTo>
                    <a:close/>
                    <a:moveTo>
                      <a:pt x="319" y="113"/>
                    </a:moveTo>
                    <a:cubicBezTo>
                      <a:pt x="319" y="109"/>
                      <a:pt x="320" y="106"/>
                      <a:pt x="322" y="103"/>
                    </a:cubicBezTo>
                    <a:cubicBezTo>
                      <a:pt x="322" y="103"/>
                      <a:pt x="322" y="103"/>
                      <a:pt x="322" y="104"/>
                    </a:cubicBezTo>
                    <a:cubicBezTo>
                      <a:pt x="322" y="108"/>
                      <a:pt x="324" y="113"/>
                      <a:pt x="326" y="117"/>
                    </a:cubicBezTo>
                    <a:cubicBezTo>
                      <a:pt x="324" y="118"/>
                      <a:pt x="322" y="118"/>
                      <a:pt x="320" y="119"/>
                    </a:cubicBezTo>
                    <a:cubicBezTo>
                      <a:pt x="319" y="117"/>
                      <a:pt x="319" y="115"/>
                      <a:pt x="319" y="113"/>
                    </a:cubicBezTo>
                    <a:close/>
                    <a:moveTo>
                      <a:pt x="334" y="90"/>
                    </a:moveTo>
                    <a:cubicBezTo>
                      <a:pt x="335" y="93"/>
                      <a:pt x="337" y="96"/>
                      <a:pt x="338" y="99"/>
                    </a:cubicBezTo>
                    <a:cubicBezTo>
                      <a:pt x="339" y="101"/>
                      <a:pt x="341" y="103"/>
                      <a:pt x="342" y="105"/>
                    </a:cubicBezTo>
                    <a:cubicBezTo>
                      <a:pt x="338" y="109"/>
                      <a:pt x="335" y="111"/>
                      <a:pt x="332" y="113"/>
                    </a:cubicBezTo>
                    <a:cubicBezTo>
                      <a:pt x="332" y="113"/>
                      <a:pt x="332" y="112"/>
                      <a:pt x="332" y="112"/>
                    </a:cubicBezTo>
                    <a:cubicBezTo>
                      <a:pt x="330" y="110"/>
                      <a:pt x="328" y="107"/>
                      <a:pt x="326" y="102"/>
                    </a:cubicBezTo>
                    <a:cubicBezTo>
                      <a:pt x="326" y="102"/>
                      <a:pt x="326" y="102"/>
                      <a:pt x="326" y="102"/>
                    </a:cubicBezTo>
                    <a:cubicBezTo>
                      <a:pt x="326" y="101"/>
                      <a:pt x="326" y="100"/>
                      <a:pt x="326" y="99"/>
                    </a:cubicBezTo>
                    <a:cubicBezTo>
                      <a:pt x="327" y="97"/>
                      <a:pt x="328" y="95"/>
                      <a:pt x="329" y="94"/>
                    </a:cubicBezTo>
                    <a:cubicBezTo>
                      <a:pt x="330" y="92"/>
                      <a:pt x="332" y="91"/>
                      <a:pt x="334" y="90"/>
                    </a:cubicBezTo>
                    <a:close/>
                    <a:moveTo>
                      <a:pt x="279" y="152"/>
                    </a:moveTo>
                    <a:cubicBezTo>
                      <a:pt x="279" y="151"/>
                      <a:pt x="278" y="149"/>
                      <a:pt x="278" y="147"/>
                    </a:cubicBezTo>
                    <a:cubicBezTo>
                      <a:pt x="278" y="140"/>
                      <a:pt x="283" y="134"/>
                      <a:pt x="291" y="130"/>
                    </a:cubicBezTo>
                    <a:cubicBezTo>
                      <a:pt x="291" y="130"/>
                      <a:pt x="291" y="130"/>
                      <a:pt x="291" y="130"/>
                    </a:cubicBezTo>
                    <a:cubicBezTo>
                      <a:pt x="292" y="132"/>
                      <a:pt x="292" y="134"/>
                      <a:pt x="292" y="135"/>
                    </a:cubicBezTo>
                    <a:cubicBezTo>
                      <a:pt x="292" y="147"/>
                      <a:pt x="292" y="159"/>
                      <a:pt x="296" y="169"/>
                    </a:cubicBezTo>
                    <a:cubicBezTo>
                      <a:pt x="296" y="169"/>
                      <a:pt x="296" y="169"/>
                      <a:pt x="296" y="169"/>
                    </a:cubicBezTo>
                    <a:cubicBezTo>
                      <a:pt x="287" y="166"/>
                      <a:pt x="281" y="160"/>
                      <a:pt x="279" y="152"/>
                    </a:cubicBezTo>
                    <a:close/>
                    <a:moveTo>
                      <a:pt x="298" y="128"/>
                    </a:moveTo>
                    <a:cubicBezTo>
                      <a:pt x="305" y="132"/>
                      <a:pt x="311" y="137"/>
                      <a:pt x="315" y="144"/>
                    </a:cubicBezTo>
                    <a:cubicBezTo>
                      <a:pt x="312" y="143"/>
                      <a:pt x="309" y="143"/>
                      <a:pt x="308" y="143"/>
                    </a:cubicBezTo>
                    <a:cubicBezTo>
                      <a:pt x="302" y="144"/>
                      <a:pt x="300" y="151"/>
                      <a:pt x="299" y="159"/>
                    </a:cubicBezTo>
                    <a:cubicBezTo>
                      <a:pt x="298" y="160"/>
                      <a:pt x="298" y="161"/>
                      <a:pt x="298" y="162"/>
                    </a:cubicBezTo>
                    <a:cubicBezTo>
                      <a:pt x="296" y="154"/>
                      <a:pt x="296" y="145"/>
                      <a:pt x="296" y="135"/>
                    </a:cubicBezTo>
                    <a:cubicBezTo>
                      <a:pt x="296" y="133"/>
                      <a:pt x="296" y="131"/>
                      <a:pt x="295" y="129"/>
                    </a:cubicBezTo>
                    <a:cubicBezTo>
                      <a:pt x="296" y="128"/>
                      <a:pt x="297" y="128"/>
                      <a:pt x="298" y="128"/>
                    </a:cubicBezTo>
                    <a:close/>
                    <a:moveTo>
                      <a:pt x="313" y="124"/>
                    </a:moveTo>
                    <a:cubicBezTo>
                      <a:pt x="314" y="124"/>
                      <a:pt x="316" y="124"/>
                      <a:pt x="317" y="123"/>
                    </a:cubicBezTo>
                    <a:cubicBezTo>
                      <a:pt x="318" y="126"/>
                      <a:pt x="319" y="129"/>
                      <a:pt x="321" y="132"/>
                    </a:cubicBezTo>
                    <a:cubicBezTo>
                      <a:pt x="323" y="136"/>
                      <a:pt x="326" y="141"/>
                      <a:pt x="328" y="147"/>
                    </a:cubicBezTo>
                    <a:cubicBezTo>
                      <a:pt x="325" y="146"/>
                      <a:pt x="322" y="146"/>
                      <a:pt x="320" y="145"/>
                    </a:cubicBezTo>
                    <a:cubicBezTo>
                      <a:pt x="316" y="136"/>
                      <a:pt x="310" y="131"/>
                      <a:pt x="303" y="126"/>
                    </a:cubicBezTo>
                    <a:cubicBezTo>
                      <a:pt x="307" y="125"/>
                      <a:pt x="310" y="125"/>
                      <a:pt x="313" y="124"/>
                    </a:cubicBezTo>
                    <a:close/>
                    <a:moveTo>
                      <a:pt x="303" y="159"/>
                    </a:moveTo>
                    <a:cubicBezTo>
                      <a:pt x="304" y="153"/>
                      <a:pt x="305" y="148"/>
                      <a:pt x="308" y="147"/>
                    </a:cubicBezTo>
                    <a:cubicBezTo>
                      <a:pt x="310" y="147"/>
                      <a:pt x="313" y="148"/>
                      <a:pt x="317" y="149"/>
                    </a:cubicBezTo>
                    <a:cubicBezTo>
                      <a:pt x="317" y="149"/>
                      <a:pt x="317" y="149"/>
                      <a:pt x="317" y="149"/>
                    </a:cubicBezTo>
                    <a:cubicBezTo>
                      <a:pt x="319" y="158"/>
                      <a:pt x="319" y="158"/>
                      <a:pt x="319" y="158"/>
                    </a:cubicBezTo>
                    <a:cubicBezTo>
                      <a:pt x="319" y="161"/>
                      <a:pt x="319" y="163"/>
                      <a:pt x="320" y="166"/>
                    </a:cubicBezTo>
                    <a:cubicBezTo>
                      <a:pt x="316" y="168"/>
                      <a:pt x="312" y="169"/>
                      <a:pt x="307" y="170"/>
                    </a:cubicBezTo>
                    <a:cubicBezTo>
                      <a:pt x="305" y="170"/>
                      <a:pt x="303" y="170"/>
                      <a:pt x="301" y="170"/>
                    </a:cubicBezTo>
                    <a:cubicBezTo>
                      <a:pt x="301" y="169"/>
                      <a:pt x="300" y="169"/>
                      <a:pt x="300" y="168"/>
                    </a:cubicBezTo>
                    <a:cubicBezTo>
                      <a:pt x="301" y="165"/>
                      <a:pt x="302" y="162"/>
                      <a:pt x="303" y="159"/>
                    </a:cubicBezTo>
                    <a:close/>
                    <a:moveTo>
                      <a:pt x="327" y="121"/>
                    </a:moveTo>
                    <a:cubicBezTo>
                      <a:pt x="328" y="123"/>
                      <a:pt x="329" y="125"/>
                      <a:pt x="330" y="126"/>
                    </a:cubicBezTo>
                    <a:cubicBezTo>
                      <a:pt x="332" y="129"/>
                      <a:pt x="334" y="132"/>
                      <a:pt x="336" y="135"/>
                    </a:cubicBezTo>
                    <a:cubicBezTo>
                      <a:pt x="336" y="137"/>
                      <a:pt x="336" y="138"/>
                      <a:pt x="336" y="139"/>
                    </a:cubicBezTo>
                    <a:cubicBezTo>
                      <a:pt x="336" y="143"/>
                      <a:pt x="336" y="146"/>
                      <a:pt x="335" y="149"/>
                    </a:cubicBezTo>
                    <a:cubicBezTo>
                      <a:pt x="334" y="149"/>
                      <a:pt x="333" y="149"/>
                      <a:pt x="332" y="148"/>
                    </a:cubicBezTo>
                    <a:cubicBezTo>
                      <a:pt x="330" y="141"/>
                      <a:pt x="327" y="135"/>
                      <a:pt x="324" y="130"/>
                    </a:cubicBezTo>
                    <a:cubicBezTo>
                      <a:pt x="323" y="127"/>
                      <a:pt x="322" y="125"/>
                      <a:pt x="321" y="123"/>
                    </a:cubicBezTo>
                    <a:cubicBezTo>
                      <a:pt x="323" y="122"/>
                      <a:pt x="325" y="121"/>
                      <a:pt x="327" y="121"/>
                    </a:cubicBezTo>
                    <a:close/>
                    <a:moveTo>
                      <a:pt x="331" y="119"/>
                    </a:moveTo>
                    <a:cubicBezTo>
                      <a:pt x="332" y="120"/>
                      <a:pt x="332" y="122"/>
                      <a:pt x="333" y="123"/>
                    </a:cubicBezTo>
                    <a:cubicBezTo>
                      <a:pt x="332" y="122"/>
                      <a:pt x="332" y="120"/>
                      <a:pt x="331" y="119"/>
                    </a:cubicBezTo>
                    <a:cubicBezTo>
                      <a:pt x="331" y="119"/>
                      <a:pt x="331" y="119"/>
                      <a:pt x="331" y="119"/>
                    </a:cubicBezTo>
                    <a:close/>
                    <a:moveTo>
                      <a:pt x="323" y="158"/>
                    </a:moveTo>
                    <a:cubicBezTo>
                      <a:pt x="323" y="158"/>
                      <a:pt x="322" y="152"/>
                      <a:pt x="321" y="150"/>
                    </a:cubicBezTo>
                    <a:cubicBezTo>
                      <a:pt x="324" y="150"/>
                      <a:pt x="326" y="151"/>
                      <a:pt x="329" y="152"/>
                    </a:cubicBezTo>
                    <a:cubicBezTo>
                      <a:pt x="330" y="154"/>
                      <a:pt x="330" y="156"/>
                      <a:pt x="330" y="158"/>
                    </a:cubicBezTo>
                    <a:cubicBezTo>
                      <a:pt x="328" y="160"/>
                      <a:pt x="326" y="162"/>
                      <a:pt x="324" y="164"/>
                    </a:cubicBezTo>
                    <a:cubicBezTo>
                      <a:pt x="323" y="162"/>
                      <a:pt x="323" y="160"/>
                      <a:pt x="323" y="158"/>
                    </a:cubicBezTo>
                    <a:close/>
                    <a:moveTo>
                      <a:pt x="340" y="140"/>
                    </a:moveTo>
                    <a:cubicBezTo>
                      <a:pt x="344" y="144"/>
                      <a:pt x="348" y="148"/>
                      <a:pt x="352" y="150"/>
                    </a:cubicBezTo>
                    <a:cubicBezTo>
                      <a:pt x="352" y="151"/>
                      <a:pt x="352" y="152"/>
                      <a:pt x="353" y="154"/>
                    </a:cubicBezTo>
                    <a:cubicBezTo>
                      <a:pt x="348" y="153"/>
                      <a:pt x="343" y="151"/>
                      <a:pt x="339" y="150"/>
                    </a:cubicBezTo>
                    <a:cubicBezTo>
                      <a:pt x="340" y="147"/>
                      <a:pt x="340" y="144"/>
                      <a:pt x="340" y="140"/>
                    </a:cubicBezTo>
                    <a:close/>
                    <a:moveTo>
                      <a:pt x="344" y="109"/>
                    </a:moveTo>
                    <a:cubicBezTo>
                      <a:pt x="345" y="111"/>
                      <a:pt x="346" y="112"/>
                      <a:pt x="347" y="114"/>
                    </a:cubicBezTo>
                    <a:cubicBezTo>
                      <a:pt x="349" y="117"/>
                      <a:pt x="352" y="120"/>
                      <a:pt x="354" y="122"/>
                    </a:cubicBezTo>
                    <a:cubicBezTo>
                      <a:pt x="354" y="123"/>
                      <a:pt x="354" y="125"/>
                      <a:pt x="353" y="126"/>
                    </a:cubicBezTo>
                    <a:cubicBezTo>
                      <a:pt x="352" y="132"/>
                      <a:pt x="351" y="137"/>
                      <a:pt x="351" y="143"/>
                    </a:cubicBezTo>
                    <a:cubicBezTo>
                      <a:pt x="351" y="143"/>
                      <a:pt x="351" y="144"/>
                      <a:pt x="351" y="145"/>
                    </a:cubicBezTo>
                    <a:cubicBezTo>
                      <a:pt x="348" y="142"/>
                      <a:pt x="344" y="139"/>
                      <a:pt x="340" y="134"/>
                    </a:cubicBezTo>
                    <a:cubicBezTo>
                      <a:pt x="339" y="128"/>
                      <a:pt x="337" y="122"/>
                      <a:pt x="335" y="117"/>
                    </a:cubicBezTo>
                    <a:cubicBezTo>
                      <a:pt x="337" y="115"/>
                      <a:pt x="341" y="112"/>
                      <a:pt x="344" y="109"/>
                    </a:cubicBezTo>
                    <a:close/>
                    <a:moveTo>
                      <a:pt x="342" y="89"/>
                    </a:moveTo>
                    <a:cubicBezTo>
                      <a:pt x="346" y="89"/>
                      <a:pt x="350" y="92"/>
                      <a:pt x="352" y="96"/>
                    </a:cubicBezTo>
                    <a:cubicBezTo>
                      <a:pt x="355" y="101"/>
                      <a:pt x="356" y="105"/>
                      <a:pt x="356" y="110"/>
                    </a:cubicBezTo>
                    <a:cubicBezTo>
                      <a:pt x="356" y="112"/>
                      <a:pt x="356" y="115"/>
                      <a:pt x="355" y="117"/>
                    </a:cubicBezTo>
                    <a:cubicBezTo>
                      <a:pt x="354" y="115"/>
                      <a:pt x="352" y="114"/>
                      <a:pt x="350" y="112"/>
                    </a:cubicBezTo>
                    <a:cubicBezTo>
                      <a:pt x="347" y="107"/>
                      <a:pt x="344" y="102"/>
                      <a:pt x="342" y="97"/>
                    </a:cubicBezTo>
                    <a:cubicBezTo>
                      <a:pt x="340" y="94"/>
                      <a:pt x="339" y="92"/>
                      <a:pt x="337" y="89"/>
                    </a:cubicBezTo>
                    <a:cubicBezTo>
                      <a:pt x="339" y="89"/>
                      <a:pt x="340" y="88"/>
                      <a:pt x="342" y="89"/>
                    </a:cubicBezTo>
                    <a:close/>
                    <a:moveTo>
                      <a:pt x="355" y="143"/>
                    </a:moveTo>
                    <a:cubicBezTo>
                      <a:pt x="355" y="138"/>
                      <a:pt x="356" y="132"/>
                      <a:pt x="357" y="127"/>
                    </a:cubicBezTo>
                    <a:cubicBezTo>
                      <a:pt x="358" y="126"/>
                      <a:pt x="358" y="125"/>
                      <a:pt x="358" y="125"/>
                    </a:cubicBezTo>
                    <a:cubicBezTo>
                      <a:pt x="362" y="127"/>
                      <a:pt x="365" y="130"/>
                      <a:pt x="370" y="131"/>
                    </a:cubicBezTo>
                    <a:cubicBezTo>
                      <a:pt x="366" y="139"/>
                      <a:pt x="361" y="148"/>
                      <a:pt x="356" y="147"/>
                    </a:cubicBezTo>
                    <a:cubicBezTo>
                      <a:pt x="355" y="147"/>
                      <a:pt x="355" y="147"/>
                      <a:pt x="355" y="146"/>
                    </a:cubicBezTo>
                    <a:cubicBezTo>
                      <a:pt x="355" y="145"/>
                      <a:pt x="355" y="144"/>
                      <a:pt x="355" y="143"/>
                    </a:cubicBezTo>
                    <a:close/>
                    <a:moveTo>
                      <a:pt x="360" y="110"/>
                    </a:moveTo>
                    <a:cubicBezTo>
                      <a:pt x="360" y="104"/>
                      <a:pt x="359" y="99"/>
                      <a:pt x="356" y="94"/>
                    </a:cubicBezTo>
                    <a:cubicBezTo>
                      <a:pt x="355" y="93"/>
                      <a:pt x="354" y="92"/>
                      <a:pt x="353" y="91"/>
                    </a:cubicBezTo>
                    <a:cubicBezTo>
                      <a:pt x="358" y="94"/>
                      <a:pt x="363" y="98"/>
                      <a:pt x="365" y="103"/>
                    </a:cubicBezTo>
                    <a:cubicBezTo>
                      <a:pt x="368" y="109"/>
                      <a:pt x="371" y="118"/>
                      <a:pt x="371" y="126"/>
                    </a:cubicBezTo>
                    <a:cubicBezTo>
                      <a:pt x="371" y="126"/>
                      <a:pt x="371" y="127"/>
                      <a:pt x="371" y="127"/>
                    </a:cubicBezTo>
                    <a:cubicBezTo>
                      <a:pt x="366" y="126"/>
                      <a:pt x="362" y="123"/>
                      <a:pt x="359" y="120"/>
                    </a:cubicBezTo>
                    <a:cubicBezTo>
                      <a:pt x="360" y="117"/>
                      <a:pt x="360" y="113"/>
                      <a:pt x="360" y="110"/>
                    </a:cubicBezTo>
                    <a:close/>
                    <a:moveTo>
                      <a:pt x="371" y="95"/>
                    </a:moveTo>
                    <a:cubicBezTo>
                      <a:pt x="371" y="93"/>
                      <a:pt x="370" y="91"/>
                      <a:pt x="370" y="89"/>
                    </a:cubicBezTo>
                    <a:cubicBezTo>
                      <a:pt x="370" y="84"/>
                      <a:pt x="372" y="79"/>
                      <a:pt x="374" y="75"/>
                    </a:cubicBezTo>
                    <a:cubicBezTo>
                      <a:pt x="378" y="81"/>
                      <a:pt x="380" y="87"/>
                      <a:pt x="380" y="93"/>
                    </a:cubicBezTo>
                    <a:cubicBezTo>
                      <a:pt x="380" y="98"/>
                      <a:pt x="379" y="102"/>
                      <a:pt x="378" y="106"/>
                    </a:cubicBezTo>
                    <a:cubicBezTo>
                      <a:pt x="375" y="103"/>
                      <a:pt x="372" y="99"/>
                      <a:pt x="371" y="95"/>
                    </a:cubicBezTo>
                    <a:close/>
                    <a:moveTo>
                      <a:pt x="379" y="68"/>
                    </a:moveTo>
                    <a:cubicBezTo>
                      <a:pt x="379" y="68"/>
                      <a:pt x="380" y="69"/>
                      <a:pt x="380" y="69"/>
                    </a:cubicBezTo>
                    <a:cubicBezTo>
                      <a:pt x="381" y="72"/>
                      <a:pt x="382" y="75"/>
                      <a:pt x="382" y="77"/>
                    </a:cubicBezTo>
                    <a:cubicBezTo>
                      <a:pt x="385" y="85"/>
                      <a:pt x="385" y="85"/>
                      <a:pt x="385" y="85"/>
                    </a:cubicBezTo>
                    <a:cubicBezTo>
                      <a:pt x="387" y="91"/>
                      <a:pt x="387" y="91"/>
                      <a:pt x="387" y="91"/>
                    </a:cubicBezTo>
                    <a:cubicBezTo>
                      <a:pt x="389" y="97"/>
                      <a:pt x="391" y="103"/>
                      <a:pt x="393" y="110"/>
                    </a:cubicBezTo>
                    <a:cubicBezTo>
                      <a:pt x="392" y="111"/>
                      <a:pt x="390" y="111"/>
                      <a:pt x="389" y="111"/>
                    </a:cubicBezTo>
                    <a:cubicBezTo>
                      <a:pt x="386" y="111"/>
                      <a:pt x="384" y="110"/>
                      <a:pt x="382" y="109"/>
                    </a:cubicBezTo>
                    <a:cubicBezTo>
                      <a:pt x="383" y="104"/>
                      <a:pt x="384" y="99"/>
                      <a:pt x="384" y="94"/>
                    </a:cubicBezTo>
                    <a:cubicBezTo>
                      <a:pt x="384" y="86"/>
                      <a:pt x="382" y="78"/>
                      <a:pt x="377" y="71"/>
                    </a:cubicBezTo>
                    <a:cubicBezTo>
                      <a:pt x="378" y="70"/>
                      <a:pt x="378" y="69"/>
                      <a:pt x="379" y="68"/>
                    </a:cubicBezTo>
                    <a:close/>
                    <a:moveTo>
                      <a:pt x="391" y="89"/>
                    </a:moveTo>
                    <a:cubicBezTo>
                      <a:pt x="389" y="84"/>
                      <a:pt x="389" y="84"/>
                      <a:pt x="389" y="84"/>
                    </a:cubicBezTo>
                    <a:cubicBezTo>
                      <a:pt x="386" y="76"/>
                      <a:pt x="386" y="76"/>
                      <a:pt x="386" y="76"/>
                    </a:cubicBezTo>
                    <a:cubicBezTo>
                      <a:pt x="386" y="75"/>
                      <a:pt x="386" y="74"/>
                      <a:pt x="385" y="73"/>
                    </a:cubicBezTo>
                    <a:cubicBezTo>
                      <a:pt x="393" y="80"/>
                      <a:pt x="399" y="88"/>
                      <a:pt x="399" y="97"/>
                    </a:cubicBezTo>
                    <a:cubicBezTo>
                      <a:pt x="399" y="98"/>
                      <a:pt x="399" y="99"/>
                      <a:pt x="398" y="100"/>
                    </a:cubicBezTo>
                    <a:cubicBezTo>
                      <a:pt x="398" y="102"/>
                      <a:pt x="397" y="104"/>
                      <a:pt x="396" y="106"/>
                    </a:cubicBezTo>
                    <a:cubicBezTo>
                      <a:pt x="394" y="100"/>
                      <a:pt x="393" y="95"/>
                      <a:pt x="391" y="89"/>
                    </a:cubicBezTo>
                    <a:close/>
                    <a:moveTo>
                      <a:pt x="384" y="61"/>
                    </a:moveTo>
                    <a:cubicBezTo>
                      <a:pt x="386" y="59"/>
                      <a:pt x="388" y="57"/>
                      <a:pt x="389" y="55"/>
                    </a:cubicBezTo>
                    <a:cubicBezTo>
                      <a:pt x="394" y="62"/>
                      <a:pt x="399" y="68"/>
                      <a:pt x="403" y="75"/>
                    </a:cubicBezTo>
                    <a:cubicBezTo>
                      <a:pt x="400" y="75"/>
                      <a:pt x="397" y="75"/>
                      <a:pt x="395" y="76"/>
                    </a:cubicBezTo>
                    <a:cubicBezTo>
                      <a:pt x="394" y="76"/>
                      <a:pt x="394" y="76"/>
                      <a:pt x="394" y="77"/>
                    </a:cubicBezTo>
                    <a:cubicBezTo>
                      <a:pt x="391" y="73"/>
                      <a:pt x="387" y="69"/>
                      <a:pt x="383" y="66"/>
                    </a:cubicBezTo>
                    <a:cubicBezTo>
                      <a:pt x="383" y="66"/>
                      <a:pt x="383" y="65"/>
                      <a:pt x="383" y="64"/>
                    </a:cubicBezTo>
                    <a:cubicBezTo>
                      <a:pt x="383" y="63"/>
                      <a:pt x="384" y="62"/>
                      <a:pt x="384" y="61"/>
                    </a:cubicBezTo>
                    <a:close/>
                    <a:moveTo>
                      <a:pt x="376" y="125"/>
                    </a:moveTo>
                    <a:cubicBezTo>
                      <a:pt x="377" y="122"/>
                      <a:pt x="377" y="122"/>
                      <a:pt x="377" y="122"/>
                    </a:cubicBezTo>
                    <a:cubicBezTo>
                      <a:pt x="378" y="119"/>
                      <a:pt x="380" y="116"/>
                      <a:pt x="380" y="113"/>
                    </a:cubicBezTo>
                    <a:cubicBezTo>
                      <a:pt x="383" y="114"/>
                      <a:pt x="386" y="115"/>
                      <a:pt x="389" y="115"/>
                    </a:cubicBezTo>
                    <a:cubicBezTo>
                      <a:pt x="390" y="115"/>
                      <a:pt x="392" y="115"/>
                      <a:pt x="394" y="114"/>
                    </a:cubicBezTo>
                    <a:cubicBezTo>
                      <a:pt x="395" y="118"/>
                      <a:pt x="395" y="122"/>
                      <a:pt x="396" y="126"/>
                    </a:cubicBezTo>
                    <a:cubicBezTo>
                      <a:pt x="394" y="127"/>
                      <a:pt x="393" y="128"/>
                      <a:pt x="391" y="129"/>
                    </a:cubicBezTo>
                    <a:cubicBezTo>
                      <a:pt x="386" y="130"/>
                      <a:pt x="380" y="130"/>
                      <a:pt x="375" y="129"/>
                    </a:cubicBezTo>
                    <a:cubicBezTo>
                      <a:pt x="375" y="127"/>
                      <a:pt x="376" y="126"/>
                      <a:pt x="376" y="125"/>
                    </a:cubicBezTo>
                    <a:close/>
                    <a:moveTo>
                      <a:pt x="405" y="79"/>
                    </a:moveTo>
                    <a:cubicBezTo>
                      <a:pt x="408" y="85"/>
                      <a:pt x="410" y="91"/>
                      <a:pt x="410" y="98"/>
                    </a:cubicBezTo>
                    <a:cubicBezTo>
                      <a:pt x="410" y="98"/>
                      <a:pt x="410" y="99"/>
                      <a:pt x="410" y="99"/>
                    </a:cubicBezTo>
                    <a:cubicBezTo>
                      <a:pt x="409" y="110"/>
                      <a:pt x="406" y="119"/>
                      <a:pt x="400" y="124"/>
                    </a:cubicBezTo>
                    <a:cubicBezTo>
                      <a:pt x="399" y="120"/>
                      <a:pt x="398" y="116"/>
                      <a:pt x="397" y="111"/>
                    </a:cubicBezTo>
                    <a:cubicBezTo>
                      <a:pt x="399" y="109"/>
                      <a:pt x="401" y="106"/>
                      <a:pt x="402" y="101"/>
                    </a:cubicBezTo>
                    <a:cubicBezTo>
                      <a:pt x="403" y="100"/>
                      <a:pt x="403" y="98"/>
                      <a:pt x="403" y="97"/>
                    </a:cubicBezTo>
                    <a:cubicBezTo>
                      <a:pt x="403" y="91"/>
                      <a:pt x="400" y="85"/>
                      <a:pt x="397" y="80"/>
                    </a:cubicBezTo>
                    <a:cubicBezTo>
                      <a:pt x="400" y="79"/>
                      <a:pt x="402" y="79"/>
                      <a:pt x="405" y="79"/>
                    </a:cubicBezTo>
                    <a:close/>
                    <a:moveTo>
                      <a:pt x="308" y="174"/>
                    </a:moveTo>
                    <a:cubicBezTo>
                      <a:pt x="312" y="173"/>
                      <a:pt x="317" y="172"/>
                      <a:pt x="321" y="170"/>
                    </a:cubicBezTo>
                    <a:cubicBezTo>
                      <a:pt x="321" y="172"/>
                      <a:pt x="322" y="174"/>
                      <a:pt x="323" y="176"/>
                    </a:cubicBezTo>
                    <a:cubicBezTo>
                      <a:pt x="324" y="176"/>
                      <a:pt x="325" y="176"/>
                      <a:pt x="326" y="177"/>
                    </a:cubicBezTo>
                    <a:cubicBezTo>
                      <a:pt x="323" y="178"/>
                      <a:pt x="320" y="179"/>
                      <a:pt x="316" y="179"/>
                    </a:cubicBezTo>
                    <a:cubicBezTo>
                      <a:pt x="311" y="179"/>
                      <a:pt x="307" y="177"/>
                      <a:pt x="304" y="174"/>
                    </a:cubicBezTo>
                    <a:cubicBezTo>
                      <a:pt x="305" y="174"/>
                      <a:pt x="306" y="174"/>
                      <a:pt x="308" y="174"/>
                    </a:cubicBezTo>
                    <a:close/>
                    <a:moveTo>
                      <a:pt x="331" y="163"/>
                    </a:moveTo>
                    <a:cubicBezTo>
                      <a:pt x="331" y="163"/>
                      <a:pt x="331" y="164"/>
                      <a:pt x="331" y="165"/>
                    </a:cubicBezTo>
                    <a:cubicBezTo>
                      <a:pt x="331" y="168"/>
                      <a:pt x="331" y="171"/>
                      <a:pt x="329" y="173"/>
                    </a:cubicBezTo>
                    <a:cubicBezTo>
                      <a:pt x="329" y="174"/>
                      <a:pt x="329" y="174"/>
                      <a:pt x="329" y="174"/>
                    </a:cubicBezTo>
                    <a:cubicBezTo>
                      <a:pt x="328" y="174"/>
                      <a:pt x="327" y="173"/>
                      <a:pt x="326" y="173"/>
                    </a:cubicBezTo>
                    <a:cubicBezTo>
                      <a:pt x="325" y="172"/>
                      <a:pt x="325" y="170"/>
                      <a:pt x="324" y="168"/>
                    </a:cubicBezTo>
                    <a:cubicBezTo>
                      <a:pt x="327" y="167"/>
                      <a:pt x="329" y="165"/>
                      <a:pt x="331" y="163"/>
                    </a:cubicBezTo>
                    <a:close/>
                    <a:moveTo>
                      <a:pt x="337" y="154"/>
                    </a:moveTo>
                    <a:cubicBezTo>
                      <a:pt x="343" y="156"/>
                      <a:pt x="349" y="157"/>
                      <a:pt x="356" y="158"/>
                    </a:cubicBezTo>
                    <a:cubicBezTo>
                      <a:pt x="356" y="159"/>
                      <a:pt x="356" y="159"/>
                      <a:pt x="356" y="159"/>
                    </a:cubicBezTo>
                    <a:cubicBezTo>
                      <a:pt x="350" y="166"/>
                      <a:pt x="340" y="174"/>
                      <a:pt x="333" y="175"/>
                    </a:cubicBezTo>
                    <a:cubicBezTo>
                      <a:pt x="334" y="172"/>
                      <a:pt x="335" y="168"/>
                      <a:pt x="335" y="165"/>
                    </a:cubicBezTo>
                    <a:cubicBezTo>
                      <a:pt x="335" y="163"/>
                      <a:pt x="335" y="161"/>
                      <a:pt x="334" y="159"/>
                    </a:cubicBezTo>
                    <a:cubicBezTo>
                      <a:pt x="335" y="157"/>
                      <a:pt x="337" y="156"/>
                      <a:pt x="337" y="154"/>
                    </a:cubicBezTo>
                    <a:close/>
                    <a:moveTo>
                      <a:pt x="366" y="145"/>
                    </a:moveTo>
                    <a:cubicBezTo>
                      <a:pt x="365" y="147"/>
                      <a:pt x="364" y="149"/>
                      <a:pt x="363" y="152"/>
                    </a:cubicBezTo>
                    <a:cubicBezTo>
                      <a:pt x="362" y="153"/>
                      <a:pt x="361" y="154"/>
                      <a:pt x="360" y="155"/>
                    </a:cubicBezTo>
                    <a:cubicBezTo>
                      <a:pt x="359" y="155"/>
                      <a:pt x="359" y="155"/>
                      <a:pt x="358" y="155"/>
                    </a:cubicBezTo>
                    <a:cubicBezTo>
                      <a:pt x="358" y="154"/>
                      <a:pt x="357" y="154"/>
                      <a:pt x="357" y="153"/>
                    </a:cubicBezTo>
                    <a:cubicBezTo>
                      <a:pt x="357" y="152"/>
                      <a:pt x="357" y="151"/>
                      <a:pt x="356" y="151"/>
                    </a:cubicBezTo>
                    <a:cubicBezTo>
                      <a:pt x="360" y="151"/>
                      <a:pt x="364" y="148"/>
                      <a:pt x="366" y="145"/>
                    </a:cubicBezTo>
                    <a:close/>
                    <a:moveTo>
                      <a:pt x="392" y="133"/>
                    </a:moveTo>
                    <a:cubicBezTo>
                      <a:pt x="394" y="132"/>
                      <a:pt x="395" y="131"/>
                      <a:pt x="396" y="131"/>
                    </a:cubicBezTo>
                    <a:cubicBezTo>
                      <a:pt x="396" y="137"/>
                      <a:pt x="395" y="143"/>
                      <a:pt x="392" y="149"/>
                    </a:cubicBezTo>
                    <a:cubicBezTo>
                      <a:pt x="390" y="152"/>
                      <a:pt x="387" y="156"/>
                      <a:pt x="384" y="158"/>
                    </a:cubicBezTo>
                    <a:cubicBezTo>
                      <a:pt x="378" y="158"/>
                      <a:pt x="371" y="157"/>
                      <a:pt x="364" y="156"/>
                    </a:cubicBezTo>
                    <a:cubicBezTo>
                      <a:pt x="365" y="155"/>
                      <a:pt x="366" y="154"/>
                      <a:pt x="366" y="154"/>
                    </a:cubicBezTo>
                    <a:cubicBezTo>
                      <a:pt x="371" y="148"/>
                      <a:pt x="373" y="140"/>
                      <a:pt x="374" y="133"/>
                    </a:cubicBezTo>
                    <a:cubicBezTo>
                      <a:pt x="380" y="134"/>
                      <a:pt x="386" y="134"/>
                      <a:pt x="392" y="133"/>
                    </a:cubicBezTo>
                    <a:close/>
                    <a:moveTo>
                      <a:pt x="414" y="99"/>
                    </a:moveTo>
                    <a:cubicBezTo>
                      <a:pt x="414" y="99"/>
                      <a:pt x="414" y="98"/>
                      <a:pt x="414" y="98"/>
                    </a:cubicBezTo>
                    <a:cubicBezTo>
                      <a:pt x="414" y="92"/>
                      <a:pt x="412" y="86"/>
                      <a:pt x="410" y="81"/>
                    </a:cubicBezTo>
                    <a:cubicBezTo>
                      <a:pt x="414" y="82"/>
                      <a:pt x="417" y="85"/>
                      <a:pt x="420" y="89"/>
                    </a:cubicBezTo>
                    <a:cubicBezTo>
                      <a:pt x="424" y="95"/>
                      <a:pt x="427" y="105"/>
                      <a:pt x="427" y="115"/>
                    </a:cubicBezTo>
                    <a:cubicBezTo>
                      <a:pt x="427" y="126"/>
                      <a:pt x="423" y="138"/>
                      <a:pt x="416" y="148"/>
                    </a:cubicBezTo>
                    <a:cubicBezTo>
                      <a:pt x="411" y="155"/>
                      <a:pt x="401" y="157"/>
                      <a:pt x="390" y="158"/>
                    </a:cubicBezTo>
                    <a:cubicBezTo>
                      <a:pt x="392" y="156"/>
                      <a:pt x="394" y="153"/>
                      <a:pt x="396" y="150"/>
                    </a:cubicBezTo>
                    <a:cubicBezTo>
                      <a:pt x="399" y="144"/>
                      <a:pt x="400" y="137"/>
                      <a:pt x="400" y="130"/>
                    </a:cubicBezTo>
                    <a:cubicBezTo>
                      <a:pt x="400" y="130"/>
                      <a:pt x="400" y="129"/>
                      <a:pt x="400" y="129"/>
                    </a:cubicBezTo>
                    <a:cubicBezTo>
                      <a:pt x="408" y="123"/>
                      <a:pt x="413" y="113"/>
                      <a:pt x="414" y="99"/>
                    </a:cubicBezTo>
                    <a:close/>
                    <a:moveTo>
                      <a:pt x="372" y="164"/>
                    </a:moveTo>
                    <a:cubicBezTo>
                      <a:pt x="368" y="164"/>
                      <a:pt x="365" y="162"/>
                      <a:pt x="362" y="160"/>
                    </a:cubicBezTo>
                    <a:cubicBezTo>
                      <a:pt x="368" y="161"/>
                      <a:pt x="373" y="161"/>
                      <a:pt x="379" y="162"/>
                    </a:cubicBezTo>
                    <a:cubicBezTo>
                      <a:pt x="376" y="163"/>
                      <a:pt x="374" y="164"/>
                      <a:pt x="372" y="164"/>
                    </a:cubicBezTo>
                    <a:close/>
                  </a:path>
                </a:pathLst>
              </a:custGeom>
              <a:solidFill>
                <a:srgbClr val="60B3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5" name="Freeform 495">
                <a:extLst>
                  <a:ext uri="{FF2B5EF4-FFF2-40B4-BE49-F238E27FC236}">
                    <a16:creationId xmlns:a16="http://schemas.microsoft.com/office/drawing/2014/main" id="{2F9F6FCF-CE33-7EF1-F46D-E0247E7CA1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1372"/>
                <a:ext cx="1230" cy="664"/>
              </a:xfrm>
              <a:custGeom>
                <a:avLst/>
                <a:gdLst>
                  <a:gd name="T0" fmla="*/ 114770 w 492"/>
                  <a:gd name="T1" fmla="*/ 63659 h 249"/>
                  <a:gd name="T2" fmla="*/ 100395 w 492"/>
                  <a:gd name="T3" fmla="*/ 78072 h 249"/>
                  <a:gd name="T4" fmla="*/ 48363 w 492"/>
                  <a:gd name="T5" fmla="*/ 85923 h 249"/>
                  <a:gd name="T6" fmla="*/ 26688 w 492"/>
                  <a:gd name="T7" fmla="*/ 87381 h 249"/>
                  <a:gd name="T8" fmla="*/ 7345 w 492"/>
                  <a:gd name="T9" fmla="*/ 86984 h 249"/>
                  <a:gd name="T10" fmla="*/ 2938 w 492"/>
                  <a:gd name="T11" fmla="*/ 80499 h 249"/>
                  <a:gd name="T12" fmla="*/ 1300 w 492"/>
                  <a:gd name="T13" fmla="*/ 72269 h 249"/>
                  <a:gd name="T14" fmla="*/ 12033 w 492"/>
                  <a:gd name="T15" fmla="*/ 52851 h 249"/>
                  <a:gd name="T16" fmla="*/ 26875 w 492"/>
                  <a:gd name="T17" fmla="*/ 44237 h 249"/>
                  <a:gd name="T18" fmla="*/ 51563 w 492"/>
                  <a:gd name="T19" fmla="*/ 25885 h 249"/>
                  <a:gd name="T20" fmla="*/ 86250 w 492"/>
                  <a:gd name="T21" fmla="*/ 3243 h 249"/>
                  <a:gd name="T22" fmla="*/ 103833 w 492"/>
                  <a:gd name="T23" fmla="*/ 0 h 249"/>
                  <a:gd name="T24" fmla="*/ 112625 w 492"/>
                  <a:gd name="T25" fmla="*/ 5405 h 249"/>
                  <a:gd name="T26" fmla="*/ 118958 w 492"/>
                  <a:gd name="T27" fmla="*/ 23723 h 249"/>
                  <a:gd name="T28" fmla="*/ 120125 w 492"/>
                  <a:gd name="T29" fmla="*/ 38173 h 249"/>
                  <a:gd name="T30" fmla="*/ 114770 w 492"/>
                  <a:gd name="T31" fmla="*/ 63659 h 24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92" h="249">
                    <a:moveTo>
                      <a:pt x="470" y="177"/>
                    </a:moveTo>
                    <a:cubicBezTo>
                      <a:pt x="451" y="205"/>
                      <a:pt x="417" y="215"/>
                      <a:pt x="411" y="217"/>
                    </a:cubicBezTo>
                    <a:cubicBezTo>
                      <a:pt x="351" y="236"/>
                      <a:pt x="267" y="238"/>
                      <a:pt x="198" y="239"/>
                    </a:cubicBezTo>
                    <a:cubicBezTo>
                      <a:pt x="163" y="240"/>
                      <a:pt x="132" y="240"/>
                      <a:pt x="109" y="243"/>
                    </a:cubicBezTo>
                    <a:cubicBezTo>
                      <a:pt x="86" y="246"/>
                      <a:pt x="49" y="249"/>
                      <a:pt x="30" y="242"/>
                    </a:cubicBezTo>
                    <a:cubicBezTo>
                      <a:pt x="19" y="238"/>
                      <a:pt x="14" y="228"/>
                      <a:pt x="12" y="224"/>
                    </a:cubicBezTo>
                    <a:cubicBezTo>
                      <a:pt x="9" y="217"/>
                      <a:pt x="7" y="209"/>
                      <a:pt x="5" y="201"/>
                    </a:cubicBezTo>
                    <a:cubicBezTo>
                      <a:pt x="0" y="175"/>
                      <a:pt x="18" y="159"/>
                      <a:pt x="49" y="147"/>
                    </a:cubicBezTo>
                    <a:cubicBezTo>
                      <a:pt x="66" y="140"/>
                      <a:pt x="90" y="130"/>
                      <a:pt x="110" y="123"/>
                    </a:cubicBezTo>
                    <a:cubicBezTo>
                      <a:pt x="140" y="112"/>
                      <a:pt x="173" y="92"/>
                      <a:pt x="211" y="72"/>
                    </a:cubicBezTo>
                    <a:cubicBezTo>
                      <a:pt x="261" y="46"/>
                      <a:pt x="312" y="20"/>
                      <a:pt x="353" y="9"/>
                    </a:cubicBezTo>
                    <a:cubicBezTo>
                      <a:pt x="378" y="3"/>
                      <a:pt x="401" y="0"/>
                      <a:pt x="425" y="0"/>
                    </a:cubicBezTo>
                    <a:cubicBezTo>
                      <a:pt x="444" y="2"/>
                      <a:pt x="453" y="8"/>
                      <a:pt x="461" y="15"/>
                    </a:cubicBezTo>
                    <a:cubicBezTo>
                      <a:pt x="473" y="28"/>
                      <a:pt x="482" y="45"/>
                      <a:pt x="487" y="66"/>
                    </a:cubicBezTo>
                    <a:cubicBezTo>
                      <a:pt x="490" y="78"/>
                      <a:pt x="492" y="92"/>
                      <a:pt x="492" y="106"/>
                    </a:cubicBezTo>
                    <a:cubicBezTo>
                      <a:pt x="492" y="131"/>
                      <a:pt x="483" y="158"/>
                      <a:pt x="470" y="17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6" name="Freeform 496">
                <a:extLst>
                  <a:ext uri="{FF2B5EF4-FFF2-40B4-BE49-F238E27FC236}">
                    <a16:creationId xmlns:a16="http://schemas.microsoft.com/office/drawing/2014/main" id="{A18A82CE-62B1-7A4A-D7AF-BBCEB13D66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3" y="1873"/>
                <a:ext cx="168" cy="115"/>
              </a:xfrm>
              <a:custGeom>
                <a:avLst/>
                <a:gdLst>
                  <a:gd name="T0" fmla="*/ 3282 w 67"/>
                  <a:gd name="T1" fmla="*/ 15343 h 43"/>
                  <a:gd name="T2" fmla="*/ 3954 w 67"/>
                  <a:gd name="T3" fmla="*/ 15763 h 43"/>
                  <a:gd name="T4" fmla="*/ 13167 w 67"/>
                  <a:gd name="T5" fmla="*/ 12840 h 43"/>
                  <a:gd name="T6" fmla="*/ 10386 w 67"/>
                  <a:gd name="T7" fmla="*/ 3268 h 43"/>
                  <a:gd name="T8" fmla="*/ 785 w 67"/>
                  <a:gd name="T9" fmla="*/ 5472 h 43"/>
                  <a:gd name="T10" fmla="*/ 3282 w 67"/>
                  <a:gd name="T11" fmla="*/ 15343 h 4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7" h="43">
                    <a:moveTo>
                      <a:pt x="13" y="42"/>
                    </a:moveTo>
                    <a:cubicBezTo>
                      <a:pt x="14" y="42"/>
                      <a:pt x="15" y="43"/>
                      <a:pt x="16" y="43"/>
                    </a:cubicBezTo>
                    <a:cubicBezTo>
                      <a:pt x="30" y="43"/>
                      <a:pt x="43" y="41"/>
                      <a:pt x="53" y="35"/>
                    </a:cubicBezTo>
                    <a:cubicBezTo>
                      <a:pt x="67" y="27"/>
                      <a:pt x="57" y="0"/>
                      <a:pt x="42" y="9"/>
                    </a:cubicBezTo>
                    <a:cubicBezTo>
                      <a:pt x="33" y="14"/>
                      <a:pt x="18" y="15"/>
                      <a:pt x="3" y="15"/>
                    </a:cubicBezTo>
                    <a:cubicBezTo>
                      <a:pt x="0" y="20"/>
                      <a:pt x="0" y="42"/>
                      <a:pt x="13" y="42"/>
                    </a:cubicBezTo>
                    <a:close/>
                  </a:path>
                </a:pathLst>
              </a:custGeom>
              <a:solidFill>
                <a:srgbClr val="E56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7" name="Freeform 497">
                <a:extLst>
                  <a:ext uri="{FF2B5EF4-FFF2-40B4-BE49-F238E27FC236}">
                    <a16:creationId xmlns:a16="http://schemas.microsoft.com/office/drawing/2014/main" id="{250482DB-E2DD-C71B-2A20-FD8275851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3" y="1873"/>
                <a:ext cx="168" cy="115"/>
              </a:xfrm>
              <a:custGeom>
                <a:avLst/>
                <a:gdLst>
                  <a:gd name="T0" fmla="*/ 3282 w 67"/>
                  <a:gd name="T1" fmla="*/ 15343 h 43"/>
                  <a:gd name="T2" fmla="*/ 3954 w 67"/>
                  <a:gd name="T3" fmla="*/ 15763 h 43"/>
                  <a:gd name="T4" fmla="*/ 13167 w 67"/>
                  <a:gd name="T5" fmla="*/ 12840 h 43"/>
                  <a:gd name="T6" fmla="*/ 10386 w 67"/>
                  <a:gd name="T7" fmla="*/ 3268 h 43"/>
                  <a:gd name="T8" fmla="*/ 785 w 67"/>
                  <a:gd name="T9" fmla="*/ 5472 h 43"/>
                  <a:gd name="T10" fmla="*/ 3282 w 67"/>
                  <a:gd name="T11" fmla="*/ 15343 h 4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7" h="43">
                    <a:moveTo>
                      <a:pt x="13" y="42"/>
                    </a:moveTo>
                    <a:cubicBezTo>
                      <a:pt x="14" y="42"/>
                      <a:pt x="15" y="43"/>
                      <a:pt x="16" y="43"/>
                    </a:cubicBezTo>
                    <a:cubicBezTo>
                      <a:pt x="30" y="43"/>
                      <a:pt x="43" y="41"/>
                      <a:pt x="53" y="35"/>
                    </a:cubicBezTo>
                    <a:cubicBezTo>
                      <a:pt x="67" y="27"/>
                      <a:pt x="57" y="0"/>
                      <a:pt x="42" y="9"/>
                    </a:cubicBezTo>
                    <a:cubicBezTo>
                      <a:pt x="33" y="14"/>
                      <a:pt x="18" y="15"/>
                      <a:pt x="3" y="15"/>
                    </a:cubicBezTo>
                    <a:cubicBezTo>
                      <a:pt x="0" y="20"/>
                      <a:pt x="0" y="42"/>
                      <a:pt x="13" y="4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8" name="Freeform 498">
                <a:extLst>
                  <a:ext uri="{FF2B5EF4-FFF2-40B4-BE49-F238E27FC236}">
                    <a16:creationId xmlns:a16="http://schemas.microsoft.com/office/drawing/2014/main" id="{3DBEA587-1FBF-1646-5F49-83E304C2D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3" y="1903"/>
                <a:ext cx="118" cy="32"/>
              </a:xfrm>
              <a:custGeom>
                <a:avLst/>
                <a:gdLst>
                  <a:gd name="T0" fmla="*/ 0 w 47"/>
                  <a:gd name="T1" fmla="*/ 2824 h 12"/>
                  <a:gd name="T2" fmla="*/ 9784 w 47"/>
                  <a:gd name="T3" fmla="*/ 661 h 12"/>
                  <a:gd name="T4" fmla="*/ 11755 w 47"/>
                  <a:gd name="T5" fmla="*/ 2184 h 12"/>
                  <a:gd name="T6" fmla="*/ 7785 w 47"/>
                  <a:gd name="T7" fmla="*/ 2824 h 12"/>
                  <a:gd name="T8" fmla="*/ 0 w 47"/>
                  <a:gd name="T9" fmla="*/ 2824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12">
                    <a:moveTo>
                      <a:pt x="0" y="8"/>
                    </a:moveTo>
                    <a:cubicBezTo>
                      <a:pt x="14" y="9"/>
                      <a:pt x="33" y="6"/>
                      <a:pt x="39" y="2"/>
                    </a:cubicBezTo>
                    <a:cubicBezTo>
                      <a:pt x="41" y="0"/>
                      <a:pt x="46" y="2"/>
                      <a:pt x="47" y="6"/>
                    </a:cubicBezTo>
                    <a:cubicBezTo>
                      <a:pt x="44" y="2"/>
                      <a:pt x="44" y="5"/>
                      <a:pt x="31" y="8"/>
                    </a:cubicBezTo>
                    <a:cubicBezTo>
                      <a:pt x="20" y="12"/>
                      <a:pt x="3" y="11"/>
                      <a:pt x="0" y="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Oval 499">
                <a:extLst>
                  <a:ext uri="{FF2B5EF4-FFF2-40B4-BE49-F238E27FC236}">
                    <a16:creationId xmlns:a16="http://schemas.microsoft.com/office/drawing/2014/main" id="{5E6E9A77-8DB4-9B60-7B3B-6D31A436E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1" y="1921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0" name="Oval 500">
                <a:extLst>
                  <a:ext uri="{FF2B5EF4-FFF2-40B4-BE49-F238E27FC236}">
                    <a16:creationId xmlns:a16="http://schemas.microsoft.com/office/drawing/2014/main" id="{38EBD693-1649-DB93-A535-5794859CB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8" y="1927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1" name="Oval 501">
                <a:extLst>
                  <a:ext uri="{FF2B5EF4-FFF2-40B4-BE49-F238E27FC236}">
                    <a16:creationId xmlns:a16="http://schemas.microsoft.com/office/drawing/2014/main" id="{3E3E4B81-985C-EECF-E5E3-5F37B16E7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1" y="1945"/>
                <a:ext cx="32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2" name="Oval 502">
                <a:extLst>
                  <a:ext uri="{FF2B5EF4-FFF2-40B4-BE49-F238E27FC236}">
                    <a16:creationId xmlns:a16="http://schemas.microsoft.com/office/drawing/2014/main" id="{6C1AB56E-FBF2-61DE-229C-335F4C15EC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8" y="1951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3" name="Oval 503">
                <a:extLst>
                  <a:ext uri="{FF2B5EF4-FFF2-40B4-BE49-F238E27FC236}">
                    <a16:creationId xmlns:a16="http://schemas.microsoft.com/office/drawing/2014/main" id="{6561DD4E-A223-1970-D573-572A9D34AB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1" y="1908"/>
                <a:ext cx="32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4" name="Oval 504">
                <a:extLst>
                  <a:ext uri="{FF2B5EF4-FFF2-40B4-BE49-F238E27FC236}">
                    <a16:creationId xmlns:a16="http://schemas.microsoft.com/office/drawing/2014/main" id="{866181C2-8115-7220-C1CA-05CA0C1721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8" y="1913"/>
                <a:ext cx="13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5" name="Oval 505">
                <a:extLst>
                  <a:ext uri="{FF2B5EF4-FFF2-40B4-BE49-F238E27FC236}">
                    <a16:creationId xmlns:a16="http://schemas.microsoft.com/office/drawing/2014/main" id="{D981D903-721E-BCCD-3B2E-EF5109986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1" y="1889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6" name="Oval 506">
                <a:extLst>
                  <a:ext uri="{FF2B5EF4-FFF2-40B4-BE49-F238E27FC236}">
                    <a16:creationId xmlns:a16="http://schemas.microsoft.com/office/drawing/2014/main" id="{389584E3-7D71-0E1B-3EA1-5DAE8734F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8" y="1895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7" name="Oval 507">
                <a:extLst>
                  <a:ext uri="{FF2B5EF4-FFF2-40B4-BE49-F238E27FC236}">
                    <a16:creationId xmlns:a16="http://schemas.microsoft.com/office/drawing/2014/main" id="{A6B5187B-702D-70CD-D759-E3A1C5535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3" y="1847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8" name="Oval 508">
                <a:extLst>
                  <a:ext uri="{FF2B5EF4-FFF2-40B4-BE49-F238E27FC236}">
                    <a16:creationId xmlns:a16="http://schemas.microsoft.com/office/drawing/2014/main" id="{44E25FDA-8173-F31C-DF5C-9E67DD636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1" y="1852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19" name="Oval 509">
                <a:extLst>
                  <a:ext uri="{FF2B5EF4-FFF2-40B4-BE49-F238E27FC236}">
                    <a16:creationId xmlns:a16="http://schemas.microsoft.com/office/drawing/2014/main" id="{64B9061D-AD26-B951-4714-8DC1D40B9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6" y="1809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0" name="Oval 510">
                <a:extLst>
                  <a:ext uri="{FF2B5EF4-FFF2-40B4-BE49-F238E27FC236}">
                    <a16:creationId xmlns:a16="http://schemas.microsoft.com/office/drawing/2014/main" id="{43205455-FBE4-D1A6-9BE5-821CE9C194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3" y="1815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1" name="Oval 511">
                <a:extLst>
                  <a:ext uri="{FF2B5EF4-FFF2-40B4-BE49-F238E27FC236}">
                    <a16:creationId xmlns:a16="http://schemas.microsoft.com/office/drawing/2014/main" id="{010A88DB-F8C4-81DD-5CF5-B46805846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1" y="1868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2" name="Oval 512">
                <a:extLst>
                  <a:ext uri="{FF2B5EF4-FFF2-40B4-BE49-F238E27FC236}">
                    <a16:creationId xmlns:a16="http://schemas.microsoft.com/office/drawing/2014/main" id="{9FD59F7E-0456-1378-CB3F-5DF809416F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6" y="1873"/>
                <a:ext cx="12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3" name="Oval 513">
                <a:extLst>
                  <a:ext uri="{FF2B5EF4-FFF2-40B4-BE49-F238E27FC236}">
                    <a16:creationId xmlns:a16="http://schemas.microsoft.com/office/drawing/2014/main" id="{D4B30398-5B33-614D-6F55-8BFACDF5C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6" y="1916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4" name="Oval 514">
                <a:extLst>
                  <a:ext uri="{FF2B5EF4-FFF2-40B4-BE49-F238E27FC236}">
                    <a16:creationId xmlns:a16="http://schemas.microsoft.com/office/drawing/2014/main" id="{78A2D155-46CE-BBFB-BA79-BA524663F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3" y="1921"/>
                <a:ext cx="10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5" name="Oval 515">
                <a:extLst>
                  <a:ext uri="{FF2B5EF4-FFF2-40B4-BE49-F238E27FC236}">
                    <a16:creationId xmlns:a16="http://schemas.microsoft.com/office/drawing/2014/main" id="{4CACB7DD-DD51-5508-0D43-5FF19B5BD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3" y="1617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6" name="Oval 516">
                <a:extLst>
                  <a:ext uri="{FF2B5EF4-FFF2-40B4-BE49-F238E27FC236}">
                    <a16:creationId xmlns:a16="http://schemas.microsoft.com/office/drawing/2014/main" id="{CD62B8D9-2B65-6759-5A03-BE880BDCB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1" y="1623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7" name="Oval 517">
                <a:extLst>
                  <a:ext uri="{FF2B5EF4-FFF2-40B4-BE49-F238E27FC236}">
                    <a16:creationId xmlns:a16="http://schemas.microsoft.com/office/drawing/2014/main" id="{2D03E3E5-424D-5134-FBB4-35AF956948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6" y="1476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8" name="Oval 518">
                <a:extLst>
                  <a:ext uri="{FF2B5EF4-FFF2-40B4-BE49-F238E27FC236}">
                    <a16:creationId xmlns:a16="http://schemas.microsoft.com/office/drawing/2014/main" id="{AC450035-1A71-5BE0-E4F8-9DE6EA601E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1" y="1481"/>
                <a:ext cx="12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29" name="Oval 519">
                <a:extLst>
                  <a:ext uri="{FF2B5EF4-FFF2-40B4-BE49-F238E27FC236}">
                    <a16:creationId xmlns:a16="http://schemas.microsoft.com/office/drawing/2014/main" id="{95AADEE9-E0DB-232E-ECBC-3F5253E33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6" y="1500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0" name="Oval 520">
                <a:extLst>
                  <a:ext uri="{FF2B5EF4-FFF2-40B4-BE49-F238E27FC236}">
                    <a16:creationId xmlns:a16="http://schemas.microsoft.com/office/drawing/2014/main" id="{2B2C5160-4146-5386-13F2-255A03128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3" y="1505"/>
                <a:ext cx="10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1" name="Oval 521">
                <a:extLst>
                  <a:ext uri="{FF2B5EF4-FFF2-40B4-BE49-F238E27FC236}">
                    <a16:creationId xmlns:a16="http://schemas.microsoft.com/office/drawing/2014/main" id="{A576EBEA-ADF4-2752-8DFD-A83B02E8F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8" y="1569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2" name="Oval 522">
                <a:extLst>
                  <a:ext uri="{FF2B5EF4-FFF2-40B4-BE49-F238E27FC236}">
                    <a16:creationId xmlns:a16="http://schemas.microsoft.com/office/drawing/2014/main" id="{1C013F55-85DD-EE13-D828-FF851835A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575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3" name="Oval 523">
                <a:extLst>
                  <a:ext uri="{FF2B5EF4-FFF2-40B4-BE49-F238E27FC236}">
                    <a16:creationId xmlns:a16="http://schemas.microsoft.com/office/drawing/2014/main" id="{2B8B4DB9-E7F9-8DB4-AB5D-DA9D67297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8" y="1564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4" name="Oval 524">
                <a:extLst>
                  <a:ext uri="{FF2B5EF4-FFF2-40B4-BE49-F238E27FC236}">
                    <a16:creationId xmlns:a16="http://schemas.microsoft.com/office/drawing/2014/main" id="{C4F5694F-3E99-9979-1394-4790731C36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6" y="1572"/>
                <a:ext cx="10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5" name="Oval 525">
                <a:extLst>
                  <a:ext uri="{FF2B5EF4-FFF2-40B4-BE49-F238E27FC236}">
                    <a16:creationId xmlns:a16="http://schemas.microsoft.com/office/drawing/2014/main" id="{AA1AD40E-3F4C-6050-1D07-C021181F53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3" y="1599"/>
                <a:ext cx="30" cy="34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6" name="Oval 526">
                <a:extLst>
                  <a:ext uri="{FF2B5EF4-FFF2-40B4-BE49-F238E27FC236}">
                    <a16:creationId xmlns:a16="http://schemas.microsoft.com/office/drawing/2014/main" id="{6D625AC6-7327-DDAF-3A2A-57CDEBC07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1" y="1607"/>
                <a:ext cx="12" cy="1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7" name="Oval 527">
                <a:extLst>
                  <a:ext uri="{FF2B5EF4-FFF2-40B4-BE49-F238E27FC236}">
                    <a16:creationId xmlns:a16="http://schemas.microsoft.com/office/drawing/2014/main" id="{F4D6D942-A8EC-0F52-10AB-B864B217F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1" y="1791"/>
                <a:ext cx="30" cy="34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8" name="Oval 528">
                <a:extLst>
                  <a:ext uri="{FF2B5EF4-FFF2-40B4-BE49-F238E27FC236}">
                    <a16:creationId xmlns:a16="http://schemas.microsoft.com/office/drawing/2014/main" id="{4BF21C1E-305B-156C-586C-44AFBDB43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8" y="1799"/>
                <a:ext cx="13" cy="1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39" name="Oval 529">
                <a:extLst>
                  <a:ext uri="{FF2B5EF4-FFF2-40B4-BE49-F238E27FC236}">
                    <a16:creationId xmlns:a16="http://schemas.microsoft.com/office/drawing/2014/main" id="{1D58717F-2C0A-275D-AD8D-CA3669591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3" y="1727"/>
                <a:ext cx="30" cy="34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0" name="Oval 530">
                <a:extLst>
                  <a:ext uri="{FF2B5EF4-FFF2-40B4-BE49-F238E27FC236}">
                    <a16:creationId xmlns:a16="http://schemas.microsoft.com/office/drawing/2014/main" id="{63538A4C-DA6C-764F-6008-7EFDF3037A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1" y="1735"/>
                <a:ext cx="12" cy="1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1" name="Oval 531">
                <a:extLst>
                  <a:ext uri="{FF2B5EF4-FFF2-40B4-BE49-F238E27FC236}">
                    <a16:creationId xmlns:a16="http://schemas.microsoft.com/office/drawing/2014/main" id="{DFB58B2E-A202-D842-DCBB-B7B47034A3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1988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2" name="Oval 532">
                <a:extLst>
                  <a:ext uri="{FF2B5EF4-FFF2-40B4-BE49-F238E27FC236}">
                    <a16:creationId xmlns:a16="http://schemas.microsoft.com/office/drawing/2014/main" id="{3735020D-BAC9-D86E-6F8B-0AA7F29F7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1" y="1996"/>
                <a:ext cx="12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3" name="Oval 533">
                <a:extLst>
                  <a:ext uri="{FF2B5EF4-FFF2-40B4-BE49-F238E27FC236}">
                    <a16:creationId xmlns:a16="http://schemas.microsoft.com/office/drawing/2014/main" id="{3E3D9BDA-E91A-FB3D-C621-5DEA8B2BD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3" y="1980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4" name="Oval 534">
                <a:extLst>
                  <a:ext uri="{FF2B5EF4-FFF2-40B4-BE49-F238E27FC236}">
                    <a16:creationId xmlns:a16="http://schemas.microsoft.com/office/drawing/2014/main" id="{66CCB409-0C97-438D-1EF2-8D31AE906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1" y="1988"/>
                <a:ext cx="10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5" name="Oval 535">
                <a:extLst>
                  <a:ext uri="{FF2B5EF4-FFF2-40B4-BE49-F238E27FC236}">
                    <a16:creationId xmlns:a16="http://schemas.microsoft.com/office/drawing/2014/main" id="{3614DE30-C966-6702-3D48-DE2AA3124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3" y="1980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6" name="Oval 536">
                <a:extLst>
                  <a:ext uri="{FF2B5EF4-FFF2-40B4-BE49-F238E27FC236}">
                    <a16:creationId xmlns:a16="http://schemas.microsoft.com/office/drawing/2014/main" id="{F2354049-D1C0-9E5F-E647-DC9E2C65D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1" y="1988"/>
                <a:ext cx="10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7" name="Oval 537">
                <a:extLst>
                  <a:ext uri="{FF2B5EF4-FFF2-40B4-BE49-F238E27FC236}">
                    <a16:creationId xmlns:a16="http://schemas.microsoft.com/office/drawing/2014/main" id="{09F97531-B8E2-6074-EF0C-21FF3DD90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1" y="1932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8" name="Oval 538">
                <a:extLst>
                  <a:ext uri="{FF2B5EF4-FFF2-40B4-BE49-F238E27FC236}">
                    <a16:creationId xmlns:a16="http://schemas.microsoft.com/office/drawing/2014/main" id="{DCBBA202-1AD3-051B-B46E-BE98F692C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8" y="1940"/>
                <a:ext cx="13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49" name="Oval 539">
                <a:extLst>
                  <a:ext uri="{FF2B5EF4-FFF2-40B4-BE49-F238E27FC236}">
                    <a16:creationId xmlns:a16="http://schemas.microsoft.com/office/drawing/2014/main" id="{3FC6B5C7-CF58-F47F-3E99-303C57F47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8" y="1921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0" name="Oval 540">
                <a:extLst>
                  <a:ext uri="{FF2B5EF4-FFF2-40B4-BE49-F238E27FC236}">
                    <a16:creationId xmlns:a16="http://schemas.microsoft.com/office/drawing/2014/main" id="{16B9D2EF-4C11-2279-C84F-A69D74837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6" y="1927"/>
                <a:ext cx="12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1" name="Oval 541">
                <a:extLst>
                  <a:ext uri="{FF2B5EF4-FFF2-40B4-BE49-F238E27FC236}">
                    <a16:creationId xmlns:a16="http://schemas.microsoft.com/office/drawing/2014/main" id="{ABAB28A3-B6A3-5DA2-8387-035948102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8" y="1481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2" name="Oval 542">
                <a:extLst>
                  <a:ext uri="{FF2B5EF4-FFF2-40B4-BE49-F238E27FC236}">
                    <a16:creationId xmlns:a16="http://schemas.microsoft.com/office/drawing/2014/main" id="{1DF62397-21EE-DA86-91B9-42488B92DE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6" y="1487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3" name="Oval 543">
                <a:extLst>
                  <a:ext uri="{FF2B5EF4-FFF2-40B4-BE49-F238E27FC236}">
                    <a16:creationId xmlns:a16="http://schemas.microsoft.com/office/drawing/2014/main" id="{85F6CD65-D8E1-4037-1870-1154C8611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3" y="1457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4" name="Oval 544">
                <a:extLst>
                  <a:ext uri="{FF2B5EF4-FFF2-40B4-BE49-F238E27FC236}">
                    <a16:creationId xmlns:a16="http://schemas.microsoft.com/office/drawing/2014/main" id="{99BCCE8D-5DF0-1DB7-6082-CDD9B05A3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8" y="1463"/>
                <a:ext cx="13" cy="1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5" name="Oval 545">
                <a:extLst>
                  <a:ext uri="{FF2B5EF4-FFF2-40B4-BE49-F238E27FC236}">
                    <a16:creationId xmlns:a16="http://schemas.microsoft.com/office/drawing/2014/main" id="{170D4BC7-7783-9628-AC95-79BC1DA46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6" y="1433"/>
                <a:ext cx="30" cy="35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6" name="Oval 546">
                <a:extLst>
                  <a:ext uri="{FF2B5EF4-FFF2-40B4-BE49-F238E27FC236}">
                    <a16:creationId xmlns:a16="http://schemas.microsoft.com/office/drawing/2014/main" id="{3E61421B-76CC-8BE3-B4A0-CA995045A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3" y="1439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7" name="Oval 547">
                <a:extLst>
                  <a:ext uri="{FF2B5EF4-FFF2-40B4-BE49-F238E27FC236}">
                    <a16:creationId xmlns:a16="http://schemas.microsoft.com/office/drawing/2014/main" id="{17B38681-10AB-2BAB-2E74-C66BFC46E3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8" y="1556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8" name="Oval 548">
                <a:extLst>
                  <a:ext uri="{FF2B5EF4-FFF2-40B4-BE49-F238E27FC236}">
                    <a16:creationId xmlns:a16="http://schemas.microsoft.com/office/drawing/2014/main" id="{00973135-1E33-04CC-0265-6B0DAC412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6" y="1561"/>
                <a:ext cx="10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59" name="Oval 549">
                <a:extLst>
                  <a:ext uri="{FF2B5EF4-FFF2-40B4-BE49-F238E27FC236}">
                    <a16:creationId xmlns:a16="http://schemas.microsoft.com/office/drawing/2014/main" id="{8362A6F4-C7D4-AEC1-534C-FAC09A854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1" y="1601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0" name="Oval 550">
                <a:extLst>
                  <a:ext uri="{FF2B5EF4-FFF2-40B4-BE49-F238E27FC236}">
                    <a16:creationId xmlns:a16="http://schemas.microsoft.com/office/drawing/2014/main" id="{EF5C58D8-4F39-1E91-41CA-A8CDB74E12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8" y="1607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1" name="Oval 551">
                <a:extLst>
                  <a:ext uri="{FF2B5EF4-FFF2-40B4-BE49-F238E27FC236}">
                    <a16:creationId xmlns:a16="http://schemas.microsoft.com/office/drawing/2014/main" id="{CBBD228A-2D7E-F85A-5574-5EB96B754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3" y="1553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2" name="Oval 552">
                <a:extLst>
                  <a:ext uri="{FF2B5EF4-FFF2-40B4-BE49-F238E27FC236}">
                    <a16:creationId xmlns:a16="http://schemas.microsoft.com/office/drawing/2014/main" id="{070221E4-ACA9-E8F6-5A57-3E30D09981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1" y="1559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3" name="Oval 553">
                <a:extLst>
                  <a:ext uri="{FF2B5EF4-FFF2-40B4-BE49-F238E27FC236}">
                    <a16:creationId xmlns:a16="http://schemas.microsoft.com/office/drawing/2014/main" id="{FD9481DA-5A99-5E1B-0ACF-190A4B57F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1" y="1441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4" name="Oval 554">
                <a:extLst>
                  <a:ext uri="{FF2B5EF4-FFF2-40B4-BE49-F238E27FC236}">
                    <a16:creationId xmlns:a16="http://schemas.microsoft.com/office/drawing/2014/main" id="{99E7A0B1-9A70-FF3B-F14B-36118A8E0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8" y="1447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5" name="Oval 555">
                <a:extLst>
                  <a:ext uri="{FF2B5EF4-FFF2-40B4-BE49-F238E27FC236}">
                    <a16:creationId xmlns:a16="http://schemas.microsoft.com/office/drawing/2014/main" id="{F2FDD039-A2B9-79DE-607E-C44211096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8" y="1868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6" name="Oval 556">
                <a:extLst>
                  <a:ext uri="{FF2B5EF4-FFF2-40B4-BE49-F238E27FC236}">
                    <a16:creationId xmlns:a16="http://schemas.microsoft.com/office/drawing/2014/main" id="{C37126D8-82ED-FA03-E411-2AFA535315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6" y="1873"/>
                <a:ext cx="10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7" name="Oval 557">
                <a:extLst>
                  <a:ext uri="{FF2B5EF4-FFF2-40B4-BE49-F238E27FC236}">
                    <a16:creationId xmlns:a16="http://schemas.microsoft.com/office/drawing/2014/main" id="{1C4FD42D-4C9F-ED67-AF1E-CBF0EA43A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8" y="1617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8" name="Oval 558">
                <a:extLst>
                  <a:ext uri="{FF2B5EF4-FFF2-40B4-BE49-F238E27FC236}">
                    <a16:creationId xmlns:a16="http://schemas.microsoft.com/office/drawing/2014/main" id="{FFD7C6E6-AAA1-D326-8FC6-0D021180F6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1623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69" name="Oval 559">
                <a:extLst>
                  <a:ext uri="{FF2B5EF4-FFF2-40B4-BE49-F238E27FC236}">
                    <a16:creationId xmlns:a16="http://schemas.microsoft.com/office/drawing/2014/main" id="{CCEC9E27-9ECE-EAE4-6C5A-3997D8D09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8" y="1684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0" name="Oval 560">
                <a:extLst>
                  <a:ext uri="{FF2B5EF4-FFF2-40B4-BE49-F238E27FC236}">
                    <a16:creationId xmlns:a16="http://schemas.microsoft.com/office/drawing/2014/main" id="{43E2232E-E3CB-33DB-B6A5-D2DC929A1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6" y="1689"/>
                <a:ext cx="10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1" name="Oval 561">
                <a:extLst>
                  <a:ext uri="{FF2B5EF4-FFF2-40B4-BE49-F238E27FC236}">
                    <a16:creationId xmlns:a16="http://schemas.microsoft.com/office/drawing/2014/main" id="{DF5F5ED9-6F93-0CF2-128E-30A0C8155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1" y="1759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2" name="Oval 562">
                <a:extLst>
                  <a:ext uri="{FF2B5EF4-FFF2-40B4-BE49-F238E27FC236}">
                    <a16:creationId xmlns:a16="http://schemas.microsoft.com/office/drawing/2014/main" id="{C7729D90-7093-0DAC-839D-7A2CA47541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6" y="1764"/>
                <a:ext cx="12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3" name="Oval 563">
                <a:extLst>
                  <a:ext uri="{FF2B5EF4-FFF2-40B4-BE49-F238E27FC236}">
                    <a16:creationId xmlns:a16="http://schemas.microsoft.com/office/drawing/2014/main" id="{DDFDF294-F3CD-4559-60FC-39DF6CFCE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3" y="1812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4" name="Oval 564">
                <a:extLst>
                  <a:ext uri="{FF2B5EF4-FFF2-40B4-BE49-F238E27FC236}">
                    <a16:creationId xmlns:a16="http://schemas.microsoft.com/office/drawing/2014/main" id="{1DBD7DC4-840C-CC01-0663-6A878AB20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1" y="1817"/>
                <a:ext cx="10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5" name="Oval 565">
                <a:extLst>
                  <a:ext uri="{FF2B5EF4-FFF2-40B4-BE49-F238E27FC236}">
                    <a16:creationId xmlns:a16="http://schemas.microsoft.com/office/drawing/2014/main" id="{1581C0C6-EC2F-0F99-2C30-69DD2EBF8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1975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6" name="Oval 566">
                <a:extLst>
                  <a:ext uri="{FF2B5EF4-FFF2-40B4-BE49-F238E27FC236}">
                    <a16:creationId xmlns:a16="http://schemas.microsoft.com/office/drawing/2014/main" id="{2EEEAC90-402F-3C7C-C007-A454BBD82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6" y="1980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7" name="Oval 567">
                <a:extLst>
                  <a:ext uri="{FF2B5EF4-FFF2-40B4-BE49-F238E27FC236}">
                    <a16:creationId xmlns:a16="http://schemas.microsoft.com/office/drawing/2014/main" id="{FC99BB06-9860-63BE-4555-70AFA5129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1" y="1823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8" name="Oval 568">
                <a:extLst>
                  <a:ext uri="{FF2B5EF4-FFF2-40B4-BE49-F238E27FC236}">
                    <a16:creationId xmlns:a16="http://schemas.microsoft.com/office/drawing/2014/main" id="{3C1184A2-9DB4-291E-77F2-B90E78F3C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8" y="1828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79" name="Oval 569">
                <a:extLst>
                  <a:ext uri="{FF2B5EF4-FFF2-40B4-BE49-F238E27FC236}">
                    <a16:creationId xmlns:a16="http://schemas.microsoft.com/office/drawing/2014/main" id="{55A28D87-18D5-1265-7755-BF2814422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935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0" name="Oval 570">
                <a:extLst>
                  <a:ext uri="{FF2B5EF4-FFF2-40B4-BE49-F238E27FC236}">
                    <a16:creationId xmlns:a16="http://schemas.microsoft.com/office/drawing/2014/main" id="{55AA342E-56D6-0823-06C6-61A6DE958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1" y="1940"/>
                <a:ext cx="10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1" name="Oval 571">
                <a:extLst>
                  <a:ext uri="{FF2B5EF4-FFF2-40B4-BE49-F238E27FC236}">
                    <a16:creationId xmlns:a16="http://schemas.microsoft.com/office/drawing/2014/main" id="{44F6B8E9-B1F2-70B4-0A8D-A16B23FB6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6" y="1953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2" name="Oval 572">
                <a:extLst>
                  <a:ext uri="{FF2B5EF4-FFF2-40B4-BE49-F238E27FC236}">
                    <a16:creationId xmlns:a16="http://schemas.microsoft.com/office/drawing/2014/main" id="{0F8B0721-ED57-2651-0BEE-A1ADBBB81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3" y="1959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3" name="Oval 573">
                <a:extLst>
                  <a:ext uri="{FF2B5EF4-FFF2-40B4-BE49-F238E27FC236}">
                    <a16:creationId xmlns:a16="http://schemas.microsoft.com/office/drawing/2014/main" id="{E21A85E1-A02F-6425-5A49-3D1350FA3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1" y="1892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4" name="Oval 574">
                <a:extLst>
                  <a:ext uri="{FF2B5EF4-FFF2-40B4-BE49-F238E27FC236}">
                    <a16:creationId xmlns:a16="http://schemas.microsoft.com/office/drawing/2014/main" id="{3BE1F859-5085-A80E-0C4B-8F3B9AFA41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6" y="1897"/>
                <a:ext cx="12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5" name="Oval 575">
                <a:extLst>
                  <a:ext uri="{FF2B5EF4-FFF2-40B4-BE49-F238E27FC236}">
                    <a16:creationId xmlns:a16="http://schemas.microsoft.com/office/drawing/2014/main" id="{B08D3A1B-F56C-6A7F-B66F-F9AD18B03E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1" y="1895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6" name="Oval 576">
                <a:extLst>
                  <a:ext uri="{FF2B5EF4-FFF2-40B4-BE49-F238E27FC236}">
                    <a16:creationId xmlns:a16="http://schemas.microsoft.com/office/drawing/2014/main" id="{D7A10BF8-F797-5E15-9093-55E93CC9C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6" y="1900"/>
                <a:ext cx="12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7" name="Oval 577">
                <a:extLst>
                  <a:ext uri="{FF2B5EF4-FFF2-40B4-BE49-F238E27FC236}">
                    <a16:creationId xmlns:a16="http://schemas.microsoft.com/office/drawing/2014/main" id="{8823AAEA-223D-39C4-C503-870891763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8" y="1439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8" name="Oval 578">
                <a:extLst>
                  <a:ext uri="{FF2B5EF4-FFF2-40B4-BE49-F238E27FC236}">
                    <a16:creationId xmlns:a16="http://schemas.microsoft.com/office/drawing/2014/main" id="{CAC8655A-A24F-F6D8-CFC4-624BEA51F0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6" y="1444"/>
                <a:ext cx="12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89" name="Oval 579">
                <a:extLst>
                  <a:ext uri="{FF2B5EF4-FFF2-40B4-BE49-F238E27FC236}">
                    <a16:creationId xmlns:a16="http://schemas.microsoft.com/office/drawing/2014/main" id="{D710FD79-D795-1D76-2059-50E0CF60A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6" y="1513"/>
                <a:ext cx="32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0" name="Oval 580">
                <a:extLst>
                  <a:ext uri="{FF2B5EF4-FFF2-40B4-BE49-F238E27FC236}">
                    <a16:creationId xmlns:a16="http://schemas.microsoft.com/office/drawing/2014/main" id="{5715FB33-6956-EE83-781C-79BD8C363A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3" y="1519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1" name="Oval 581">
                <a:extLst>
                  <a:ext uri="{FF2B5EF4-FFF2-40B4-BE49-F238E27FC236}">
                    <a16:creationId xmlns:a16="http://schemas.microsoft.com/office/drawing/2014/main" id="{A98A9B36-0126-9D69-12A5-4673E72612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583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2" name="Oval 582">
                <a:extLst>
                  <a:ext uri="{FF2B5EF4-FFF2-40B4-BE49-F238E27FC236}">
                    <a16:creationId xmlns:a16="http://schemas.microsoft.com/office/drawing/2014/main" id="{18204E55-9EDB-B78C-5D2C-C349A93BE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6" y="1588"/>
                <a:ext cx="12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3" name="Oval 583">
                <a:extLst>
                  <a:ext uri="{FF2B5EF4-FFF2-40B4-BE49-F238E27FC236}">
                    <a16:creationId xmlns:a16="http://schemas.microsoft.com/office/drawing/2014/main" id="{26BC1968-7CF7-7A72-2BD4-CA9CB916F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8" y="1572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4" name="Oval 584">
                <a:extLst>
                  <a:ext uri="{FF2B5EF4-FFF2-40B4-BE49-F238E27FC236}">
                    <a16:creationId xmlns:a16="http://schemas.microsoft.com/office/drawing/2014/main" id="{4B94BC57-7459-07AB-E307-667B6D72A5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6" y="1577"/>
                <a:ext cx="12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5" name="Oval 585">
                <a:extLst>
                  <a:ext uri="{FF2B5EF4-FFF2-40B4-BE49-F238E27FC236}">
                    <a16:creationId xmlns:a16="http://schemas.microsoft.com/office/drawing/2014/main" id="{2E5133B7-A3BA-18E8-A4FB-A038D2992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3" y="1540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6" name="Oval 586">
                <a:extLst>
                  <a:ext uri="{FF2B5EF4-FFF2-40B4-BE49-F238E27FC236}">
                    <a16:creationId xmlns:a16="http://schemas.microsoft.com/office/drawing/2014/main" id="{E41A1903-A2AE-2E58-AE29-B3B183B00F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1" y="1545"/>
                <a:ext cx="10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7" name="Oval 587">
                <a:extLst>
                  <a:ext uri="{FF2B5EF4-FFF2-40B4-BE49-F238E27FC236}">
                    <a16:creationId xmlns:a16="http://schemas.microsoft.com/office/drawing/2014/main" id="{022E250F-B7BA-AACF-459B-C11A5C99A5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6" y="1487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8" name="Oval 588">
                <a:extLst>
                  <a:ext uri="{FF2B5EF4-FFF2-40B4-BE49-F238E27FC236}">
                    <a16:creationId xmlns:a16="http://schemas.microsoft.com/office/drawing/2014/main" id="{0956D2A9-FCD8-E934-94AB-93041A5DC6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3" y="1492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399" name="Freeform 589">
                <a:extLst>
                  <a:ext uri="{FF2B5EF4-FFF2-40B4-BE49-F238E27FC236}">
                    <a16:creationId xmlns:a16="http://schemas.microsoft.com/office/drawing/2014/main" id="{56284BE2-C9BF-E396-D224-66346C49FE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1" y="1700"/>
                <a:ext cx="27" cy="32"/>
              </a:xfrm>
              <a:custGeom>
                <a:avLst/>
                <a:gdLst>
                  <a:gd name="T0" fmla="*/ 1343 w 11"/>
                  <a:gd name="T1" fmla="*/ 0 h 12"/>
                  <a:gd name="T2" fmla="*/ 0 w 11"/>
                  <a:gd name="T3" fmla="*/ 2184 h 12"/>
                  <a:gd name="T4" fmla="*/ 1343 w 11"/>
                  <a:gd name="T5" fmla="*/ 4301 h 12"/>
                  <a:gd name="T6" fmla="*/ 1964 w 11"/>
                  <a:gd name="T7" fmla="*/ 3891 h 12"/>
                  <a:gd name="T8" fmla="*/ 2398 w 11"/>
                  <a:gd name="T9" fmla="*/ 1059 h 12"/>
                  <a:gd name="T10" fmla="*/ 1343 w 1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12">
                    <a:moveTo>
                      <a:pt x="6" y="0"/>
                    </a:moveTo>
                    <a:cubicBezTo>
                      <a:pt x="2" y="0"/>
                      <a:pt x="0" y="3"/>
                      <a:pt x="0" y="6"/>
                    </a:cubicBezTo>
                    <a:cubicBezTo>
                      <a:pt x="0" y="9"/>
                      <a:pt x="2" y="12"/>
                      <a:pt x="6" y="12"/>
                    </a:cubicBezTo>
                    <a:cubicBezTo>
                      <a:pt x="7" y="12"/>
                      <a:pt x="8" y="12"/>
                      <a:pt x="9" y="11"/>
                    </a:cubicBezTo>
                    <a:cubicBezTo>
                      <a:pt x="10" y="8"/>
                      <a:pt x="11" y="6"/>
                      <a:pt x="11" y="3"/>
                    </a:cubicBezTo>
                    <a:cubicBezTo>
                      <a:pt x="10" y="1"/>
                      <a:pt x="8" y="0"/>
                      <a:pt x="6" y="0"/>
                    </a:cubicBezTo>
                    <a:close/>
                  </a:path>
                </a:pathLst>
              </a:cu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0" name="Oval 590">
                <a:extLst>
                  <a:ext uri="{FF2B5EF4-FFF2-40B4-BE49-F238E27FC236}">
                    <a16:creationId xmlns:a16="http://schemas.microsoft.com/office/drawing/2014/main" id="{3B2AB8AE-DD9C-B3F3-F0AF-0CF5949956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6" y="1705"/>
                <a:ext cx="12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1" name="Oval 591">
                <a:extLst>
                  <a:ext uri="{FF2B5EF4-FFF2-40B4-BE49-F238E27FC236}">
                    <a16:creationId xmlns:a16="http://schemas.microsoft.com/office/drawing/2014/main" id="{0F7E60F5-DD4A-8413-C3F7-250977738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1" y="1740"/>
                <a:ext cx="32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2" name="Oval 592">
                <a:extLst>
                  <a:ext uri="{FF2B5EF4-FFF2-40B4-BE49-F238E27FC236}">
                    <a16:creationId xmlns:a16="http://schemas.microsoft.com/office/drawing/2014/main" id="{7B41FDCE-609E-51FE-2CCD-46838F45A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8" y="1745"/>
                <a:ext cx="13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3" name="Oval 593">
                <a:extLst>
                  <a:ext uri="{FF2B5EF4-FFF2-40B4-BE49-F238E27FC236}">
                    <a16:creationId xmlns:a16="http://schemas.microsoft.com/office/drawing/2014/main" id="{5B45C704-215F-CC53-7D2D-28EA9A110F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1" y="1713"/>
                <a:ext cx="32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4" name="Oval 594">
                <a:extLst>
                  <a:ext uri="{FF2B5EF4-FFF2-40B4-BE49-F238E27FC236}">
                    <a16:creationId xmlns:a16="http://schemas.microsoft.com/office/drawing/2014/main" id="{7A6CFEC2-3675-ED55-3049-D66959AF3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8" y="1719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5" name="Oval 595">
                <a:extLst>
                  <a:ext uri="{FF2B5EF4-FFF2-40B4-BE49-F238E27FC236}">
                    <a16:creationId xmlns:a16="http://schemas.microsoft.com/office/drawing/2014/main" id="{0CCD5E0D-74A7-83E8-DDE7-D31075F5B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3" y="1679"/>
                <a:ext cx="30" cy="34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6" name="Oval 596">
                <a:extLst>
                  <a:ext uri="{FF2B5EF4-FFF2-40B4-BE49-F238E27FC236}">
                    <a16:creationId xmlns:a16="http://schemas.microsoft.com/office/drawing/2014/main" id="{FF536C7F-3454-29F1-7326-ABD6D7C5FD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1" y="1684"/>
                <a:ext cx="10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7" name="Oval 597">
                <a:extLst>
                  <a:ext uri="{FF2B5EF4-FFF2-40B4-BE49-F238E27FC236}">
                    <a16:creationId xmlns:a16="http://schemas.microsoft.com/office/drawing/2014/main" id="{FDBED2C3-6797-F66E-CB39-0810D5675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3" y="1836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8" name="Oval 598">
                <a:extLst>
                  <a:ext uri="{FF2B5EF4-FFF2-40B4-BE49-F238E27FC236}">
                    <a16:creationId xmlns:a16="http://schemas.microsoft.com/office/drawing/2014/main" id="{2A5351FE-98CD-602B-E3A9-BBFCCD9DE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1" y="1841"/>
                <a:ext cx="12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09" name="Oval 599">
                <a:extLst>
                  <a:ext uri="{FF2B5EF4-FFF2-40B4-BE49-F238E27FC236}">
                    <a16:creationId xmlns:a16="http://schemas.microsoft.com/office/drawing/2014/main" id="{4924626D-B40A-1B53-A77E-40B67A0E04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1" y="1415"/>
                <a:ext cx="32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0" name="Oval 600">
                <a:extLst>
                  <a:ext uri="{FF2B5EF4-FFF2-40B4-BE49-F238E27FC236}">
                    <a16:creationId xmlns:a16="http://schemas.microsoft.com/office/drawing/2014/main" id="{74357385-1A34-B683-6F0A-9A62A8415A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8" y="1420"/>
                <a:ext cx="13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1" name="Oval 601">
                <a:extLst>
                  <a:ext uri="{FF2B5EF4-FFF2-40B4-BE49-F238E27FC236}">
                    <a16:creationId xmlns:a16="http://schemas.microsoft.com/office/drawing/2014/main" id="{9C192576-7699-FEA6-C57A-77F5C15F3A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1" y="1468"/>
                <a:ext cx="32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2" name="Oval 602">
                <a:extLst>
                  <a:ext uri="{FF2B5EF4-FFF2-40B4-BE49-F238E27FC236}">
                    <a16:creationId xmlns:a16="http://schemas.microsoft.com/office/drawing/2014/main" id="{682569C4-519A-811B-FA32-C04F18253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8" y="1473"/>
                <a:ext cx="13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3" name="Oval 603">
                <a:extLst>
                  <a:ext uri="{FF2B5EF4-FFF2-40B4-BE49-F238E27FC236}">
                    <a16:creationId xmlns:a16="http://schemas.microsoft.com/office/drawing/2014/main" id="{19802F9B-A91A-42B9-7D24-8080744795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8" y="1535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4" name="Oval 604">
                <a:extLst>
                  <a:ext uri="{FF2B5EF4-FFF2-40B4-BE49-F238E27FC236}">
                    <a16:creationId xmlns:a16="http://schemas.microsoft.com/office/drawing/2014/main" id="{0DCB3FD2-A6EB-0E07-5C77-91DB2F30A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6" y="1540"/>
                <a:ext cx="12" cy="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5" name="Oval 605">
                <a:extLst>
                  <a:ext uri="{FF2B5EF4-FFF2-40B4-BE49-F238E27FC236}">
                    <a16:creationId xmlns:a16="http://schemas.microsoft.com/office/drawing/2014/main" id="{754956E4-7569-AA59-3AED-38ACA15CD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1943"/>
                <a:ext cx="30" cy="32"/>
              </a:xfrm>
              <a:prstGeom prst="ellipse">
                <a:avLst/>
              </a:prstGeom>
              <a:solidFill>
                <a:srgbClr val="D90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6" name="Oval 606">
                <a:extLst>
                  <a:ext uri="{FF2B5EF4-FFF2-40B4-BE49-F238E27FC236}">
                    <a16:creationId xmlns:a16="http://schemas.microsoft.com/office/drawing/2014/main" id="{52916515-4668-50B9-3CCD-3077269BA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1" y="1948"/>
                <a:ext cx="12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8417" name="Freeform 607">
                <a:extLst>
                  <a:ext uri="{FF2B5EF4-FFF2-40B4-BE49-F238E27FC236}">
                    <a16:creationId xmlns:a16="http://schemas.microsoft.com/office/drawing/2014/main" id="{A8DDE329-E0F8-7FC6-ED5D-C690DE6747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8" y="849"/>
                <a:ext cx="248" cy="318"/>
              </a:xfrm>
              <a:custGeom>
                <a:avLst/>
                <a:gdLst>
                  <a:gd name="T0" fmla="*/ 23187 w 99"/>
                  <a:gd name="T1" fmla="*/ 401 h 119"/>
                  <a:gd name="T2" fmla="*/ 19730 w 99"/>
                  <a:gd name="T3" fmla="*/ 11982 h 119"/>
                  <a:gd name="T4" fmla="*/ 17766 w 99"/>
                  <a:gd name="T5" fmla="*/ 22231 h 119"/>
                  <a:gd name="T6" fmla="*/ 11646 w 99"/>
                  <a:gd name="T7" fmla="*/ 26565 h 119"/>
                  <a:gd name="T8" fmla="*/ 6413 w 99"/>
                  <a:gd name="T9" fmla="*/ 29828 h 119"/>
                  <a:gd name="T10" fmla="*/ 1776 w 99"/>
                  <a:gd name="T11" fmla="*/ 38296 h 119"/>
                  <a:gd name="T12" fmla="*/ 313 w 99"/>
                  <a:gd name="T13" fmla="*/ 41562 h 119"/>
                  <a:gd name="T14" fmla="*/ 521 w 99"/>
                  <a:gd name="T15" fmla="*/ 42938 h 119"/>
                  <a:gd name="T16" fmla="*/ 1493 w 99"/>
                  <a:gd name="T17" fmla="*/ 42631 h 119"/>
                  <a:gd name="T18" fmla="*/ 2956 w 99"/>
                  <a:gd name="T19" fmla="*/ 39368 h 119"/>
                  <a:gd name="T20" fmla="*/ 7197 w 99"/>
                  <a:gd name="T21" fmla="*/ 31621 h 119"/>
                  <a:gd name="T22" fmla="*/ 12137 w 99"/>
                  <a:gd name="T23" fmla="*/ 28756 h 119"/>
                  <a:gd name="T24" fmla="*/ 18738 w 99"/>
                  <a:gd name="T25" fmla="*/ 23965 h 119"/>
                  <a:gd name="T26" fmla="*/ 21223 w 99"/>
                  <a:gd name="T27" fmla="*/ 11982 h 119"/>
                  <a:gd name="T28" fmla="*/ 23991 w 99"/>
                  <a:gd name="T29" fmla="*/ 2191 h 119"/>
                  <a:gd name="T30" fmla="*/ 24179 w 99"/>
                  <a:gd name="T31" fmla="*/ 671 h 119"/>
                  <a:gd name="T32" fmla="*/ 23187 w 99"/>
                  <a:gd name="T33" fmla="*/ 401 h 11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99" h="119">
                    <a:moveTo>
                      <a:pt x="94" y="1"/>
                    </a:moveTo>
                    <a:cubicBezTo>
                      <a:pt x="81" y="9"/>
                      <a:pt x="81" y="21"/>
                      <a:pt x="80" y="33"/>
                    </a:cubicBezTo>
                    <a:cubicBezTo>
                      <a:pt x="80" y="44"/>
                      <a:pt x="80" y="54"/>
                      <a:pt x="72" y="61"/>
                    </a:cubicBezTo>
                    <a:cubicBezTo>
                      <a:pt x="65" y="68"/>
                      <a:pt x="56" y="71"/>
                      <a:pt x="47" y="73"/>
                    </a:cubicBezTo>
                    <a:cubicBezTo>
                      <a:pt x="40" y="75"/>
                      <a:pt x="33" y="77"/>
                      <a:pt x="26" y="82"/>
                    </a:cubicBezTo>
                    <a:cubicBezTo>
                      <a:pt x="17" y="87"/>
                      <a:pt x="12" y="96"/>
                      <a:pt x="7" y="105"/>
                    </a:cubicBezTo>
                    <a:cubicBezTo>
                      <a:pt x="1" y="114"/>
                      <a:pt x="1" y="114"/>
                      <a:pt x="1" y="114"/>
                    </a:cubicBezTo>
                    <a:cubicBezTo>
                      <a:pt x="0" y="115"/>
                      <a:pt x="1" y="117"/>
                      <a:pt x="2" y="118"/>
                    </a:cubicBezTo>
                    <a:cubicBezTo>
                      <a:pt x="3" y="119"/>
                      <a:pt x="5" y="119"/>
                      <a:pt x="6" y="117"/>
                    </a:cubicBezTo>
                    <a:cubicBezTo>
                      <a:pt x="12" y="108"/>
                      <a:pt x="12" y="108"/>
                      <a:pt x="12" y="108"/>
                    </a:cubicBezTo>
                    <a:cubicBezTo>
                      <a:pt x="17" y="100"/>
                      <a:pt x="22" y="92"/>
                      <a:pt x="29" y="87"/>
                    </a:cubicBezTo>
                    <a:cubicBezTo>
                      <a:pt x="35" y="83"/>
                      <a:pt x="42" y="81"/>
                      <a:pt x="49" y="79"/>
                    </a:cubicBezTo>
                    <a:cubicBezTo>
                      <a:pt x="58" y="76"/>
                      <a:pt x="68" y="74"/>
                      <a:pt x="76" y="66"/>
                    </a:cubicBezTo>
                    <a:cubicBezTo>
                      <a:pt x="86" y="56"/>
                      <a:pt x="86" y="44"/>
                      <a:pt x="86" y="33"/>
                    </a:cubicBezTo>
                    <a:cubicBezTo>
                      <a:pt x="87" y="22"/>
                      <a:pt x="87" y="12"/>
                      <a:pt x="97" y="6"/>
                    </a:cubicBezTo>
                    <a:cubicBezTo>
                      <a:pt x="98" y="5"/>
                      <a:pt x="99" y="4"/>
                      <a:pt x="98" y="2"/>
                    </a:cubicBezTo>
                    <a:cubicBezTo>
                      <a:pt x="97" y="1"/>
                      <a:pt x="95" y="0"/>
                      <a:pt x="94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8" name="Freeform 608">
                <a:extLst>
                  <a:ext uri="{FF2B5EF4-FFF2-40B4-BE49-F238E27FC236}">
                    <a16:creationId xmlns:a16="http://schemas.microsoft.com/office/drawing/2014/main" id="{B03C2079-D7AB-41AB-BBD8-8433B3362C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6" y="727"/>
                <a:ext cx="160" cy="384"/>
              </a:xfrm>
              <a:custGeom>
                <a:avLst/>
                <a:gdLst>
                  <a:gd name="T0" fmla="*/ 1488 w 64"/>
                  <a:gd name="T1" fmla="*/ 661 h 144"/>
                  <a:gd name="T2" fmla="*/ 8125 w 64"/>
                  <a:gd name="T3" fmla="*/ 15112 h 144"/>
                  <a:gd name="T4" fmla="*/ 13675 w 64"/>
                  <a:gd name="T5" fmla="*/ 23304 h 144"/>
                  <a:gd name="T6" fmla="*/ 13208 w 64"/>
                  <a:gd name="T7" fmla="*/ 30891 h 144"/>
                  <a:gd name="T8" fmla="*/ 12708 w 64"/>
                  <a:gd name="T9" fmla="*/ 37376 h 144"/>
                  <a:gd name="T10" fmla="*/ 14188 w 64"/>
                  <a:gd name="T11" fmla="*/ 50723 h 144"/>
                  <a:gd name="T12" fmla="*/ 14970 w 64"/>
                  <a:gd name="T13" fmla="*/ 51371 h 144"/>
                  <a:gd name="T14" fmla="*/ 15438 w 64"/>
                  <a:gd name="T15" fmla="*/ 50005 h 144"/>
                  <a:gd name="T16" fmla="*/ 14188 w 64"/>
                  <a:gd name="T17" fmla="*/ 37376 h 144"/>
                  <a:gd name="T18" fmla="*/ 14658 w 64"/>
                  <a:gd name="T19" fmla="*/ 31309 h 144"/>
                  <a:gd name="T20" fmla="*/ 15158 w 64"/>
                  <a:gd name="T21" fmla="*/ 23061 h 144"/>
                  <a:gd name="T22" fmla="*/ 8800 w 64"/>
                  <a:gd name="T23" fmla="*/ 13597 h 144"/>
                  <a:gd name="T24" fmla="*/ 2738 w 64"/>
                  <a:gd name="T25" fmla="*/ 1459 h 144"/>
                  <a:gd name="T26" fmla="*/ 2270 w 64"/>
                  <a:gd name="T27" fmla="*/ 0 h 144"/>
                  <a:gd name="T28" fmla="*/ 1488 w 64"/>
                  <a:gd name="T29" fmla="*/ 661 h 14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4" h="144">
                    <a:moveTo>
                      <a:pt x="6" y="2"/>
                    </a:moveTo>
                    <a:cubicBezTo>
                      <a:pt x="0" y="18"/>
                      <a:pt x="18" y="31"/>
                      <a:pt x="33" y="42"/>
                    </a:cubicBezTo>
                    <a:cubicBezTo>
                      <a:pt x="43" y="50"/>
                      <a:pt x="54" y="58"/>
                      <a:pt x="56" y="65"/>
                    </a:cubicBezTo>
                    <a:cubicBezTo>
                      <a:pt x="57" y="70"/>
                      <a:pt x="56" y="79"/>
                      <a:pt x="54" y="86"/>
                    </a:cubicBezTo>
                    <a:cubicBezTo>
                      <a:pt x="53" y="93"/>
                      <a:pt x="52" y="99"/>
                      <a:pt x="52" y="104"/>
                    </a:cubicBezTo>
                    <a:cubicBezTo>
                      <a:pt x="53" y="117"/>
                      <a:pt x="54" y="129"/>
                      <a:pt x="58" y="141"/>
                    </a:cubicBezTo>
                    <a:cubicBezTo>
                      <a:pt x="58" y="143"/>
                      <a:pt x="60" y="144"/>
                      <a:pt x="61" y="143"/>
                    </a:cubicBezTo>
                    <a:cubicBezTo>
                      <a:pt x="63" y="143"/>
                      <a:pt x="64" y="141"/>
                      <a:pt x="63" y="139"/>
                    </a:cubicBezTo>
                    <a:cubicBezTo>
                      <a:pt x="60" y="128"/>
                      <a:pt x="59" y="116"/>
                      <a:pt x="58" y="104"/>
                    </a:cubicBezTo>
                    <a:cubicBezTo>
                      <a:pt x="58" y="99"/>
                      <a:pt x="59" y="93"/>
                      <a:pt x="60" y="87"/>
                    </a:cubicBezTo>
                    <a:cubicBezTo>
                      <a:pt x="62" y="79"/>
                      <a:pt x="63" y="70"/>
                      <a:pt x="62" y="64"/>
                    </a:cubicBezTo>
                    <a:cubicBezTo>
                      <a:pt x="59" y="54"/>
                      <a:pt x="48" y="46"/>
                      <a:pt x="36" y="38"/>
                    </a:cubicBezTo>
                    <a:cubicBezTo>
                      <a:pt x="22" y="27"/>
                      <a:pt x="7" y="16"/>
                      <a:pt x="11" y="4"/>
                    </a:cubicBezTo>
                    <a:cubicBezTo>
                      <a:pt x="12" y="2"/>
                      <a:pt x="11" y="1"/>
                      <a:pt x="9" y="0"/>
                    </a:cubicBezTo>
                    <a:cubicBezTo>
                      <a:pt x="8" y="0"/>
                      <a:pt x="6" y="1"/>
                      <a:pt x="6" y="2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9" name="Freeform 609">
                <a:extLst>
                  <a:ext uri="{FF2B5EF4-FFF2-40B4-BE49-F238E27FC236}">
                    <a16:creationId xmlns:a16="http://schemas.microsoft.com/office/drawing/2014/main" id="{C2A7B19E-177A-0060-7FFB-B4556CE2C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1" y="785"/>
                <a:ext cx="107" cy="363"/>
              </a:xfrm>
              <a:custGeom>
                <a:avLst/>
                <a:gdLst>
                  <a:gd name="T0" fmla="*/ 1157 w 43"/>
                  <a:gd name="T1" fmla="*/ 398 h 136"/>
                  <a:gd name="T2" fmla="*/ 465 w 43"/>
                  <a:gd name="T3" fmla="*/ 1468 h 136"/>
                  <a:gd name="T4" fmla="*/ 649 w 43"/>
                  <a:gd name="T5" fmla="*/ 27513 h 136"/>
                  <a:gd name="T6" fmla="*/ 465 w 43"/>
                  <a:gd name="T7" fmla="*/ 29681 h 136"/>
                  <a:gd name="T8" fmla="*/ 5716 w 43"/>
                  <a:gd name="T9" fmla="*/ 44817 h 136"/>
                  <a:gd name="T10" fmla="*/ 9048 w 43"/>
                  <a:gd name="T11" fmla="*/ 48773 h 136"/>
                  <a:gd name="T12" fmla="*/ 10001 w 43"/>
                  <a:gd name="T13" fmla="*/ 48773 h 136"/>
                  <a:gd name="T14" fmla="*/ 10001 w 43"/>
                  <a:gd name="T15" fmla="*/ 47404 h 136"/>
                  <a:gd name="T16" fmla="*/ 6408 w 43"/>
                  <a:gd name="T17" fmla="*/ 43088 h 136"/>
                  <a:gd name="T18" fmla="*/ 1914 w 43"/>
                  <a:gd name="T19" fmla="*/ 30100 h 136"/>
                  <a:gd name="T20" fmla="*/ 2113 w 43"/>
                  <a:gd name="T21" fmla="*/ 27914 h 136"/>
                  <a:gd name="T22" fmla="*/ 1914 w 43"/>
                  <a:gd name="T23" fmla="*/ 1062 h 136"/>
                  <a:gd name="T24" fmla="*/ 1157 w 43"/>
                  <a:gd name="T25" fmla="*/ 398 h 1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3" h="136">
                    <a:moveTo>
                      <a:pt x="5" y="1"/>
                    </a:moveTo>
                    <a:cubicBezTo>
                      <a:pt x="3" y="1"/>
                      <a:pt x="2" y="3"/>
                      <a:pt x="2" y="4"/>
                    </a:cubicBezTo>
                    <a:cubicBezTo>
                      <a:pt x="7" y="27"/>
                      <a:pt x="5" y="53"/>
                      <a:pt x="3" y="76"/>
                    </a:cubicBezTo>
                    <a:cubicBezTo>
                      <a:pt x="2" y="82"/>
                      <a:pt x="2" y="82"/>
                      <a:pt x="2" y="82"/>
                    </a:cubicBezTo>
                    <a:cubicBezTo>
                      <a:pt x="0" y="108"/>
                      <a:pt x="11" y="115"/>
                      <a:pt x="24" y="124"/>
                    </a:cubicBezTo>
                    <a:cubicBezTo>
                      <a:pt x="28" y="127"/>
                      <a:pt x="33" y="131"/>
                      <a:pt x="38" y="135"/>
                    </a:cubicBezTo>
                    <a:cubicBezTo>
                      <a:pt x="39" y="136"/>
                      <a:pt x="41" y="136"/>
                      <a:pt x="42" y="135"/>
                    </a:cubicBezTo>
                    <a:cubicBezTo>
                      <a:pt x="43" y="134"/>
                      <a:pt x="43" y="132"/>
                      <a:pt x="42" y="131"/>
                    </a:cubicBezTo>
                    <a:cubicBezTo>
                      <a:pt x="37" y="126"/>
                      <a:pt x="32" y="122"/>
                      <a:pt x="27" y="119"/>
                    </a:cubicBezTo>
                    <a:cubicBezTo>
                      <a:pt x="15" y="111"/>
                      <a:pt x="7" y="105"/>
                      <a:pt x="8" y="83"/>
                    </a:cubicBezTo>
                    <a:cubicBezTo>
                      <a:pt x="9" y="77"/>
                      <a:pt x="9" y="77"/>
                      <a:pt x="9" y="77"/>
                    </a:cubicBezTo>
                    <a:cubicBezTo>
                      <a:pt x="11" y="53"/>
                      <a:pt x="13" y="26"/>
                      <a:pt x="8" y="3"/>
                    </a:cubicBezTo>
                    <a:cubicBezTo>
                      <a:pt x="8" y="1"/>
                      <a:pt x="6" y="0"/>
                      <a:pt x="5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0" name="Freeform 610">
                <a:extLst>
                  <a:ext uri="{FF2B5EF4-FFF2-40B4-BE49-F238E27FC236}">
                    <a16:creationId xmlns:a16="http://schemas.microsoft.com/office/drawing/2014/main" id="{F0DFDA07-207A-59A9-739B-D3669121E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8" y="865"/>
                <a:ext cx="58" cy="248"/>
              </a:xfrm>
              <a:custGeom>
                <a:avLst/>
                <a:gdLst>
                  <a:gd name="T0" fmla="*/ 527 w 23"/>
                  <a:gd name="T1" fmla="*/ 0 h 93"/>
                  <a:gd name="T2" fmla="*/ 318 w 23"/>
                  <a:gd name="T3" fmla="*/ 1459 h 93"/>
                  <a:gd name="T4" fmla="*/ 1329 w 23"/>
                  <a:gd name="T5" fmla="*/ 5824 h 93"/>
                  <a:gd name="T6" fmla="*/ 4363 w 23"/>
                  <a:gd name="T7" fmla="*/ 20083 h 93"/>
                  <a:gd name="T8" fmla="*/ 4088 w 23"/>
                  <a:gd name="T9" fmla="*/ 25237 h 93"/>
                  <a:gd name="T10" fmla="*/ 4363 w 23"/>
                  <a:gd name="T11" fmla="*/ 32768 h 93"/>
                  <a:gd name="T12" fmla="*/ 5099 w 23"/>
                  <a:gd name="T13" fmla="*/ 33429 h 93"/>
                  <a:gd name="T14" fmla="*/ 5629 w 23"/>
                  <a:gd name="T15" fmla="*/ 31949 h 93"/>
                  <a:gd name="T16" fmla="*/ 5629 w 23"/>
                  <a:gd name="T17" fmla="*/ 25485 h 93"/>
                  <a:gd name="T18" fmla="*/ 5901 w 23"/>
                  <a:gd name="T19" fmla="*/ 19819 h 93"/>
                  <a:gd name="T20" fmla="*/ 2867 w 23"/>
                  <a:gd name="T21" fmla="*/ 5005 h 93"/>
                  <a:gd name="T22" fmla="*/ 1538 w 23"/>
                  <a:gd name="T23" fmla="*/ 661 h 93"/>
                  <a:gd name="T24" fmla="*/ 527 w 23"/>
                  <a:gd name="T25" fmla="*/ 0 h 9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3" h="93">
                    <a:moveTo>
                      <a:pt x="2" y="0"/>
                    </a:moveTo>
                    <a:cubicBezTo>
                      <a:pt x="1" y="1"/>
                      <a:pt x="0" y="2"/>
                      <a:pt x="1" y="4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10" y="30"/>
                      <a:pt x="15" y="43"/>
                      <a:pt x="17" y="56"/>
                    </a:cubicBezTo>
                    <a:cubicBezTo>
                      <a:pt x="17" y="60"/>
                      <a:pt x="17" y="65"/>
                      <a:pt x="16" y="70"/>
                    </a:cubicBezTo>
                    <a:cubicBezTo>
                      <a:pt x="15" y="77"/>
                      <a:pt x="14" y="84"/>
                      <a:pt x="17" y="91"/>
                    </a:cubicBezTo>
                    <a:cubicBezTo>
                      <a:pt x="17" y="92"/>
                      <a:pt x="19" y="93"/>
                      <a:pt x="20" y="93"/>
                    </a:cubicBezTo>
                    <a:cubicBezTo>
                      <a:pt x="22" y="92"/>
                      <a:pt x="23" y="90"/>
                      <a:pt x="22" y="89"/>
                    </a:cubicBezTo>
                    <a:cubicBezTo>
                      <a:pt x="21" y="83"/>
                      <a:pt x="21" y="77"/>
                      <a:pt x="22" y="71"/>
                    </a:cubicBezTo>
                    <a:cubicBezTo>
                      <a:pt x="23" y="66"/>
                      <a:pt x="23" y="60"/>
                      <a:pt x="23" y="55"/>
                    </a:cubicBezTo>
                    <a:cubicBezTo>
                      <a:pt x="21" y="42"/>
                      <a:pt x="16" y="28"/>
                      <a:pt x="11" y="14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4" y="0"/>
                      <a:pt x="2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1" name="Freeform 611">
                <a:extLst>
                  <a:ext uri="{FF2B5EF4-FFF2-40B4-BE49-F238E27FC236}">
                    <a16:creationId xmlns:a16="http://schemas.microsoft.com/office/drawing/2014/main" id="{44B3FF68-4B65-AE79-C3E0-9F9C8BAD60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1" y="780"/>
                <a:ext cx="115" cy="320"/>
              </a:xfrm>
              <a:custGeom>
                <a:avLst/>
                <a:gdLst>
                  <a:gd name="T0" fmla="*/ 9770 w 46"/>
                  <a:gd name="T1" fmla="*/ 661 h 120"/>
                  <a:gd name="T2" fmla="*/ 5863 w 46"/>
                  <a:gd name="T3" fmla="*/ 12536 h 120"/>
                  <a:gd name="T4" fmla="*/ 3720 w 46"/>
                  <a:gd name="T5" fmla="*/ 19421 h 120"/>
                  <a:gd name="T6" fmla="*/ 1770 w 46"/>
                  <a:gd name="T7" fmla="*/ 31309 h 120"/>
                  <a:gd name="T8" fmla="*/ 313 w 46"/>
                  <a:gd name="T9" fmla="*/ 41416 h 120"/>
                  <a:gd name="T10" fmla="*/ 783 w 46"/>
                  <a:gd name="T11" fmla="*/ 42723 h 120"/>
                  <a:gd name="T12" fmla="*/ 1770 w 46"/>
                  <a:gd name="T13" fmla="*/ 42475 h 120"/>
                  <a:gd name="T14" fmla="*/ 3250 w 46"/>
                  <a:gd name="T15" fmla="*/ 31309 h 120"/>
                  <a:gd name="T16" fmla="*/ 4895 w 46"/>
                  <a:gd name="T17" fmla="*/ 20480 h 120"/>
                  <a:gd name="T18" fmla="*/ 7345 w 46"/>
                  <a:gd name="T19" fmla="*/ 13347 h 120"/>
                  <a:gd name="T20" fmla="*/ 11063 w 46"/>
                  <a:gd name="T21" fmla="*/ 1459 h 120"/>
                  <a:gd name="T22" fmla="*/ 10750 w 46"/>
                  <a:gd name="T23" fmla="*/ 0 h 120"/>
                  <a:gd name="T24" fmla="*/ 9770 w 46"/>
                  <a:gd name="T25" fmla="*/ 661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120">
                    <a:moveTo>
                      <a:pt x="40" y="2"/>
                    </a:moveTo>
                    <a:cubicBezTo>
                      <a:pt x="35" y="13"/>
                      <a:pt x="30" y="24"/>
                      <a:pt x="24" y="35"/>
                    </a:cubicBezTo>
                    <a:cubicBezTo>
                      <a:pt x="15" y="54"/>
                      <a:pt x="15" y="54"/>
                      <a:pt x="15" y="54"/>
                    </a:cubicBezTo>
                    <a:cubicBezTo>
                      <a:pt x="10" y="65"/>
                      <a:pt x="8" y="76"/>
                      <a:pt x="7" y="87"/>
                    </a:cubicBezTo>
                    <a:cubicBezTo>
                      <a:pt x="6" y="97"/>
                      <a:pt x="5" y="107"/>
                      <a:pt x="1" y="115"/>
                    </a:cubicBezTo>
                    <a:cubicBezTo>
                      <a:pt x="0" y="117"/>
                      <a:pt x="1" y="118"/>
                      <a:pt x="3" y="119"/>
                    </a:cubicBezTo>
                    <a:cubicBezTo>
                      <a:pt x="4" y="120"/>
                      <a:pt x="6" y="119"/>
                      <a:pt x="7" y="118"/>
                    </a:cubicBezTo>
                    <a:cubicBezTo>
                      <a:pt x="11" y="108"/>
                      <a:pt x="12" y="98"/>
                      <a:pt x="13" y="87"/>
                    </a:cubicBezTo>
                    <a:cubicBezTo>
                      <a:pt x="14" y="77"/>
                      <a:pt x="16" y="66"/>
                      <a:pt x="20" y="5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5" y="27"/>
                      <a:pt x="41" y="16"/>
                      <a:pt x="45" y="4"/>
                    </a:cubicBezTo>
                    <a:cubicBezTo>
                      <a:pt x="46" y="3"/>
                      <a:pt x="45" y="1"/>
                      <a:pt x="44" y="0"/>
                    </a:cubicBezTo>
                    <a:cubicBezTo>
                      <a:pt x="42" y="0"/>
                      <a:pt x="40" y="0"/>
                      <a:pt x="40" y="2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2" name="Freeform 612">
                <a:extLst>
                  <a:ext uri="{FF2B5EF4-FFF2-40B4-BE49-F238E27FC236}">
                    <a16:creationId xmlns:a16="http://schemas.microsoft.com/office/drawing/2014/main" id="{E2C7EA19-AD0F-8170-925C-57446855C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1" y="967"/>
                <a:ext cx="230" cy="205"/>
              </a:xfrm>
              <a:custGeom>
                <a:avLst/>
                <a:gdLst>
                  <a:gd name="T0" fmla="*/ 22000 w 92"/>
                  <a:gd name="T1" fmla="*/ 397 h 77"/>
                  <a:gd name="T2" fmla="*/ 21020 w 92"/>
                  <a:gd name="T3" fmla="*/ 660 h 77"/>
                  <a:gd name="T4" fmla="*/ 19845 w 92"/>
                  <a:gd name="T5" fmla="*/ 6435 h 77"/>
                  <a:gd name="T6" fmla="*/ 19345 w 92"/>
                  <a:gd name="T7" fmla="*/ 10037 h 77"/>
                  <a:gd name="T8" fmla="*/ 12500 w 92"/>
                  <a:gd name="T9" fmla="*/ 17776 h 77"/>
                  <a:gd name="T10" fmla="*/ 7625 w 92"/>
                  <a:gd name="T11" fmla="*/ 21003 h 77"/>
                  <a:gd name="T12" fmla="*/ 313 w 92"/>
                  <a:gd name="T13" fmla="*/ 25268 h 77"/>
                  <a:gd name="T14" fmla="*/ 0 w 92"/>
                  <a:gd name="T15" fmla="*/ 25665 h 77"/>
                  <a:gd name="T16" fmla="*/ 1488 w 92"/>
                  <a:gd name="T17" fmla="*/ 27438 h 77"/>
                  <a:gd name="T18" fmla="*/ 8333 w 92"/>
                  <a:gd name="T19" fmla="*/ 23157 h 77"/>
                  <a:gd name="T20" fmla="*/ 13020 w 92"/>
                  <a:gd name="T21" fmla="*/ 19946 h 77"/>
                  <a:gd name="T22" fmla="*/ 20520 w 92"/>
                  <a:gd name="T23" fmla="*/ 10703 h 77"/>
                  <a:gd name="T24" fmla="*/ 21300 w 92"/>
                  <a:gd name="T25" fmla="*/ 6832 h 77"/>
                  <a:gd name="T26" fmla="*/ 22270 w 92"/>
                  <a:gd name="T27" fmla="*/ 1757 h 77"/>
                  <a:gd name="T28" fmla="*/ 22000 w 92"/>
                  <a:gd name="T29" fmla="*/ 397 h 7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2" h="77">
                    <a:moveTo>
                      <a:pt x="90" y="1"/>
                    </a:moveTo>
                    <a:cubicBezTo>
                      <a:pt x="89" y="0"/>
                      <a:pt x="87" y="1"/>
                      <a:pt x="86" y="2"/>
                    </a:cubicBezTo>
                    <a:cubicBezTo>
                      <a:pt x="83" y="7"/>
                      <a:pt x="82" y="12"/>
                      <a:pt x="81" y="18"/>
                    </a:cubicBezTo>
                    <a:cubicBezTo>
                      <a:pt x="81" y="21"/>
                      <a:pt x="80" y="25"/>
                      <a:pt x="79" y="28"/>
                    </a:cubicBezTo>
                    <a:cubicBezTo>
                      <a:pt x="73" y="42"/>
                      <a:pt x="65" y="45"/>
                      <a:pt x="51" y="50"/>
                    </a:cubicBezTo>
                    <a:cubicBezTo>
                      <a:pt x="44" y="53"/>
                      <a:pt x="38" y="56"/>
                      <a:pt x="31" y="59"/>
                    </a:cubicBezTo>
                    <a:cubicBezTo>
                      <a:pt x="21" y="64"/>
                      <a:pt x="11" y="70"/>
                      <a:pt x="1" y="71"/>
                    </a:cubicBezTo>
                    <a:cubicBezTo>
                      <a:pt x="1" y="72"/>
                      <a:pt x="1" y="72"/>
                      <a:pt x="0" y="72"/>
                    </a:cubicBezTo>
                    <a:cubicBezTo>
                      <a:pt x="2" y="73"/>
                      <a:pt x="4" y="75"/>
                      <a:pt x="6" y="77"/>
                    </a:cubicBezTo>
                    <a:cubicBezTo>
                      <a:pt x="15" y="74"/>
                      <a:pt x="24" y="69"/>
                      <a:pt x="34" y="65"/>
                    </a:cubicBezTo>
                    <a:cubicBezTo>
                      <a:pt x="40" y="61"/>
                      <a:pt x="47" y="58"/>
                      <a:pt x="53" y="56"/>
                    </a:cubicBezTo>
                    <a:cubicBezTo>
                      <a:pt x="66" y="51"/>
                      <a:pt x="77" y="47"/>
                      <a:pt x="84" y="30"/>
                    </a:cubicBezTo>
                    <a:cubicBezTo>
                      <a:pt x="86" y="26"/>
                      <a:pt x="87" y="22"/>
                      <a:pt x="87" y="19"/>
                    </a:cubicBezTo>
                    <a:cubicBezTo>
                      <a:pt x="88" y="14"/>
                      <a:pt x="89" y="9"/>
                      <a:pt x="91" y="5"/>
                    </a:cubicBezTo>
                    <a:cubicBezTo>
                      <a:pt x="92" y="4"/>
                      <a:pt x="92" y="2"/>
                      <a:pt x="90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3" name="Freeform 613">
                <a:extLst>
                  <a:ext uri="{FF2B5EF4-FFF2-40B4-BE49-F238E27FC236}">
                    <a16:creationId xmlns:a16="http://schemas.microsoft.com/office/drawing/2014/main" id="{C85D5148-09A0-0EC5-1A7F-127CE10C3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8" y="1215"/>
                <a:ext cx="300" cy="106"/>
              </a:xfrm>
              <a:custGeom>
                <a:avLst/>
                <a:gdLst>
                  <a:gd name="T0" fmla="*/ 12708 w 120"/>
                  <a:gd name="T1" fmla="*/ 4444 h 40"/>
                  <a:gd name="T2" fmla="*/ 10550 w 120"/>
                  <a:gd name="T3" fmla="*/ 5864 h 40"/>
                  <a:gd name="T4" fmla="*/ 1488 w 120"/>
                  <a:gd name="T5" fmla="*/ 7295 h 40"/>
                  <a:gd name="T6" fmla="*/ 520 w 120"/>
                  <a:gd name="T7" fmla="*/ 6903 h 40"/>
                  <a:gd name="T8" fmla="*/ 313 w 120"/>
                  <a:gd name="T9" fmla="*/ 8639 h 40"/>
                  <a:gd name="T10" fmla="*/ 11250 w 120"/>
                  <a:gd name="T11" fmla="*/ 7984 h 40"/>
                  <a:gd name="T12" fmla="*/ 13208 w 120"/>
                  <a:gd name="T13" fmla="*/ 6551 h 40"/>
                  <a:gd name="T14" fmla="*/ 28333 w 120"/>
                  <a:gd name="T15" fmla="*/ 3554 h 40"/>
                  <a:gd name="T16" fmla="*/ 29300 w 120"/>
                  <a:gd name="T17" fmla="*/ 2472 h 40"/>
                  <a:gd name="T18" fmla="*/ 28645 w 120"/>
                  <a:gd name="T19" fmla="*/ 1434 h 40"/>
                  <a:gd name="T20" fmla="*/ 12708 w 120"/>
                  <a:gd name="T21" fmla="*/ 444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0" h="40">
                    <a:moveTo>
                      <a:pt x="52" y="13"/>
                    </a:moveTo>
                    <a:cubicBezTo>
                      <a:pt x="43" y="17"/>
                      <a:pt x="43" y="17"/>
                      <a:pt x="43" y="17"/>
                    </a:cubicBezTo>
                    <a:cubicBezTo>
                      <a:pt x="27" y="25"/>
                      <a:pt x="14" y="31"/>
                      <a:pt x="6" y="21"/>
                    </a:cubicBezTo>
                    <a:cubicBezTo>
                      <a:pt x="5" y="20"/>
                      <a:pt x="3" y="19"/>
                      <a:pt x="2" y="20"/>
                    </a:cubicBezTo>
                    <a:cubicBezTo>
                      <a:pt x="0" y="21"/>
                      <a:pt x="0" y="23"/>
                      <a:pt x="1" y="25"/>
                    </a:cubicBezTo>
                    <a:cubicBezTo>
                      <a:pt x="13" y="40"/>
                      <a:pt x="32" y="30"/>
                      <a:pt x="46" y="23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78" y="9"/>
                      <a:pt x="96" y="6"/>
                      <a:pt x="116" y="10"/>
                    </a:cubicBezTo>
                    <a:cubicBezTo>
                      <a:pt x="118" y="10"/>
                      <a:pt x="120" y="9"/>
                      <a:pt x="120" y="7"/>
                    </a:cubicBezTo>
                    <a:cubicBezTo>
                      <a:pt x="120" y="6"/>
                      <a:pt x="119" y="4"/>
                      <a:pt x="117" y="4"/>
                    </a:cubicBezTo>
                    <a:cubicBezTo>
                      <a:pt x="96" y="0"/>
                      <a:pt x="76" y="3"/>
                      <a:pt x="52" y="13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4" name="Freeform 614">
                <a:extLst>
                  <a:ext uri="{FF2B5EF4-FFF2-40B4-BE49-F238E27FC236}">
                    <a16:creationId xmlns:a16="http://schemas.microsoft.com/office/drawing/2014/main" id="{9504D489-D12B-0CDD-653E-0EAEAD23FC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" y="1559"/>
                <a:ext cx="148" cy="133"/>
              </a:xfrm>
              <a:custGeom>
                <a:avLst/>
                <a:gdLst>
                  <a:gd name="T0" fmla="*/ 522 w 59"/>
                  <a:gd name="T1" fmla="*/ 0 h 50"/>
                  <a:gd name="T2" fmla="*/ 314 w 59"/>
                  <a:gd name="T3" fmla="*/ 1450 h 50"/>
                  <a:gd name="T4" fmla="*/ 4468 w 59"/>
                  <a:gd name="T5" fmla="*/ 5703 h 50"/>
                  <a:gd name="T6" fmla="*/ 7450 w 59"/>
                  <a:gd name="T7" fmla="*/ 7451 h 50"/>
                  <a:gd name="T8" fmla="*/ 9941 w 59"/>
                  <a:gd name="T9" fmla="*/ 11973 h 50"/>
                  <a:gd name="T10" fmla="*/ 13415 w 59"/>
                  <a:gd name="T11" fmla="*/ 17314 h 50"/>
                  <a:gd name="T12" fmla="*/ 14409 w 59"/>
                  <a:gd name="T13" fmla="*/ 17314 h 50"/>
                  <a:gd name="T14" fmla="*/ 14221 w 59"/>
                  <a:gd name="T15" fmla="*/ 15976 h 50"/>
                  <a:gd name="T16" fmla="*/ 11208 w 59"/>
                  <a:gd name="T17" fmla="*/ 10917 h 50"/>
                  <a:gd name="T18" fmla="*/ 8431 w 59"/>
                  <a:gd name="T19" fmla="*/ 6006 h 50"/>
                  <a:gd name="T20" fmla="*/ 4959 w 59"/>
                  <a:gd name="T21" fmla="*/ 3857 h 50"/>
                  <a:gd name="T22" fmla="*/ 1498 w 59"/>
                  <a:gd name="T23" fmla="*/ 657 h 50"/>
                  <a:gd name="T24" fmla="*/ 522 w 59"/>
                  <a:gd name="T25" fmla="*/ 0 h 5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9" h="50">
                    <a:moveTo>
                      <a:pt x="2" y="0"/>
                    </a:moveTo>
                    <a:cubicBezTo>
                      <a:pt x="1" y="1"/>
                      <a:pt x="0" y="3"/>
                      <a:pt x="1" y="4"/>
                    </a:cubicBezTo>
                    <a:cubicBezTo>
                      <a:pt x="3" y="12"/>
                      <a:pt x="11" y="14"/>
                      <a:pt x="18" y="16"/>
                    </a:cubicBezTo>
                    <a:cubicBezTo>
                      <a:pt x="23" y="18"/>
                      <a:pt x="27" y="19"/>
                      <a:pt x="30" y="21"/>
                    </a:cubicBezTo>
                    <a:cubicBezTo>
                      <a:pt x="34" y="25"/>
                      <a:pt x="37" y="29"/>
                      <a:pt x="40" y="34"/>
                    </a:cubicBezTo>
                    <a:cubicBezTo>
                      <a:pt x="44" y="39"/>
                      <a:pt x="48" y="45"/>
                      <a:pt x="54" y="49"/>
                    </a:cubicBezTo>
                    <a:cubicBezTo>
                      <a:pt x="55" y="50"/>
                      <a:pt x="57" y="50"/>
                      <a:pt x="58" y="49"/>
                    </a:cubicBezTo>
                    <a:cubicBezTo>
                      <a:pt x="59" y="48"/>
                      <a:pt x="59" y="46"/>
                      <a:pt x="57" y="45"/>
                    </a:cubicBezTo>
                    <a:cubicBezTo>
                      <a:pt x="52" y="41"/>
                      <a:pt x="49" y="36"/>
                      <a:pt x="45" y="31"/>
                    </a:cubicBezTo>
                    <a:cubicBezTo>
                      <a:pt x="42" y="26"/>
                      <a:pt x="38" y="21"/>
                      <a:pt x="34" y="17"/>
                    </a:cubicBezTo>
                    <a:cubicBezTo>
                      <a:pt x="30" y="14"/>
                      <a:pt x="25" y="12"/>
                      <a:pt x="20" y="11"/>
                    </a:cubicBezTo>
                    <a:cubicBezTo>
                      <a:pt x="14" y="9"/>
                      <a:pt x="8" y="7"/>
                      <a:pt x="6" y="2"/>
                    </a:cubicBezTo>
                    <a:cubicBezTo>
                      <a:pt x="6" y="0"/>
                      <a:pt x="4" y="0"/>
                      <a:pt x="2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5" name="Freeform 615">
                <a:extLst>
                  <a:ext uri="{FF2B5EF4-FFF2-40B4-BE49-F238E27FC236}">
                    <a16:creationId xmlns:a16="http://schemas.microsoft.com/office/drawing/2014/main" id="{7DEB73CF-C8C1-242A-2C86-5D5D7F2ED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1" y="1820"/>
                <a:ext cx="62" cy="91"/>
              </a:xfrm>
              <a:custGeom>
                <a:avLst/>
                <a:gdLst>
                  <a:gd name="T0" fmla="*/ 184 w 25"/>
                  <a:gd name="T1" fmla="*/ 1073 h 34"/>
                  <a:gd name="T2" fmla="*/ 2349 w 25"/>
                  <a:gd name="T3" fmla="*/ 8110 h 34"/>
                  <a:gd name="T4" fmla="*/ 4238 w 25"/>
                  <a:gd name="T5" fmla="*/ 11814 h 34"/>
                  <a:gd name="T6" fmla="*/ 5141 w 25"/>
                  <a:gd name="T7" fmla="*/ 12521 h 34"/>
                  <a:gd name="T8" fmla="*/ 5647 w 25"/>
                  <a:gd name="T9" fmla="*/ 10990 h 34"/>
                  <a:gd name="T10" fmla="*/ 3474 w 25"/>
                  <a:gd name="T11" fmla="*/ 6576 h 34"/>
                  <a:gd name="T12" fmla="*/ 1587 w 25"/>
                  <a:gd name="T13" fmla="*/ 1073 h 34"/>
                  <a:gd name="T14" fmla="*/ 947 w 25"/>
                  <a:gd name="T15" fmla="*/ 0 h 34"/>
                  <a:gd name="T16" fmla="*/ 184 w 25"/>
                  <a:gd name="T17" fmla="*/ 1073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34">
                    <a:moveTo>
                      <a:pt x="1" y="3"/>
                    </a:moveTo>
                    <a:cubicBezTo>
                      <a:pt x="0" y="12"/>
                      <a:pt x="6" y="18"/>
                      <a:pt x="10" y="22"/>
                    </a:cubicBezTo>
                    <a:cubicBezTo>
                      <a:pt x="14" y="25"/>
                      <a:pt x="17" y="28"/>
                      <a:pt x="18" y="32"/>
                    </a:cubicBezTo>
                    <a:cubicBezTo>
                      <a:pt x="19" y="34"/>
                      <a:pt x="21" y="34"/>
                      <a:pt x="22" y="34"/>
                    </a:cubicBezTo>
                    <a:cubicBezTo>
                      <a:pt x="24" y="33"/>
                      <a:pt x="25" y="31"/>
                      <a:pt x="24" y="30"/>
                    </a:cubicBezTo>
                    <a:cubicBezTo>
                      <a:pt x="22" y="25"/>
                      <a:pt x="18" y="21"/>
                      <a:pt x="15" y="18"/>
                    </a:cubicBezTo>
                    <a:cubicBezTo>
                      <a:pt x="10" y="13"/>
                      <a:pt x="6" y="10"/>
                      <a:pt x="7" y="3"/>
                    </a:cubicBezTo>
                    <a:cubicBezTo>
                      <a:pt x="7" y="2"/>
                      <a:pt x="6" y="0"/>
                      <a:pt x="4" y="0"/>
                    </a:cubicBezTo>
                    <a:cubicBezTo>
                      <a:pt x="2" y="0"/>
                      <a:pt x="1" y="1"/>
                      <a:pt x="1" y="3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6" name="Freeform 616">
                <a:extLst>
                  <a:ext uri="{FF2B5EF4-FFF2-40B4-BE49-F238E27FC236}">
                    <a16:creationId xmlns:a16="http://schemas.microsoft.com/office/drawing/2014/main" id="{E7F0BD97-DFB2-12E5-46CC-4BCD32491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3" y="1719"/>
                <a:ext cx="183" cy="218"/>
              </a:xfrm>
              <a:custGeom>
                <a:avLst/>
                <a:gdLst>
                  <a:gd name="T0" fmla="*/ 785 w 73"/>
                  <a:gd name="T1" fmla="*/ 0 h 82"/>
                  <a:gd name="T2" fmla="*/ 0 w 73"/>
                  <a:gd name="T3" fmla="*/ 1053 h 82"/>
                  <a:gd name="T4" fmla="*/ 4455 w 73"/>
                  <a:gd name="T5" fmla="*/ 11293 h 82"/>
                  <a:gd name="T6" fmla="*/ 7232 w 73"/>
                  <a:gd name="T7" fmla="*/ 14093 h 82"/>
                  <a:gd name="T8" fmla="*/ 8929 w 73"/>
                  <a:gd name="T9" fmla="*/ 18737 h 82"/>
                  <a:gd name="T10" fmla="*/ 10697 w 73"/>
                  <a:gd name="T11" fmla="*/ 24031 h 82"/>
                  <a:gd name="T12" fmla="*/ 14856 w 73"/>
                  <a:gd name="T13" fmla="*/ 27473 h 82"/>
                  <a:gd name="T14" fmla="*/ 16823 w 73"/>
                  <a:gd name="T15" fmla="*/ 28970 h 82"/>
                  <a:gd name="T16" fmla="*/ 17816 w 73"/>
                  <a:gd name="T17" fmla="*/ 28279 h 82"/>
                  <a:gd name="T18" fmla="*/ 17616 w 73"/>
                  <a:gd name="T19" fmla="*/ 26830 h 82"/>
                  <a:gd name="T20" fmla="*/ 15359 w 73"/>
                  <a:gd name="T21" fmla="*/ 25386 h 82"/>
                  <a:gd name="T22" fmla="*/ 11895 w 73"/>
                  <a:gd name="T23" fmla="*/ 22590 h 82"/>
                  <a:gd name="T24" fmla="*/ 10381 w 73"/>
                  <a:gd name="T25" fmla="*/ 18081 h 82"/>
                  <a:gd name="T26" fmla="*/ 8207 w 73"/>
                  <a:gd name="T27" fmla="*/ 12737 h 82"/>
                  <a:gd name="T28" fmla="*/ 5447 w 73"/>
                  <a:gd name="T29" fmla="*/ 9549 h 82"/>
                  <a:gd name="T30" fmla="*/ 1497 w 73"/>
                  <a:gd name="T31" fmla="*/ 1053 h 82"/>
                  <a:gd name="T32" fmla="*/ 785 w 73"/>
                  <a:gd name="T33" fmla="*/ 0 h 8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73" h="82">
                    <a:moveTo>
                      <a:pt x="3" y="0"/>
                    </a:moveTo>
                    <a:cubicBezTo>
                      <a:pt x="1" y="0"/>
                      <a:pt x="0" y="2"/>
                      <a:pt x="0" y="3"/>
                    </a:cubicBezTo>
                    <a:cubicBezTo>
                      <a:pt x="1" y="19"/>
                      <a:pt x="10" y="25"/>
                      <a:pt x="18" y="32"/>
                    </a:cubicBezTo>
                    <a:cubicBezTo>
                      <a:pt x="22" y="34"/>
                      <a:pt x="25" y="37"/>
                      <a:pt x="29" y="40"/>
                    </a:cubicBezTo>
                    <a:cubicBezTo>
                      <a:pt x="32" y="43"/>
                      <a:pt x="34" y="48"/>
                      <a:pt x="36" y="53"/>
                    </a:cubicBezTo>
                    <a:cubicBezTo>
                      <a:pt x="38" y="58"/>
                      <a:pt x="40" y="63"/>
                      <a:pt x="43" y="68"/>
                    </a:cubicBezTo>
                    <a:cubicBezTo>
                      <a:pt x="48" y="73"/>
                      <a:pt x="54" y="76"/>
                      <a:pt x="60" y="78"/>
                    </a:cubicBezTo>
                    <a:cubicBezTo>
                      <a:pt x="68" y="82"/>
                      <a:pt x="68" y="82"/>
                      <a:pt x="68" y="82"/>
                    </a:cubicBezTo>
                    <a:cubicBezTo>
                      <a:pt x="70" y="82"/>
                      <a:pt x="72" y="82"/>
                      <a:pt x="72" y="80"/>
                    </a:cubicBezTo>
                    <a:cubicBezTo>
                      <a:pt x="73" y="79"/>
                      <a:pt x="72" y="77"/>
                      <a:pt x="71" y="76"/>
                    </a:cubicBezTo>
                    <a:cubicBezTo>
                      <a:pt x="62" y="72"/>
                      <a:pt x="62" y="72"/>
                      <a:pt x="62" y="72"/>
                    </a:cubicBezTo>
                    <a:cubicBezTo>
                      <a:pt x="57" y="70"/>
                      <a:pt x="52" y="68"/>
                      <a:pt x="48" y="64"/>
                    </a:cubicBezTo>
                    <a:cubicBezTo>
                      <a:pt x="45" y="60"/>
                      <a:pt x="43" y="56"/>
                      <a:pt x="42" y="51"/>
                    </a:cubicBezTo>
                    <a:cubicBezTo>
                      <a:pt x="40" y="46"/>
                      <a:pt x="37" y="40"/>
                      <a:pt x="33" y="36"/>
                    </a:cubicBezTo>
                    <a:cubicBezTo>
                      <a:pt x="29" y="32"/>
                      <a:pt x="26" y="29"/>
                      <a:pt x="22" y="27"/>
                    </a:cubicBezTo>
                    <a:cubicBezTo>
                      <a:pt x="13" y="21"/>
                      <a:pt x="7" y="16"/>
                      <a:pt x="6" y="3"/>
                    </a:cubicBezTo>
                    <a:cubicBezTo>
                      <a:pt x="6" y="1"/>
                      <a:pt x="4" y="0"/>
                      <a:pt x="3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7" name="Freeform 617">
                <a:extLst>
                  <a:ext uri="{FF2B5EF4-FFF2-40B4-BE49-F238E27FC236}">
                    <a16:creationId xmlns:a16="http://schemas.microsoft.com/office/drawing/2014/main" id="{EE1CFC50-6571-1617-366B-879EFD5A87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6" y="1740"/>
                <a:ext cx="210" cy="93"/>
              </a:xfrm>
              <a:custGeom>
                <a:avLst/>
                <a:gdLst>
                  <a:gd name="T0" fmla="*/ 19533 w 84"/>
                  <a:gd name="T1" fmla="*/ 9813 h 35"/>
                  <a:gd name="T2" fmla="*/ 14188 w 84"/>
                  <a:gd name="T3" fmla="*/ 6622 h 35"/>
                  <a:gd name="T4" fmla="*/ 10750 w 84"/>
                  <a:gd name="T5" fmla="*/ 3191 h 35"/>
                  <a:gd name="T6" fmla="*/ 5395 w 84"/>
                  <a:gd name="T7" fmla="*/ 1743 h 35"/>
                  <a:gd name="T8" fmla="*/ 520 w 84"/>
                  <a:gd name="T9" fmla="*/ 0 h 35"/>
                  <a:gd name="T10" fmla="*/ 520 w 84"/>
                  <a:gd name="T11" fmla="*/ 0 h 35"/>
                  <a:gd name="T12" fmla="*/ 0 w 84"/>
                  <a:gd name="T13" fmla="*/ 2139 h 35"/>
                  <a:gd name="T14" fmla="*/ 5208 w 84"/>
                  <a:gd name="T15" fmla="*/ 3848 h 35"/>
                  <a:gd name="T16" fmla="*/ 10283 w 84"/>
                  <a:gd name="T17" fmla="*/ 5288 h 35"/>
                  <a:gd name="T18" fmla="*/ 13208 w 84"/>
                  <a:gd name="T19" fmla="*/ 8070 h 35"/>
                  <a:gd name="T20" fmla="*/ 19845 w 84"/>
                  <a:gd name="T21" fmla="*/ 11912 h 35"/>
                  <a:gd name="T22" fmla="*/ 20313 w 84"/>
                  <a:gd name="T23" fmla="*/ 10860 h 35"/>
                  <a:gd name="T24" fmla="*/ 19533 w 84"/>
                  <a:gd name="T25" fmla="*/ 9813 h 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4" h="35">
                    <a:moveTo>
                      <a:pt x="80" y="28"/>
                    </a:moveTo>
                    <a:cubicBezTo>
                      <a:pt x="70" y="29"/>
                      <a:pt x="65" y="24"/>
                      <a:pt x="58" y="19"/>
                    </a:cubicBezTo>
                    <a:cubicBezTo>
                      <a:pt x="54" y="15"/>
                      <a:pt x="50" y="12"/>
                      <a:pt x="44" y="9"/>
                    </a:cubicBezTo>
                    <a:cubicBezTo>
                      <a:pt x="37" y="6"/>
                      <a:pt x="29" y="5"/>
                      <a:pt x="22" y="5"/>
                    </a:cubicBezTo>
                    <a:cubicBezTo>
                      <a:pt x="15" y="4"/>
                      <a:pt x="8" y="3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2"/>
                      <a:pt x="1" y="4"/>
                      <a:pt x="0" y="6"/>
                    </a:cubicBezTo>
                    <a:cubicBezTo>
                      <a:pt x="7" y="9"/>
                      <a:pt x="14" y="10"/>
                      <a:pt x="21" y="11"/>
                    </a:cubicBezTo>
                    <a:cubicBezTo>
                      <a:pt x="29" y="11"/>
                      <a:pt x="36" y="12"/>
                      <a:pt x="42" y="15"/>
                    </a:cubicBezTo>
                    <a:cubicBezTo>
                      <a:pt x="47" y="17"/>
                      <a:pt x="50" y="20"/>
                      <a:pt x="54" y="23"/>
                    </a:cubicBezTo>
                    <a:cubicBezTo>
                      <a:pt x="61" y="29"/>
                      <a:pt x="69" y="35"/>
                      <a:pt x="81" y="34"/>
                    </a:cubicBezTo>
                    <a:cubicBezTo>
                      <a:pt x="82" y="34"/>
                      <a:pt x="84" y="32"/>
                      <a:pt x="83" y="31"/>
                    </a:cubicBezTo>
                    <a:cubicBezTo>
                      <a:pt x="83" y="29"/>
                      <a:pt x="82" y="28"/>
                      <a:pt x="80" y="28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8" name="Freeform 618">
                <a:extLst>
                  <a:ext uri="{FF2B5EF4-FFF2-40B4-BE49-F238E27FC236}">
                    <a16:creationId xmlns:a16="http://schemas.microsoft.com/office/drawing/2014/main" id="{2064B36F-5041-4E7A-F168-CA45A35F3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3" y="1476"/>
                <a:ext cx="270" cy="45"/>
              </a:xfrm>
              <a:custGeom>
                <a:avLst/>
                <a:gdLst>
                  <a:gd name="T0" fmla="*/ 0 w 108"/>
                  <a:gd name="T1" fmla="*/ 1038 h 17"/>
                  <a:gd name="T2" fmla="*/ 783 w 108"/>
                  <a:gd name="T3" fmla="*/ 2059 h 17"/>
                  <a:gd name="T4" fmla="*/ 5208 w 108"/>
                  <a:gd name="T5" fmla="*/ 2748 h 17"/>
                  <a:gd name="T6" fmla="*/ 12033 w 108"/>
                  <a:gd name="T7" fmla="*/ 3391 h 17"/>
                  <a:gd name="T8" fmla="*/ 15938 w 108"/>
                  <a:gd name="T9" fmla="*/ 3131 h 17"/>
                  <a:gd name="T10" fmla="*/ 24925 w 108"/>
                  <a:gd name="T11" fmla="*/ 5450 h 17"/>
                  <a:gd name="T12" fmla="*/ 25908 w 108"/>
                  <a:gd name="T13" fmla="*/ 5450 h 17"/>
                  <a:gd name="T14" fmla="*/ 25908 w 108"/>
                  <a:gd name="T15" fmla="*/ 4177 h 17"/>
                  <a:gd name="T16" fmla="*/ 15938 w 108"/>
                  <a:gd name="T17" fmla="*/ 1038 h 17"/>
                  <a:gd name="T18" fmla="*/ 12033 w 108"/>
                  <a:gd name="T19" fmla="*/ 1429 h 17"/>
                  <a:gd name="T20" fmla="*/ 5208 w 108"/>
                  <a:gd name="T21" fmla="*/ 630 h 17"/>
                  <a:gd name="T22" fmla="*/ 783 w 108"/>
                  <a:gd name="T23" fmla="*/ 0 h 17"/>
                  <a:gd name="T24" fmla="*/ 0 w 108"/>
                  <a:gd name="T25" fmla="*/ 1038 h 1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08" h="17">
                    <a:moveTo>
                      <a:pt x="0" y="3"/>
                    </a:moveTo>
                    <a:cubicBezTo>
                      <a:pt x="0" y="5"/>
                      <a:pt x="1" y="6"/>
                      <a:pt x="3" y="6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30" y="9"/>
                      <a:pt x="39" y="10"/>
                      <a:pt x="49" y="10"/>
                    </a:cubicBezTo>
                    <a:cubicBezTo>
                      <a:pt x="54" y="11"/>
                      <a:pt x="60" y="10"/>
                      <a:pt x="65" y="9"/>
                    </a:cubicBezTo>
                    <a:cubicBezTo>
                      <a:pt x="79" y="8"/>
                      <a:pt x="91" y="7"/>
                      <a:pt x="102" y="16"/>
                    </a:cubicBezTo>
                    <a:cubicBezTo>
                      <a:pt x="103" y="17"/>
                      <a:pt x="105" y="17"/>
                      <a:pt x="106" y="16"/>
                    </a:cubicBezTo>
                    <a:cubicBezTo>
                      <a:pt x="108" y="15"/>
                      <a:pt x="107" y="13"/>
                      <a:pt x="106" y="12"/>
                    </a:cubicBezTo>
                    <a:cubicBezTo>
                      <a:pt x="93" y="0"/>
                      <a:pt x="79" y="2"/>
                      <a:pt x="65" y="3"/>
                    </a:cubicBezTo>
                    <a:cubicBezTo>
                      <a:pt x="59" y="4"/>
                      <a:pt x="54" y="5"/>
                      <a:pt x="49" y="4"/>
                    </a:cubicBezTo>
                    <a:cubicBezTo>
                      <a:pt x="40" y="4"/>
                      <a:pt x="30" y="3"/>
                      <a:pt x="21" y="2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9" name="Freeform 619">
                <a:extLst>
                  <a:ext uri="{FF2B5EF4-FFF2-40B4-BE49-F238E27FC236}">
                    <a16:creationId xmlns:a16="http://schemas.microsoft.com/office/drawing/2014/main" id="{0B678CFB-64C1-A607-F356-DC2EDD722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6" y="1305"/>
                <a:ext cx="305" cy="91"/>
              </a:xfrm>
              <a:custGeom>
                <a:avLst/>
                <a:gdLst>
                  <a:gd name="T0" fmla="*/ 14188 w 122"/>
                  <a:gd name="T1" fmla="*/ 5479 h 34"/>
                  <a:gd name="T2" fmla="*/ 988 w 122"/>
                  <a:gd name="T3" fmla="*/ 9584 h 34"/>
                  <a:gd name="T4" fmla="*/ 0 w 122"/>
                  <a:gd name="T5" fmla="*/ 10315 h 34"/>
                  <a:gd name="T6" fmla="*/ 783 w 122"/>
                  <a:gd name="T7" fmla="*/ 11814 h 34"/>
                  <a:gd name="T8" fmla="*/ 14970 w 122"/>
                  <a:gd name="T9" fmla="*/ 7435 h 34"/>
                  <a:gd name="T10" fmla="*/ 29113 w 122"/>
                  <a:gd name="T11" fmla="*/ 2205 h 34"/>
                  <a:gd name="T12" fmla="*/ 29813 w 122"/>
                  <a:gd name="T13" fmla="*/ 1073 h 34"/>
                  <a:gd name="T14" fmla="*/ 29113 w 122"/>
                  <a:gd name="T15" fmla="*/ 0 h 34"/>
                  <a:gd name="T16" fmla="*/ 14188 w 122"/>
                  <a:gd name="T17" fmla="*/ 5479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2" h="34">
                    <a:moveTo>
                      <a:pt x="58" y="15"/>
                    </a:moveTo>
                    <a:cubicBezTo>
                      <a:pt x="43" y="25"/>
                      <a:pt x="19" y="28"/>
                      <a:pt x="4" y="26"/>
                    </a:cubicBezTo>
                    <a:cubicBezTo>
                      <a:pt x="2" y="26"/>
                      <a:pt x="0" y="27"/>
                      <a:pt x="0" y="28"/>
                    </a:cubicBezTo>
                    <a:cubicBezTo>
                      <a:pt x="0" y="30"/>
                      <a:pt x="1" y="31"/>
                      <a:pt x="3" y="32"/>
                    </a:cubicBezTo>
                    <a:cubicBezTo>
                      <a:pt x="19" y="34"/>
                      <a:pt x="44" y="31"/>
                      <a:pt x="61" y="20"/>
                    </a:cubicBezTo>
                    <a:cubicBezTo>
                      <a:pt x="80" y="8"/>
                      <a:pt x="96" y="6"/>
                      <a:pt x="119" y="6"/>
                    </a:cubicBezTo>
                    <a:cubicBezTo>
                      <a:pt x="121" y="6"/>
                      <a:pt x="122" y="5"/>
                      <a:pt x="122" y="3"/>
                    </a:cubicBezTo>
                    <a:cubicBezTo>
                      <a:pt x="122" y="2"/>
                      <a:pt x="121" y="0"/>
                      <a:pt x="119" y="0"/>
                    </a:cubicBezTo>
                    <a:cubicBezTo>
                      <a:pt x="95" y="0"/>
                      <a:pt x="78" y="2"/>
                      <a:pt x="58" y="15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0" name="Freeform 620">
                <a:extLst>
                  <a:ext uri="{FF2B5EF4-FFF2-40B4-BE49-F238E27FC236}">
                    <a16:creationId xmlns:a16="http://schemas.microsoft.com/office/drawing/2014/main" id="{B654E999-6D77-42B4-D42A-57F5EC3587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1" y="1295"/>
                <a:ext cx="227" cy="96"/>
              </a:xfrm>
              <a:custGeom>
                <a:avLst/>
                <a:gdLst>
                  <a:gd name="T0" fmla="*/ 20752 w 91"/>
                  <a:gd name="T1" fmla="*/ 397 h 36"/>
                  <a:gd name="T2" fmla="*/ 16142 w 91"/>
                  <a:gd name="T3" fmla="*/ 1059 h 36"/>
                  <a:gd name="T4" fmla="*/ 10801 w 91"/>
                  <a:gd name="T5" fmla="*/ 2184 h 36"/>
                  <a:gd name="T6" fmla="*/ 7436 w 91"/>
                  <a:gd name="T7" fmla="*/ 5824 h 36"/>
                  <a:gd name="T8" fmla="*/ 1162 w 91"/>
                  <a:gd name="T9" fmla="*/ 9309 h 36"/>
                  <a:gd name="T10" fmla="*/ 187 w 91"/>
                  <a:gd name="T11" fmla="*/ 10104 h 36"/>
                  <a:gd name="T12" fmla="*/ 654 w 91"/>
                  <a:gd name="T13" fmla="*/ 11171 h 36"/>
                  <a:gd name="T14" fmla="*/ 8401 w 91"/>
                  <a:gd name="T15" fmla="*/ 7133 h 36"/>
                  <a:gd name="T16" fmla="*/ 11579 w 91"/>
                  <a:gd name="T17" fmla="*/ 4301 h 36"/>
                  <a:gd name="T18" fmla="*/ 15955 w 91"/>
                  <a:gd name="T19" fmla="*/ 3243 h 36"/>
                  <a:gd name="T20" fmla="*/ 21450 w 91"/>
                  <a:gd name="T21" fmla="*/ 2184 h 36"/>
                  <a:gd name="T22" fmla="*/ 21917 w 91"/>
                  <a:gd name="T23" fmla="*/ 661 h 36"/>
                  <a:gd name="T24" fmla="*/ 20752 w 91"/>
                  <a:gd name="T25" fmla="*/ 397 h 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1" h="36">
                    <a:moveTo>
                      <a:pt x="86" y="1"/>
                    </a:moveTo>
                    <a:cubicBezTo>
                      <a:pt x="81" y="4"/>
                      <a:pt x="74" y="4"/>
                      <a:pt x="67" y="3"/>
                    </a:cubicBezTo>
                    <a:cubicBezTo>
                      <a:pt x="59" y="3"/>
                      <a:pt x="52" y="3"/>
                      <a:pt x="45" y="6"/>
                    </a:cubicBezTo>
                    <a:cubicBezTo>
                      <a:pt x="40" y="8"/>
                      <a:pt x="36" y="12"/>
                      <a:pt x="31" y="16"/>
                    </a:cubicBezTo>
                    <a:cubicBezTo>
                      <a:pt x="22" y="23"/>
                      <a:pt x="14" y="30"/>
                      <a:pt x="5" y="26"/>
                    </a:cubicBezTo>
                    <a:cubicBezTo>
                      <a:pt x="3" y="25"/>
                      <a:pt x="2" y="26"/>
                      <a:pt x="1" y="28"/>
                    </a:cubicBezTo>
                    <a:cubicBezTo>
                      <a:pt x="0" y="29"/>
                      <a:pt x="1" y="31"/>
                      <a:pt x="3" y="31"/>
                    </a:cubicBezTo>
                    <a:cubicBezTo>
                      <a:pt x="15" y="36"/>
                      <a:pt x="25" y="28"/>
                      <a:pt x="35" y="20"/>
                    </a:cubicBezTo>
                    <a:cubicBezTo>
                      <a:pt x="39" y="17"/>
                      <a:pt x="44" y="13"/>
                      <a:pt x="48" y="12"/>
                    </a:cubicBezTo>
                    <a:cubicBezTo>
                      <a:pt x="53" y="9"/>
                      <a:pt x="60" y="9"/>
                      <a:pt x="66" y="9"/>
                    </a:cubicBezTo>
                    <a:cubicBezTo>
                      <a:pt x="74" y="10"/>
                      <a:pt x="82" y="10"/>
                      <a:pt x="89" y="6"/>
                    </a:cubicBezTo>
                    <a:cubicBezTo>
                      <a:pt x="91" y="5"/>
                      <a:pt x="91" y="4"/>
                      <a:pt x="91" y="2"/>
                    </a:cubicBezTo>
                    <a:cubicBezTo>
                      <a:pt x="90" y="1"/>
                      <a:pt x="88" y="0"/>
                      <a:pt x="86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1" name="Freeform 621">
                <a:extLst>
                  <a:ext uri="{FF2B5EF4-FFF2-40B4-BE49-F238E27FC236}">
                    <a16:creationId xmlns:a16="http://schemas.microsoft.com/office/drawing/2014/main" id="{5DEB9BEC-F605-E4B0-CD37-49A9C808EA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921"/>
                <a:ext cx="65" cy="243"/>
              </a:xfrm>
              <a:custGeom>
                <a:avLst/>
                <a:gdLst>
                  <a:gd name="T0" fmla="*/ 520 w 26"/>
                  <a:gd name="T1" fmla="*/ 401 h 91"/>
                  <a:gd name="T2" fmla="*/ 313 w 26"/>
                  <a:gd name="T3" fmla="*/ 1768 h 91"/>
                  <a:gd name="T4" fmla="*/ 3438 w 26"/>
                  <a:gd name="T5" fmla="*/ 18869 h 91"/>
                  <a:gd name="T6" fmla="*/ 4895 w 26"/>
                  <a:gd name="T7" fmla="*/ 32330 h 91"/>
                  <a:gd name="T8" fmla="*/ 5863 w 26"/>
                  <a:gd name="T9" fmla="*/ 32602 h 91"/>
                  <a:gd name="T10" fmla="*/ 6175 w 26"/>
                  <a:gd name="T11" fmla="*/ 31224 h 91"/>
                  <a:gd name="T12" fmla="*/ 4895 w 26"/>
                  <a:gd name="T13" fmla="*/ 18455 h 91"/>
                  <a:gd name="T14" fmla="*/ 1488 w 26"/>
                  <a:gd name="T15" fmla="*/ 662 h 91"/>
                  <a:gd name="T16" fmla="*/ 520 w 26"/>
                  <a:gd name="T17" fmla="*/ 401 h 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6" h="91">
                    <a:moveTo>
                      <a:pt x="2" y="1"/>
                    </a:moveTo>
                    <a:cubicBezTo>
                      <a:pt x="1" y="2"/>
                      <a:pt x="0" y="4"/>
                      <a:pt x="1" y="5"/>
                    </a:cubicBezTo>
                    <a:cubicBezTo>
                      <a:pt x="13" y="19"/>
                      <a:pt x="13" y="35"/>
                      <a:pt x="14" y="52"/>
                    </a:cubicBezTo>
                    <a:cubicBezTo>
                      <a:pt x="14" y="64"/>
                      <a:pt x="15" y="76"/>
                      <a:pt x="20" y="89"/>
                    </a:cubicBezTo>
                    <a:cubicBezTo>
                      <a:pt x="20" y="90"/>
                      <a:pt x="22" y="91"/>
                      <a:pt x="24" y="90"/>
                    </a:cubicBezTo>
                    <a:cubicBezTo>
                      <a:pt x="25" y="90"/>
                      <a:pt x="26" y="88"/>
                      <a:pt x="25" y="86"/>
                    </a:cubicBezTo>
                    <a:cubicBezTo>
                      <a:pt x="21" y="75"/>
                      <a:pt x="20" y="63"/>
                      <a:pt x="20" y="51"/>
                    </a:cubicBezTo>
                    <a:cubicBezTo>
                      <a:pt x="19" y="34"/>
                      <a:pt x="18" y="17"/>
                      <a:pt x="6" y="2"/>
                    </a:cubicBezTo>
                    <a:cubicBezTo>
                      <a:pt x="5" y="0"/>
                      <a:pt x="3" y="0"/>
                      <a:pt x="2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2" name="Freeform 622">
                <a:extLst>
                  <a:ext uri="{FF2B5EF4-FFF2-40B4-BE49-F238E27FC236}">
                    <a16:creationId xmlns:a16="http://schemas.microsoft.com/office/drawing/2014/main" id="{89EAF1D5-BDD2-A92D-8E42-FDED437FC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6" y="999"/>
                <a:ext cx="85" cy="272"/>
              </a:xfrm>
              <a:custGeom>
                <a:avLst/>
                <a:gdLst>
                  <a:gd name="T0" fmla="*/ 520 w 34"/>
                  <a:gd name="T1" fmla="*/ 397 h 102"/>
                  <a:gd name="T2" fmla="*/ 0 w 34"/>
                  <a:gd name="T3" fmla="*/ 1763 h 102"/>
                  <a:gd name="T4" fmla="*/ 3250 w 34"/>
                  <a:gd name="T5" fmla="*/ 10376 h 102"/>
                  <a:gd name="T6" fmla="*/ 6645 w 34"/>
                  <a:gd name="T7" fmla="*/ 19819 h 102"/>
                  <a:gd name="T8" fmla="*/ 6175 w 34"/>
                  <a:gd name="T9" fmla="*/ 26944 h 102"/>
                  <a:gd name="T10" fmla="*/ 6175 w 34"/>
                  <a:gd name="T11" fmla="*/ 36259 h 102"/>
                  <a:gd name="T12" fmla="*/ 7158 w 34"/>
                  <a:gd name="T13" fmla="*/ 36011 h 102"/>
                  <a:gd name="T14" fmla="*/ 7158 w 34"/>
                  <a:gd name="T15" fmla="*/ 34531 h 102"/>
                  <a:gd name="T16" fmla="*/ 7345 w 34"/>
                  <a:gd name="T17" fmla="*/ 27363 h 102"/>
                  <a:gd name="T18" fmla="*/ 8125 w 34"/>
                  <a:gd name="T19" fmla="*/ 19421 h 102"/>
                  <a:gd name="T20" fmla="*/ 4425 w 34"/>
                  <a:gd name="T21" fmla="*/ 9309 h 102"/>
                  <a:gd name="T22" fmla="*/ 1488 w 34"/>
                  <a:gd name="T23" fmla="*/ 1059 h 102"/>
                  <a:gd name="T24" fmla="*/ 520 w 34"/>
                  <a:gd name="T25" fmla="*/ 397 h 10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4" h="102">
                    <a:moveTo>
                      <a:pt x="2" y="1"/>
                    </a:moveTo>
                    <a:cubicBezTo>
                      <a:pt x="1" y="1"/>
                      <a:pt x="0" y="3"/>
                      <a:pt x="0" y="5"/>
                    </a:cubicBezTo>
                    <a:cubicBezTo>
                      <a:pt x="3" y="13"/>
                      <a:pt x="8" y="21"/>
                      <a:pt x="13" y="29"/>
                    </a:cubicBezTo>
                    <a:cubicBezTo>
                      <a:pt x="19" y="38"/>
                      <a:pt x="25" y="46"/>
                      <a:pt x="27" y="55"/>
                    </a:cubicBezTo>
                    <a:cubicBezTo>
                      <a:pt x="28" y="60"/>
                      <a:pt x="26" y="68"/>
                      <a:pt x="25" y="75"/>
                    </a:cubicBezTo>
                    <a:cubicBezTo>
                      <a:pt x="22" y="86"/>
                      <a:pt x="20" y="96"/>
                      <a:pt x="25" y="101"/>
                    </a:cubicBezTo>
                    <a:cubicBezTo>
                      <a:pt x="26" y="102"/>
                      <a:pt x="28" y="102"/>
                      <a:pt x="29" y="100"/>
                    </a:cubicBezTo>
                    <a:cubicBezTo>
                      <a:pt x="31" y="99"/>
                      <a:pt x="30" y="97"/>
                      <a:pt x="29" y="96"/>
                    </a:cubicBezTo>
                    <a:cubicBezTo>
                      <a:pt x="27" y="94"/>
                      <a:pt x="29" y="84"/>
                      <a:pt x="30" y="76"/>
                    </a:cubicBezTo>
                    <a:cubicBezTo>
                      <a:pt x="32" y="68"/>
                      <a:pt x="34" y="60"/>
                      <a:pt x="33" y="54"/>
                    </a:cubicBezTo>
                    <a:cubicBezTo>
                      <a:pt x="30" y="43"/>
                      <a:pt x="24" y="34"/>
                      <a:pt x="18" y="26"/>
                    </a:cubicBezTo>
                    <a:cubicBezTo>
                      <a:pt x="13" y="18"/>
                      <a:pt x="9" y="11"/>
                      <a:pt x="6" y="3"/>
                    </a:cubicBezTo>
                    <a:cubicBezTo>
                      <a:pt x="5" y="1"/>
                      <a:pt x="4" y="0"/>
                      <a:pt x="2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3" name="Freeform 623">
                <a:extLst>
                  <a:ext uri="{FF2B5EF4-FFF2-40B4-BE49-F238E27FC236}">
                    <a16:creationId xmlns:a16="http://schemas.microsoft.com/office/drawing/2014/main" id="{1F674EF5-EBA8-CF91-5B06-B180DF395C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" y="1009"/>
                <a:ext cx="107" cy="251"/>
              </a:xfrm>
              <a:custGeom>
                <a:avLst/>
                <a:gdLst>
                  <a:gd name="T0" fmla="*/ 187 w 43"/>
                  <a:gd name="T1" fmla="*/ 401 h 94"/>
                  <a:gd name="T2" fmla="*/ 187 w 43"/>
                  <a:gd name="T3" fmla="*/ 1768 h 94"/>
                  <a:gd name="T4" fmla="*/ 3840 w 43"/>
                  <a:gd name="T5" fmla="*/ 16256 h 94"/>
                  <a:gd name="T6" fmla="*/ 4297 w 43"/>
                  <a:gd name="T7" fmla="*/ 19971 h 94"/>
                  <a:gd name="T8" fmla="*/ 8781 w 43"/>
                  <a:gd name="T9" fmla="*/ 33661 h 94"/>
                  <a:gd name="T10" fmla="*/ 9739 w 43"/>
                  <a:gd name="T11" fmla="*/ 33396 h 94"/>
                  <a:gd name="T12" fmla="*/ 9739 w 43"/>
                  <a:gd name="T13" fmla="*/ 31928 h 94"/>
                  <a:gd name="T14" fmla="*/ 5716 w 43"/>
                  <a:gd name="T15" fmla="*/ 19573 h 94"/>
                  <a:gd name="T16" fmla="*/ 5258 w 43"/>
                  <a:gd name="T17" fmla="*/ 15858 h 94"/>
                  <a:gd name="T18" fmla="*/ 1418 w 43"/>
                  <a:gd name="T19" fmla="*/ 662 h 94"/>
                  <a:gd name="T20" fmla="*/ 187 w 43"/>
                  <a:gd name="T21" fmla="*/ 401 h 9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3" h="94">
                    <a:moveTo>
                      <a:pt x="1" y="1"/>
                    </a:moveTo>
                    <a:cubicBezTo>
                      <a:pt x="0" y="2"/>
                      <a:pt x="0" y="4"/>
                      <a:pt x="1" y="5"/>
                    </a:cubicBezTo>
                    <a:cubicBezTo>
                      <a:pt x="11" y="20"/>
                      <a:pt x="13" y="31"/>
                      <a:pt x="16" y="45"/>
                    </a:cubicBezTo>
                    <a:cubicBezTo>
                      <a:pt x="18" y="55"/>
                      <a:pt x="18" y="55"/>
                      <a:pt x="18" y="55"/>
                    </a:cubicBezTo>
                    <a:cubicBezTo>
                      <a:pt x="20" y="68"/>
                      <a:pt x="27" y="85"/>
                      <a:pt x="37" y="93"/>
                    </a:cubicBezTo>
                    <a:cubicBezTo>
                      <a:pt x="39" y="94"/>
                      <a:pt x="40" y="94"/>
                      <a:pt x="41" y="92"/>
                    </a:cubicBezTo>
                    <a:cubicBezTo>
                      <a:pt x="43" y="91"/>
                      <a:pt x="42" y="89"/>
                      <a:pt x="41" y="88"/>
                    </a:cubicBezTo>
                    <a:cubicBezTo>
                      <a:pt x="32" y="81"/>
                      <a:pt x="26" y="65"/>
                      <a:pt x="24" y="54"/>
                    </a:cubicBezTo>
                    <a:cubicBezTo>
                      <a:pt x="22" y="44"/>
                      <a:pt x="22" y="44"/>
                      <a:pt x="22" y="44"/>
                    </a:cubicBezTo>
                    <a:cubicBezTo>
                      <a:pt x="19" y="29"/>
                      <a:pt x="17" y="18"/>
                      <a:pt x="6" y="2"/>
                    </a:cubicBezTo>
                    <a:cubicBezTo>
                      <a:pt x="5" y="1"/>
                      <a:pt x="3" y="0"/>
                      <a:pt x="1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4" name="Freeform 624">
                <a:extLst>
                  <a:ext uri="{FF2B5EF4-FFF2-40B4-BE49-F238E27FC236}">
                    <a16:creationId xmlns:a16="http://schemas.microsoft.com/office/drawing/2014/main" id="{A9E72487-AA8B-8ACD-26D7-8135401445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8" y="964"/>
                <a:ext cx="125" cy="285"/>
              </a:xfrm>
              <a:custGeom>
                <a:avLst/>
                <a:gdLst>
                  <a:gd name="T0" fmla="*/ 520 w 50"/>
                  <a:gd name="T1" fmla="*/ 397 h 107"/>
                  <a:gd name="T2" fmla="*/ 313 w 50"/>
                  <a:gd name="T3" fmla="*/ 1761 h 107"/>
                  <a:gd name="T4" fmla="*/ 2738 w 50"/>
                  <a:gd name="T5" fmla="*/ 13280 h 107"/>
                  <a:gd name="T6" fmla="*/ 4220 w 50"/>
                  <a:gd name="T7" fmla="*/ 22091 h 107"/>
                  <a:gd name="T8" fmla="*/ 8125 w 50"/>
                  <a:gd name="T9" fmla="*/ 31350 h 107"/>
                  <a:gd name="T10" fmla="*/ 10750 w 50"/>
                  <a:gd name="T11" fmla="*/ 37545 h 107"/>
                  <a:gd name="T12" fmla="*/ 11720 w 50"/>
                  <a:gd name="T13" fmla="*/ 37793 h 107"/>
                  <a:gd name="T14" fmla="*/ 12033 w 50"/>
                  <a:gd name="T15" fmla="*/ 36429 h 107"/>
                  <a:gd name="T16" fmla="*/ 9113 w 50"/>
                  <a:gd name="T17" fmla="*/ 30293 h 107"/>
                  <a:gd name="T18" fmla="*/ 5395 w 50"/>
                  <a:gd name="T19" fmla="*/ 21447 h 107"/>
                  <a:gd name="T20" fmla="*/ 4220 w 50"/>
                  <a:gd name="T21" fmla="*/ 12892 h 107"/>
                  <a:gd name="T22" fmla="*/ 1488 w 50"/>
                  <a:gd name="T23" fmla="*/ 661 h 107"/>
                  <a:gd name="T24" fmla="*/ 520 w 50"/>
                  <a:gd name="T25" fmla="*/ 397 h 10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0" h="107">
                    <a:moveTo>
                      <a:pt x="2" y="1"/>
                    </a:moveTo>
                    <a:cubicBezTo>
                      <a:pt x="0" y="2"/>
                      <a:pt x="0" y="4"/>
                      <a:pt x="1" y="5"/>
                    </a:cubicBezTo>
                    <a:cubicBezTo>
                      <a:pt x="8" y="13"/>
                      <a:pt x="10" y="26"/>
                      <a:pt x="11" y="37"/>
                    </a:cubicBezTo>
                    <a:cubicBezTo>
                      <a:pt x="13" y="46"/>
                      <a:pt x="14" y="54"/>
                      <a:pt x="17" y="62"/>
                    </a:cubicBezTo>
                    <a:cubicBezTo>
                      <a:pt x="21" y="72"/>
                      <a:pt x="27" y="80"/>
                      <a:pt x="33" y="88"/>
                    </a:cubicBezTo>
                    <a:cubicBezTo>
                      <a:pt x="36" y="93"/>
                      <a:pt x="40" y="99"/>
                      <a:pt x="44" y="105"/>
                    </a:cubicBezTo>
                    <a:cubicBezTo>
                      <a:pt x="45" y="106"/>
                      <a:pt x="46" y="107"/>
                      <a:pt x="48" y="106"/>
                    </a:cubicBezTo>
                    <a:cubicBezTo>
                      <a:pt x="49" y="105"/>
                      <a:pt x="50" y="104"/>
                      <a:pt x="49" y="102"/>
                    </a:cubicBezTo>
                    <a:cubicBezTo>
                      <a:pt x="45" y="96"/>
                      <a:pt x="41" y="90"/>
                      <a:pt x="37" y="85"/>
                    </a:cubicBezTo>
                    <a:cubicBezTo>
                      <a:pt x="32" y="77"/>
                      <a:pt x="26" y="69"/>
                      <a:pt x="22" y="60"/>
                    </a:cubicBezTo>
                    <a:cubicBezTo>
                      <a:pt x="20" y="53"/>
                      <a:pt x="19" y="45"/>
                      <a:pt x="17" y="36"/>
                    </a:cubicBezTo>
                    <a:cubicBezTo>
                      <a:pt x="15" y="24"/>
                      <a:pt x="13" y="11"/>
                      <a:pt x="6" y="2"/>
                    </a:cubicBezTo>
                    <a:cubicBezTo>
                      <a:pt x="5" y="0"/>
                      <a:pt x="3" y="0"/>
                      <a:pt x="2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5" name="Freeform 625">
                <a:extLst>
                  <a:ext uri="{FF2B5EF4-FFF2-40B4-BE49-F238E27FC236}">
                    <a16:creationId xmlns:a16="http://schemas.microsoft.com/office/drawing/2014/main" id="{F27CD55B-F183-5F2E-4E0C-0983074390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6" y="940"/>
                <a:ext cx="95" cy="251"/>
              </a:xfrm>
              <a:custGeom>
                <a:avLst/>
                <a:gdLst>
                  <a:gd name="T0" fmla="*/ 988 w 38"/>
                  <a:gd name="T1" fmla="*/ 662 h 94"/>
                  <a:gd name="T2" fmla="*/ 3438 w 38"/>
                  <a:gd name="T3" fmla="*/ 14125 h 94"/>
                  <a:gd name="T4" fmla="*/ 4425 w 38"/>
                  <a:gd name="T5" fmla="*/ 16678 h 94"/>
                  <a:gd name="T6" fmla="*/ 6645 w 38"/>
                  <a:gd name="T7" fmla="*/ 32593 h 94"/>
                  <a:gd name="T8" fmla="*/ 7158 w 38"/>
                  <a:gd name="T9" fmla="*/ 34061 h 94"/>
                  <a:gd name="T10" fmla="*/ 8125 w 38"/>
                  <a:gd name="T11" fmla="*/ 33396 h 94"/>
                  <a:gd name="T12" fmla="*/ 5675 w 38"/>
                  <a:gd name="T13" fmla="*/ 15615 h 94"/>
                  <a:gd name="T14" fmla="*/ 4895 w 38"/>
                  <a:gd name="T15" fmla="*/ 13020 h 94"/>
                  <a:gd name="T16" fmla="*/ 2470 w 38"/>
                  <a:gd name="T17" fmla="*/ 1469 h 94"/>
                  <a:gd name="T18" fmla="*/ 1958 w 38"/>
                  <a:gd name="T19" fmla="*/ 0 h 94"/>
                  <a:gd name="T20" fmla="*/ 988 w 38"/>
                  <a:gd name="T21" fmla="*/ 662 h 9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94">
                    <a:moveTo>
                      <a:pt x="4" y="2"/>
                    </a:moveTo>
                    <a:cubicBezTo>
                      <a:pt x="0" y="13"/>
                      <a:pt x="8" y="28"/>
                      <a:pt x="14" y="39"/>
                    </a:cubicBezTo>
                    <a:cubicBezTo>
                      <a:pt x="18" y="46"/>
                      <a:pt x="18" y="46"/>
                      <a:pt x="18" y="46"/>
                    </a:cubicBezTo>
                    <a:cubicBezTo>
                      <a:pt x="25" y="60"/>
                      <a:pt x="32" y="77"/>
                      <a:pt x="27" y="90"/>
                    </a:cubicBezTo>
                    <a:cubicBezTo>
                      <a:pt x="26" y="92"/>
                      <a:pt x="27" y="93"/>
                      <a:pt x="29" y="94"/>
                    </a:cubicBezTo>
                    <a:cubicBezTo>
                      <a:pt x="30" y="94"/>
                      <a:pt x="32" y="94"/>
                      <a:pt x="33" y="92"/>
                    </a:cubicBezTo>
                    <a:cubicBezTo>
                      <a:pt x="38" y="77"/>
                      <a:pt x="31" y="59"/>
                      <a:pt x="23" y="43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14" y="26"/>
                      <a:pt x="7" y="12"/>
                      <a:pt x="10" y="4"/>
                    </a:cubicBezTo>
                    <a:cubicBezTo>
                      <a:pt x="11" y="3"/>
                      <a:pt x="10" y="1"/>
                      <a:pt x="8" y="0"/>
                    </a:cubicBezTo>
                    <a:cubicBezTo>
                      <a:pt x="7" y="0"/>
                      <a:pt x="5" y="0"/>
                      <a:pt x="4" y="2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6" name="Freeform 626">
                <a:extLst>
                  <a:ext uri="{FF2B5EF4-FFF2-40B4-BE49-F238E27FC236}">
                    <a16:creationId xmlns:a16="http://schemas.microsoft.com/office/drawing/2014/main" id="{18BC2BCF-09E8-E934-E7E1-0A4351913B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6" y="927"/>
                <a:ext cx="157" cy="269"/>
              </a:xfrm>
              <a:custGeom>
                <a:avLst/>
                <a:gdLst>
                  <a:gd name="T0" fmla="*/ 14115 w 63"/>
                  <a:gd name="T1" fmla="*/ 0 h 101"/>
                  <a:gd name="T2" fmla="*/ 13465 w 63"/>
                  <a:gd name="T3" fmla="*/ 1057 h 101"/>
                  <a:gd name="T4" fmla="*/ 7396 w 63"/>
                  <a:gd name="T5" fmla="*/ 18913 h 101"/>
                  <a:gd name="T6" fmla="*/ 0 w 63"/>
                  <a:gd name="T7" fmla="*/ 34312 h 101"/>
                  <a:gd name="T8" fmla="*/ 466 w 63"/>
                  <a:gd name="T9" fmla="*/ 35631 h 101"/>
                  <a:gd name="T10" fmla="*/ 1423 w 63"/>
                  <a:gd name="T11" fmla="*/ 35370 h 101"/>
                  <a:gd name="T12" fmla="*/ 8371 w 63"/>
                  <a:gd name="T13" fmla="*/ 20388 h 101"/>
                  <a:gd name="T14" fmla="*/ 14885 w 63"/>
                  <a:gd name="T15" fmla="*/ 1057 h 101"/>
                  <a:gd name="T16" fmla="*/ 14115 w 63"/>
                  <a:gd name="T17" fmla="*/ 0 h 10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101">
                    <a:moveTo>
                      <a:pt x="59" y="0"/>
                    </a:moveTo>
                    <a:cubicBezTo>
                      <a:pt x="57" y="0"/>
                      <a:pt x="56" y="1"/>
                      <a:pt x="56" y="3"/>
                    </a:cubicBezTo>
                    <a:cubicBezTo>
                      <a:pt x="57" y="21"/>
                      <a:pt x="43" y="41"/>
                      <a:pt x="31" y="53"/>
                    </a:cubicBezTo>
                    <a:cubicBezTo>
                      <a:pt x="15" y="67"/>
                      <a:pt x="8" y="77"/>
                      <a:pt x="0" y="96"/>
                    </a:cubicBezTo>
                    <a:cubicBezTo>
                      <a:pt x="0" y="98"/>
                      <a:pt x="1" y="100"/>
                      <a:pt x="2" y="100"/>
                    </a:cubicBezTo>
                    <a:cubicBezTo>
                      <a:pt x="4" y="101"/>
                      <a:pt x="5" y="100"/>
                      <a:pt x="6" y="99"/>
                    </a:cubicBezTo>
                    <a:cubicBezTo>
                      <a:pt x="13" y="80"/>
                      <a:pt x="20" y="71"/>
                      <a:pt x="35" y="57"/>
                    </a:cubicBezTo>
                    <a:cubicBezTo>
                      <a:pt x="49" y="44"/>
                      <a:pt x="63" y="23"/>
                      <a:pt x="62" y="3"/>
                    </a:cubicBezTo>
                    <a:cubicBezTo>
                      <a:pt x="62" y="1"/>
                      <a:pt x="61" y="0"/>
                      <a:pt x="59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7" name="Freeform 627">
                <a:extLst>
                  <a:ext uri="{FF2B5EF4-FFF2-40B4-BE49-F238E27FC236}">
                    <a16:creationId xmlns:a16="http://schemas.microsoft.com/office/drawing/2014/main" id="{DFC634EE-44A7-5D4C-8702-455DB2EB53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6" y="1041"/>
                <a:ext cx="217" cy="208"/>
              </a:xfrm>
              <a:custGeom>
                <a:avLst/>
                <a:gdLst>
                  <a:gd name="T0" fmla="*/ 19503 w 87"/>
                  <a:gd name="T1" fmla="*/ 661 h 78"/>
                  <a:gd name="T2" fmla="*/ 9835 w 87"/>
                  <a:gd name="T3" fmla="*/ 11469 h 78"/>
                  <a:gd name="T4" fmla="*/ 0 w 87"/>
                  <a:gd name="T5" fmla="*/ 26304 h 78"/>
                  <a:gd name="T6" fmla="*/ 466 w 87"/>
                  <a:gd name="T7" fmla="*/ 27669 h 78"/>
                  <a:gd name="T8" fmla="*/ 1424 w 87"/>
                  <a:gd name="T9" fmla="*/ 27363 h 78"/>
                  <a:gd name="T10" fmla="*/ 10334 w 87"/>
                  <a:gd name="T11" fmla="*/ 13347 h 78"/>
                  <a:gd name="T12" fmla="*/ 20747 w 87"/>
                  <a:gd name="T13" fmla="*/ 1763 h 78"/>
                  <a:gd name="T14" fmla="*/ 20468 w 87"/>
                  <a:gd name="T15" fmla="*/ 397 h 78"/>
                  <a:gd name="T16" fmla="*/ 19503 w 87"/>
                  <a:gd name="T17" fmla="*/ 661 h 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7" h="78">
                    <a:moveTo>
                      <a:pt x="81" y="2"/>
                    </a:moveTo>
                    <a:cubicBezTo>
                      <a:pt x="69" y="19"/>
                      <a:pt x="60" y="24"/>
                      <a:pt x="41" y="32"/>
                    </a:cubicBezTo>
                    <a:cubicBezTo>
                      <a:pt x="24" y="38"/>
                      <a:pt x="8" y="55"/>
                      <a:pt x="0" y="73"/>
                    </a:cubicBezTo>
                    <a:cubicBezTo>
                      <a:pt x="0" y="75"/>
                      <a:pt x="1" y="77"/>
                      <a:pt x="2" y="77"/>
                    </a:cubicBezTo>
                    <a:cubicBezTo>
                      <a:pt x="4" y="78"/>
                      <a:pt x="5" y="77"/>
                      <a:pt x="6" y="76"/>
                    </a:cubicBezTo>
                    <a:cubicBezTo>
                      <a:pt x="13" y="59"/>
                      <a:pt x="28" y="43"/>
                      <a:pt x="43" y="37"/>
                    </a:cubicBezTo>
                    <a:cubicBezTo>
                      <a:pt x="63" y="29"/>
                      <a:pt x="73" y="24"/>
                      <a:pt x="86" y="5"/>
                    </a:cubicBezTo>
                    <a:cubicBezTo>
                      <a:pt x="87" y="4"/>
                      <a:pt x="86" y="2"/>
                      <a:pt x="85" y="1"/>
                    </a:cubicBezTo>
                    <a:cubicBezTo>
                      <a:pt x="84" y="0"/>
                      <a:pt x="82" y="1"/>
                      <a:pt x="81" y="2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8" name="Freeform 628">
                <a:extLst>
                  <a:ext uri="{FF2B5EF4-FFF2-40B4-BE49-F238E27FC236}">
                    <a16:creationId xmlns:a16="http://schemas.microsoft.com/office/drawing/2014/main" id="{CEE2B3DD-B931-543E-06B4-62887E5EE8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8" y="2119"/>
                <a:ext cx="100" cy="288"/>
              </a:xfrm>
              <a:custGeom>
                <a:avLst/>
                <a:gdLst>
                  <a:gd name="T0" fmla="*/ 783 w 40"/>
                  <a:gd name="T1" fmla="*/ 397 h 108"/>
                  <a:gd name="T2" fmla="*/ 313 w 40"/>
                  <a:gd name="T3" fmla="*/ 1459 h 108"/>
                  <a:gd name="T4" fmla="*/ 3438 w 40"/>
                  <a:gd name="T5" fmla="*/ 7944 h 108"/>
                  <a:gd name="T6" fmla="*/ 6645 w 40"/>
                  <a:gd name="T7" fmla="*/ 13597 h 108"/>
                  <a:gd name="T8" fmla="*/ 6845 w 40"/>
                  <a:gd name="T9" fmla="*/ 23304 h 108"/>
                  <a:gd name="T10" fmla="*/ 8333 w 40"/>
                  <a:gd name="T11" fmla="*/ 38435 h 108"/>
                  <a:gd name="T12" fmla="*/ 9583 w 40"/>
                  <a:gd name="T13" fmla="*/ 38435 h 108"/>
                  <a:gd name="T14" fmla="*/ 9583 w 40"/>
                  <a:gd name="T15" fmla="*/ 37069 h 108"/>
                  <a:gd name="T16" fmla="*/ 8333 w 40"/>
                  <a:gd name="T17" fmla="*/ 23304 h 108"/>
                  <a:gd name="T18" fmla="*/ 8125 w 40"/>
                  <a:gd name="T19" fmla="*/ 13347 h 108"/>
                  <a:gd name="T20" fmla="*/ 4425 w 40"/>
                  <a:gd name="T21" fmla="*/ 6067 h 108"/>
                  <a:gd name="T22" fmla="*/ 1488 w 40"/>
                  <a:gd name="T23" fmla="*/ 1059 h 108"/>
                  <a:gd name="T24" fmla="*/ 783 w 40"/>
                  <a:gd name="T25" fmla="*/ 397 h 10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0" h="108">
                    <a:moveTo>
                      <a:pt x="3" y="1"/>
                    </a:moveTo>
                    <a:cubicBezTo>
                      <a:pt x="1" y="1"/>
                      <a:pt x="0" y="3"/>
                      <a:pt x="1" y="4"/>
                    </a:cubicBezTo>
                    <a:cubicBezTo>
                      <a:pt x="3" y="12"/>
                      <a:pt x="8" y="17"/>
                      <a:pt x="14" y="22"/>
                    </a:cubicBezTo>
                    <a:cubicBezTo>
                      <a:pt x="20" y="27"/>
                      <a:pt x="25" y="31"/>
                      <a:pt x="27" y="38"/>
                    </a:cubicBezTo>
                    <a:cubicBezTo>
                      <a:pt x="29" y="46"/>
                      <a:pt x="28" y="55"/>
                      <a:pt x="28" y="65"/>
                    </a:cubicBezTo>
                    <a:cubicBezTo>
                      <a:pt x="27" y="80"/>
                      <a:pt x="26" y="95"/>
                      <a:pt x="34" y="107"/>
                    </a:cubicBezTo>
                    <a:cubicBezTo>
                      <a:pt x="35" y="108"/>
                      <a:pt x="37" y="108"/>
                      <a:pt x="39" y="107"/>
                    </a:cubicBezTo>
                    <a:cubicBezTo>
                      <a:pt x="40" y="106"/>
                      <a:pt x="40" y="105"/>
                      <a:pt x="39" y="103"/>
                    </a:cubicBezTo>
                    <a:cubicBezTo>
                      <a:pt x="32" y="93"/>
                      <a:pt x="33" y="79"/>
                      <a:pt x="34" y="65"/>
                    </a:cubicBezTo>
                    <a:cubicBezTo>
                      <a:pt x="34" y="56"/>
                      <a:pt x="35" y="46"/>
                      <a:pt x="33" y="37"/>
                    </a:cubicBezTo>
                    <a:cubicBezTo>
                      <a:pt x="30" y="28"/>
                      <a:pt x="24" y="22"/>
                      <a:pt x="18" y="17"/>
                    </a:cubicBezTo>
                    <a:cubicBezTo>
                      <a:pt x="13" y="13"/>
                      <a:pt x="8" y="9"/>
                      <a:pt x="6" y="3"/>
                    </a:cubicBezTo>
                    <a:cubicBezTo>
                      <a:pt x="6" y="1"/>
                      <a:pt x="4" y="0"/>
                      <a:pt x="3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9" name="Freeform 629">
                <a:extLst>
                  <a:ext uri="{FF2B5EF4-FFF2-40B4-BE49-F238E27FC236}">
                    <a16:creationId xmlns:a16="http://schemas.microsoft.com/office/drawing/2014/main" id="{C4D60746-A4F9-B47C-CBF2-ADE40B336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3" y="2180"/>
                <a:ext cx="50" cy="256"/>
              </a:xfrm>
              <a:custGeom>
                <a:avLst/>
                <a:gdLst>
                  <a:gd name="T0" fmla="*/ 988 w 20"/>
                  <a:gd name="T1" fmla="*/ 0 h 96"/>
                  <a:gd name="T2" fmla="*/ 313 w 20"/>
                  <a:gd name="T3" fmla="*/ 1459 h 96"/>
                  <a:gd name="T4" fmla="*/ 520 w 20"/>
                  <a:gd name="T5" fmla="*/ 13347 h 96"/>
                  <a:gd name="T6" fmla="*/ 3438 w 20"/>
                  <a:gd name="T7" fmla="*/ 33827 h 96"/>
                  <a:gd name="T8" fmla="*/ 4425 w 20"/>
                  <a:gd name="T9" fmla="*/ 34133 h 96"/>
                  <a:gd name="T10" fmla="*/ 4688 w 20"/>
                  <a:gd name="T11" fmla="*/ 32768 h 96"/>
                  <a:gd name="T12" fmla="*/ 1958 w 20"/>
                  <a:gd name="T13" fmla="*/ 13347 h 96"/>
                  <a:gd name="T14" fmla="*/ 1770 w 20"/>
                  <a:gd name="T15" fmla="*/ 1059 h 96"/>
                  <a:gd name="T16" fmla="*/ 988 w 20"/>
                  <a:gd name="T17" fmla="*/ 0 h 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0" h="96">
                    <a:moveTo>
                      <a:pt x="4" y="0"/>
                    </a:moveTo>
                    <a:cubicBezTo>
                      <a:pt x="2" y="1"/>
                      <a:pt x="1" y="2"/>
                      <a:pt x="1" y="4"/>
                    </a:cubicBezTo>
                    <a:cubicBezTo>
                      <a:pt x="3" y="15"/>
                      <a:pt x="3" y="26"/>
                      <a:pt x="2" y="37"/>
                    </a:cubicBezTo>
                    <a:cubicBezTo>
                      <a:pt x="1" y="56"/>
                      <a:pt x="0" y="75"/>
                      <a:pt x="14" y="94"/>
                    </a:cubicBezTo>
                    <a:cubicBezTo>
                      <a:pt x="15" y="96"/>
                      <a:pt x="17" y="96"/>
                      <a:pt x="18" y="95"/>
                    </a:cubicBezTo>
                    <a:cubicBezTo>
                      <a:pt x="19" y="94"/>
                      <a:pt x="20" y="92"/>
                      <a:pt x="19" y="91"/>
                    </a:cubicBezTo>
                    <a:cubicBezTo>
                      <a:pt x="6" y="73"/>
                      <a:pt x="7" y="56"/>
                      <a:pt x="8" y="37"/>
                    </a:cubicBezTo>
                    <a:cubicBezTo>
                      <a:pt x="9" y="26"/>
                      <a:pt x="9" y="15"/>
                      <a:pt x="7" y="3"/>
                    </a:cubicBezTo>
                    <a:cubicBezTo>
                      <a:pt x="7" y="1"/>
                      <a:pt x="5" y="0"/>
                      <a:pt x="4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0" name="Freeform 630">
                <a:extLst>
                  <a:ext uri="{FF2B5EF4-FFF2-40B4-BE49-F238E27FC236}">
                    <a16:creationId xmlns:a16="http://schemas.microsoft.com/office/drawing/2014/main" id="{8BA457C6-83AC-37AA-5F90-6E336EFA7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3" y="2244"/>
                <a:ext cx="33" cy="213"/>
              </a:xfrm>
              <a:custGeom>
                <a:avLst/>
                <a:gdLst>
                  <a:gd name="T0" fmla="*/ 2404 w 13"/>
                  <a:gd name="T1" fmla="*/ 13512 h 80"/>
                  <a:gd name="T2" fmla="*/ 2107 w 13"/>
                  <a:gd name="T3" fmla="*/ 0 h 80"/>
                  <a:gd name="T4" fmla="*/ 541 w 13"/>
                  <a:gd name="T5" fmla="*/ 397 h 80"/>
                  <a:gd name="T6" fmla="*/ 830 w 13"/>
                  <a:gd name="T7" fmla="*/ 13512 h 80"/>
                  <a:gd name="T8" fmla="*/ 1914 w 13"/>
                  <a:gd name="T9" fmla="*/ 27839 h 80"/>
                  <a:gd name="T10" fmla="*/ 2945 w 13"/>
                  <a:gd name="T11" fmla="*/ 28087 h 80"/>
                  <a:gd name="T12" fmla="*/ 3158 w 13"/>
                  <a:gd name="T13" fmla="*/ 26782 h 80"/>
                  <a:gd name="T14" fmla="*/ 2404 w 13"/>
                  <a:gd name="T15" fmla="*/ 13512 h 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" h="80">
                    <a:moveTo>
                      <a:pt x="9" y="38"/>
                    </a:moveTo>
                    <a:cubicBezTo>
                      <a:pt x="11" y="26"/>
                      <a:pt x="12" y="13"/>
                      <a:pt x="8" y="0"/>
                    </a:cubicBezTo>
                    <a:cubicBezTo>
                      <a:pt x="6" y="1"/>
                      <a:pt x="4" y="1"/>
                      <a:pt x="2" y="1"/>
                    </a:cubicBezTo>
                    <a:cubicBezTo>
                      <a:pt x="6" y="13"/>
                      <a:pt x="5" y="25"/>
                      <a:pt x="3" y="38"/>
                    </a:cubicBezTo>
                    <a:cubicBezTo>
                      <a:pt x="2" y="51"/>
                      <a:pt x="0" y="65"/>
                      <a:pt x="7" y="78"/>
                    </a:cubicBezTo>
                    <a:cubicBezTo>
                      <a:pt x="8" y="80"/>
                      <a:pt x="9" y="80"/>
                      <a:pt x="11" y="79"/>
                    </a:cubicBezTo>
                    <a:cubicBezTo>
                      <a:pt x="12" y="79"/>
                      <a:pt x="13" y="77"/>
                      <a:pt x="12" y="75"/>
                    </a:cubicBezTo>
                    <a:cubicBezTo>
                      <a:pt x="7" y="64"/>
                      <a:pt x="8" y="51"/>
                      <a:pt x="9" y="38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1" name="Freeform 631">
                <a:extLst>
                  <a:ext uri="{FF2B5EF4-FFF2-40B4-BE49-F238E27FC236}">
                    <a16:creationId xmlns:a16="http://schemas.microsoft.com/office/drawing/2014/main" id="{FEF80481-E116-EAE0-8194-044219218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8" y="2252"/>
                <a:ext cx="28" cy="85"/>
              </a:xfrm>
              <a:custGeom>
                <a:avLst/>
                <a:gdLst>
                  <a:gd name="T0" fmla="*/ 1601 w 11"/>
                  <a:gd name="T1" fmla="*/ 0 h 32"/>
                  <a:gd name="T2" fmla="*/ 331 w 11"/>
                  <a:gd name="T3" fmla="*/ 0 h 32"/>
                  <a:gd name="T4" fmla="*/ 331 w 11"/>
                  <a:gd name="T5" fmla="*/ 1052 h 32"/>
                  <a:gd name="T6" fmla="*/ 545 w 11"/>
                  <a:gd name="T7" fmla="*/ 9802 h 32"/>
                  <a:gd name="T8" fmla="*/ 1056 w 11"/>
                  <a:gd name="T9" fmla="*/ 10851 h 32"/>
                  <a:gd name="T10" fmla="*/ 2146 w 11"/>
                  <a:gd name="T11" fmla="*/ 10216 h 32"/>
                  <a:gd name="T12" fmla="*/ 1601 w 11"/>
                  <a:gd name="T13" fmla="*/ 0 h 32"/>
                  <a:gd name="T14" fmla="*/ 1601 w 11"/>
                  <a:gd name="T15" fmla="*/ 0 h 3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" h="32">
                    <a:moveTo>
                      <a:pt x="6" y="0"/>
                    </a:moveTo>
                    <a:cubicBezTo>
                      <a:pt x="4" y="0"/>
                      <a:pt x="3" y="0"/>
                      <a:pt x="1" y="0"/>
                    </a:cubicBezTo>
                    <a:cubicBezTo>
                      <a:pt x="0" y="1"/>
                      <a:pt x="0" y="2"/>
                      <a:pt x="1" y="3"/>
                    </a:cubicBezTo>
                    <a:cubicBezTo>
                      <a:pt x="5" y="10"/>
                      <a:pt x="4" y="20"/>
                      <a:pt x="2" y="28"/>
                    </a:cubicBezTo>
                    <a:cubicBezTo>
                      <a:pt x="2" y="29"/>
                      <a:pt x="3" y="31"/>
                      <a:pt x="4" y="31"/>
                    </a:cubicBezTo>
                    <a:cubicBezTo>
                      <a:pt x="6" y="32"/>
                      <a:pt x="7" y="31"/>
                      <a:pt x="8" y="29"/>
                    </a:cubicBezTo>
                    <a:cubicBezTo>
                      <a:pt x="10" y="20"/>
                      <a:pt x="11" y="9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2" name="Freeform 632">
                <a:extLst>
                  <a:ext uri="{FF2B5EF4-FFF2-40B4-BE49-F238E27FC236}">
                    <a16:creationId xmlns:a16="http://schemas.microsoft.com/office/drawing/2014/main" id="{C68E876F-1051-CFD9-DC0A-9ED1ADABB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1" y="2033"/>
                <a:ext cx="165" cy="267"/>
              </a:xfrm>
              <a:custGeom>
                <a:avLst/>
                <a:gdLst>
                  <a:gd name="T0" fmla="*/ 313 w 66"/>
                  <a:gd name="T1" fmla="*/ 662 h 100"/>
                  <a:gd name="T2" fmla="*/ 520 w 66"/>
                  <a:gd name="T3" fmla="*/ 2189 h 100"/>
                  <a:gd name="T4" fmla="*/ 6845 w 66"/>
                  <a:gd name="T5" fmla="*/ 14543 h 100"/>
                  <a:gd name="T6" fmla="*/ 7158 w 66"/>
                  <a:gd name="T7" fmla="*/ 15606 h 100"/>
                  <a:gd name="T8" fmla="*/ 14658 w 66"/>
                  <a:gd name="T9" fmla="*/ 35823 h 100"/>
                  <a:gd name="T10" fmla="*/ 15625 w 66"/>
                  <a:gd name="T11" fmla="*/ 36243 h 100"/>
                  <a:gd name="T12" fmla="*/ 15938 w 66"/>
                  <a:gd name="T13" fmla="*/ 34454 h 100"/>
                  <a:gd name="T14" fmla="*/ 8595 w 66"/>
                  <a:gd name="T15" fmla="*/ 14792 h 100"/>
                  <a:gd name="T16" fmla="*/ 8333 w 66"/>
                  <a:gd name="T17" fmla="*/ 13724 h 100"/>
                  <a:gd name="T18" fmla="*/ 1300 w 66"/>
                  <a:gd name="T19" fmla="*/ 401 h 100"/>
                  <a:gd name="T20" fmla="*/ 313 w 66"/>
                  <a:gd name="T21" fmla="*/ 662 h 1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" h="100">
                    <a:moveTo>
                      <a:pt x="1" y="2"/>
                    </a:moveTo>
                    <a:cubicBezTo>
                      <a:pt x="0" y="4"/>
                      <a:pt x="1" y="6"/>
                      <a:pt x="2" y="6"/>
                    </a:cubicBezTo>
                    <a:cubicBezTo>
                      <a:pt x="20" y="16"/>
                      <a:pt x="22" y="21"/>
                      <a:pt x="28" y="40"/>
                    </a:cubicBezTo>
                    <a:cubicBezTo>
                      <a:pt x="29" y="43"/>
                      <a:pt x="29" y="43"/>
                      <a:pt x="29" y="43"/>
                    </a:cubicBezTo>
                    <a:cubicBezTo>
                      <a:pt x="35" y="61"/>
                      <a:pt x="48" y="81"/>
                      <a:pt x="60" y="99"/>
                    </a:cubicBezTo>
                    <a:cubicBezTo>
                      <a:pt x="61" y="100"/>
                      <a:pt x="63" y="100"/>
                      <a:pt x="64" y="100"/>
                    </a:cubicBezTo>
                    <a:cubicBezTo>
                      <a:pt x="66" y="99"/>
                      <a:pt x="66" y="97"/>
                      <a:pt x="65" y="95"/>
                    </a:cubicBezTo>
                    <a:cubicBezTo>
                      <a:pt x="53" y="78"/>
                      <a:pt x="41" y="59"/>
                      <a:pt x="35" y="41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27" y="19"/>
                      <a:pt x="25" y="12"/>
                      <a:pt x="5" y="1"/>
                    </a:cubicBezTo>
                    <a:cubicBezTo>
                      <a:pt x="4" y="0"/>
                      <a:pt x="2" y="1"/>
                      <a:pt x="1" y="2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3" name="Freeform 633">
                <a:extLst>
                  <a:ext uri="{FF2B5EF4-FFF2-40B4-BE49-F238E27FC236}">
                    <a16:creationId xmlns:a16="http://schemas.microsoft.com/office/drawing/2014/main" id="{26EA43B7-3BCD-3295-661C-DF963F84B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6" y="2124"/>
                <a:ext cx="130" cy="301"/>
              </a:xfrm>
              <a:custGeom>
                <a:avLst/>
                <a:gdLst>
                  <a:gd name="T0" fmla="*/ 313 w 52"/>
                  <a:gd name="T1" fmla="*/ 397 h 113"/>
                  <a:gd name="T2" fmla="*/ 313 w 52"/>
                  <a:gd name="T3" fmla="*/ 1761 h 113"/>
                  <a:gd name="T4" fmla="*/ 1958 w 52"/>
                  <a:gd name="T5" fmla="*/ 3625 h 113"/>
                  <a:gd name="T6" fmla="*/ 6375 w 52"/>
                  <a:gd name="T7" fmla="*/ 8961 h 113"/>
                  <a:gd name="T8" fmla="*/ 7158 w 52"/>
                  <a:gd name="T9" fmla="*/ 17823 h 113"/>
                  <a:gd name="T10" fmla="*/ 6845 w 52"/>
                  <a:gd name="T11" fmla="*/ 22548 h 113"/>
                  <a:gd name="T12" fmla="*/ 9113 w 52"/>
                  <a:gd name="T13" fmla="*/ 32468 h 113"/>
                  <a:gd name="T14" fmla="*/ 11250 w 52"/>
                  <a:gd name="T15" fmla="*/ 39274 h 113"/>
                  <a:gd name="T16" fmla="*/ 12033 w 52"/>
                  <a:gd name="T17" fmla="*/ 40374 h 113"/>
                  <a:gd name="T18" fmla="*/ 12500 w 52"/>
                  <a:gd name="T19" fmla="*/ 38861 h 113"/>
                  <a:gd name="T20" fmla="*/ 10550 w 52"/>
                  <a:gd name="T21" fmla="*/ 31355 h 113"/>
                  <a:gd name="T22" fmla="*/ 8333 w 52"/>
                  <a:gd name="T23" fmla="*/ 22548 h 113"/>
                  <a:gd name="T24" fmla="*/ 8595 w 52"/>
                  <a:gd name="T25" fmla="*/ 18220 h 113"/>
                  <a:gd name="T26" fmla="*/ 7625 w 52"/>
                  <a:gd name="T27" fmla="*/ 7898 h 113"/>
                  <a:gd name="T28" fmla="*/ 2738 w 52"/>
                  <a:gd name="T29" fmla="*/ 1761 h 113"/>
                  <a:gd name="T30" fmla="*/ 1300 w 52"/>
                  <a:gd name="T31" fmla="*/ 397 h 113"/>
                  <a:gd name="T32" fmla="*/ 313 w 52"/>
                  <a:gd name="T33" fmla="*/ 397 h 11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" h="113">
                    <a:moveTo>
                      <a:pt x="1" y="1"/>
                    </a:moveTo>
                    <a:cubicBezTo>
                      <a:pt x="0" y="3"/>
                      <a:pt x="0" y="5"/>
                      <a:pt x="1" y="5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15" y="14"/>
                      <a:pt x="22" y="20"/>
                      <a:pt x="26" y="25"/>
                    </a:cubicBezTo>
                    <a:cubicBezTo>
                      <a:pt x="31" y="33"/>
                      <a:pt x="30" y="41"/>
                      <a:pt x="29" y="50"/>
                    </a:cubicBezTo>
                    <a:cubicBezTo>
                      <a:pt x="29" y="54"/>
                      <a:pt x="28" y="59"/>
                      <a:pt x="28" y="63"/>
                    </a:cubicBezTo>
                    <a:cubicBezTo>
                      <a:pt x="28" y="74"/>
                      <a:pt x="33" y="83"/>
                      <a:pt x="37" y="91"/>
                    </a:cubicBezTo>
                    <a:cubicBezTo>
                      <a:pt x="41" y="97"/>
                      <a:pt x="44" y="103"/>
                      <a:pt x="46" y="110"/>
                    </a:cubicBezTo>
                    <a:cubicBezTo>
                      <a:pt x="46" y="112"/>
                      <a:pt x="47" y="113"/>
                      <a:pt x="49" y="113"/>
                    </a:cubicBezTo>
                    <a:cubicBezTo>
                      <a:pt x="51" y="112"/>
                      <a:pt x="52" y="111"/>
                      <a:pt x="51" y="109"/>
                    </a:cubicBezTo>
                    <a:cubicBezTo>
                      <a:pt x="50" y="101"/>
                      <a:pt x="46" y="94"/>
                      <a:pt x="43" y="88"/>
                    </a:cubicBezTo>
                    <a:cubicBezTo>
                      <a:pt x="38" y="80"/>
                      <a:pt x="34" y="73"/>
                      <a:pt x="34" y="63"/>
                    </a:cubicBezTo>
                    <a:cubicBezTo>
                      <a:pt x="34" y="59"/>
                      <a:pt x="34" y="55"/>
                      <a:pt x="35" y="51"/>
                    </a:cubicBezTo>
                    <a:cubicBezTo>
                      <a:pt x="36" y="41"/>
                      <a:pt x="38" y="32"/>
                      <a:pt x="31" y="22"/>
                    </a:cubicBezTo>
                    <a:cubicBezTo>
                      <a:pt x="26" y="15"/>
                      <a:pt x="18" y="10"/>
                      <a:pt x="11" y="5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2" y="0"/>
                      <a:pt x="1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4" name="Freeform 634">
                <a:extLst>
                  <a:ext uri="{FF2B5EF4-FFF2-40B4-BE49-F238E27FC236}">
                    <a16:creationId xmlns:a16="http://schemas.microsoft.com/office/drawing/2014/main" id="{B703E909-B95F-BBC8-7329-54EFCD7F56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6" y="2137"/>
                <a:ext cx="67" cy="238"/>
              </a:xfrm>
              <a:custGeom>
                <a:avLst/>
                <a:gdLst>
                  <a:gd name="T0" fmla="*/ 3486 w 27"/>
                  <a:gd name="T1" fmla="*/ 401 h 89"/>
                  <a:gd name="T2" fmla="*/ 3300 w 27"/>
                  <a:gd name="T3" fmla="*/ 1794 h 89"/>
                  <a:gd name="T4" fmla="*/ 2352 w 27"/>
                  <a:gd name="T5" fmla="*/ 12828 h 89"/>
                  <a:gd name="T6" fmla="*/ 948 w 27"/>
                  <a:gd name="T7" fmla="*/ 17898 h 89"/>
                  <a:gd name="T8" fmla="*/ 457 w 27"/>
                  <a:gd name="T9" fmla="*/ 24501 h 89"/>
                  <a:gd name="T10" fmla="*/ 0 w 27"/>
                  <a:gd name="T11" fmla="*/ 31036 h 89"/>
                  <a:gd name="T12" fmla="*/ 457 w 27"/>
                  <a:gd name="T13" fmla="*/ 32109 h 89"/>
                  <a:gd name="T14" fmla="*/ 1405 w 27"/>
                  <a:gd name="T15" fmla="*/ 31857 h 89"/>
                  <a:gd name="T16" fmla="*/ 1896 w 27"/>
                  <a:gd name="T17" fmla="*/ 24501 h 89"/>
                  <a:gd name="T18" fmla="*/ 2352 w 27"/>
                  <a:gd name="T19" fmla="*/ 18299 h 89"/>
                  <a:gd name="T20" fmla="*/ 3486 w 27"/>
                  <a:gd name="T21" fmla="*/ 13959 h 89"/>
                  <a:gd name="T22" fmla="*/ 4434 w 27"/>
                  <a:gd name="T23" fmla="*/ 671 h 89"/>
                  <a:gd name="T24" fmla="*/ 3486 w 27"/>
                  <a:gd name="T25" fmla="*/ 401 h 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7" h="89">
                    <a:moveTo>
                      <a:pt x="15" y="1"/>
                    </a:moveTo>
                    <a:cubicBezTo>
                      <a:pt x="14" y="2"/>
                      <a:pt x="13" y="4"/>
                      <a:pt x="14" y="5"/>
                    </a:cubicBezTo>
                    <a:cubicBezTo>
                      <a:pt x="20" y="15"/>
                      <a:pt x="15" y="25"/>
                      <a:pt x="10" y="35"/>
                    </a:cubicBezTo>
                    <a:cubicBezTo>
                      <a:pt x="8" y="39"/>
                      <a:pt x="5" y="44"/>
                      <a:pt x="4" y="49"/>
                    </a:cubicBezTo>
                    <a:cubicBezTo>
                      <a:pt x="2" y="55"/>
                      <a:pt x="2" y="61"/>
                      <a:pt x="2" y="67"/>
                    </a:cubicBezTo>
                    <a:cubicBezTo>
                      <a:pt x="2" y="73"/>
                      <a:pt x="2" y="79"/>
                      <a:pt x="0" y="85"/>
                    </a:cubicBezTo>
                    <a:cubicBezTo>
                      <a:pt x="0" y="86"/>
                      <a:pt x="1" y="88"/>
                      <a:pt x="2" y="88"/>
                    </a:cubicBezTo>
                    <a:cubicBezTo>
                      <a:pt x="4" y="89"/>
                      <a:pt x="6" y="88"/>
                      <a:pt x="6" y="87"/>
                    </a:cubicBezTo>
                    <a:cubicBezTo>
                      <a:pt x="8" y="80"/>
                      <a:pt x="8" y="74"/>
                      <a:pt x="8" y="67"/>
                    </a:cubicBezTo>
                    <a:cubicBezTo>
                      <a:pt x="8" y="61"/>
                      <a:pt x="8" y="56"/>
                      <a:pt x="10" y="50"/>
                    </a:cubicBezTo>
                    <a:cubicBezTo>
                      <a:pt x="11" y="46"/>
                      <a:pt x="13" y="42"/>
                      <a:pt x="15" y="38"/>
                    </a:cubicBezTo>
                    <a:cubicBezTo>
                      <a:pt x="21" y="27"/>
                      <a:pt x="27" y="15"/>
                      <a:pt x="19" y="2"/>
                    </a:cubicBezTo>
                    <a:cubicBezTo>
                      <a:pt x="18" y="1"/>
                      <a:pt x="16" y="0"/>
                      <a:pt x="15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5" name="Freeform 635">
                <a:extLst>
                  <a:ext uri="{FF2B5EF4-FFF2-40B4-BE49-F238E27FC236}">
                    <a16:creationId xmlns:a16="http://schemas.microsoft.com/office/drawing/2014/main" id="{339880FB-9D08-9808-9CE2-9AD04C115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1" y="2177"/>
                <a:ext cx="62" cy="368"/>
              </a:xfrm>
              <a:custGeom>
                <a:avLst/>
                <a:gdLst>
                  <a:gd name="T0" fmla="*/ 2349 w 25"/>
                  <a:gd name="T1" fmla="*/ 397 h 138"/>
                  <a:gd name="T2" fmla="*/ 2073 w 25"/>
                  <a:gd name="T3" fmla="*/ 1763 h 138"/>
                  <a:gd name="T4" fmla="*/ 1587 w 25"/>
                  <a:gd name="T5" fmla="*/ 19421 h 138"/>
                  <a:gd name="T6" fmla="*/ 1131 w 25"/>
                  <a:gd name="T7" fmla="*/ 37773 h 138"/>
                  <a:gd name="T8" fmla="*/ 1895 w 25"/>
                  <a:gd name="T9" fmla="*/ 48547 h 138"/>
                  <a:gd name="T10" fmla="*/ 2349 w 25"/>
                  <a:gd name="T11" fmla="*/ 49608 h 138"/>
                  <a:gd name="T12" fmla="*/ 3296 w 25"/>
                  <a:gd name="T13" fmla="*/ 48547 h 138"/>
                  <a:gd name="T14" fmla="*/ 2535 w 25"/>
                  <a:gd name="T15" fmla="*/ 37376 h 138"/>
                  <a:gd name="T16" fmla="*/ 2805 w 25"/>
                  <a:gd name="T17" fmla="*/ 20083 h 138"/>
                  <a:gd name="T18" fmla="*/ 3296 w 25"/>
                  <a:gd name="T19" fmla="*/ 397 h 138"/>
                  <a:gd name="T20" fmla="*/ 2349 w 25"/>
                  <a:gd name="T21" fmla="*/ 397 h 13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5" h="138">
                    <a:moveTo>
                      <a:pt x="10" y="1"/>
                    </a:moveTo>
                    <a:cubicBezTo>
                      <a:pt x="9" y="1"/>
                      <a:pt x="8" y="3"/>
                      <a:pt x="9" y="5"/>
                    </a:cubicBezTo>
                    <a:cubicBezTo>
                      <a:pt x="19" y="19"/>
                      <a:pt x="12" y="40"/>
                      <a:pt x="7" y="54"/>
                    </a:cubicBezTo>
                    <a:cubicBezTo>
                      <a:pt x="0" y="71"/>
                      <a:pt x="2" y="88"/>
                      <a:pt x="5" y="105"/>
                    </a:cubicBezTo>
                    <a:cubicBezTo>
                      <a:pt x="6" y="115"/>
                      <a:pt x="8" y="125"/>
                      <a:pt x="8" y="135"/>
                    </a:cubicBezTo>
                    <a:cubicBezTo>
                      <a:pt x="7" y="137"/>
                      <a:pt x="9" y="138"/>
                      <a:pt x="10" y="138"/>
                    </a:cubicBezTo>
                    <a:cubicBezTo>
                      <a:pt x="12" y="138"/>
                      <a:pt x="13" y="137"/>
                      <a:pt x="14" y="135"/>
                    </a:cubicBezTo>
                    <a:cubicBezTo>
                      <a:pt x="14" y="125"/>
                      <a:pt x="12" y="114"/>
                      <a:pt x="11" y="104"/>
                    </a:cubicBezTo>
                    <a:cubicBezTo>
                      <a:pt x="8" y="87"/>
                      <a:pt x="6" y="72"/>
                      <a:pt x="12" y="56"/>
                    </a:cubicBezTo>
                    <a:cubicBezTo>
                      <a:pt x="18" y="41"/>
                      <a:pt x="25" y="18"/>
                      <a:pt x="14" y="1"/>
                    </a:cubicBezTo>
                    <a:cubicBezTo>
                      <a:pt x="13" y="0"/>
                      <a:pt x="12" y="0"/>
                      <a:pt x="10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6" name="Freeform 636">
                <a:extLst>
                  <a:ext uri="{FF2B5EF4-FFF2-40B4-BE49-F238E27FC236}">
                    <a16:creationId xmlns:a16="http://schemas.microsoft.com/office/drawing/2014/main" id="{03C69EA7-6281-5515-C6DE-5B9B38C1C7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1" y="2212"/>
                <a:ext cx="62" cy="232"/>
              </a:xfrm>
              <a:custGeom>
                <a:avLst/>
                <a:gdLst>
                  <a:gd name="T0" fmla="*/ 3752 w 25"/>
                  <a:gd name="T1" fmla="*/ 397 h 87"/>
                  <a:gd name="T2" fmla="*/ 3296 w 25"/>
                  <a:gd name="T3" fmla="*/ 1459 h 87"/>
                  <a:gd name="T4" fmla="*/ 2073 w 25"/>
                  <a:gd name="T5" fmla="*/ 16179 h 87"/>
                  <a:gd name="T6" fmla="*/ 456 w 25"/>
                  <a:gd name="T7" fmla="*/ 30187 h 87"/>
                  <a:gd name="T8" fmla="*/ 1401 w 25"/>
                  <a:gd name="T9" fmla="*/ 30891 h 87"/>
                  <a:gd name="T10" fmla="*/ 1895 w 25"/>
                  <a:gd name="T11" fmla="*/ 29789 h 87"/>
                  <a:gd name="T12" fmla="*/ 3474 w 25"/>
                  <a:gd name="T13" fmla="*/ 16840 h 87"/>
                  <a:gd name="T14" fmla="*/ 4700 w 25"/>
                  <a:gd name="T15" fmla="*/ 661 h 87"/>
                  <a:gd name="T16" fmla="*/ 3752 w 25"/>
                  <a:gd name="T17" fmla="*/ 397 h 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87">
                    <a:moveTo>
                      <a:pt x="16" y="1"/>
                    </a:moveTo>
                    <a:cubicBezTo>
                      <a:pt x="15" y="1"/>
                      <a:pt x="14" y="3"/>
                      <a:pt x="14" y="4"/>
                    </a:cubicBezTo>
                    <a:cubicBezTo>
                      <a:pt x="19" y="18"/>
                      <a:pt x="14" y="31"/>
                      <a:pt x="9" y="45"/>
                    </a:cubicBezTo>
                    <a:cubicBezTo>
                      <a:pt x="5" y="57"/>
                      <a:pt x="0" y="70"/>
                      <a:pt x="2" y="84"/>
                    </a:cubicBezTo>
                    <a:cubicBezTo>
                      <a:pt x="2" y="86"/>
                      <a:pt x="4" y="87"/>
                      <a:pt x="6" y="86"/>
                    </a:cubicBezTo>
                    <a:cubicBezTo>
                      <a:pt x="7" y="86"/>
                      <a:pt x="8" y="85"/>
                      <a:pt x="8" y="83"/>
                    </a:cubicBezTo>
                    <a:cubicBezTo>
                      <a:pt x="6" y="71"/>
                      <a:pt x="10" y="59"/>
                      <a:pt x="15" y="47"/>
                    </a:cubicBezTo>
                    <a:cubicBezTo>
                      <a:pt x="20" y="32"/>
                      <a:pt x="25" y="18"/>
                      <a:pt x="20" y="2"/>
                    </a:cubicBezTo>
                    <a:cubicBezTo>
                      <a:pt x="20" y="1"/>
                      <a:pt x="18" y="0"/>
                      <a:pt x="16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7" name="Freeform 637">
                <a:extLst>
                  <a:ext uri="{FF2B5EF4-FFF2-40B4-BE49-F238E27FC236}">
                    <a16:creationId xmlns:a16="http://schemas.microsoft.com/office/drawing/2014/main" id="{FB283BE2-B69C-FDD5-25B0-B5E99E03AB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188"/>
                <a:ext cx="90" cy="299"/>
              </a:xfrm>
              <a:custGeom>
                <a:avLst/>
                <a:gdLst>
                  <a:gd name="T0" fmla="*/ 7625 w 36"/>
                  <a:gd name="T1" fmla="*/ 0 h 112"/>
                  <a:gd name="T2" fmla="*/ 7158 w 36"/>
                  <a:gd name="T3" fmla="*/ 1068 h 112"/>
                  <a:gd name="T4" fmla="*/ 4425 w 36"/>
                  <a:gd name="T5" fmla="*/ 10863 h 112"/>
                  <a:gd name="T6" fmla="*/ 1958 w 36"/>
                  <a:gd name="T7" fmla="*/ 16968 h 112"/>
                  <a:gd name="T8" fmla="*/ 3908 w 36"/>
                  <a:gd name="T9" fmla="*/ 39882 h 112"/>
                  <a:gd name="T10" fmla="*/ 4895 w 36"/>
                  <a:gd name="T11" fmla="*/ 40125 h 112"/>
                  <a:gd name="T12" fmla="*/ 5208 w 36"/>
                  <a:gd name="T13" fmla="*/ 38814 h 112"/>
                  <a:gd name="T14" fmla="*/ 3250 w 36"/>
                  <a:gd name="T15" fmla="*/ 17766 h 112"/>
                  <a:gd name="T16" fmla="*/ 5675 w 36"/>
                  <a:gd name="T17" fmla="*/ 11931 h 112"/>
                  <a:gd name="T18" fmla="*/ 8333 w 36"/>
                  <a:gd name="T19" fmla="*/ 1068 h 112"/>
                  <a:gd name="T20" fmla="*/ 7625 w 36"/>
                  <a:gd name="T21" fmla="*/ 0 h 1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" h="112">
                    <a:moveTo>
                      <a:pt x="31" y="0"/>
                    </a:moveTo>
                    <a:cubicBezTo>
                      <a:pt x="30" y="0"/>
                      <a:pt x="28" y="2"/>
                      <a:pt x="29" y="3"/>
                    </a:cubicBezTo>
                    <a:cubicBezTo>
                      <a:pt x="29" y="13"/>
                      <a:pt x="24" y="21"/>
                      <a:pt x="18" y="30"/>
                    </a:cubicBezTo>
                    <a:cubicBezTo>
                      <a:pt x="14" y="35"/>
                      <a:pt x="10" y="41"/>
                      <a:pt x="8" y="47"/>
                    </a:cubicBezTo>
                    <a:cubicBezTo>
                      <a:pt x="0" y="69"/>
                      <a:pt x="3" y="92"/>
                      <a:pt x="16" y="110"/>
                    </a:cubicBezTo>
                    <a:cubicBezTo>
                      <a:pt x="17" y="111"/>
                      <a:pt x="19" y="112"/>
                      <a:pt x="20" y="111"/>
                    </a:cubicBezTo>
                    <a:cubicBezTo>
                      <a:pt x="21" y="110"/>
                      <a:pt x="22" y="108"/>
                      <a:pt x="21" y="107"/>
                    </a:cubicBezTo>
                    <a:cubicBezTo>
                      <a:pt x="9" y="90"/>
                      <a:pt x="6" y="69"/>
                      <a:pt x="13" y="49"/>
                    </a:cubicBezTo>
                    <a:cubicBezTo>
                      <a:pt x="15" y="44"/>
                      <a:pt x="19" y="39"/>
                      <a:pt x="23" y="33"/>
                    </a:cubicBezTo>
                    <a:cubicBezTo>
                      <a:pt x="29" y="24"/>
                      <a:pt x="36" y="15"/>
                      <a:pt x="34" y="3"/>
                    </a:cubicBezTo>
                    <a:cubicBezTo>
                      <a:pt x="34" y="1"/>
                      <a:pt x="33" y="0"/>
                      <a:pt x="31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8" name="Freeform 638">
                <a:extLst>
                  <a:ext uri="{FF2B5EF4-FFF2-40B4-BE49-F238E27FC236}">
                    <a16:creationId xmlns:a16="http://schemas.microsoft.com/office/drawing/2014/main" id="{B600DB33-8E78-0815-465B-2F7892EF28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6" y="2260"/>
                <a:ext cx="25" cy="77"/>
              </a:xfrm>
              <a:custGeom>
                <a:avLst/>
                <a:gdLst>
                  <a:gd name="T0" fmla="*/ 988 w 10"/>
                  <a:gd name="T1" fmla="*/ 0 h 29"/>
                  <a:gd name="T2" fmla="*/ 783 w 10"/>
                  <a:gd name="T3" fmla="*/ 3574 h 29"/>
                  <a:gd name="T4" fmla="*/ 0 w 10"/>
                  <a:gd name="T5" fmla="*/ 8706 h 29"/>
                  <a:gd name="T6" fmla="*/ 520 w 10"/>
                  <a:gd name="T7" fmla="*/ 9737 h 29"/>
                  <a:gd name="T8" fmla="*/ 1488 w 10"/>
                  <a:gd name="T9" fmla="*/ 9094 h 29"/>
                  <a:gd name="T10" fmla="*/ 2270 w 10"/>
                  <a:gd name="T11" fmla="*/ 3821 h 29"/>
                  <a:gd name="T12" fmla="*/ 2470 w 10"/>
                  <a:gd name="T13" fmla="*/ 0 h 29"/>
                  <a:gd name="T14" fmla="*/ 988 w 10"/>
                  <a:gd name="T15" fmla="*/ 0 h 2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0" h="29">
                    <a:moveTo>
                      <a:pt x="4" y="0"/>
                    </a:moveTo>
                    <a:cubicBezTo>
                      <a:pt x="3" y="10"/>
                      <a:pt x="3" y="10"/>
                      <a:pt x="3" y="10"/>
                    </a:cubicBezTo>
                    <a:cubicBezTo>
                      <a:pt x="2" y="15"/>
                      <a:pt x="1" y="20"/>
                      <a:pt x="0" y="25"/>
                    </a:cubicBezTo>
                    <a:cubicBezTo>
                      <a:pt x="0" y="26"/>
                      <a:pt x="1" y="28"/>
                      <a:pt x="2" y="28"/>
                    </a:cubicBezTo>
                    <a:cubicBezTo>
                      <a:pt x="4" y="29"/>
                      <a:pt x="6" y="28"/>
                      <a:pt x="6" y="26"/>
                    </a:cubicBezTo>
                    <a:cubicBezTo>
                      <a:pt x="7" y="21"/>
                      <a:pt x="8" y="16"/>
                      <a:pt x="9" y="1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8" y="0"/>
                      <a:pt x="6" y="0"/>
                      <a:pt x="4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9" name="Freeform 639">
                <a:extLst>
                  <a:ext uri="{FF2B5EF4-FFF2-40B4-BE49-F238E27FC236}">
                    <a16:creationId xmlns:a16="http://schemas.microsoft.com/office/drawing/2014/main" id="{9A29FE3E-4184-175E-AC94-B8BD3D022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1" y="2097"/>
                <a:ext cx="102" cy="134"/>
              </a:xfrm>
              <a:custGeom>
                <a:avLst/>
                <a:gdLst>
                  <a:gd name="T0" fmla="*/ 9036 w 41"/>
                  <a:gd name="T1" fmla="*/ 14091 h 50"/>
                  <a:gd name="T2" fmla="*/ 5433 w 41"/>
                  <a:gd name="T3" fmla="*/ 4425 h 50"/>
                  <a:gd name="T4" fmla="*/ 3324 w 41"/>
                  <a:gd name="T5" fmla="*/ 2637 h 50"/>
                  <a:gd name="T6" fmla="*/ 1157 w 41"/>
                  <a:gd name="T7" fmla="*/ 402 h 50"/>
                  <a:gd name="T8" fmla="*/ 953 w 41"/>
                  <a:gd name="T9" fmla="*/ 0 h 50"/>
                  <a:gd name="T10" fmla="*/ 0 w 41"/>
                  <a:gd name="T11" fmla="*/ 1077 h 50"/>
                  <a:gd name="T12" fmla="*/ 0 w 41"/>
                  <a:gd name="T13" fmla="*/ 1501 h 50"/>
                  <a:gd name="T14" fmla="*/ 2878 w 41"/>
                  <a:gd name="T15" fmla="*/ 4848 h 50"/>
                  <a:gd name="T16" fmla="*/ 4481 w 41"/>
                  <a:gd name="T17" fmla="*/ 6349 h 50"/>
                  <a:gd name="T18" fmla="*/ 7618 w 41"/>
                  <a:gd name="T19" fmla="*/ 14802 h 50"/>
                  <a:gd name="T20" fmla="*/ 8083 w 41"/>
                  <a:gd name="T21" fmla="*/ 17439 h 50"/>
                  <a:gd name="T22" fmla="*/ 9036 w 41"/>
                  <a:gd name="T23" fmla="*/ 18114 h 50"/>
                  <a:gd name="T24" fmla="*/ 9531 w 41"/>
                  <a:gd name="T25" fmla="*/ 16707 h 50"/>
                  <a:gd name="T26" fmla="*/ 9036 w 41"/>
                  <a:gd name="T27" fmla="*/ 14091 h 5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1" h="50">
                    <a:moveTo>
                      <a:pt x="38" y="38"/>
                    </a:moveTo>
                    <a:cubicBezTo>
                      <a:pt x="35" y="28"/>
                      <a:pt x="31" y="19"/>
                      <a:pt x="23" y="12"/>
                    </a:cubicBezTo>
                    <a:cubicBezTo>
                      <a:pt x="20" y="10"/>
                      <a:pt x="17" y="8"/>
                      <a:pt x="14" y="7"/>
                    </a:cubicBezTo>
                    <a:cubicBezTo>
                      <a:pt x="11" y="5"/>
                      <a:pt x="7" y="4"/>
                      <a:pt x="5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3" y="1"/>
                      <a:pt x="1" y="2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3" y="9"/>
                      <a:pt x="8" y="11"/>
                      <a:pt x="12" y="13"/>
                    </a:cubicBezTo>
                    <a:cubicBezTo>
                      <a:pt x="15" y="14"/>
                      <a:pt x="17" y="15"/>
                      <a:pt x="19" y="17"/>
                    </a:cubicBezTo>
                    <a:cubicBezTo>
                      <a:pt x="26" y="22"/>
                      <a:pt x="29" y="31"/>
                      <a:pt x="32" y="40"/>
                    </a:cubicBezTo>
                    <a:cubicBezTo>
                      <a:pt x="34" y="47"/>
                      <a:pt x="34" y="47"/>
                      <a:pt x="34" y="47"/>
                    </a:cubicBezTo>
                    <a:cubicBezTo>
                      <a:pt x="35" y="49"/>
                      <a:pt x="37" y="50"/>
                      <a:pt x="38" y="49"/>
                    </a:cubicBezTo>
                    <a:cubicBezTo>
                      <a:pt x="40" y="49"/>
                      <a:pt x="41" y="47"/>
                      <a:pt x="40" y="45"/>
                    </a:cubicBezTo>
                    <a:lnTo>
                      <a:pt x="38" y="38"/>
                    </a:ln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0" name="Freeform 640">
                <a:extLst>
                  <a:ext uri="{FF2B5EF4-FFF2-40B4-BE49-F238E27FC236}">
                    <a16:creationId xmlns:a16="http://schemas.microsoft.com/office/drawing/2014/main" id="{F2234411-BA13-6384-8CA9-AD16CD1D8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1" y="1956"/>
                <a:ext cx="210" cy="205"/>
              </a:xfrm>
              <a:custGeom>
                <a:avLst/>
                <a:gdLst>
                  <a:gd name="T0" fmla="*/ 520 w 84"/>
                  <a:gd name="T1" fmla="*/ 397 h 77"/>
                  <a:gd name="T2" fmla="*/ 313 w 84"/>
                  <a:gd name="T3" fmla="*/ 1757 h 77"/>
                  <a:gd name="T4" fmla="*/ 7813 w 84"/>
                  <a:gd name="T5" fmla="*/ 10037 h 77"/>
                  <a:gd name="T6" fmla="*/ 11533 w 84"/>
                  <a:gd name="T7" fmla="*/ 12872 h 77"/>
                  <a:gd name="T8" fmla="*/ 19063 w 84"/>
                  <a:gd name="T9" fmla="*/ 26722 h 77"/>
                  <a:gd name="T10" fmla="*/ 20050 w 84"/>
                  <a:gd name="T11" fmla="*/ 27438 h 77"/>
                  <a:gd name="T12" fmla="*/ 20520 w 84"/>
                  <a:gd name="T13" fmla="*/ 25929 h 77"/>
                  <a:gd name="T14" fmla="*/ 12500 w 84"/>
                  <a:gd name="T15" fmla="*/ 11094 h 77"/>
                  <a:gd name="T16" fmla="*/ 8595 w 84"/>
                  <a:gd name="T17" fmla="*/ 7889 h 77"/>
                  <a:gd name="T18" fmla="*/ 1488 w 84"/>
                  <a:gd name="T19" fmla="*/ 660 h 77"/>
                  <a:gd name="T20" fmla="*/ 520 w 84"/>
                  <a:gd name="T21" fmla="*/ 397 h 7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4" h="77">
                    <a:moveTo>
                      <a:pt x="2" y="1"/>
                    </a:moveTo>
                    <a:cubicBezTo>
                      <a:pt x="1" y="2"/>
                      <a:pt x="0" y="3"/>
                      <a:pt x="1" y="5"/>
                    </a:cubicBezTo>
                    <a:cubicBezTo>
                      <a:pt x="7" y="16"/>
                      <a:pt x="20" y="22"/>
                      <a:pt x="32" y="28"/>
                    </a:cubicBezTo>
                    <a:cubicBezTo>
                      <a:pt x="38" y="31"/>
                      <a:pt x="43" y="33"/>
                      <a:pt x="47" y="36"/>
                    </a:cubicBezTo>
                    <a:cubicBezTo>
                      <a:pt x="61" y="46"/>
                      <a:pt x="75" y="56"/>
                      <a:pt x="78" y="75"/>
                    </a:cubicBezTo>
                    <a:cubicBezTo>
                      <a:pt x="79" y="76"/>
                      <a:pt x="80" y="77"/>
                      <a:pt x="82" y="77"/>
                    </a:cubicBezTo>
                    <a:cubicBezTo>
                      <a:pt x="83" y="77"/>
                      <a:pt x="84" y="75"/>
                      <a:pt x="84" y="73"/>
                    </a:cubicBezTo>
                    <a:cubicBezTo>
                      <a:pt x="80" y="53"/>
                      <a:pt x="66" y="42"/>
                      <a:pt x="51" y="31"/>
                    </a:cubicBezTo>
                    <a:cubicBezTo>
                      <a:pt x="46" y="28"/>
                      <a:pt x="40" y="25"/>
                      <a:pt x="35" y="22"/>
                    </a:cubicBezTo>
                    <a:cubicBezTo>
                      <a:pt x="23" y="17"/>
                      <a:pt x="11" y="11"/>
                      <a:pt x="6" y="2"/>
                    </a:cubicBezTo>
                    <a:cubicBezTo>
                      <a:pt x="6" y="1"/>
                      <a:pt x="4" y="0"/>
                      <a:pt x="2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1" name="Freeform 641">
                <a:extLst>
                  <a:ext uri="{FF2B5EF4-FFF2-40B4-BE49-F238E27FC236}">
                    <a16:creationId xmlns:a16="http://schemas.microsoft.com/office/drawing/2014/main" id="{90935A94-2DF0-E73C-631F-E1768EA67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8" y="1583"/>
                <a:ext cx="283" cy="53"/>
              </a:xfrm>
              <a:custGeom>
                <a:avLst/>
                <a:gdLst>
                  <a:gd name="T0" fmla="*/ 521 w 113"/>
                  <a:gd name="T1" fmla="*/ 392 h 20"/>
                  <a:gd name="T2" fmla="*/ 313 w 113"/>
                  <a:gd name="T3" fmla="*/ 1677 h 20"/>
                  <a:gd name="T4" fmla="*/ 9647 w 113"/>
                  <a:gd name="T5" fmla="*/ 3554 h 20"/>
                  <a:gd name="T6" fmla="*/ 12312 w 113"/>
                  <a:gd name="T7" fmla="*/ 2753 h 20"/>
                  <a:gd name="T8" fmla="*/ 22147 w 113"/>
                  <a:gd name="T9" fmla="*/ 4839 h 20"/>
                  <a:gd name="T10" fmla="*/ 27115 w 113"/>
                  <a:gd name="T11" fmla="*/ 6903 h 20"/>
                  <a:gd name="T12" fmla="*/ 27899 w 113"/>
                  <a:gd name="T13" fmla="*/ 5864 h 20"/>
                  <a:gd name="T14" fmla="*/ 27378 w 113"/>
                  <a:gd name="T15" fmla="*/ 4839 h 20"/>
                  <a:gd name="T16" fmla="*/ 22460 w 113"/>
                  <a:gd name="T17" fmla="*/ 3167 h 20"/>
                  <a:gd name="T18" fmla="*/ 12312 w 113"/>
                  <a:gd name="T19" fmla="*/ 633 h 20"/>
                  <a:gd name="T20" fmla="*/ 9364 w 113"/>
                  <a:gd name="T21" fmla="*/ 1677 h 20"/>
                  <a:gd name="T22" fmla="*/ 1493 w 113"/>
                  <a:gd name="T23" fmla="*/ 392 h 20"/>
                  <a:gd name="T24" fmla="*/ 521 w 113"/>
                  <a:gd name="T25" fmla="*/ 392 h 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13" h="20">
                    <a:moveTo>
                      <a:pt x="2" y="1"/>
                    </a:moveTo>
                    <a:cubicBezTo>
                      <a:pt x="0" y="2"/>
                      <a:pt x="0" y="4"/>
                      <a:pt x="1" y="5"/>
                    </a:cubicBezTo>
                    <a:cubicBezTo>
                      <a:pt x="11" y="17"/>
                      <a:pt x="27" y="14"/>
                      <a:pt x="39" y="10"/>
                    </a:cubicBezTo>
                    <a:cubicBezTo>
                      <a:pt x="50" y="8"/>
                      <a:pt x="50" y="8"/>
                      <a:pt x="50" y="8"/>
                    </a:cubicBezTo>
                    <a:cubicBezTo>
                      <a:pt x="63" y="7"/>
                      <a:pt x="76" y="11"/>
                      <a:pt x="90" y="14"/>
                    </a:cubicBezTo>
                    <a:cubicBezTo>
                      <a:pt x="96" y="16"/>
                      <a:pt x="103" y="18"/>
                      <a:pt x="110" y="20"/>
                    </a:cubicBezTo>
                    <a:cubicBezTo>
                      <a:pt x="111" y="20"/>
                      <a:pt x="113" y="19"/>
                      <a:pt x="113" y="17"/>
                    </a:cubicBezTo>
                    <a:cubicBezTo>
                      <a:pt x="113" y="16"/>
                      <a:pt x="112" y="14"/>
                      <a:pt x="111" y="14"/>
                    </a:cubicBezTo>
                    <a:cubicBezTo>
                      <a:pt x="104" y="13"/>
                      <a:pt x="98" y="11"/>
                      <a:pt x="91" y="9"/>
                    </a:cubicBezTo>
                    <a:cubicBezTo>
                      <a:pt x="77" y="5"/>
                      <a:pt x="63" y="1"/>
                      <a:pt x="50" y="2"/>
                    </a:cubicBezTo>
                    <a:cubicBezTo>
                      <a:pt x="38" y="5"/>
                      <a:pt x="38" y="5"/>
                      <a:pt x="38" y="5"/>
                    </a:cubicBezTo>
                    <a:cubicBezTo>
                      <a:pt x="26" y="8"/>
                      <a:pt x="14" y="11"/>
                      <a:pt x="6" y="1"/>
                    </a:cubicBezTo>
                    <a:cubicBezTo>
                      <a:pt x="5" y="0"/>
                      <a:pt x="3" y="0"/>
                      <a:pt x="2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2" name="Freeform 642">
                <a:extLst>
                  <a:ext uri="{FF2B5EF4-FFF2-40B4-BE49-F238E27FC236}">
                    <a16:creationId xmlns:a16="http://schemas.microsoft.com/office/drawing/2014/main" id="{0368D340-BB6B-6FC0-227F-FB182D91D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1" y="1415"/>
                <a:ext cx="135" cy="32"/>
              </a:xfrm>
              <a:custGeom>
                <a:avLst/>
                <a:gdLst>
                  <a:gd name="T0" fmla="*/ 12500 w 54"/>
                  <a:gd name="T1" fmla="*/ 1059 h 12"/>
                  <a:gd name="T2" fmla="*/ 9583 w 54"/>
                  <a:gd name="T3" fmla="*/ 661 h 12"/>
                  <a:gd name="T4" fmla="*/ 6175 w 54"/>
                  <a:gd name="T5" fmla="*/ 397 h 12"/>
                  <a:gd name="T6" fmla="*/ 3438 w 54"/>
                  <a:gd name="T7" fmla="*/ 1059 h 12"/>
                  <a:gd name="T8" fmla="*/ 313 w 54"/>
                  <a:gd name="T9" fmla="*/ 2184 h 12"/>
                  <a:gd name="T10" fmla="*/ 0 w 54"/>
                  <a:gd name="T11" fmla="*/ 2184 h 12"/>
                  <a:gd name="T12" fmla="*/ 313 w 54"/>
                  <a:gd name="T13" fmla="*/ 4301 h 12"/>
                  <a:gd name="T14" fmla="*/ 3908 w 54"/>
                  <a:gd name="T15" fmla="*/ 3243 h 12"/>
                  <a:gd name="T16" fmla="*/ 6175 w 54"/>
                  <a:gd name="T17" fmla="*/ 2581 h 12"/>
                  <a:gd name="T18" fmla="*/ 9300 w 54"/>
                  <a:gd name="T19" fmla="*/ 2824 h 12"/>
                  <a:gd name="T20" fmla="*/ 12500 w 54"/>
                  <a:gd name="T21" fmla="*/ 3243 h 12"/>
                  <a:gd name="T22" fmla="*/ 13208 w 54"/>
                  <a:gd name="T23" fmla="*/ 2184 h 12"/>
                  <a:gd name="T24" fmla="*/ 12500 w 54"/>
                  <a:gd name="T25" fmla="*/ 1059 h 1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4" h="12">
                    <a:moveTo>
                      <a:pt x="51" y="3"/>
                    </a:moveTo>
                    <a:cubicBezTo>
                      <a:pt x="47" y="3"/>
                      <a:pt x="43" y="3"/>
                      <a:pt x="39" y="2"/>
                    </a:cubicBezTo>
                    <a:cubicBezTo>
                      <a:pt x="35" y="1"/>
                      <a:pt x="30" y="0"/>
                      <a:pt x="25" y="1"/>
                    </a:cubicBezTo>
                    <a:cubicBezTo>
                      <a:pt x="21" y="1"/>
                      <a:pt x="17" y="2"/>
                      <a:pt x="14" y="3"/>
                    </a:cubicBezTo>
                    <a:cubicBezTo>
                      <a:pt x="10" y="5"/>
                      <a:pt x="6" y="6"/>
                      <a:pt x="1" y="6"/>
                    </a:cubicBezTo>
                    <a:cubicBezTo>
                      <a:pt x="1" y="6"/>
                      <a:pt x="0" y="6"/>
                      <a:pt x="0" y="6"/>
                    </a:cubicBezTo>
                    <a:cubicBezTo>
                      <a:pt x="0" y="8"/>
                      <a:pt x="1" y="10"/>
                      <a:pt x="1" y="12"/>
                    </a:cubicBezTo>
                    <a:cubicBezTo>
                      <a:pt x="7" y="12"/>
                      <a:pt x="11" y="11"/>
                      <a:pt x="16" y="9"/>
                    </a:cubicBezTo>
                    <a:cubicBezTo>
                      <a:pt x="19" y="8"/>
                      <a:pt x="22" y="7"/>
                      <a:pt x="25" y="7"/>
                    </a:cubicBezTo>
                    <a:cubicBezTo>
                      <a:pt x="30" y="6"/>
                      <a:pt x="34" y="7"/>
                      <a:pt x="38" y="8"/>
                    </a:cubicBezTo>
                    <a:cubicBezTo>
                      <a:pt x="42" y="9"/>
                      <a:pt x="46" y="9"/>
                      <a:pt x="51" y="9"/>
                    </a:cubicBezTo>
                    <a:cubicBezTo>
                      <a:pt x="52" y="9"/>
                      <a:pt x="54" y="8"/>
                      <a:pt x="54" y="6"/>
                    </a:cubicBezTo>
                    <a:cubicBezTo>
                      <a:pt x="54" y="5"/>
                      <a:pt x="52" y="3"/>
                      <a:pt x="51" y="3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3" name="Freeform 643">
                <a:extLst>
                  <a:ext uri="{FF2B5EF4-FFF2-40B4-BE49-F238E27FC236}">
                    <a16:creationId xmlns:a16="http://schemas.microsoft.com/office/drawing/2014/main" id="{E528988D-D675-EF40-75E8-FEB10C82AE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8" y="1745"/>
                <a:ext cx="210" cy="200"/>
              </a:xfrm>
              <a:custGeom>
                <a:avLst/>
                <a:gdLst>
                  <a:gd name="T0" fmla="*/ 783 w 84"/>
                  <a:gd name="T1" fmla="*/ 397 h 75"/>
                  <a:gd name="T2" fmla="*/ 313 w 84"/>
                  <a:gd name="T3" fmla="*/ 1763 h 75"/>
                  <a:gd name="T4" fmla="*/ 7625 w 84"/>
                  <a:gd name="T5" fmla="*/ 12536 h 75"/>
                  <a:gd name="T6" fmla="*/ 10083 w 84"/>
                  <a:gd name="T7" fmla="*/ 14413 h 75"/>
                  <a:gd name="T8" fmla="*/ 19063 w 84"/>
                  <a:gd name="T9" fmla="*/ 25885 h 75"/>
                  <a:gd name="T10" fmla="*/ 19845 w 84"/>
                  <a:gd name="T11" fmla="*/ 26944 h 75"/>
                  <a:gd name="T12" fmla="*/ 20520 w 84"/>
                  <a:gd name="T13" fmla="*/ 25485 h 75"/>
                  <a:gd name="T14" fmla="*/ 10750 w 84"/>
                  <a:gd name="T15" fmla="*/ 12536 h 75"/>
                  <a:gd name="T16" fmla="*/ 8333 w 84"/>
                  <a:gd name="T17" fmla="*/ 10376 h 75"/>
                  <a:gd name="T18" fmla="*/ 1488 w 84"/>
                  <a:gd name="T19" fmla="*/ 1059 h 75"/>
                  <a:gd name="T20" fmla="*/ 783 w 84"/>
                  <a:gd name="T21" fmla="*/ 397 h 7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4" h="75">
                    <a:moveTo>
                      <a:pt x="3" y="1"/>
                    </a:moveTo>
                    <a:cubicBezTo>
                      <a:pt x="1" y="1"/>
                      <a:pt x="0" y="3"/>
                      <a:pt x="1" y="5"/>
                    </a:cubicBezTo>
                    <a:cubicBezTo>
                      <a:pt x="6" y="22"/>
                      <a:pt x="18" y="28"/>
                      <a:pt x="31" y="35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50" y="45"/>
                      <a:pt x="76" y="60"/>
                      <a:pt x="78" y="72"/>
                    </a:cubicBezTo>
                    <a:cubicBezTo>
                      <a:pt x="78" y="74"/>
                      <a:pt x="80" y="75"/>
                      <a:pt x="81" y="75"/>
                    </a:cubicBezTo>
                    <a:cubicBezTo>
                      <a:pt x="83" y="74"/>
                      <a:pt x="84" y="73"/>
                      <a:pt x="84" y="71"/>
                    </a:cubicBezTo>
                    <a:cubicBezTo>
                      <a:pt x="81" y="58"/>
                      <a:pt x="62" y="45"/>
                      <a:pt x="44" y="35"/>
                    </a:cubicBezTo>
                    <a:cubicBezTo>
                      <a:pt x="44" y="35"/>
                      <a:pt x="34" y="29"/>
                      <a:pt x="34" y="29"/>
                    </a:cubicBezTo>
                    <a:cubicBezTo>
                      <a:pt x="21" y="23"/>
                      <a:pt x="11" y="18"/>
                      <a:pt x="6" y="3"/>
                    </a:cubicBezTo>
                    <a:cubicBezTo>
                      <a:pt x="6" y="1"/>
                      <a:pt x="4" y="0"/>
                      <a:pt x="3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4" name="Freeform 644">
                <a:extLst>
                  <a:ext uri="{FF2B5EF4-FFF2-40B4-BE49-F238E27FC236}">
                    <a16:creationId xmlns:a16="http://schemas.microsoft.com/office/drawing/2014/main" id="{2AC55756-E05E-89FF-DB42-74B0A468E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3" y="1905"/>
                <a:ext cx="158" cy="171"/>
              </a:xfrm>
              <a:custGeom>
                <a:avLst/>
                <a:gdLst>
                  <a:gd name="T0" fmla="*/ 522 w 63"/>
                  <a:gd name="T1" fmla="*/ 401 h 64"/>
                  <a:gd name="T2" fmla="*/ 0 w 63"/>
                  <a:gd name="T3" fmla="*/ 1470 h 64"/>
                  <a:gd name="T4" fmla="*/ 8234 w 63"/>
                  <a:gd name="T5" fmla="*/ 13108 h 64"/>
                  <a:gd name="T6" fmla="*/ 8738 w 63"/>
                  <a:gd name="T7" fmla="*/ 13506 h 64"/>
                  <a:gd name="T8" fmla="*/ 14195 w 63"/>
                  <a:gd name="T9" fmla="*/ 22623 h 64"/>
                  <a:gd name="T10" fmla="*/ 15191 w 63"/>
                  <a:gd name="T11" fmla="*/ 23288 h 64"/>
                  <a:gd name="T12" fmla="*/ 15662 w 63"/>
                  <a:gd name="T13" fmla="*/ 21824 h 64"/>
                  <a:gd name="T14" fmla="*/ 9415 w 63"/>
                  <a:gd name="T15" fmla="*/ 11307 h 64"/>
                  <a:gd name="T16" fmla="*/ 8943 w 63"/>
                  <a:gd name="T17" fmla="*/ 11307 h 64"/>
                  <a:gd name="T18" fmla="*/ 1497 w 63"/>
                  <a:gd name="T19" fmla="*/ 1071 h 64"/>
                  <a:gd name="T20" fmla="*/ 522 w 63"/>
                  <a:gd name="T21" fmla="*/ 401 h 6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3" h="64">
                    <a:moveTo>
                      <a:pt x="2" y="1"/>
                    </a:moveTo>
                    <a:cubicBezTo>
                      <a:pt x="1" y="1"/>
                      <a:pt x="0" y="3"/>
                      <a:pt x="0" y="4"/>
                    </a:cubicBezTo>
                    <a:cubicBezTo>
                      <a:pt x="2" y="20"/>
                      <a:pt x="21" y="29"/>
                      <a:pt x="33" y="36"/>
                    </a:cubicBezTo>
                    <a:cubicBezTo>
                      <a:pt x="35" y="37"/>
                      <a:pt x="35" y="37"/>
                      <a:pt x="35" y="37"/>
                    </a:cubicBezTo>
                    <a:cubicBezTo>
                      <a:pt x="50" y="45"/>
                      <a:pt x="54" y="47"/>
                      <a:pt x="57" y="62"/>
                    </a:cubicBezTo>
                    <a:cubicBezTo>
                      <a:pt x="58" y="63"/>
                      <a:pt x="59" y="64"/>
                      <a:pt x="61" y="64"/>
                    </a:cubicBezTo>
                    <a:cubicBezTo>
                      <a:pt x="62" y="64"/>
                      <a:pt x="63" y="62"/>
                      <a:pt x="63" y="60"/>
                    </a:cubicBezTo>
                    <a:cubicBezTo>
                      <a:pt x="59" y="43"/>
                      <a:pt x="53" y="40"/>
                      <a:pt x="38" y="31"/>
                    </a:cubicBezTo>
                    <a:cubicBezTo>
                      <a:pt x="36" y="31"/>
                      <a:pt x="36" y="31"/>
                      <a:pt x="36" y="31"/>
                    </a:cubicBezTo>
                    <a:cubicBezTo>
                      <a:pt x="25" y="25"/>
                      <a:pt x="8" y="16"/>
                      <a:pt x="6" y="3"/>
                    </a:cubicBezTo>
                    <a:cubicBezTo>
                      <a:pt x="6" y="2"/>
                      <a:pt x="4" y="0"/>
                      <a:pt x="2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5" name="Freeform 645">
                <a:extLst>
                  <a:ext uri="{FF2B5EF4-FFF2-40B4-BE49-F238E27FC236}">
                    <a16:creationId xmlns:a16="http://schemas.microsoft.com/office/drawing/2014/main" id="{AAF20608-11F0-9552-8BC0-6E9CAB4F6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8" y="1153"/>
                <a:ext cx="90" cy="208"/>
              </a:xfrm>
              <a:custGeom>
                <a:avLst/>
                <a:gdLst>
                  <a:gd name="T0" fmla="*/ 520 w 36"/>
                  <a:gd name="T1" fmla="*/ 7531 h 78"/>
                  <a:gd name="T2" fmla="*/ 2738 w 36"/>
                  <a:gd name="T3" fmla="*/ 18355 h 78"/>
                  <a:gd name="T4" fmla="*/ 4425 w 36"/>
                  <a:gd name="T5" fmla="*/ 21184 h 78"/>
                  <a:gd name="T6" fmla="*/ 7345 w 36"/>
                  <a:gd name="T7" fmla="*/ 27363 h 78"/>
                  <a:gd name="T8" fmla="*/ 7625 w 36"/>
                  <a:gd name="T9" fmla="*/ 28067 h 78"/>
                  <a:gd name="T10" fmla="*/ 8800 w 36"/>
                  <a:gd name="T11" fmla="*/ 26944 h 78"/>
                  <a:gd name="T12" fmla="*/ 8800 w 36"/>
                  <a:gd name="T13" fmla="*/ 26547 h 78"/>
                  <a:gd name="T14" fmla="*/ 5395 w 36"/>
                  <a:gd name="T15" fmla="*/ 19819 h 78"/>
                  <a:gd name="T16" fmla="*/ 3908 w 36"/>
                  <a:gd name="T17" fmla="*/ 17237 h 78"/>
                  <a:gd name="T18" fmla="*/ 1958 w 36"/>
                  <a:gd name="T19" fmla="*/ 7531 h 78"/>
                  <a:gd name="T20" fmla="*/ 1488 w 36"/>
                  <a:gd name="T21" fmla="*/ 661 h 78"/>
                  <a:gd name="T22" fmla="*/ 783 w 36"/>
                  <a:gd name="T23" fmla="*/ 0 h 78"/>
                  <a:gd name="T24" fmla="*/ 313 w 36"/>
                  <a:gd name="T25" fmla="*/ 1459 h 78"/>
                  <a:gd name="T26" fmla="*/ 520 w 36"/>
                  <a:gd name="T27" fmla="*/ 7531 h 7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" h="78">
                    <a:moveTo>
                      <a:pt x="2" y="21"/>
                    </a:moveTo>
                    <a:cubicBezTo>
                      <a:pt x="3" y="31"/>
                      <a:pt x="3" y="41"/>
                      <a:pt x="11" y="51"/>
                    </a:cubicBezTo>
                    <a:cubicBezTo>
                      <a:pt x="18" y="59"/>
                      <a:pt x="18" y="59"/>
                      <a:pt x="18" y="59"/>
                    </a:cubicBezTo>
                    <a:cubicBezTo>
                      <a:pt x="23" y="64"/>
                      <a:pt x="27" y="69"/>
                      <a:pt x="30" y="76"/>
                    </a:cubicBezTo>
                    <a:cubicBezTo>
                      <a:pt x="30" y="77"/>
                      <a:pt x="31" y="77"/>
                      <a:pt x="31" y="78"/>
                    </a:cubicBezTo>
                    <a:cubicBezTo>
                      <a:pt x="33" y="77"/>
                      <a:pt x="34" y="76"/>
                      <a:pt x="36" y="75"/>
                    </a:cubicBezTo>
                    <a:cubicBezTo>
                      <a:pt x="36" y="75"/>
                      <a:pt x="36" y="74"/>
                      <a:pt x="36" y="74"/>
                    </a:cubicBezTo>
                    <a:cubicBezTo>
                      <a:pt x="32" y="66"/>
                      <a:pt x="27" y="60"/>
                      <a:pt x="22" y="55"/>
                    </a:cubicBezTo>
                    <a:cubicBezTo>
                      <a:pt x="16" y="48"/>
                      <a:pt x="16" y="48"/>
                      <a:pt x="16" y="48"/>
                    </a:cubicBezTo>
                    <a:cubicBezTo>
                      <a:pt x="9" y="39"/>
                      <a:pt x="9" y="30"/>
                      <a:pt x="8" y="21"/>
                    </a:cubicBezTo>
                    <a:cubicBezTo>
                      <a:pt x="8" y="15"/>
                      <a:pt x="8" y="9"/>
                      <a:pt x="6" y="2"/>
                    </a:cubicBezTo>
                    <a:cubicBezTo>
                      <a:pt x="6" y="1"/>
                      <a:pt x="4" y="0"/>
                      <a:pt x="3" y="0"/>
                    </a:cubicBezTo>
                    <a:cubicBezTo>
                      <a:pt x="1" y="1"/>
                      <a:pt x="0" y="2"/>
                      <a:pt x="1" y="4"/>
                    </a:cubicBezTo>
                    <a:cubicBezTo>
                      <a:pt x="2" y="10"/>
                      <a:pt x="2" y="15"/>
                      <a:pt x="2" y="2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6" name="Freeform 646">
                <a:extLst>
                  <a:ext uri="{FF2B5EF4-FFF2-40B4-BE49-F238E27FC236}">
                    <a16:creationId xmlns:a16="http://schemas.microsoft.com/office/drawing/2014/main" id="{01667B7F-3650-3DB2-A8D4-8E19FBFF42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1153"/>
                <a:ext cx="110" cy="238"/>
              </a:xfrm>
              <a:custGeom>
                <a:avLst/>
                <a:gdLst>
                  <a:gd name="T0" fmla="*/ 520 w 44"/>
                  <a:gd name="T1" fmla="*/ 0 h 89"/>
                  <a:gd name="T2" fmla="*/ 0 w 44"/>
                  <a:gd name="T3" fmla="*/ 1495 h 89"/>
                  <a:gd name="T4" fmla="*/ 3250 w 44"/>
                  <a:gd name="T5" fmla="*/ 10290 h 89"/>
                  <a:gd name="T6" fmla="*/ 9300 w 44"/>
                  <a:gd name="T7" fmla="*/ 31459 h 89"/>
                  <a:gd name="T8" fmla="*/ 10083 w 44"/>
                  <a:gd name="T9" fmla="*/ 32531 h 89"/>
                  <a:gd name="T10" fmla="*/ 10550 w 44"/>
                  <a:gd name="T11" fmla="*/ 31036 h 89"/>
                  <a:gd name="T12" fmla="*/ 4425 w 44"/>
                  <a:gd name="T13" fmla="*/ 9162 h 89"/>
                  <a:gd name="T14" fmla="*/ 1488 w 44"/>
                  <a:gd name="T15" fmla="*/ 671 h 89"/>
                  <a:gd name="T16" fmla="*/ 520 w 44"/>
                  <a:gd name="T17" fmla="*/ 0 h 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4" h="89">
                    <a:moveTo>
                      <a:pt x="2" y="0"/>
                    </a:moveTo>
                    <a:cubicBezTo>
                      <a:pt x="0" y="1"/>
                      <a:pt x="0" y="3"/>
                      <a:pt x="0" y="4"/>
                    </a:cubicBezTo>
                    <a:cubicBezTo>
                      <a:pt x="4" y="12"/>
                      <a:pt x="8" y="20"/>
                      <a:pt x="13" y="28"/>
                    </a:cubicBezTo>
                    <a:cubicBezTo>
                      <a:pt x="24" y="46"/>
                      <a:pt x="35" y="66"/>
                      <a:pt x="38" y="86"/>
                    </a:cubicBezTo>
                    <a:cubicBezTo>
                      <a:pt x="38" y="88"/>
                      <a:pt x="39" y="89"/>
                      <a:pt x="41" y="89"/>
                    </a:cubicBezTo>
                    <a:cubicBezTo>
                      <a:pt x="43" y="88"/>
                      <a:pt x="44" y="87"/>
                      <a:pt x="43" y="85"/>
                    </a:cubicBezTo>
                    <a:cubicBezTo>
                      <a:pt x="40" y="64"/>
                      <a:pt x="29" y="44"/>
                      <a:pt x="18" y="25"/>
                    </a:cubicBezTo>
                    <a:cubicBezTo>
                      <a:pt x="14" y="17"/>
                      <a:pt x="10" y="9"/>
                      <a:pt x="6" y="2"/>
                    </a:cubicBezTo>
                    <a:cubicBezTo>
                      <a:pt x="5" y="0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7" name="Freeform 647">
                <a:extLst>
                  <a:ext uri="{FF2B5EF4-FFF2-40B4-BE49-F238E27FC236}">
                    <a16:creationId xmlns:a16="http://schemas.microsoft.com/office/drawing/2014/main" id="{BD71633B-62A3-DC7C-C464-91C1A8651D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6" y="1199"/>
                <a:ext cx="102" cy="170"/>
              </a:xfrm>
              <a:custGeom>
                <a:avLst/>
                <a:gdLst>
                  <a:gd name="T0" fmla="*/ 465 w 41"/>
                  <a:gd name="T1" fmla="*/ 396 h 64"/>
                  <a:gd name="T2" fmla="*/ 0 w 41"/>
                  <a:gd name="T3" fmla="*/ 1448 h 64"/>
                  <a:gd name="T4" fmla="*/ 953 w 41"/>
                  <a:gd name="T5" fmla="*/ 4874 h 64"/>
                  <a:gd name="T6" fmla="*/ 3985 w 41"/>
                  <a:gd name="T7" fmla="*/ 14429 h 64"/>
                  <a:gd name="T8" fmla="*/ 6207 w 41"/>
                  <a:gd name="T9" fmla="*/ 17879 h 64"/>
                  <a:gd name="T10" fmla="*/ 8269 w 41"/>
                  <a:gd name="T11" fmla="*/ 21795 h 64"/>
                  <a:gd name="T12" fmla="*/ 9240 w 41"/>
                  <a:gd name="T13" fmla="*/ 22097 h 64"/>
                  <a:gd name="T14" fmla="*/ 9531 w 41"/>
                  <a:gd name="T15" fmla="*/ 20764 h 64"/>
                  <a:gd name="T16" fmla="*/ 7160 w 41"/>
                  <a:gd name="T17" fmla="*/ 16533 h 64"/>
                  <a:gd name="T18" fmla="*/ 5249 w 41"/>
                  <a:gd name="T19" fmla="*/ 13342 h 64"/>
                  <a:gd name="T20" fmla="*/ 2110 w 41"/>
                  <a:gd name="T21" fmla="*/ 4234 h 64"/>
                  <a:gd name="T22" fmla="*/ 1418 w 41"/>
                  <a:gd name="T23" fmla="*/ 656 h 64"/>
                  <a:gd name="T24" fmla="*/ 465 w 41"/>
                  <a:gd name="T25" fmla="*/ 396 h 6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1" h="64">
                    <a:moveTo>
                      <a:pt x="2" y="1"/>
                    </a:moveTo>
                    <a:cubicBezTo>
                      <a:pt x="1" y="1"/>
                      <a:pt x="0" y="3"/>
                      <a:pt x="0" y="4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7" y="23"/>
                      <a:pt x="10" y="33"/>
                      <a:pt x="17" y="41"/>
                    </a:cubicBezTo>
                    <a:cubicBezTo>
                      <a:pt x="19" y="45"/>
                      <a:pt x="23" y="48"/>
                      <a:pt x="26" y="51"/>
                    </a:cubicBezTo>
                    <a:cubicBezTo>
                      <a:pt x="29" y="55"/>
                      <a:pt x="33" y="58"/>
                      <a:pt x="35" y="62"/>
                    </a:cubicBezTo>
                    <a:cubicBezTo>
                      <a:pt x="36" y="64"/>
                      <a:pt x="38" y="64"/>
                      <a:pt x="39" y="63"/>
                    </a:cubicBezTo>
                    <a:cubicBezTo>
                      <a:pt x="41" y="62"/>
                      <a:pt x="41" y="60"/>
                      <a:pt x="40" y="59"/>
                    </a:cubicBezTo>
                    <a:cubicBezTo>
                      <a:pt x="37" y="55"/>
                      <a:pt x="34" y="51"/>
                      <a:pt x="30" y="47"/>
                    </a:cubicBezTo>
                    <a:cubicBezTo>
                      <a:pt x="27" y="44"/>
                      <a:pt x="24" y="41"/>
                      <a:pt x="22" y="38"/>
                    </a:cubicBezTo>
                    <a:cubicBezTo>
                      <a:pt x="16" y="30"/>
                      <a:pt x="13" y="21"/>
                      <a:pt x="9" y="1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1"/>
                      <a:pt x="4" y="0"/>
                      <a:pt x="2" y="1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8" name="Freeform 648">
                <a:extLst>
                  <a:ext uri="{FF2B5EF4-FFF2-40B4-BE49-F238E27FC236}">
                    <a16:creationId xmlns:a16="http://schemas.microsoft.com/office/drawing/2014/main" id="{706BECA3-00CB-CB64-4308-AC43D7D85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3" y="1313"/>
                <a:ext cx="108" cy="192"/>
              </a:xfrm>
              <a:custGeom>
                <a:avLst/>
                <a:gdLst>
                  <a:gd name="T0" fmla="*/ 522 w 43"/>
                  <a:gd name="T1" fmla="*/ 0 h 72"/>
                  <a:gd name="T2" fmla="*/ 0 w 43"/>
                  <a:gd name="T3" fmla="*/ 1459 h 72"/>
                  <a:gd name="T4" fmla="*/ 522 w 43"/>
                  <a:gd name="T5" fmla="*/ 3891 h 72"/>
                  <a:gd name="T6" fmla="*/ 3785 w 43"/>
                  <a:gd name="T7" fmla="*/ 16179 h 72"/>
                  <a:gd name="T8" fmla="*/ 6477 w 43"/>
                  <a:gd name="T9" fmla="*/ 20083 h 72"/>
                  <a:gd name="T10" fmla="*/ 9318 w 43"/>
                  <a:gd name="T11" fmla="*/ 24824 h 72"/>
                  <a:gd name="T12" fmla="*/ 10315 w 43"/>
                  <a:gd name="T13" fmla="*/ 25485 h 72"/>
                  <a:gd name="T14" fmla="*/ 10787 w 43"/>
                  <a:gd name="T15" fmla="*/ 24427 h 72"/>
                  <a:gd name="T16" fmla="*/ 7475 w 43"/>
                  <a:gd name="T17" fmla="*/ 18355 h 72"/>
                  <a:gd name="T18" fmla="*/ 5008 w 43"/>
                  <a:gd name="T19" fmla="*/ 15112 h 72"/>
                  <a:gd name="T20" fmla="*/ 1994 w 43"/>
                  <a:gd name="T21" fmla="*/ 3243 h 72"/>
                  <a:gd name="T22" fmla="*/ 1507 w 43"/>
                  <a:gd name="T23" fmla="*/ 661 h 72"/>
                  <a:gd name="T24" fmla="*/ 522 w 43"/>
                  <a:gd name="T25" fmla="*/ 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3" h="72">
                    <a:moveTo>
                      <a:pt x="2" y="0"/>
                    </a:moveTo>
                    <a:cubicBezTo>
                      <a:pt x="0" y="1"/>
                      <a:pt x="0" y="2"/>
                      <a:pt x="0" y="4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5" y="22"/>
                      <a:pt x="9" y="36"/>
                      <a:pt x="15" y="45"/>
                    </a:cubicBezTo>
                    <a:cubicBezTo>
                      <a:pt x="18" y="50"/>
                      <a:pt x="22" y="53"/>
                      <a:pt x="26" y="56"/>
                    </a:cubicBezTo>
                    <a:cubicBezTo>
                      <a:pt x="32" y="60"/>
                      <a:pt x="36" y="63"/>
                      <a:pt x="37" y="69"/>
                    </a:cubicBezTo>
                    <a:cubicBezTo>
                      <a:pt x="37" y="70"/>
                      <a:pt x="39" y="72"/>
                      <a:pt x="41" y="71"/>
                    </a:cubicBezTo>
                    <a:cubicBezTo>
                      <a:pt x="42" y="71"/>
                      <a:pt x="43" y="70"/>
                      <a:pt x="43" y="68"/>
                    </a:cubicBezTo>
                    <a:cubicBezTo>
                      <a:pt x="42" y="60"/>
                      <a:pt x="36" y="56"/>
                      <a:pt x="30" y="51"/>
                    </a:cubicBezTo>
                    <a:cubicBezTo>
                      <a:pt x="26" y="48"/>
                      <a:pt x="22" y="46"/>
                      <a:pt x="20" y="42"/>
                    </a:cubicBezTo>
                    <a:cubicBezTo>
                      <a:pt x="14" y="33"/>
                      <a:pt x="11" y="20"/>
                      <a:pt x="8" y="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1"/>
                      <a:pt x="4" y="0"/>
                      <a:pt x="2" y="0"/>
                    </a:cubicBezTo>
                    <a:close/>
                  </a:path>
                </a:pathLst>
              </a:custGeom>
              <a:solidFill>
                <a:srgbClr val="F5F6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68" name="Freeform 649">
              <a:extLst>
                <a:ext uri="{FF2B5EF4-FFF2-40B4-BE49-F238E27FC236}">
                  <a16:creationId xmlns:a16="http://schemas.microsoft.com/office/drawing/2014/main" id="{019F1F4F-7F03-D0A4-0456-AE0098D99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6" y="1319"/>
              <a:ext cx="75" cy="146"/>
            </a:xfrm>
            <a:custGeom>
              <a:avLst/>
              <a:gdLst>
                <a:gd name="T0" fmla="*/ 783 w 30"/>
                <a:gd name="T1" fmla="*/ 4863 h 55"/>
                <a:gd name="T2" fmla="*/ 5675 w 30"/>
                <a:gd name="T3" fmla="*/ 19267 h 55"/>
                <a:gd name="T4" fmla="*/ 7345 w 30"/>
                <a:gd name="T5" fmla="*/ 17772 h 55"/>
                <a:gd name="T6" fmla="*/ 7158 w 30"/>
                <a:gd name="T7" fmla="*/ 17772 h 55"/>
                <a:gd name="T8" fmla="*/ 2270 w 30"/>
                <a:gd name="T9" fmla="*/ 4229 h 55"/>
                <a:gd name="T10" fmla="*/ 1488 w 30"/>
                <a:gd name="T11" fmla="*/ 656 h 55"/>
                <a:gd name="T12" fmla="*/ 520 w 30"/>
                <a:gd name="T13" fmla="*/ 0 h 55"/>
                <a:gd name="T14" fmla="*/ 0 w 30"/>
                <a:gd name="T15" fmla="*/ 1439 h 55"/>
                <a:gd name="T16" fmla="*/ 783 w 30"/>
                <a:gd name="T17" fmla="*/ 4863 h 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55">
                  <a:moveTo>
                    <a:pt x="3" y="14"/>
                  </a:moveTo>
                  <a:cubicBezTo>
                    <a:pt x="7" y="29"/>
                    <a:pt x="13" y="48"/>
                    <a:pt x="23" y="55"/>
                  </a:cubicBezTo>
                  <a:cubicBezTo>
                    <a:pt x="25" y="53"/>
                    <a:pt x="28" y="52"/>
                    <a:pt x="30" y="51"/>
                  </a:cubicBezTo>
                  <a:cubicBezTo>
                    <a:pt x="30" y="51"/>
                    <a:pt x="29" y="51"/>
                    <a:pt x="29" y="51"/>
                  </a:cubicBezTo>
                  <a:cubicBezTo>
                    <a:pt x="19" y="48"/>
                    <a:pt x="13" y="26"/>
                    <a:pt x="9" y="1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0"/>
                    <a:pt x="4" y="0"/>
                    <a:pt x="2" y="0"/>
                  </a:cubicBezTo>
                  <a:cubicBezTo>
                    <a:pt x="0" y="1"/>
                    <a:pt x="0" y="2"/>
                    <a:pt x="0" y="4"/>
                  </a:cubicBezTo>
                  <a:lnTo>
                    <a:pt x="3" y="14"/>
                  </a:ln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9" name="Freeform 650">
              <a:extLst>
                <a:ext uri="{FF2B5EF4-FFF2-40B4-BE49-F238E27FC236}">
                  <a16:creationId xmlns:a16="http://schemas.microsoft.com/office/drawing/2014/main" id="{0ECC0748-3E63-A1ED-FE5B-BACA07AD7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6" y="1447"/>
              <a:ext cx="117" cy="170"/>
            </a:xfrm>
            <a:custGeom>
              <a:avLst/>
              <a:gdLst>
                <a:gd name="T0" fmla="*/ 187 w 47"/>
                <a:gd name="T1" fmla="*/ 396 h 64"/>
                <a:gd name="T2" fmla="*/ 187 w 47"/>
                <a:gd name="T3" fmla="*/ 2138 h 64"/>
                <a:gd name="T4" fmla="*/ 3346 w 47"/>
                <a:gd name="T5" fmla="*/ 6619 h 64"/>
                <a:gd name="T6" fmla="*/ 7635 w 47"/>
                <a:gd name="T7" fmla="*/ 14429 h 64"/>
                <a:gd name="T8" fmla="*/ 8143 w 47"/>
                <a:gd name="T9" fmla="*/ 16926 h 64"/>
                <a:gd name="T10" fmla="*/ 10027 w 47"/>
                <a:gd name="T11" fmla="*/ 22506 h 64"/>
                <a:gd name="T12" fmla="*/ 10981 w 47"/>
                <a:gd name="T13" fmla="*/ 21795 h 64"/>
                <a:gd name="T14" fmla="*/ 10523 w 47"/>
                <a:gd name="T15" fmla="*/ 20355 h 64"/>
                <a:gd name="T16" fmla="*/ 9258 w 47"/>
                <a:gd name="T17" fmla="*/ 16533 h 64"/>
                <a:gd name="T18" fmla="*/ 8792 w 47"/>
                <a:gd name="T19" fmla="*/ 13342 h 64"/>
                <a:gd name="T20" fmla="*/ 4307 w 47"/>
                <a:gd name="T21" fmla="*/ 5286 h 64"/>
                <a:gd name="T22" fmla="*/ 1419 w 47"/>
                <a:gd name="T23" fmla="*/ 656 h 64"/>
                <a:gd name="T24" fmla="*/ 187 w 47"/>
                <a:gd name="T25" fmla="*/ 396 h 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64">
                  <a:moveTo>
                    <a:pt x="1" y="1"/>
                  </a:moveTo>
                  <a:cubicBezTo>
                    <a:pt x="0" y="2"/>
                    <a:pt x="0" y="4"/>
                    <a:pt x="1" y="6"/>
                  </a:cubicBezTo>
                  <a:cubicBezTo>
                    <a:pt x="5" y="11"/>
                    <a:pt x="10" y="15"/>
                    <a:pt x="14" y="19"/>
                  </a:cubicBezTo>
                  <a:cubicBezTo>
                    <a:pt x="21" y="26"/>
                    <a:pt x="28" y="31"/>
                    <a:pt x="32" y="41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5" y="55"/>
                    <a:pt x="37" y="61"/>
                    <a:pt x="42" y="64"/>
                  </a:cubicBezTo>
                  <a:cubicBezTo>
                    <a:pt x="43" y="64"/>
                    <a:pt x="45" y="64"/>
                    <a:pt x="46" y="62"/>
                  </a:cubicBezTo>
                  <a:cubicBezTo>
                    <a:pt x="47" y="61"/>
                    <a:pt x="46" y="59"/>
                    <a:pt x="44" y="58"/>
                  </a:cubicBezTo>
                  <a:cubicBezTo>
                    <a:pt x="42" y="57"/>
                    <a:pt x="41" y="51"/>
                    <a:pt x="39" y="47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3" y="28"/>
                    <a:pt x="26" y="22"/>
                    <a:pt x="18" y="15"/>
                  </a:cubicBezTo>
                  <a:cubicBezTo>
                    <a:pt x="14" y="11"/>
                    <a:pt x="10" y="7"/>
                    <a:pt x="6" y="2"/>
                  </a:cubicBezTo>
                  <a:cubicBezTo>
                    <a:pt x="5" y="1"/>
                    <a:pt x="3" y="0"/>
                    <a:pt x="1" y="1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0" name="Freeform 651">
              <a:extLst>
                <a:ext uri="{FF2B5EF4-FFF2-40B4-BE49-F238E27FC236}">
                  <a16:creationId xmlns:a16="http://schemas.microsoft.com/office/drawing/2014/main" id="{9D950E8A-5FCF-BB50-A516-DDF0D20AA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6" y="1487"/>
              <a:ext cx="132" cy="141"/>
            </a:xfrm>
            <a:custGeom>
              <a:avLst/>
              <a:gdLst>
                <a:gd name="T0" fmla="*/ 187 w 53"/>
                <a:gd name="T1" fmla="*/ 657 h 53"/>
                <a:gd name="T2" fmla="*/ 466 w 53"/>
                <a:gd name="T3" fmla="*/ 2144 h 53"/>
                <a:gd name="T4" fmla="*/ 2114 w 53"/>
                <a:gd name="T5" fmla="*/ 3858 h 53"/>
                <a:gd name="T6" fmla="*/ 7203 w 53"/>
                <a:gd name="T7" fmla="*/ 9229 h 53"/>
                <a:gd name="T8" fmla="*/ 9113 w 53"/>
                <a:gd name="T9" fmla="*/ 13483 h 53"/>
                <a:gd name="T10" fmla="*/ 11506 w 53"/>
                <a:gd name="T11" fmla="*/ 18790 h 53"/>
                <a:gd name="T12" fmla="*/ 12468 w 53"/>
                <a:gd name="T13" fmla="*/ 18381 h 53"/>
                <a:gd name="T14" fmla="*/ 12468 w 53"/>
                <a:gd name="T15" fmla="*/ 17077 h 53"/>
                <a:gd name="T16" fmla="*/ 10229 w 53"/>
                <a:gd name="T17" fmla="*/ 12371 h 53"/>
                <a:gd name="T18" fmla="*/ 8157 w 53"/>
                <a:gd name="T19" fmla="*/ 7869 h 53"/>
                <a:gd name="T20" fmla="*/ 2892 w 53"/>
                <a:gd name="T21" fmla="*/ 2144 h 53"/>
                <a:gd name="T22" fmla="*/ 1161 w 53"/>
                <a:gd name="T23" fmla="*/ 396 h 53"/>
                <a:gd name="T24" fmla="*/ 187 w 53"/>
                <a:gd name="T25" fmla="*/ 657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3">
                  <a:moveTo>
                    <a:pt x="1" y="2"/>
                  </a:moveTo>
                  <a:cubicBezTo>
                    <a:pt x="0" y="3"/>
                    <a:pt x="0" y="5"/>
                    <a:pt x="2" y="6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7" y="16"/>
                    <a:pt x="25" y="21"/>
                    <a:pt x="30" y="26"/>
                  </a:cubicBezTo>
                  <a:cubicBezTo>
                    <a:pt x="34" y="29"/>
                    <a:pt x="36" y="33"/>
                    <a:pt x="38" y="38"/>
                  </a:cubicBezTo>
                  <a:cubicBezTo>
                    <a:pt x="40" y="43"/>
                    <a:pt x="43" y="49"/>
                    <a:pt x="48" y="53"/>
                  </a:cubicBezTo>
                  <a:cubicBezTo>
                    <a:pt x="50" y="53"/>
                    <a:pt x="51" y="53"/>
                    <a:pt x="52" y="52"/>
                  </a:cubicBezTo>
                  <a:cubicBezTo>
                    <a:pt x="53" y="50"/>
                    <a:pt x="53" y="49"/>
                    <a:pt x="52" y="48"/>
                  </a:cubicBezTo>
                  <a:cubicBezTo>
                    <a:pt x="48" y="45"/>
                    <a:pt x="46" y="40"/>
                    <a:pt x="43" y="35"/>
                  </a:cubicBezTo>
                  <a:cubicBezTo>
                    <a:pt x="41" y="31"/>
                    <a:pt x="39" y="25"/>
                    <a:pt x="34" y="22"/>
                  </a:cubicBezTo>
                  <a:cubicBezTo>
                    <a:pt x="28" y="16"/>
                    <a:pt x="20" y="11"/>
                    <a:pt x="12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1" name="Freeform 652">
              <a:extLst>
                <a:ext uri="{FF2B5EF4-FFF2-40B4-BE49-F238E27FC236}">
                  <a16:creationId xmlns:a16="http://schemas.microsoft.com/office/drawing/2014/main" id="{AEEAECC0-2D94-5C5C-072D-D07C75094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1583"/>
              <a:ext cx="190" cy="85"/>
            </a:xfrm>
            <a:custGeom>
              <a:avLst/>
              <a:gdLst>
                <a:gd name="T0" fmla="*/ 5208 w 76"/>
                <a:gd name="T1" fmla="*/ 1052 h 32"/>
                <a:gd name="T2" fmla="*/ 988 w 76"/>
                <a:gd name="T3" fmla="*/ 656 h 32"/>
                <a:gd name="T4" fmla="*/ 0 w 76"/>
                <a:gd name="T5" fmla="*/ 1448 h 32"/>
                <a:gd name="T6" fmla="*/ 520 w 76"/>
                <a:gd name="T7" fmla="*/ 2794 h 32"/>
                <a:gd name="T8" fmla="*/ 5395 w 76"/>
                <a:gd name="T9" fmla="*/ 2794 h 32"/>
                <a:gd name="T10" fmla="*/ 10750 w 76"/>
                <a:gd name="T11" fmla="*/ 4874 h 32"/>
                <a:gd name="T12" fmla="*/ 12238 w 76"/>
                <a:gd name="T13" fmla="*/ 6619 h 32"/>
                <a:gd name="T14" fmla="*/ 17895 w 76"/>
                <a:gd name="T15" fmla="*/ 10604 h 32"/>
                <a:gd name="T16" fmla="*/ 18363 w 76"/>
                <a:gd name="T17" fmla="*/ 9504 h 32"/>
                <a:gd name="T18" fmla="*/ 17583 w 76"/>
                <a:gd name="T19" fmla="*/ 8473 h 32"/>
                <a:gd name="T20" fmla="*/ 13208 w 76"/>
                <a:gd name="T21" fmla="*/ 5286 h 32"/>
                <a:gd name="T22" fmla="*/ 11720 w 76"/>
                <a:gd name="T23" fmla="*/ 3190 h 32"/>
                <a:gd name="T24" fmla="*/ 5208 w 76"/>
                <a:gd name="T25" fmla="*/ 1052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" h="32">
                  <a:moveTo>
                    <a:pt x="21" y="3"/>
                  </a:moveTo>
                  <a:cubicBezTo>
                    <a:pt x="16" y="3"/>
                    <a:pt x="11" y="4"/>
                    <a:pt x="4" y="2"/>
                  </a:cubicBezTo>
                  <a:cubicBezTo>
                    <a:pt x="3" y="1"/>
                    <a:pt x="1" y="2"/>
                    <a:pt x="0" y="4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10" y="10"/>
                    <a:pt x="17" y="9"/>
                    <a:pt x="22" y="8"/>
                  </a:cubicBezTo>
                  <a:cubicBezTo>
                    <a:pt x="30" y="7"/>
                    <a:pt x="36" y="6"/>
                    <a:pt x="44" y="14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56" y="25"/>
                    <a:pt x="62" y="32"/>
                    <a:pt x="73" y="30"/>
                  </a:cubicBezTo>
                  <a:cubicBezTo>
                    <a:pt x="75" y="30"/>
                    <a:pt x="76" y="28"/>
                    <a:pt x="75" y="27"/>
                  </a:cubicBezTo>
                  <a:cubicBezTo>
                    <a:pt x="75" y="25"/>
                    <a:pt x="74" y="24"/>
                    <a:pt x="72" y="24"/>
                  </a:cubicBezTo>
                  <a:cubicBezTo>
                    <a:pt x="64" y="26"/>
                    <a:pt x="60" y="21"/>
                    <a:pt x="54" y="1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38" y="0"/>
                    <a:pt x="29" y="1"/>
                    <a:pt x="21" y="3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2" name="Freeform 653">
              <a:extLst>
                <a:ext uri="{FF2B5EF4-FFF2-40B4-BE49-F238E27FC236}">
                  <a16:creationId xmlns:a16="http://schemas.microsoft.com/office/drawing/2014/main" id="{A8E49DC2-8F91-3C20-2A2C-B906AD938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1785"/>
              <a:ext cx="190" cy="46"/>
            </a:xfrm>
            <a:custGeom>
              <a:avLst/>
              <a:gdLst>
                <a:gd name="T0" fmla="*/ 313 w 76"/>
                <a:gd name="T1" fmla="*/ 755 h 17"/>
                <a:gd name="T2" fmla="*/ 520 w 76"/>
                <a:gd name="T3" fmla="*/ 2300 h 17"/>
                <a:gd name="T4" fmla="*/ 8595 w 76"/>
                <a:gd name="T5" fmla="*/ 4657 h 17"/>
                <a:gd name="T6" fmla="*/ 12708 w 76"/>
                <a:gd name="T7" fmla="*/ 4657 h 17"/>
                <a:gd name="T8" fmla="*/ 14970 w 76"/>
                <a:gd name="T9" fmla="*/ 5528 h 17"/>
                <a:gd name="T10" fmla="*/ 17583 w 76"/>
                <a:gd name="T11" fmla="*/ 6656 h 17"/>
                <a:gd name="T12" fmla="*/ 18563 w 76"/>
                <a:gd name="T13" fmla="*/ 5528 h 17"/>
                <a:gd name="T14" fmla="*/ 17895 w 76"/>
                <a:gd name="T15" fmla="*/ 4343 h 17"/>
                <a:gd name="T16" fmla="*/ 15438 w 76"/>
                <a:gd name="T17" fmla="*/ 3485 h 17"/>
                <a:gd name="T18" fmla="*/ 13020 w 76"/>
                <a:gd name="T19" fmla="*/ 2300 h 17"/>
                <a:gd name="T20" fmla="*/ 8333 w 76"/>
                <a:gd name="T21" fmla="*/ 2300 h 17"/>
                <a:gd name="T22" fmla="*/ 1300 w 76"/>
                <a:gd name="T23" fmla="*/ 438 h 17"/>
                <a:gd name="T24" fmla="*/ 313 w 76"/>
                <a:gd name="T25" fmla="*/ 755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" h="17">
                  <a:moveTo>
                    <a:pt x="1" y="2"/>
                  </a:moveTo>
                  <a:cubicBezTo>
                    <a:pt x="0" y="3"/>
                    <a:pt x="0" y="5"/>
                    <a:pt x="2" y="6"/>
                  </a:cubicBezTo>
                  <a:cubicBezTo>
                    <a:pt x="14" y="14"/>
                    <a:pt x="24" y="13"/>
                    <a:pt x="35" y="12"/>
                  </a:cubicBezTo>
                  <a:cubicBezTo>
                    <a:pt x="40" y="12"/>
                    <a:pt x="46" y="11"/>
                    <a:pt x="52" y="12"/>
                  </a:cubicBezTo>
                  <a:cubicBezTo>
                    <a:pt x="55" y="12"/>
                    <a:pt x="58" y="13"/>
                    <a:pt x="61" y="14"/>
                  </a:cubicBezTo>
                  <a:cubicBezTo>
                    <a:pt x="64" y="16"/>
                    <a:pt x="68" y="17"/>
                    <a:pt x="72" y="17"/>
                  </a:cubicBezTo>
                  <a:cubicBezTo>
                    <a:pt x="74" y="17"/>
                    <a:pt x="75" y="16"/>
                    <a:pt x="76" y="14"/>
                  </a:cubicBezTo>
                  <a:cubicBezTo>
                    <a:pt x="76" y="12"/>
                    <a:pt x="74" y="11"/>
                    <a:pt x="73" y="11"/>
                  </a:cubicBezTo>
                  <a:cubicBezTo>
                    <a:pt x="69" y="11"/>
                    <a:pt x="66" y="10"/>
                    <a:pt x="63" y="9"/>
                  </a:cubicBezTo>
                  <a:cubicBezTo>
                    <a:pt x="60" y="7"/>
                    <a:pt x="56" y="6"/>
                    <a:pt x="53" y="6"/>
                  </a:cubicBezTo>
                  <a:cubicBezTo>
                    <a:pt x="46" y="5"/>
                    <a:pt x="40" y="6"/>
                    <a:pt x="34" y="6"/>
                  </a:cubicBezTo>
                  <a:cubicBezTo>
                    <a:pt x="24" y="7"/>
                    <a:pt x="15" y="8"/>
                    <a:pt x="5" y="1"/>
                  </a:cubicBezTo>
                  <a:cubicBezTo>
                    <a:pt x="3" y="0"/>
                    <a:pt x="2" y="0"/>
                    <a:pt x="1" y="2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3" name="Freeform 654">
              <a:extLst>
                <a:ext uri="{FF2B5EF4-FFF2-40B4-BE49-F238E27FC236}">
                  <a16:creationId xmlns:a16="http://schemas.microsoft.com/office/drawing/2014/main" id="{5961710E-2634-9E90-0C5B-8068502E0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3" y="1708"/>
              <a:ext cx="195" cy="59"/>
            </a:xfrm>
            <a:custGeom>
              <a:avLst/>
              <a:gdLst>
                <a:gd name="T0" fmla="*/ 3720 w 78"/>
                <a:gd name="T1" fmla="*/ 0 h 22"/>
                <a:gd name="T2" fmla="*/ 783 w 78"/>
                <a:gd name="T3" fmla="*/ 0 h 22"/>
                <a:gd name="T4" fmla="*/ 0 w 78"/>
                <a:gd name="T5" fmla="*/ 1078 h 22"/>
                <a:gd name="T6" fmla="*/ 783 w 78"/>
                <a:gd name="T7" fmla="*/ 2215 h 22"/>
                <a:gd name="T8" fmla="*/ 3720 w 78"/>
                <a:gd name="T9" fmla="*/ 2215 h 22"/>
                <a:gd name="T10" fmla="*/ 12500 w 78"/>
                <a:gd name="T11" fmla="*/ 4149 h 22"/>
                <a:gd name="T12" fmla="*/ 14458 w 78"/>
                <a:gd name="T13" fmla="*/ 5538 h 22"/>
                <a:gd name="T14" fmla="*/ 18095 w 78"/>
                <a:gd name="T15" fmla="*/ 8177 h 22"/>
                <a:gd name="T16" fmla="*/ 19063 w 78"/>
                <a:gd name="T17" fmla="*/ 7501 h 22"/>
                <a:gd name="T18" fmla="*/ 18563 w 78"/>
                <a:gd name="T19" fmla="*/ 5940 h 22"/>
                <a:gd name="T20" fmla="*/ 15158 w 78"/>
                <a:gd name="T21" fmla="*/ 3725 h 22"/>
                <a:gd name="T22" fmla="*/ 13020 w 78"/>
                <a:gd name="T23" fmla="*/ 2215 h 22"/>
                <a:gd name="T24" fmla="*/ 3720 w 78"/>
                <a:gd name="T25" fmla="*/ 0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8" h="22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27" y="6"/>
                    <a:pt x="38" y="6"/>
                    <a:pt x="51" y="11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63" y="18"/>
                    <a:pt x="68" y="21"/>
                    <a:pt x="74" y="22"/>
                  </a:cubicBezTo>
                  <a:cubicBezTo>
                    <a:pt x="76" y="22"/>
                    <a:pt x="77" y="21"/>
                    <a:pt x="78" y="20"/>
                  </a:cubicBezTo>
                  <a:cubicBezTo>
                    <a:pt x="78" y="18"/>
                    <a:pt x="77" y="17"/>
                    <a:pt x="76" y="16"/>
                  </a:cubicBezTo>
                  <a:cubicBezTo>
                    <a:pt x="71" y="15"/>
                    <a:pt x="66" y="13"/>
                    <a:pt x="62" y="10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39" y="0"/>
                    <a:pt x="27" y="0"/>
                    <a:pt x="15" y="0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6" name="Freeform 655">
              <a:extLst>
                <a:ext uri="{FF2B5EF4-FFF2-40B4-BE49-F238E27FC236}">
                  <a16:creationId xmlns:a16="http://schemas.microsoft.com/office/drawing/2014/main" id="{07E94867-BA04-7BAF-D4AF-D1AAAD9A7B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1820"/>
              <a:ext cx="215" cy="75"/>
            </a:xfrm>
            <a:custGeom>
              <a:avLst/>
              <a:gdLst>
                <a:gd name="T0" fmla="*/ 20050 w 86"/>
                <a:gd name="T1" fmla="*/ 402 h 28"/>
                <a:gd name="T2" fmla="*/ 16925 w 86"/>
                <a:gd name="T3" fmla="*/ 2885 h 28"/>
                <a:gd name="T4" fmla="*/ 11720 w 86"/>
                <a:gd name="T5" fmla="*/ 6651 h 28"/>
                <a:gd name="T6" fmla="*/ 783 w 86"/>
                <a:gd name="T7" fmla="*/ 8129 h 28"/>
                <a:gd name="T8" fmla="*/ 0 w 86"/>
                <a:gd name="T9" fmla="*/ 9206 h 28"/>
                <a:gd name="T10" fmla="*/ 783 w 86"/>
                <a:gd name="T11" fmla="*/ 10339 h 28"/>
                <a:gd name="T12" fmla="*/ 12033 w 86"/>
                <a:gd name="T13" fmla="*/ 8804 h 28"/>
                <a:gd name="T14" fmla="*/ 17583 w 86"/>
                <a:gd name="T15" fmla="*/ 4843 h 28"/>
                <a:gd name="T16" fmla="*/ 20520 w 86"/>
                <a:gd name="T17" fmla="*/ 2210 h 28"/>
                <a:gd name="T18" fmla="*/ 21020 w 86"/>
                <a:gd name="T19" fmla="*/ 675 h 28"/>
                <a:gd name="T20" fmla="*/ 20050 w 86"/>
                <a:gd name="T21" fmla="*/ 402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6" h="28">
                  <a:moveTo>
                    <a:pt x="82" y="1"/>
                  </a:moveTo>
                  <a:cubicBezTo>
                    <a:pt x="76" y="3"/>
                    <a:pt x="73" y="6"/>
                    <a:pt x="69" y="8"/>
                  </a:cubicBezTo>
                  <a:cubicBezTo>
                    <a:pt x="63" y="12"/>
                    <a:pt x="57" y="16"/>
                    <a:pt x="48" y="18"/>
                  </a:cubicBezTo>
                  <a:cubicBezTo>
                    <a:pt x="33" y="20"/>
                    <a:pt x="20" y="22"/>
                    <a:pt x="3" y="22"/>
                  </a:cubicBezTo>
                  <a:cubicBezTo>
                    <a:pt x="1" y="22"/>
                    <a:pt x="0" y="23"/>
                    <a:pt x="0" y="25"/>
                  </a:cubicBezTo>
                  <a:cubicBezTo>
                    <a:pt x="0" y="27"/>
                    <a:pt x="1" y="28"/>
                    <a:pt x="3" y="28"/>
                  </a:cubicBezTo>
                  <a:cubicBezTo>
                    <a:pt x="21" y="28"/>
                    <a:pt x="34" y="26"/>
                    <a:pt x="49" y="24"/>
                  </a:cubicBezTo>
                  <a:cubicBezTo>
                    <a:pt x="59" y="22"/>
                    <a:pt x="66" y="18"/>
                    <a:pt x="72" y="13"/>
                  </a:cubicBezTo>
                  <a:cubicBezTo>
                    <a:pt x="76" y="11"/>
                    <a:pt x="79" y="9"/>
                    <a:pt x="84" y="6"/>
                  </a:cubicBezTo>
                  <a:cubicBezTo>
                    <a:pt x="86" y="6"/>
                    <a:pt x="86" y="4"/>
                    <a:pt x="86" y="2"/>
                  </a:cubicBezTo>
                  <a:cubicBezTo>
                    <a:pt x="85" y="1"/>
                    <a:pt x="83" y="0"/>
                    <a:pt x="82" y="1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7" name="Freeform 656">
              <a:extLst>
                <a:ext uri="{FF2B5EF4-FFF2-40B4-BE49-F238E27FC236}">
                  <a16:creationId xmlns:a16="http://schemas.microsoft.com/office/drawing/2014/main" id="{38B950EB-720F-016B-E642-3B9D42B18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" y="2017"/>
              <a:ext cx="190" cy="94"/>
            </a:xfrm>
            <a:custGeom>
              <a:avLst/>
              <a:gdLst>
                <a:gd name="T0" fmla="*/ 17583 w 76"/>
                <a:gd name="T1" fmla="*/ 0 h 35"/>
                <a:gd name="T2" fmla="*/ 14658 w 76"/>
                <a:gd name="T3" fmla="*/ 403 h 35"/>
                <a:gd name="T4" fmla="*/ 9770 w 76"/>
                <a:gd name="T5" fmla="*/ 2229 h 35"/>
                <a:gd name="T6" fmla="*/ 7158 w 76"/>
                <a:gd name="T7" fmla="*/ 5310 h 35"/>
                <a:gd name="T8" fmla="*/ 1300 w 76"/>
                <a:gd name="T9" fmla="*/ 8951 h 35"/>
                <a:gd name="T10" fmla="*/ 313 w 76"/>
                <a:gd name="T11" fmla="*/ 9781 h 35"/>
                <a:gd name="T12" fmla="*/ 520 w 76"/>
                <a:gd name="T13" fmla="*/ 11331 h 35"/>
                <a:gd name="T14" fmla="*/ 8125 w 76"/>
                <a:gd name="T15" fmla="*/ 6701 h 35"/>
                <a:gd name="T16" fmla="*/ 10550 w 76"/>
                <a:gd name="T17" fmla="*/ 4219 h 35"/>
                <a:gd name="T18" fmla="*/ 14970 w 76"/>
                <a:gd name="T19" fmla="*/ 2653 h 35"/>
                <a:gd name="T20" fmla="*/ 18095 w 76"/>
                <a:gd name="T21" fmla="*/ 2229 h 35"/>
                <a:gd name="T22" fmla="*/ 18563 w 76"/>
                <a:gd name="T23" fmla="*/ 677 h 35"/>
                <a:gd name="T24" fmla="*/ 17583 w 76"/>
                <a:gd name="T25" fmla="*/ 0 h 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" h="35">
                  <a:moveTo>
                    <a:pt x="72" y="0"/>
                  </a:moveTo>
                  <a:cubicBezTo>
                    <a:pt x="68" y="1"/>
                    <a:pt x="64" y="1"/>
                    <a:pt x="60" y="1"/>
                  </a:cubicBezTo>
                  <a:cubicBezTo>
                    <a:pt x="54" y="1"/>
                    <a:pt x="48" y="1"/>
                    <a:pt x="40" y="6"/>
                  </a:cubicBezTo>
                  <a:cubicBezTo>
                    <a:pt x="37" y="7"/>
                    <a:pt x="33" y="10"/>
                    <a:pt x="29" y="14"/>
                  </a:cubicBezTo>
                  <a:cubicBezTo>
                    <a:pt x="21" y="20"/>
                    <a:pt x="11" y="28"/>
                    <a:pt x="5" y="24"/>
                  </a:cubicBezTo>
                  <a:cubicBezTo>
                    <a:pt x="4" y="24"/>
                    <a:pt x="2" y="24"/>
                    <a:pt x="1" y="26"/>
                  </a:cubicBezTo>
                  <a:cubicBezTo>
                    <a:pt x="0" y="27"/>
                    <a:pt x="1" y="29"/>
                    <a:pt x="2" y="30"/>
                  </a:cubicBezTo>
                  <a:cubicBezTo>
                    <a:pt x="12" y="35"/>
                    <a:pt x="23" y="26"/>
                    <a:pt x="33" y="18"/>
                  </a:cubicBezTo>
                  <a:cubicBezTo>
                    <a:pt x="36" y="15"/>
                    <a:pt x="40" y="12"/>
                    <a:pt x="43" y="11"/>
                  </a:cubicBezTo>
                  <a:cubicBezTo>
                    <a:pt x="49" y="7"/>
                    <a:pt x="55" y="7"/>
                    <a:pt x="61" y="7"/>
                  </a:cubicBezTo>
                  <a:cubicBezTo>
                    <a:pt x="65" y="7"/>
                    <a:pt x="69" y="7"/>
                    <a:pt x="74" y="6"/>
                  </a:cubicBezTo>
                  <a:cubicBezTo>
                    <a:pt x="75" y="6"/>
                    <a:pt x="76" y="4"/>
                    <a:pt x="76" y="2"/>
                  </a:cubicBezTo>
                  <a:cubicBezTo>
                    <a:pt x="75" y="1"/>
                    <a:pt x="74" y="0"/>
                    <a:pt x="72" y="0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8" name="Freeform 657">
              <a:extLst>
                <a:ext uri="{FF2B5EF4-FFF2-40B4-BE49-F238E27FC236}">
                  <a16:creationId xmlns:a16="http://schemas.microsoft.com/office/drawing/2014/main" id="{9DBF022C-B958-13A4-6440-11A65492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8" y="2095"/>
              <a:ext cx="193" cy="205"/>
            </a:xfrm>
            <a:custGeom>
              <a:avLst/>
              <a:gdLst>
                <a:gd name="T0" fmla="*/ 17791 w 77"/>
                <a:gd name="T1" fmla="*/ 397 h 77"/>
                <a:gd name="T2" fmla="*/ 14645 w 77"/>
                <a:gd name="T3" fmla="*/ 3211 h 77"/>
                <a:gd name="T4" fmla="*/ 9720 w 77"/>
                <a:gd name="T5" fmla="*/ 8131 h 77"/>
                <a:gd name="T6" fmla="*/ 6239 w 77"/>
                <a:gd name="T7" fmla="*/ 17132 h 77"/>
                <a:gd name="T8" fmla="*/ 521 w 77"/>
                <a:gd name="T9" fmla="*/ 25268 h 77"/>
                <a:gd name="T10" fmla="*/ 0 w 77"/>
                <a:gd name="T11" fmla="*/ 26325 h 77"/>
                <a:gd name="T12" fmla="*/ 785 w 77"/>
                <a:gd name="T13" fmla="*/ 27438 h 77"/>
                <a:gd name="T14" fmla="*/ 7733 w 77"/>
                <a:gd name="T15" fmla="*/ 17776 h 77"/>
                <a:gd name="T16" fmla="*/ 10693 w 77"/>
                <a:gd name="T17" fmla="*/ 10037 h 77"/>
                <a:gd name="T18" fmla="*/ 15355 w 77"/>
                <a:gd name="T19" fmla="*/ 4984 h 77"/>
                <a:gd name="T20" fmla="*/ 18596 w 77"/>
                <a:gd name="T21" fmla="*/ 2154 h 77"/>
                <a:gd name="T22" fmla="*/ 18784 w 77"/>
                <a:gd name="T23" fmla="*/ 397 h 77"/>
                <a:gd name="T24" fmla="*/ 17791 w 77"/>
                <a:gd name="T25" fmla="*/ 397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" h="77">
                  <a:moveTo>
                    <a:pt x="72" y="1"/>
                  </a:moveTo>
                  <a:cubicBezTo>
                    <a:pt x="59" y="9"/>
                    <a:pt x="59" y="9"/>
                    <a:pt x="59" y="9"/>
                  </a:cubicBezTo>
                  <a:cubicBezTo>
                    <a:pt x="52" y="13"/>
                    <a:pt x="45" y="18"/>
                    <a:pt x="39" y="23"/>
                  </a:cubicBezTo>
                  <a:cubicBezTo>
                    <a:pt x="30" y="30"/>
                    <a:pt x="27" y="40"/>
                    <a:pt x="25" y="48"/>
                  </a:cubicBezTo>
                  <a:cubicBezTo>
                    <a:pt x="22" y="60"/>
                    <a:pt x="19" y="69"/>
                    <a:pt x="2" y="71"/>
                  </a:cubicBezTo>
                  <a:cubicBezTo>
                    <a:pt x="1" y="71"/>
                    <a:pt x="0" y="72"/>
                    <a:pt x="0" y="74"/>
                  </a:cubicBezTo>
                  <a:cubicBezTo>
                    <a:pt x="0" y="76"/>
                    <a:pt x="1" y="77"/>
                    <a:pt x="3" y="77"/>
                  </a:cubicBezTo>
                  <a:cubicBezTo>
                    <a:pt x="23" y="75"/>
                    <a:pt x="27" y="62"/>
                    <a:pt x="31" y="50"/>
                  </a:cubicBezTo>
                  <a:cubicBezTo>
                    <a:pt x="33" y="42"/>
                    <a:pt x="36" y="34"/>
                    <a:pt x="43" y="28"/>
                  </a:cubicBezTo>
                  <a:cubicBezTo>
                    <a:pt x="49" y="23"/>
                    <a:pt x="56" y="18"/>
                    <a:pt x="62" y="14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6" y="5"/>
                    <a:pt x="77" y="3"/>
                    <a:pt x="76" y="1"/>
                  </a:cubicBezTo>
                  <a:cubicBezTo>
                    <a:pt x="75" y="0"/>
                    <a:pt x="73" y="0"/>
                    <a:pt x="72" y="1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9" name="Freeform 658">
              <a:extLst>
                <a:ext uri="{FF2B5EF4-FFF2-40B4-BE49-F238E27FC236}">
                  <a16:creationId xmlns:a16="http://schemas.microsoft.com/office/drawing/2014/main" id="{11F57D8A-E592-B469-683E-96DAAF93F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177"/>
              <a:ext cx="92" cy="214"/>
            </a:xfrm>
            <a:custGeom>
              <a:avLst/>
              <a:gdLst>
                <a:gd name="T0" fmla="*/ 7611 w 37"/>
                <a:gd name="T1" fmla="*/ 401 h 80"/>
                <a:gd name="T2" fmla="*/ 3319 w 37"/>
                <a:gd name="T3" fmla="*/ 14640 h 80"/>
                <a:gd name="T4" fmla="*/ 186 w 37"/>
                <a:gd name="T5" fmla="*/ 27141 h 80"/>
                <a:gd name="T6" fmla="*/ 186 w 37"/>
                <a:gd name="T7" fmla="*/ 28887 h 80"/>
                <a:gd name="T8" fmla="*/ 1149 w 37"/>
                <a:gd name="T9" fmla="*/ 28614 h 80"/>
                <a:gd name="T10" fmla="*/ 4737 w 37"/>
                <a:gd name="T11" fmla="*/ 15050 h 80"/>
                <a:gd name="T12" fmla="*/ 8563 w 37"/>
                <a:gd name="T13" fmla="*/ 1795 h 80"/>
                <a:gd name="T14" fmla="*/ 8563 w 37"/>
                <a:gd name="T15" fmla="*/ 401 h 80"/>
                <a:gd name="T16" fmla="*/ 7611 w 37"/>
                <a:gd name="T17" fmla="*/ 401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" h="80">
                  <a:moveTo>
                    <a:pt x="32" y="1"/>
                  </a:moveTo>
                  <a:cubicBezTo>
                    <a:pt x="20" y="12"/>
                    <a:pt x="17" y="26"/>
                    <a:pt x="14" y="40"/>
                  </a:cubicBezTo>
                  <a:cubicBezTo>
                    <a:pt x="12" y="53"/>
                    <a:pt x="10" y="65"/>
                    <a:pt x="1" y="74"/>
                  </a:cubicBezTo>
                  <a:cubicBezTo>
                    <a:pt x="0" y="76"/>
                    <a:pt x="0" y="77"/>
                    <a:pt x="1" y="79"/>
                  </a:cubicBezTo>
                  <a:cubicBezTo>
                    <a:pt x="2" y="80"/>
                    <a:pt x="4" y="80"/>
                    <a:pt x="5" y="78"/>
                  </a:cubicBezTo>
                  <a:cubicBezTo>
                    <a:pt x="15" y="68"/>
                    <a:pt x="18" y="54"/>
                    <a:pt x="20" y="41"/>
                  </a:cubicBezTo>
                  <a:cubicBezTo>
                    <a:pt x="23" y="28"/>
                    <a:pt x="25" y="15"/>
                    <a:pt x="36" y="5"/>
                  </a:cubicBezTo>
                  <a:cubicBezTo>
                    <a:pt x="37" y="4"/>
                    <a:pt x="37" y="2"/>
                    <a:pt x="36" y="1"/>
                  </a:cubicBezTo>
                  <a:cubicBezTo>
                    <a:pt x="35" y="0"/>
                    <a:pt x="33" y="0"/>
                    <a:pt x="32" y="1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0" name="Freeform 659">
              <a:extLst>
                <a:ext uri="{FF2B5EF4-FFF2-40B4-BE49-F238E27FC236}">
                  <a16:creationId xmlns:a16="http://schemas.microsoft.com/office/drawing/2014/main" id="{2A53A16A-1541-7D62-9F26-B91C84FF8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" y="2223"/>
              <a:ext cx="60" cy="288"/>
            </a:xfrm>
            <a:custGeom>
              <a:avLst/>
              <a:gdLst>
                <a:gd name="T0" fmla="*/ 4688 w 24"/>
                <a:gd name="T1" fmla="*/ 0 h 108"/>
                <a:gd name="T2" fmla="*/ 3908 w 24"/>
                <a:gd name="T3" fmla="*/ 1459 h 108"/>
                <a:gd name="T4" fmla="*/ 2270 w 24"/>
                <a:gd name="T5" fmla="*/ 11171 h 108"/>
                <a:gd name="T6" fmla="*/ 520 w 24"/>
                <a:gd name="T7" fmla="*/ 17237 h 108"/>
                <a:gd name="T8" fmla="*/ 520 w 24"/>
                <a:gd name="T9" fmla="*/ 27669 h 108"/>
                <a:gd name="T10" fmla="*/ 783 w 24"/>
                <a:gd name="T11" fmla="*/ 37376 h 108"/>
                <a:gd name="T12" fmla="*/ 1300 w 24"/>
                <a:gd name="T13" fmla="*/ 38835 h 108"/>
                <a:gd name="T14" fmla="*/ 2270 w 24"/>
                <a:gd name="T15" fmla="*/ 37773 h 108"/>
                <a:gd name="T16" fmla="*/ 1958 w 24"/>
                <a:gd name="T17" fmla="*/ 27669 h 108"/>
                <a:gd name="T18" fmla="*/ 1958 w 24"/>
                <a:gd name="T19" fmla="*/ 17656 h 108"/>
                <a:gd name="T20" fmla="*/ 3438 w 24"/>
                <a:gd name="T21" fmla="*/ 11891 h 108"/>
                <a:gd name="T22" fmla="*/ 5395 w 24"/>
                <a:gd name="T23" fmla="*/ 1059 h 108"/>
                <a:gd name="T24" fmla="*/ 4688 w 24"/>
                <a:gd name="T25" fmla="*/ 0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" h="108">
                  <a:moveTo>
                    <a:pt x="19" y="0"/>
                  </a:moveTo>
                  <a:cubicBezTo>
                    <a:pt x="17" y="1"/>
                    <a:pt x="16" y="2"/>
                    <a:pt x="16" y="4"/>
                  </a:cubicBezTo>
                  <a:cubicBezTo>
                    <a:pt x="17" y="13"/>
                    <a:pt x="13" y="22"/>
                    <a:pt x="9" y="31"/>
                  </a:cubicBezTo>
                  <a:cubicBezTo>
                    <a:pt x="6" y="36"/>
                    <a:pt x="3" y="42"/>
                    <a:pt x="2" y="48"/>
                  </a:cubicBezTo>
                  <a:cubicBezTo>
                    <a:pt x="0" y="58"/>
                    <a:pt x="1" y="68"/>
                    <a:pt x="2" y="77"/>
                  </a:cubicBezTo>
                  <a:cubicBezTo>
                    <a:pt x="4" y="87"/>
                    <a:pt x="5" y="95"/>
                    <a:pt x="3" y="104"/>
                  </a:cubicBezTo>
                  <a:cubicBezTo>
                    <a:pt x="3" y="106"/>
                    <a:pt x="4" y="107"/>
                    <a:pt x="5" y="108"/>
                  </a:cubicBezTo>
                  <a:cubicBezTo>
                    <a:pt x="7" y="108"/>
                    <a:pt x="8" y="107"/>
                    <a:pt x="9" y="105"/>
                  </a:cubicBezTo>
                  <a:cubicBezTo>
                    <a:pt x="11" y="96"/>
                    <a:pt x="9" y="86"/>
                    <a:pt x="8" y="77"/>
                  </a:cubicBezTo>
                  <a:cubicBezTo>
                    <a:pt x="7" y="67"/>
                    <a:pt x="6" y="58"/>
                    <a:pt x="8" y="49"/>
                  </a:cubicBezTo>
                  <a:cubicBezTo>
                    <a:pt x="9" y="44"/>
                    <a:pt x="12" y="39"/>
                    <a:pt x="14" y="33"/>
                  </a:cubicBezTo>
                  <a:cubicBezTo>
                    <a:pt x="19" y="24"/>
                    <a:pt x="24" y="14"/>
                    <a:pt x="22" y="3"/>
                  </a:cubicBezTo>
                  <a:cubicBezTo>
                    <a:pt x="22" y="1"/>
                    <a:pt x="20" y="0"/>
                    <a:pt x="19" y="0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1" name="Freeform 660">
              <a:extLst>
                <a:ext uri="{FF2B5EF4-FFF2-40B4-BE49-F238E27FC236}">
                  <a16:creationId xmlns:a16="http://schemas.microsoft.com/office/drawing/2014/main" id="{11F2F397-110B-964C-EB34-CA6541342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" y="2193"/>
              <a:ext cx="55" cy="288"/>
            </a:xfrm>
            <a:custGeom>
              <a:avLst/>
              <a:gdLst>
                <a:gd name="T0" fmla="*/ 3908 w 22"/>
                <a:gd name="T1" fmla="*/ 661 h 108"/>
                <a:gd name="T2" fmla="*/ 313 w 22"/>
                <a:gd name="T3" fmla="*/ 15112 h 108"/>
                <a:gd name="T4" fmla="*/ 783 w 22"/>
                <a:gd name="T5" fmla="*/ 25237 h 108"/>
                <a:gd name="T6" fmla="*/ 783 w 22"/>
                <a:gd name="T7" fmla="*/ 37069 h 108"/>
                <a:gd name="T8" fmla="*/ 988 w 22"/>
                <a:gd name="T9" fmla="*/ 38435 h 108"/>
                <a:gd name="T10" fmla="*/ 1958 w 22"/>
                <a:gd name="T11" fmla="*/ 38173 h 108"/>
                <a:gd name="T12" fmla="*/ 2270 w 22"/>
                <a:gd name="T13" fmla="*/ 24824 h 108"/>
                <a:gd name="T14" fmla="*/ 1770 w 22"/>
                <a:gd name="T15" fmla="*/ 15531 h 108"/>
                <a:gd name="T16" fmla="*/ 5395 w 22"/>
                <a:gd name="T17" fmla="*/ 1459 h 108"/>
                <a:gd name="T18" fmla="*/ 4895 w 22"/>
                <a:gd name="T19" fmla="*/ 0 h 108"/>
                <a:gd name="T20" fmla="*/ 3908 w 22"/>
                <a:gd name="T21" fmla="*/ 661 h 1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108">
                  <a:moveTo>
                    <a:pt x="16" y="2"/>
                  </a:moveTo>
                  <a:cubicBezTo>
                    <a:pt x="10" y="13"/>
                    <a:pt x="3" y="30"/>
                    <a:pt x="1" y="42"/>
                  </a:cubicBezTo>
                  <a:cubicBezTo>
                    <a:pt x="0" y="50"/>
                    <a:pt x="2" y="60"/>
                    <a:pt x="3" y="70"/>
                  </a:cubicBezTo>
                  <a:cubicBezTo>
                    <a:pt x="5" y="82"/>
                    <a:pt x="8" y="95"/>
                    <a:pt x="3" y="103"/>
                  </a:cubicBezTo>
                  <a:cubicBezTo>
                    <a:pt x="2" y="104"/>
                    <a:pt x="3" y="106"/>
                    <a:pt x="4" y="107"/>
                  </a:cubicBezTo>
                  <a:cubicBezTo>
                    <a:pt x="5" y="108"/>
                    <a:pt x="7" y="107"/>
                    <a:pt x="8" y="106"/>
                  </a:cubicBezTo>
                  <a:cubicBezTo>
                    <a:pt x="14" y="97"/>
                    <a:pt x="12" y="82"/>
                    <a:pt x="9" y="69"/>
                  </a:cubicBezTo>
                  <a:cubicBezTo>
                    <a:pt x="8" y="60"/>
                    <a:pt x="6" y="50"/>
                    <a:pt x="7" y="43"/>
                  </a:cubicBezTo>
                  <a:cubicBezTo>
                    <a:pt x="9" y="31"/>
                    <a:pt x="16" y="15"/>
                    <a:pt x="22" y="4"/>
                  </a:cubicBezTo>
                  <a:cubicBezTo>
                    <a:pt x="22" y="3"/>
                    <a:pt x="22" y="1"/>
                    <a:pt x="20" y="0"/>
                  </a:cubicBezTo>
                  <a:cubicBezTo>
                    <a:pt x="19" y="0"/>
                    <a:pt x="17" y="0"/>
                    <a:pt x="16" y="2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2" name="Freeform 661">
              <a:extLst>
                <a:ext uri="{FF2B5EF4-FFF2-40B4-BE49-F238E27FC236}">
                  <a16:creationId xmlns:a16="http://schemas.microsoft.com/office/drawing/2014/main" id="{89D8D3B3-A435-B24A-F839-26AEFF644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2241"/>
              <a:ext cx="55" cy="294"/>
            </a:xfrm>
            <a:custGeom>
              <a:avLst/>
              <a:gdLst>
                <a:gd name="T0" fmla="*/ 2738 w 22"/>
                <a:gd name="T1" fmla="*/ 671 h 110"/>
                <a:gd name="T2" fmla="*/ 2938 w 22"/>
                <a:gd name="T3" fmla="*/ 8323 h 110"/>
                <a:gd name="T4" fmla="*/ 3438 w 22"/>
                <a:gd name="T5" fmla="*/ 10923 h 110"/>
                <a:gd name="T6" fmla="*/ 1770 w 22"/>
                <a:gd name="T7" fmla="*/ 25931 h 110"/>
                <a:gd name="T8" fmla="*/ 0 w 22"/>
                <a:gd name="T9" fmla="*/ 38990 h 110"/>
                <a:gd name="T10" fmla="*/ 783 w 22"/>
                <a:gd name="T11" fmla="*/ 40110 h 110"/>
                <a:gd name="T12" fmla="*/ 1488 w 22"/>
                <a:gd name="T13" fmla="*/ 38990 h 110"/>
                <a:gd name="T14" fmla="*/ 3250 w 22"/>
                <a:gd name="T15" fmla="*/ 26575 h 110"/>
                <a:gd name="T16" fmla="*/ 4895 w 22"/>
                <a:gd name="T17" fmla="*/ 10616 h 110"/>
                <a:gd name="T18" fmla="*/ 4425 w 22"/>
                <a:gd name="T19" fmla="*/ 7657 h 110"/>
                <a:gd name="T20" fmla="*/ 4220 w 22"/>
                <a:gd name="T21" fmla="*/ 1486 h 110"/>
                <a:gd name="T22" fmla="*/ 3720 w 22"/>
                <a:gd name="T23" fmla="*/ 0 h 110"/>
                <a:gd name="T24" fmla="*/ 2738 w 22"/>
                <a:gd name="T25" fmla="*/ 671 h 1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110">
                  <a:moveTo>
                    <a:pt x="11" y="2"/>
                  </a:moveTo>
                  <a:cubicBezTo>
                    <a:pt x="8" y="9"/>
                    <a:pt x="10" y="16"/>
                    <a:pt x="12" y="23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6" y="45"/>
                    <a:pt x="12" y="58"/>
                    <a:pt x="7" y="71"/>
                  </a:cubicBezTo>
                  <a:cubicBezTo>
                    <a:pt x="4" y="82"/>
                    <a:pt x="0" y="94"/>
                    <a:pt x="0" y="107"/>
                  </a:cubicBezTo>
                  <a:cubicBezTo>
                    <a:pt x="0" y="109"/>
                    <a:pt x="2" y="110"/>
                    <a:pt x="3" y="110"/>
                  </a:cubicBezTo>
                  <a:cubicBezTo>
                    <a:pt x="5" y="110"/>
                    <a:pt x="6" y="109"/>
                    <a:pt x="6" y="107"/>
                  </a:cubicBezTo>
                  <a:cubicBezTo>
                    <a:pt x="6" y="95"/>
                    <a:pt x="9" y="84"/>
                    <a:pt x="13" y="73"/>
                  </a:cubicBezTo>
                  <a:cubicBezTo>
                    <a:pt x="17" y="59"/>
                    <a:pt x="22" y="45"/>
                    <a:pt x="20" y="29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6" y="15"/>
                    <a:pt x="14" y="10"/>
                    <a:pt x="17" y="4"/>
                  </a:cubicBezTo>
                  <a:cubicBezTo>
                    <a:pt x="17" y="3"/>
                    <a:pt x="17" y="1"/>
                    <a:pt x="15" y="0"/>
                  </a:cubicBezTo>
                  <a:cubicBezTo>
                    <a:pt x="13" y="0"/>
                    <a:pt x="12" y="0"/>
                    <a:pt x="11" y="2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3" name="Freeform 662">
              <a:extLst>
                <a:ext uri="{FF2B5EF4-FFF2-40B4-BE49-F238E27FC236}">
                  <a16:creationId xmlns:a16="http://schemas.microsoft.com/office/drawing/2014/main" id="{8CD5EC61-85D6-A1E0-4C7F-C614D1A83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" y="2180"/>
              <a:ext cx="55" cy="256"/>
            </a:xfrm>
            <a:custGeom>
              <a:avLst/>
              <a:gdLst>
                <a:gd name="T0" fmla="*/ 3720 w 22"/>
                <a:gd name="T1" fmla="*/ 661 h 96"/>
                <a:gd name="T2" fmla="*/ 2470 w 22"/>
                <a:gd name="T3" fmla="*/ 13347 h 96"/>
                <a:gd name="T4" fmla="*/ 2470 w 22"/>
                <a:gd name="T5" fmla="*/ 14712 h 96"/>
                <a:gd name="T6" fmla="*/ 1300 w 22"/>
                <a:gd name="T7" fmla="*/ 25237 h 96"/>
                <a:gd name="T8" fmla="*/ 313 w 22"/>
                <a:gd name="T9" fmla="*/ 33016 h 96"/>
                <a:gd name="T10" fmla="*/ 783 w 22"/>
                <a:gd name="T11" fmla="*/ 34531 h 96"/>
                <a:gd name="T12" fmla="*/ 1770 w 22"/>
                <a:gd name="T13" fmla="*/ 33429 h 96"/>
                <a:gd name="T14" fmla="*/ 2738 w 22"/>
                <a:gd name="T15" fmla="*/ 25485 h 96"/>
                <a:gd name="T16" fmla="*/ 3908 w 22"/>
                <a:gd name="T17" fmla="*/ 14413 h 96"/>
                <a:gd name="T18" fmla="*/ 3908 w 22"/>
                <a:gd name="T19" fmla="*/ 12949 h 96"/>
                <a:gd name="T20" fmla="*/ 5208 w 22"/>
                <a:gd name="T21" fmla="*/ 1763 h 96"/>
                <a:gd name="T22" fmla="*/ 4688 w 22"/>
                <a:gd name="T23" fmla="*/ 397 h 96"/>
                <a:gd name="T24" fmla="*/ 3720 w 22"/>
                <a:gd name="T25" fmla="*/ 661 h 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96">
                  <a:moveTo>
                    <a:pt x="15" y="2"/>
                  </a:moveTo>
                  <a:cubicBezTo>
                    <a:pt x="9" y="15"/>
                    <a:pt x="10" y="24"/>
                    <a:pt x="10" y="37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11" y="51"/>
                    <a:pt x="8" y="60"/>
                    <a:pt x="5" y="70"/>
                  </a:cubicBezTo>
                  <a:cubicBezTo>
                    <a:pt x="3" y="77"/>
                    <a:pt x="1" y="84"/>
                    <a:pt x="1" y="92"/>
                  </a:cubicBezTo>
                  <a:cubicBezTo>
                    <a:pt x="0" y="94"/>
                    <a:pt x="2" y="96"/>
                    <a:pt x="3" y="96"/>
                  </a:cubicBezTo>
                  <a:cubicBezTo>
                    <a:pt x="5" y="96"/>
                    <a:pt x="6" y="95"/>
                    <a:pt x="7" y="93"/>
                  </a:cubicBezTo>
                  <a:cubicBezTo>
                    <a:pt x="7" y="85"/>
                    <a:pt x="9" y="78"/>
                    <a:pt x="11" y="71"/>
                  </a:cubicBezTo>
                  <a:cubicBezTo>
                    <a:pt x="14" y="61"/>
                    <a:pt x="17" y="52"/>
                    <a:pt x="16" y="40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24"/>
                    <a:pt x="15" y="16"/>
                    <a:pt x="21" y="5"/>
                  </a:cubicBezTo>
                  <a:cubicBezTo>
                    <a:pt x="22" y="3"/>
                    <a:pt x="21" y="1"/>
                    <a:pt x="19" y="1"/>
                  </a:cubicBezTo>
                  <a:cubicBezTo>
                    <a:pt x="18" y="0"/>
                    <a:pt x="16" y="1"/>
                    <a:pt x="15" y="2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4" name="Freeform 663">
              <a:extLst>
                <a:ext uri="{FF2B5EF4-FFF2-40B4-BE49-F238E27FC236}">
                  <a16:creationId xmlns:a16="http://schemas.microsoft.com/office/drawing/2014/main" id="{093A1D62-85B8-FFB8-830C-FEBBA3816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2204"/>
              <a:ext cx="38" cy="179"/>
            </a:xfrm>
            <a:custGeom>
              <a:avLst/>
              <a:gdLst>
                <a:gd name="T0" fmla="*/ 2386 w 15"/>
                <a:gd name="T1" fmla="*/ 401 h 67"/>
                <a:gd name="T2" fmla="*/ 1900 w 15"/>
                <a:gd name="T3" fmla="*/ 1469 h 67"/>
                <a:gd name="T4" fmla="*/ 1026 w 15"/>
                <a:gd name="T5" fmla="*/ 14168 h 67"/>
                <a:gd name="T6" fmla="*/ 0 w 15"/>
                <a:gd name="T7" fmla="*/ 23283 h 67"/>
                <a:gd name="T8" fmla="*/ 828 w 15"/>
                <a:gd name="T9" fmla="*/ 24355 h 67"/>
                <a:gd name="T10" fmla="*/ 1561 w 15"/>
                <a:gd name="T11" fmla="*/ 23283 h 67"/>
                <a:gd name="T12" fmla="*/ 2599 w 15"/>
                <a:gd name="T13" fmla="*/ 14568 h 67"/>
                <a:gd name="T14" fmla="*/ 3139 w 15"/>
                <a:gd name="T15" fmla="*/ 1071 h 67"/>
                <a:gd name="T16" fmla="*/ 2386 w 15"/>
                <a:gd name="T17" fmla="*/ 401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67">
                  <a:moveTo>
                    <a:pt x="9" y="1"/>
                  </a:moveTo>
                  <a:cubicBezTo>
                    <a:pt x="7" y="1"/>
                    <a:pt x="6" y="3"/>
                    <a:pt x="7" y="4"/>
                  </a:cubicBezTo>
                  <a:cubicBezTo>
                    <a:pt x="9" y="17"/>
                    <a:pt x="7" y="28"/>
                    <a:pt x="4" y="39"/>
                  </a:cubicBezTo>
                  <a:cubicBezTo>
                    <a:pt x="2" y="47"/>
                    <a:pt x="0" y="55"/>
                    <a:pt x="0" y="64"/>
                  </a:cubicBezTo>
                  <a:cubicBezTo>
                    <a:pt x="0" y="65"/>
                    <a:pt x="1" y="67"/>
                    <a:pt x="3" y="67"/>
                  </a:cubicBezTo>
                  <a:cubicBezTo>
                    <a:pt x="4" y="67"/>
                    <a:pt x="6" y="65"/>
                    <a:pt x="6" y="64"/>
                  </a:cubicBezTo>
                  <a:cubicBezTo>
                    <a:pt x="6" y="55"/>
                    <a:pt x="8" y="48"/>
                    <a:pt x="10" y="40"/>
                  </a:cubicBezTo>
                  <a:cubicBezTo>
                    <a:pt x="13" y="29"/>
                    <a:pt x="15" y="17"/>
                    <a:pt x="12" y="3"/>
                  </a:cubicBezTo>
                  <a:cubicBezTo>
                    <a:pt x="12" y="2"/>
                    <a:pt x="11" y="0"/>
                    <a:pt x="9" y="1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5" name="Freeform 664">
              <a:extLst>
                <a:ext uri="{FF2B5EF4-FFF2-40B4-BE49-F238E27FC236}">
                  <a16:creationId xmlns:a16="http://schemas.microsoft.com/office/drawing/2014/main" id="{C409465F-A989-E7E7-FA83-AA2B5D732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8" y="1356"/>
              <a:ext cx="135" cy="197"/>
            </a:xfrm>
            <a:custGeom>
              <a:avLst/>
              <a:gdLst>
                <a:gd name="T0" fmla="*/ 520 w 54"/>
                <a:gd name="T1" fmla="*/ 397 h 74"/>
                <a:gd name="T2" fmla="*/ 313 w 54"/>
                <a:gd name="T3" fmla="*/ 1757 h 74"/>
                <a:gd name="T4" fmla="*/ 4688 w 54"/>
                <a:gd name="T5" fmla="*/ 7073 h 74"/>
                <a:gd name="T6" fmla="*/ 9113 w 54"/>
                <a:gd name="T7" fmla="*/ 14565 h 74"/>
                <a:gd name="T8" fmla="*/ 9300 w 54"/>
                <a:gd name="T9" fmla="*/ 17128 h 74"/>
                <a:gd name="T10" fmla="*/ 11720 w 54"/>
                <a:gd name="T11" fmla="*/ 25924 h 74"/>
                <a:gd name="T12" fmla="*/ 12708 w 54"/>
                <a:gd name="T13" fmla="*/ 25924 h 74"/>
                <a:gd name="T14" fmla="*/ 13020 w 54"/>
                <a:gd name="T15" fmla="*/ 24598 h 74"/>
                <a:gd name="T16" fmla="*/ 10750 w 54"/>
                <a:gd name="T17" fmla="*/ 16732 h 74"/>
                <a:gd name="T18" fmla="*/ 10550 w 54"/>
                <a:gd name="T19" fmla="*/ 13904 h 74"/>
                <a:gd name="T20" fmla="*/ 5395 w 54"/>
                <a:gd name="T21" fmla="*/ 5322 h 74"/>
                <a:gd name="T22" fmla="*/ 1488 w 54"/>
                <a:gd name="T23" fmla="*/ 397 h 74"/>
                <a:gd name="T24" fmla="*/ 520 w 54"/>
                <a:gd name="T25" fmla="*/ 397 h 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4" h="74">
                  <a:moveTo>
                    <a:pt x="2" y="1"/>
                  </a:moveTo>
                  <a:cubicBezTo>
                    <a:pt x="1" y="1"/>
                    <a:pt x="0" y="3"/>
                    <a:pt x="1" y="5"/>
                  </a:cubicBezTo>
                  <a:cubicBezTo>
                    <a:pt x="6" y="13"/>
                    <a:pt x="13" y="16"/>
                    <a:pt x="19" y="20"/>
                  </a:cubicBezTo>
                  <a:cubicBezTo>
                    <a:pt x="27" y="25"/>
                    <a:pt x="34" y="29"/>
                    <a:pt x="37" y="41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40" y="57"/>
                    <a:pt x="41" y="64"/>
                    <a:pt x="48" y="73"/>
                  </a:cubicBezTo>
                  <a:cubicBezTo>
                    <a:pt x="49" y="74"/>
                    <a:pt x="51" y="74"/>
                    <a:pt x="52" y="73"/>
                  </a:cubicBezTo>
                  <a:cubicBezTo>
                    <a:pt x="53" y="72"/>
                    <a:pt x="54" y="70"/>
                    <a:pt x="53" y="69"/>
                  </a:cubicBezTo>
                  <a:cubicBezTo>
                    <a:pt x="47" y="62"/>
                    <a:pt x="46" y="56"/>
                    <a:pt x="44" y="47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39" y="25"/>
                    <a:pt x="31" y="20"/>
                    <a:pt x="22" y="15"/>
                  </a:cubicBezTo>
                  <a:cubicBezTo>
                    <a:pt x="16" y="11"/>
                    <a:pt x="10" y="8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6" name="Freeform 665">
              <a:extLst>
                <a:ext uri="{FF2B5EF4-FFF2-40B4-BE49-F238E27FC236}">
                  <a16:creationId xmlns:a16="http://schemas.microsoft.com/office/drawing/2014/main" id="{C6E31054-4C29-06AE-95F5-CE9E182F6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3" y="2012"/>
              <a:ext cx="243" cy="213"/>
            </a:xfrm>
            <a:custGeom>
              <a:avLst/>
              <a:gdLst>
                <a:gd name="T0" fmla="*/ 22687 w 97"/>
                <a:gd name="T1" fmla="*/ 397 h 80"/>
                <a:gd name="T2" fmla="*/ 20252 w 97"/>
                <a:gd name="T3" fmla="*/ 4268 h 80"/>
                <a:gd name="T4" fmla="*/ 18238 w 97"/>
                <a:gd name="T5" fmla="*/ 8139 h 80"/>
                <a:gd name="T6" fmla="*/ 13109 w 97"/>
                <a:gd name="T7" fmla="*/ 11100 h 80"/>
                <a:gd name="T8" fmla="*/ 7876 w 97"/>
                <a:gd name="T9" fmla="*/ 13930 h 80"/>
                <a:gd name="T10" fmla="*/ 3457 w 97"/>
                <a:gd name="T11" fmla="*/ 21004 h 80"/>
                <a:gd name="T12" fmla="*/ 313 w 97"/>
                <a:gd name="T13" fmla="*/ 26782 h 80"/>
                <a:gd name="T14" fmla="*/ 313 w 97"/>
                <a:gd name="T15" fmla="*/ 28087 h 80"/>
                <a:gd name="T16" fmla="*/ 1305 w 97"/>
                <a:gd name="T17" fmla="*/ 28087 h 80"/>
                <a:gd name="T18" fmla="*/ 4732 w 97"/>
                <a:gd name="T19" fmla="*/ 22458 h 80"/>
                <a:gd name="T20" fmla="*/ 8660 w 97"/>
                <a:gd name="T21" fmla="*/ 15687 h 80"/>
                <a:gd name="T22" fmla="*/ 13317 w 97"/>
                <a:gd name="T23" fmla="*/ 13270 h 80"/>
                <a:gd name="T24" fmla="*/ 19260 w 97"/>
                <a:gd name="T25" fmla="*/ 9649 h 80"/>
                <a:gd name="T26" fmla="*/ 21507 w 97"/>
                <a:gd name="T27" fmla="*/ 5381 h 80"/>
                <a:gd name="T28" fmla="*/ 23471 w 97"/>
                <a:gd name="T29" fmla="*/ 2154 h 80"/>
                <a:gd name="T30" fmla="*/ 23679 w 97"/>
                <a:gd name="T31" fmla="*/ 660 h 80"/>
                <a:gd name="T32" fmla="*/ 22687 w 97"/>
                <a:gd name="T33" fmla="*/ 397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7" h="80">
                  <a:moveTo>
                    <a:pt x="92" y="1"/>
                  </a:moveTo>
                  <a:cubicBezTo>
                    <a:pt x="88" y="3"/>
                    <a:pt x="85" y="7"/>
                    <a:pt x="82" y="12"/>
                  </a:cubicBezTo>
                  <a:cubicBezTo>
                    <a:pt x="80" y="16"/>
                    <a:pt x="77" y="20"/>
                    <a:pt x="74" y="23"/>
                  </a:cubicBezTo>
                  <a:cubicBezTo>
                    <a:pt x="67" y="28"/>
                    <a:pt x="61" y="29"/>
                    <a:pt x="53" y="31"/>
                  </a:cubicBezTo>
                  <a:cubicBezTo>
                    <a:pt x="46" y="32"/>
                    <a:pt x="39" y="34"/>
                    <a:pt x="32" y="39"/>
                  </a:cubicBezTo>
                  <a:cubicBezTo>
                    <a:pt x="24" y="44"/>
                    <a:pt x="19" y="52"/>
                    <a:pt x="14" y="59"/>
                  </a:cubicBezTo>
                  <a:cubicBezTo>
                    <a:pt x="10" y="65"/>
                    <a:pt x="6" y="70"/>
                    <a:pt x="1" y="75"/>
                  </a:cubicBezTo>
                  <a:cubicBezTo>
                    <a:pt x="0" y="76"/>
                    <a:pt x="0" y="78"/>
                    <a:pt x="1" y="79"/>
                  </a:cubicBezTo>
                  <a:cubicBezTo>
                    <a:pt x="2" y="80"/>
                    <a:pt x="4" y="80"/>
                    <a:pt x="5" y="79"/>
                  </a:cubicBezTo>
                  <a:cubicBezTo>
                    <a:pt x="10" y="74"/>
                    <a:pt x="15" y="68"/>
                    <a:pt x="19" y="63"/>
                  </a:cubicBezTo>
                  <a:cubicBezTo>
                    <a:pt x="24" y="55"/>
                    <a:pt x="29" y="48"/>
                    <a:pt x="35" y="44"/>
                  </a:cubicBezTo>
                  <a:cubicBezTo>
                    <a:pt x="41" y="39"/>
                    <a:pt x="48" y="38"/>
                    <a:pt x="54" y="37"/>
                  </a:cubicBezTo>
                  <a:cubicBezTo>
                    <a:pt x="62" y="35"/>
                    <a:pt x="70" y="34"/>
                    <a:pt x="78" y="27"/>
                  </a:cubicBezTo>
                  <a:cubicBezTo>
                    <a:pt x="82" y="24"/>
                    <a:pt x="85" y="19"/>
                    <a:pt x="87" y="15"/>
                  </a:cubicBezTo>
                  <a:cubicBezTo>
                    <a:pt x="90" y="12"/>
                    <a:pt x="92" y="8"/>
                    <a:pt x="95" y="6"/>
                  </a:cubicBezTo>
                  <a:cubicBezTo>
                    <a:pt x="96" y="6"/>
                    <a:pt x="97" y="4"/>
                    <a:pt x="96" y="2"/>
                  </a:cubicBezTo>
                  <a:cubicBezTo>
                    <a:pt x="96" y="1"/>
                    <a:pt x="94" y="0"/>
                    <a:pt x="92" y="1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7" name="Freeform 666">
              <a:extLst>
                <a:ext uri="{FF2B5EF4-FFF2-40B4-BE49-F238E27FC236}">
                  <a16:creationId xmlns:a16="http://schemas.microsoft.com/office/drawing/2014/main" id="{56855280-266D-5B2D-09F4-29CB71086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2156"/>
              <a:ext cx="70" cy="67"/>
            </a:xfrm>
            <a:custGeom>
              <a:avLst/>
              <a:gdLst>
                <a:gd name="T0" fmla="*/ 5863 w 28"/>
                <a:gd name="T1" fmla="*/ 0 h 25"/>
                <a:gd name="T2" fmla="*/ 5395 w 28"/>
                <a:gd name="T3" fmla="*/ 675 h 25"/>
                <a:gd name="T4" fmla="*/ 2938 w 28"/>
                <a:gd name="T5" fmla="*/ 4023 h 25"/>
                <a:gd name="T6" fmla="*/ 313 w 28"/>
                <a:gd name="T7" fmla="*/ 7491 h 25"/>
                <a:gd name="T8" fmla="*/ 520 w 28"/>
                <a:gd name="T9" fmla="*/ 8871 h 25"/>
                <a:gd name="T10" fmla="*/ 1488 w 28"/>
                <a:gd name="T11" fmla="*/ 8871 h 25"/>
                <a:gd name="T12" fmla="*/ 3720 w 28"/>
                <a:gd name="T13" fmla="*/ 5925 h 25"/>
                <a:gd name="T14" fmla="*/ 6645 w 28"/>
                <a:gd name="T15" fmla="*/ 1809 h 25"/>
                <a:gd name="T16" fmla="*/ 6845 w 28"/>
                <a:gd name="T17" fmla="*/ 1501 h 25"/>
                <a:gd name="T18" fmla="*/ 5863 w 28"/>
                <a:gd name="T19" fmla="*/ 0 h 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" h="25">
                  <a:moveTo>
                    <a:pt x="24" y="0"/>
                  </a:moveTo>
                  <a:cubicBezTo>
                    <a:pt x="23" y="0"/>
                    <a:pt x="23" y="1"/>
                    <a:pt x="22" y="2"/>
                  </a:cubicBezTo>
                  <a:cubicBezTo>
                    <a:pt x="20" y="5"/>
                    <a:pt x="16" y="8"/>
                    <a:pt x="12" y="11"/>
                  </a:cubicBezTo>
                  <a:cubicBezTo>
                    <a:pt x="8" y="14"/>
                    <a:pt x="4" y="16"/>
                    <a:pt x="1" y="20"/>
                  </a:cubicBezTo>
                  <a:cubicBezTo>
                    <a:pt x="0" y="21"/>
                    <a:pt x="0" y="23"/>
                    <a:pt x="2" y="24"/>
                  </a:cubicBezTo>
                  <a:cubicBezTo>
                    <a:pt x="3" y="25"/>
                    <a:pt x="5" y="25"/>
                    <a:pt x="6" y="24"/>
                  </a:cubicBezTo>
                  <a:cubicBezTo>
                    <a:pt x="8" y="21"/>
                    <a:pt x="12" y="18"/>
                    <a:pt x="15" y="16"/>
                  </a:cubicBezTo>
                  <a:cubicBezTo>
                    <a:pt x="20" y="13"/>
                    <a:pt x="25" y="9"/>
                    <a:pt x="27" y="5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6" y="3"/>
                    <a:pt x="25" y="2"/>
                    <a:pt x="24" y="0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8" name="Freeform 667">
              <a:extLst>
                <a:ext uri="{FF2B5EF4-FFF2-40B4-BE49-F238E27FC236}">
                  <a16:creationId xmlns:a16="http://schemas.microsoft.com/office/drawing/2014/main" id="{BB462A99-7409-6896-F4D4-FFD6A3C91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6" y="2177"/>
              <a:ext cx="80" cy="310"/>
            </a:xfrm>
            <a:custGeom>
              <a:avLst/>
              <a:gdLst>
                <a:gd name="T0" fmla="*/ 5675 w 32"/>
                <a:gd name="T1" fmla="*/ 0 h 116"/>
                <a:gd name="T2" fmla="*/ 4895 w 32"/>
                <a:gd name="T3" fmla="*/ 1486 h 116"/>
                <a:gd name="T4" fmla="*/ 5208 w 32"/>
                <a:gd name="T5" fmla="*/ 19332 h 116"/>
                <a:gd name="T6" fmla="*/ 3438 w 32"/>
                <a:gd name="T7" fmla="*/ 25498 h 116"/>
                <a:gd name="T8" fmla="*/ 988 w 32"/>
                <a:gd name="T9" fmla="*/ 41166 h 116"/>
                <a:gd name="T10" fmla="*/ 1958 w 32"/>
                <a:gd name="T11" fmla="*/ 41815 h 116"/>
                <a:gd name="T12" fmla="*/ 2470 w 32"/>
                <a:gd name="T13" fmla="*/ 40500 h 116"/>
                <a:gd name="T14" fmla="*/ 4688 w 32"/>
                <a:gd name="T15" fmla="*/ 26168 h 116"/>
                <a:gd name="T16" fmla="*/ 6375 w 32"/>
                <a:gd name="T17" fmla="*/ 19640 h 116"/>
                <a:gd name="T18" fmla="*/ 6375 w 32"/>
                <a:gd name="T19" fmla="*/ 671 h 116"/>
                <a:gd name="T20" fmla="*/ 5675 w 32"/>
                <a:gd name="T21" fmla="*/ 0 h 1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116">
                  <a:moveTo>
                    <a:pt x="23" y="0"/>
                  </a:moveTo>
                  <a:cubicBezTo>
                    <a:pt x="21" y="0"/>
                    <a:pt x="20" y="2"/>
                    <a:pt x="20" y="4"/>
                  </a:cubicBezTo>
                  <a:cubicBezTo>
                    <a:pt x="24" y="23"/>
                    <a:pt x="26" y="33"/>
                    <a:pt x="21" y="53"/>
                  </a:cubicBezTo>
                  <a:cubicBezTo>
                    <a:pt x="19" y="58"/>
                    <a:pt x="17" y="64"/>
                    <a:pt x="14" y="70"/>
                  </a:cubicBezTo>
                  <a:cubicBezTo>
                    <a:pt x="7" y="84"/>
                    <a:pt x="0" y="100"/>
                    <a:pt x="4" y="113"/>
                  </a:cubicBezTo>
                  <a:cubicBezTo>
                    <a:pt x="5" y="115"/>
                    <a:pt x="6" y="116"/>
                    <a:pt x="8" y="115"/>
                  </a:cubicBezTo>
                  <a:cubicBezTo>
                    <a:pt x="10" y="115"/>
                    <a:pt x="11" y="113"/>
                    <a:pt x="10" y="111"/>
                  </a:cubicBezTo>
                  <a:cubicBezTo>
                    <a:pt x="7" y="101"/>
                    <a:pt x="13" y="86"/>
                    <a:pt x="19" y="72"/>
                  </a:cubicBezTo>
                  <a:cubicBezTo>
                    <a:pt x="22" y="66"/>
                    <a:pt x="25" y="60"/>
                    <a:pt x="26" y="54"/>
                  </a:cubicBezTo>
                  <a:cubicBezTo>
                    <a:pt x="32" y="34"/>
                    <a:pt x="30" y="22"/>
                    <a:pt x="26" y="2"/>
                  </a:cubicBezTo>
                  <a:cubicBezTo>
                    <a:pt x="26" y="1"/>
                    <a:pt x="24" y="0"/>
                    <a:pt x="23" y="0"/>
                  </a:cubicBezTo>
                  <a:close/>
                </a:path>
              </a:pathLst>
            </a:custGeom>
            <a:solidFill>
              <a:srgbClr val="F5F6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9" name="Freeform 668">
              <a:extLst>
                <a:ext uri="{FF2B5EF4-FFF2-40B4-BE49-F238E27FC236}">
                  <a16:creationId xmlns:a16="http://schemas.microsoft.com/office/drawing/2014/main" id="{F299F7E8-FC2A-30C6-AC19-82DC4F646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8" y="849"/>
              <a:ext cx="248" cy="318"/>
            </a:xfrm>
            <a:custGeom>
              <a:avLst/>
              <a:gdLst>
                <a:gd name="T0" fmla="*/ 23187 w 99"/>
                <a:gd name="T1" fmla="*/ 401 h 119"/>
                <a:gd name="T2" fmla="*/ 19730 w 99"/>
                <a:gd name="T3" fmla="*/ 11982 h 119"/>
                <a:gd name="T4" fmla="*/ 17766 w 99"/>
                <a:gd name="T5" fmla="*/ 22231 h 119"/>
                <a:gd name="T6" fmla="*/ 11646 w 99"/>
                <a:gd name="T7" fmla="*/ 26565 h 119"/>
                <a:gd name="T8" fmla="*/ 6413 w 99"/>
                <a:gd name="T9" fmla="*/ 29828 h 119"/>
                <a:gd name="T10" fmla="*/ 1776 w 99"/>
                <a:gd name="T11" fmla="*/ 38296 h 119"/>
                <a:gd name="T12" fmla="*/ 313 w 99"/>
                <a:gd name="T13" fmla="*/ 41562 h 119"/>
                <a:gd name="T14" fmla="*/ 521 w 99"/>
                <a:gd name="T15" fmla="*/ 42938 h 119"/>
                <a:gd name="T16" fmla="*/ 1493 w 99"/>
                <a:gd name="T17" fmla="*/ 42631 h 119"/>
                <a:gd name="T18" fmla="*/ 2956 w 99"/>
                <a:gd name="T19" fmla="*/ 39368 h 119"/>
                <a:gd name="T20" fmla="*/ 7197 w 99"/>
                <a:gd name="T21" fmla="*/ 31621 h 119"/>
                <a:gd name="T22" fmla="*/ 12137 w 99"/>
                <a:gd name="T23" fmla="*/ 28756 h 119"/>
                <a:gd name="T24" fmla="*/ 18738 w 99"/>
                <a:gd name="T25" fmla="*/ 23965 h 119"/>
                <a:gd name="T26" fmla="*/ 21223 w 99"/>
                <a:gd name="T27" fmla="*/ 11982 h 119"/>
                <a:gd name="T28" fmla="*/ 23991 w 99"/>
                <a:gd name="T29" fmla="*/ 2191 h 119"/>
                <a:gd name="T30" fmla="*/ 24179 w 99"/>
                <a:gd name="T31" fmla="*/ 671 h 119"/>
                <a:gd name="T32" fmla="*/ 23187 w 99"/>
                <a:gd name="T33" fmla="*/ 401 h 1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9" h="119">
                  <a:moveTo>
                    <a:pt x="94" y="1"/>
                  </a:moveTo>
                  <a:cubicBezTo>
                    <a:pt x="81" y="9"/>
                    <a:pt x="81" y="21"/>
                    <a:pt x="80" y="33"/>
                  </a:cubicBezTo>
                  <a:cubicBezTo>
                    <a:pt x="80" y="44"/>
                    <a:pt x="80" y="54"/>
                    <a:pt x="72" y="61"/>
                  </a:cubicBezTo>
                  <a:cubicBezTo>
                    <a:pt x="65" y="68"/>
                    <a:pt x="56" y="71"/>
                    <a:pt x="47" y="73"/>
                  </a:cubicBezTo>
                  <a:cubicBezTo>
                    <a:pt x="40" y="75"/>
                    <a:pt x="33" y="77"/>
                    <a:pt x="26" y="82"/>
                  </a:cubicBezTo>
                  <a:cubicBezTo>
                    <a:pt x="17" y="87"/>
                    <a:pt x="12" y="96"/>
                    <a:pt x="7" y="105"/>
                  </a:cubicBezTo>
                  <a:cubicBezTo>
                    <a:pt x="1" y="114"/>
                    <a:pt x="1" y="114"/>
                    <a:pt x="1" y="114"/>
                  </a:cubicBezTo>
                  <a:cubicBezTo>
                    <a:pt x="0" y="115"/>
                    <a:pt x="1" y="117"/>
                    <a:pt x="2" y="118"/>
                  </a:cubicBezTo>
                  <a:cubicBezTo>
                    <a:pt x="3" y="119"/>
                    <a:pt x="5" y="119"/>
                    <a:pt x="6" y="117"/>
                  </a:cubicBezTo>
                  <a:cubicBezTo>
                    <a:pt x="12" y="108"/>
                    <a:pt x="12" y="108"/>
                    <a:pt x="12" y="108"/>
                  </a:cubicBezTo>
                  <a:cubicBezTo>
                    <a:pt x="17" y="100"/>
                    <a:pt x="22" y="92"/>
                    <a:pt x="29" y="87"/>
                  </a:cubicBezTo>
                  <a:cubicBezTo>
                    <a:pt x="35" y="83"/>
                    <a:pt x="42" y="81"/>
                    <a:pt x="49" y="79"/>
                  </a:cubicBezTo>
                  <a:cubicBezTo>
                    <a:pt x="58" y="76"/>
                    <a:pt x="68" y="74"/>
                    <a:pt x="76" y="66"/>
                  </a:cubicBezTo>
                  <a:cubicBezTo>
                    <a:pt x="86" y="56"/>
                    <a:pt x="86" y="44"/>
                    <a:pt x="86" y="33"/>
                  </a:cubicBezTo>
                  <a:cubicBezTo>
                    <a:pt x="87" y="22"/>
                    <a:pt x="87" y="12"/>
                    <a:pt x="97" y="6"/>
                  </a:cubicBezTo>
                  <a:cubicBezTo>
                    <a:pt x="98" y="5"/>
                    <a:pt x="99" y="4"/>
                    <a:pt x="98" y="2"/>
                  </a:cubicBezTo>
                  <a:cubicBezTo>
                    <a:pt x="97" y="1"/>
                    <a:pt x="95" y="0"/>
                    <a:pt x="94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0" name="Freeform 669">
              <a:extLst>
                <a:ext uri="{FF2B5EF4-FFF2-40B4-BE49-F238E27FC236}">
                  <a16:creationId xmlns:a16="http://schemas.microsoft.com/office/drawing/2014/main" id="{ACD2C10D-404D-5EDC-64FD-EDD0AE0D8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6" y="727"/>
              <a:ext cx="160" cy="384"/>
            </a:xfrm>
            <a:custGeom>
              <a:avLst/>
              <a:gdLst>
                <a:gd name="T0" fmla="*/ 1488 w 64"/>
                <a:gd name="T1" fmla="*/ 661 h 144"/>
                <a:gd name="T2" fmla="*/ 8125 w 64"/>
                <a:gd name="T3" fmla="*/ 15112 h 144"/>
                <a:gd name="T4" fmla="*/ 13675 w 64"/>
                <a:gd name="T5" fmla="*/ 23304 h 144"/>
                <a:gd name="T6" fmla="*/ 13208 w 64"/>
                <a:gd name="T7" fmla="*/ 30891 h 144"/>
                <a:gd name="T8" fmla="*/ 12708 w 64"/>
                <a:gd name="T9" fmla="*/ 37376 h 144"/>
                <a:gd name="T10" fmla="*/ 14188 w 64"/>
                <a:gd name="T11" fmla="*/ 50723 h 144"/>
                <a:gd name="T12" fmla="*/ 14970 w 64"/>
                <a:gd name="T13" fmla="*/ 51371 h 144"/>
                <a:gd name="T14" fmla="*/ 15438 w 64"/>
                <a:gd name="T15" fmla="*/ 50005 h 144"/>
                <a:gd name="T16" fmla="*/ 14188 w 64"/>
                <a:gd name="T17" fmla="*/ 37376 h 144"/>
                <a:gd name="T18" fmla="*/ 14658 w 64"/>
                <a:gd name="T19" fmla="*/ 31309 h 144"/>
                <a:gd name="T20" fmla="*/ 15158 w 64"/>
                <a:gd name="T21" fmla="*/ 23061 h 144"/>
                <a:gd name="T22" fmla="*/ 8800 w 64"/>
                <a:gd name="T23" fmla="*/ 13597 h 144"/>
                <a:gd name="T24" fmla="*/ 2738 w 64"/>
                <a:gd name="T25" fmla="*/ 1459 h 144"/>
                <a:gd name="T26" fmla="*/ 2270 w 64"/>
                <a:gd name="T27" fmla="*/ 0 h 144"/>
                <a:gd name="T28" fmla="*/ 1488 w 64"/>
                <a:gd name="T29" fmla="*/ 661 h 1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4" h="144">
                  <a:moveTo>
                    <a:pt x="6" y="2"/>
                  </a:moveTo>
                  <a:cubicBezTo>
                    <a:pt x="0" y="18"/>
                    <a:pt x="18" y="31"/>
                    <a:pt x="33" y="42"/>
                  </a:cubicBezTo>
                  <a:cubicBezTo>
                    <a:pt x="43" y="50"/>
                    <a:pt x="54" y="58"/>
                    <a:pt x="56" y="65"/>
                  </a:cubicBezTo>
                  <a:cubicBezTo>
                    <a:pt x="57" y="70"/>
                    <a:pt x="56" y="79"/>
                    <a:pt x="54" y="86"/>
                  </a:cubicBezTo>
                  <a:cubicBezTo>
                    <a:pt x="53" y="93"/>
                    <a:pt x="52" y="99"/>
                    <a:pt x="52" y="104"/>
                  </a:cubicBezTo>
                  <a:cubicBezTo>
                    <a:pt x="53" y="117"/>
                    <a:pt x="54" y="129"/>
                    <a:pt x="58" y="141"/>
                  </a:cubicBezTo>
                  <a:cubicBezTo>
                    <a:pt x="58" y="143"/>
                    <a:pt x="60" y="144"/>
                    <a:pt x="61" y="143"/>
                  </a:cubicBezTo>
                  <a:cubicBezTo>
                    <a:pt x="63" y="143"/>
                    <a:pt x="64" y="141"/>
                    <a:pt x="63" y="139"/>
                  </a:cubicBezTo>
                  <a:cubicBezTo>
                    <a:pt x="60" y="128"/>
                    <a:pt x="59" y="116"/>
                    <a:pt x="58" y="104"/>
                  </a:cubicBezTo>
                  <a:cubicBezTo>
                    <a:pt x="58" y="99"/>
                    <a:pt x="59" y="93"/>
                    <a:pt x="60" y="87"/>
                  </a:cubicBezTo>
                  <a:cubicBezTo>
                    <a:pt x="62" y="79"/>
                    <a:pt x="63" y="70"/>
                    <a:pt x="62" y="64"/>
                  </a:cubicBezTo>
                  <a:cubicBezTo>
                    <a:pt x="59" y="54"/>
                    <a:pt x="48" y="46"/>
                    <a:pt x="36" y="38"/>
                  </a:cubicBezTo>
                  <a:cubicBezTo>
                    <a:pt x="22" y="27"/>
                    <a:pt x="7" y="16"/>
                    <a:pt x="11" y="4"/>
                  </a:cubicBezTo>
                  <a:cubicBezTo>
                    <a:pt x="12" y="2"/>
                    <a:pt x="11" y="1"/>
                    <a:pt x="9" y="0"/>
                  </a:cubicBezTo>
                  <a:cubicBezTo>
                    <a:pt x="8" y="0"/>
                    <a:pt x="6" y="1"/>
                    <a:pt x="6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1" name="Freeform 670">
              <a:extLst>
                <a:ext uri="{FF2B5EF4-FFF2-40B4-BE49-F238E27FC236}">
                  <a16:creationId xmlns:a16="http://schemas.microsoft.com/office/drawing/2014/main" id="{E38F85F2-5071-6DA7-4348-98CF5C301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1" y="785"/>
              <a:ext cx="107" cy="363"/>
            </a:xfrm>
            <a:custGeom>
              <a:avLst/>
              <a:gdLst>
                <a:gd name="T0" fmla="*/ 1157 w 43"/>
                <a:gd name="T1" fmla="*/ 398 h 136"/>
                <a:gd name="T2" fmla="*/ 465 w 43"/>
                <a:gd name="T3" fmla="*/ 1468 h 136"/>
                <a:gd name="T4" fmla="*/ 649 w 43"/>
                <a:gd name="T5" fmla="*/ 27513 h 136"/>
                <a:gd name="T6" fmla="*/ 465 w 43"/>
                <a:gd name="T7" fmla="*/ 29681 h 136"/>
                <a:gd name="T8" fmla="*/ 5716 w 43"/>
                <a:gd name="T9" fmla="*/ 44817 h 136"/>
                <a:gd name="T10" fmla="*/ 9048 w 43"/>
                <a:gd name="T11" fmla="*/ 48773 h 136"/>
                <a:gd name="T12" fmla="*/ 10001 w 43"/>
                <a:gd name="T13" fmla="*/ 48773 h 136"/>
                <a:gd name="T14" fmla="*/ 10001 w 43"/>
                <a:gd name="T15" fmla="*/ 47404 h 136"/>
                <a:gd name="T16" fmla="*/ 6408 w 43"/>
                <a:gd name="T17" fmla="*/ 43088 h 136"/>
                <a:gd name="T18" fmla="*/ 1914 w 43"/>
                <a:gd name="T19" fmla="*/ 30100 h 136"/>
                <a:gd name="T20" fmla="*/ 2113 w 43"/>
                <a:gd name="T21" fmla="*/ 27914 h 136"/>
                <a:gd name="T22" fmla="*/ 1914 w 43"/>
                <a:gd name="T23" fmla="*/ 1062 h 136"/>
                <a:gd name="T24" fmla="*/ 1157 w 43"/>
                <a:gd name="T25" fmla="*/ 398 h 1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" h="136">
                  <a:moveTo>
                    <a:pt x="5" y="1"/>
                  </a:moveTo>
                  <a:cubicBezTo>
                    <a:pt x="3" y="1"/>
                    <a:pt x="2" y="3"/>
                    <a:pt x="2" y="4"/>
                  </a:cubicBezTo>
                  <a:cubicBezTo>
                    <a:pt x="7" y="27"/>
                    <a:pt x="5" y="53"/>
                    <a:pt x="3" y="76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0" y="108"/>
                    <a:pt x="11" y="115"/>
                    <a:pt x="24" y="124"/>
                  </a:cubicBezTo>
                  <a:cubicBezTo>
                    <a:pt x="28" y="127"/>
                    <a:pt x="33" y="131"/>
                    <a:pt x="38" y="135"/>
                  </a:cubicBezTo>
                  <a:cubicBezTo>
                    <a:pt x="39" y="136"/>
                    <a:pt x="41" y="136"/>
                    <a:pt x="42" y="135"/>
                  </a:cubicBezTo>
                  <a:cubicBezTo>
                    <a:pt x="43" y="134"/>
                    <a:pt x="43" y="132"/>
                    <a:pt x="42" y="131"/>
                  </a:cubicBezTo>
                  <a:cubicBezTo>
                    <a:pt x="37" y="126"/>
                    <a:pt x="32" y="122"/>
                    <a:pt x="27" y="119"/>
                  </a:cubicBezTo>
                  <a:cubicBezTo>
                    <a:pt x="15" y="111"/>
                    <a:pt x="7" y="105"/>
                    <a:pt x="8" y="83"/>
                  </a:cubicBezTo>
                  <a:cubicBezTo>
                    <a:pt x="9" y="77"/>
                    <a:pt x="9" y="77"/>
                    <a:pt x="9" y="77"/>
                  </a:cubicBezTo>
                  <a:cubicBezTo>
                    <a:pt x="11" y="53"/>
                    <a:pt x="13" y="26"/>
                    <a:pt x="8" y="3"/>
                  </a:cubicBezTo>
                  <a:cubicBezTo>
                    <a:pt x="8" y="1"/>
                    <a:pt x="6" y="0"/>
                    <a:pt x="5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2" name="Freeform 671">
              <a:extLst>
                <a:ext uri="{FF2B5EF4-FFF2-40B4-BE49-F238E27FC236}">
                  <a16:creationId xmlns:a16="http://schemas.microsoft.com/office/drawing/2014/main" id="{B9A688AA-5E6A-FA91-9414-AF7D6C2F0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8" y="865"/>
              <a:ext cx="58" cy="248"/>
            </a:xfrm>
            <a:custGeom>
              <a:avLst/>
              <a:gdLst>
                <a:gd name="T0" fmla="*/ 527 w 23"/>
                <a:gd name="T1" fmla="*/ 0 h 93"/>
                <a:gd name="T2" fmla="*/ 318 w 23"/>
                <a:gd name="T3" fmla="*/ 1459 h 93"/>
                <a:gd name="T4" fmla="*/ 1329 w 23"/>
                <a:gd name="T5" fmla="*/ 5824 h 93"/>
                <a:gd name="T6" fmla="*/ 4363 w 23"/>
                <a:gd name="T7" fmla="*/ 20083 h 93"/>
                <a:gd name="T8" fmla="*/ 4088 w 23"/>
                <a:gd name="T9" fmla="*/ 25237 h 93"/>
                <a:gd name="T10" fmla="*/ 4363 w 23"/>
                <a:gd name="T11" fmla="*/ 32768 h 93"/>
                <a:gd name="T12" fmla="*/ 5099 w 23"/>
                <a:gd name="T13" fmla="*/ 33429 h 93"/>
                <a:gd name="T14" fmla="*/ 5629 w 23"/>
                <a:gd name="T15" fmla="*/ 31949 h 93"/>
                <a:gd name="T16" fmla="*/ 5629 w 23"/>
                <a:gd name="T17" fmla="*/ 25485 h 93"/>
                <a:gd name="T18" fmla="*/ 5901 w 23"/>
                <a:gd name="T19" fmla="*/ 19819 h 93"/>
                <a:gd name="T20" fmla="*/ 2867 w 23"/>
                <a:gd name="T21" fmla="*/ 5005 h 93"/>
                <a:gd name="T22" fmla="*/ 1538 w 23"/>
                <a:gd name="T23" fmla="*/ 661 h 93"/>
                <a:gd name="T24" fmla="*/ 527 w 23"/>
                <a:gd name="T25" fmla="*/ 0 h 9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3" h="93">
                  <a:moveTo>
                    <a:pt x="2" y="0"/>
                  </a:moveTo>
                  <a:cubicBezTo>
                    <a:pt x="1" y="1"/>
                    <a:pt x="0" y="2"/>
                    <a:pt x="1" y="4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0" y="30"/>
                    <a:pt x="15" y="43"/>
                    <a:pt x="17" y="56"/>
                  </a:cubicBezTo>
                  <a:cubicBezTo>
                    <a:pt x="17" y="60"/>
                    <a:pt x="17" y="65"/>
                    <a:pt x="16" y="70"/>
                  </a:cubicBezTo>
                  <a:cubicBezTo>
                    <a:pt x="15" y="77"/>
                    <a:pt x="14" y="84"/>
                    <a:pt x="17" y="91"/>
                  </a:cubicBezTo>
                  <a:cubicBezTo>
                    <a:pt x="17" y="92"/>
                    <a:pt x="19" y="93"/>
                    <a:pt x="20" y="93"/>
                  </a:cubicBezTo>
                  <a:cubicBezTo>
                    <a:pt x="22" y="92"/>
                    <a:pt x="23" y="90"/>
                    <a:pt x="22" y="89"/>
                  </a:cubicBezTo>
                  <a:cubicBezTo>
                    <a:pt x="21" y="83"/>
                    <a:pt x="21" y="77"/>
                    <a:pt x="22" y="71"/>
                  </a:cubicBezTo>
                  <a:cubicBezTo>
                    <a:pt x="23" y="66"/>
                    <a:pt x="23" y="60"/>
                    <a:pt x="23" y="55"/>
                  </a:cubicBezTo>
                  <a:cubicBezTo>
                    <a:pt x="21" y="42"/>
                    <a:pt x="16" y="28"/>
                    <a:pt x="11" y="14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4" y="0"/>
                    <a:pt x="2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" name="Freeform 672">
              <a:extLst>
                <a:ext uri="{FF2B5EF4-FFF2-40B4-BE49-F238E27FC236}">
                  <a16:creationId xmlns:a16="http://schemas.microsoft.com/office/drawing/2014/main" id="{C75E316E-61FD-9578-C624-795FE0083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" y="780"/>
              <a:ext cx="115" cy="320"/>
            </a:xfrm>
            <a:custGeom>
              <a:avLst/>
              <a:gdLst>
                <a:gd name="T0" fmla="*/ 9770 w 46"/>
                <a:gd name="T1" fmla="*/ 661 h 120"/>
                <a:gd name="T2" fmla="*/ 5863 w 46"/>
                <a:gd name="T3" fmla="*/ 12536 h 120"/>
                <a:gd name="T4" fmla="*/ 3720 w 46"/>
                <a:gd name="T5" fmla="*/ 19421 h 120"/>
                <a:gd name="T6" fmla="*/ 1770 w 46"/>
                <a:gd name="T7" fmla="*/ 31309 h 120"/>
                <a:gd name="T8" fmla="*/ 313 w 46"/>
                <a:gd name="T9" fmla="*/ 41416 h 120"/>
                <a:gd name="T10" fmla="*/ 783 w 46"/>
                <a:gd name="T11" fmla="*/ 42723 h 120"/>
                <a:gd name="T12" fmla="*/ 1770 w 46"/>
                <a:gd name="T13" fmla="*/ 42475 h 120"/>
                <a:gd name="T14" fmla="*/ 3250 w 46"/>
                <a:gd name="T15" fmla="*/ 31309 h 120"/>
                <a:gd name="T16" fmla="*/ 4895 w 46"/>
                <a:gd name="T17" fmla="*/ 20480 h 120"/>
                <a:gd name="T18" fmla="*/ 7345 w 46"/>
                <a:gd name="T19" fmla="*/ 13347 h 120"/>
                <a:gd name="T20" fmla="*/ 11063 w 46"/>
                <a:gd name="T21" fmla="*/ 1459 h 120"/>
                <a:gd name="T22" fmla="*/ 10750 w 46"/>
                <a:gd name="T23" fmla="*/ 0 h 120"/>
                <a:gd name="T24" fmla="*/ 9770 w 46"/>
                <a:gd name="T25" fmla="*/ 661 h 1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120">
                  <a:moveTo>
                    <a:pt x="40" y="2"/>
                  </a:moveTo>
                  <a:cubicBezTo>
                    <a:pt x="35" y="13"/>
                    <a:pt x="30" y="24"/>
                    <a:pt x="24" y="35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0" y="65"/>
                    <a:pt x="8" y="76"/>
                    <a:pt x="7" y="87"/>
                  </a:cubicBezTo>
                  <a:cubicBezTo>
                    <a:pt x="6" y="97"/>
                    <a:pt x="5" y="107"/>
                    <a:pt x="1" y="115"/>
                  </a:cubicBezTo>
                  <a:cubicBezTo>
                    <a:pt x="0" y="117"/>
                    <a:pt x="1" y="118"/>
                    <a:pt x="3" y="119"/>
                  </a:cubicBezTo>
                  <a:cubicBezTo>
                    <a:pt x="4" y="120"/>
                    <a:pt x="6" y="119"/>
                    <a:pt x="7" y="118"/>
                  </a:cubicBezTo>
                  <a:cubicBezTo>
                    <a:pt x="11" y="108"/>
                    <a:pt x="12" y="98"/>
                    <a:pt x="13" y="87"/>
                  </a:cubicBezTo>
                  <a:cubicBezTo>
                    <a:pt x="14" y="77"/>
                    <a:pt x="16" y="66"/>
                    <a:pt x="20" y="5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5" y="27"/>
                    <a:pt x="41" y="16"/>
                    <a:pt x="45" y="4"/>
                  </a:cubicBezTo>
                  <a:cubicBezTo>
                    <a:pt x="46" y="3"/>
                    <a:pt x="45" y="1"/>
                    <a:pt x="44" y="0"/>
                  </a:cubicBezTo>
                  <a:cubicBezTo>
                    <a:pt x="42" y="0"/>
                    <a:pt x="40" y="0"/>
                    <a:pt x="40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" name="Freeform 673">
              <a:extLst>
                <a:ext uri="{FF2B5EF4-FFF2-40B4-BE49-F238E27FC236}">
                  <a16:creationId xmlns:a16="http://schemas.microsoft.com/office/drawing/2014/main" id="{7946CF13-6FFA-5553-975C-CD1ACEE84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1" y="967"/>
              <a:ext cx="230" cy="205"/>
            </a:xfrm>
            <a:custGeom>
              <a:avLst/>
              <a:gdLst>
                <a:gd name="T0" fmla="*/ 22000 w 92"/>
                <a:gd name="T1" fmla="*/ 397 h 77"/>
                <a:gd name="T2" fmla="*/ 21020 w 92"/>
                <a:gd name="T3" fmla="*/ 660 h 77"/>
                <a:gd name="T4" fmla="*/ 19845 w 92"/>
                <a:gd name="T5" fmla="*/ 6435 h 77"/>
                <a:gd name="T6" fmla="*/ 19345 w 92"/>
                <a:gd name="T7" fmla="*/ 10037 h 77"/>
                <a:gd name="T8" fmla="*/ 12500 w 92"/>
                <a:gd name="T9" fmla="*/ 17776 h 77"/>
                <a:gd name="T10" fmla="*/ 7625 w 92"/>
                <a:gd name="T11" fmla="*/ 21003 h 77"/>
                <a:gd name="T12" fmla="*/ 313 w 92"/>
                <a:gd name="T13" fmla="*/ 25268 h 77"/>
                <a:gd name="T14" fmla="*/ 0 w 92"/>
                <a:gd name="T15" fmla="*/ 25665 h 77"/>
                <a:gd name="T16" fmla="*/ 1488 w 92"/>
                <a:gd name="T17" fmla="*/ 27438 h 77"/>
                <a:gd name="T18" fmla="*/ 8333 w 92"/>
                <a:gd name="T19" fmla="*/ 23157 h 77"/>
                <a:gd name="T20" fmla="*/ 13020 w 92"/>
                <a:gd name="T21" fmla="*/ 19946 h 77"/>
                <a:gd name="T22" fmla="*/ 20520 w 92"/>
                <a:gd name="T23" fmla="*/ 10703 h 77"/>
                <a:gd name="T24" fmla="*/ 21300 w 92"/>
                <a:gd name="T25" fmla="*/ 6832 h 77"/>
                <a:gd name="T26" fmla="*/ 22270 w 92"/>
                <a:gd name="T27" fmla="*/ 1757 h 77"/>
                <a:gd name="T28" fmla="*/ 22000 w 92"/>
                <a:gd name="T29" fmla="*/ 397 h 7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92" h="77">
                  <a:moveTo>
                    <a:pt x="90" y="1"/>
                  </a:moveTo>
                  <a:cubicBezTo>
                    <a:pt x="89" y="0"/>
                    <a:pt x="87" y="1"/>
                    <a:pt x="86" y="2"/>
                  </a:cubicBezTo>
                  <a:cubicBezTo>
                    <a:pt x="83" y="7"/>
                    <a:pt x="82" y="12"/>
                    <a:pt x="81" y="18"/>
                  </a:cubicBezTo>
                  <a:cubicBezTo>
                    <a:pt x="81" y="21"/>
                    <a:pt x="80" y="25"/>
                    <a:pt x="79" y="28"/>
                  </a:cubicBezTo>
                  <a:cubicBezTo>
                    <a:pt x="73" y="42"/>
                    <a:pt x="65" y="45"/>
                    <a:pt x="51" y="50"/>
                  </a:cubicBezTo>
                  <a:cubicBezTo>
                    <a:pt x="44" y="53"/>
                    <a:pt x="38" y="56"/>
                    <a:pt x="31" y="59"/>
                  </a:cubicBezTo>
                  <a:cubicBezTo>
                    <a:pt x="21" y="64"/>
                    <a:pt x="11" y="70"/>
                    <a:pt x="1" y="71"/>
                  </a:cubicBezTo>
                  <a:cubicBezTo>
                    <a:pt x="1" y="72"/>
                    <a:pt x="1" y="72"/>
                    <a:pt x="0" y="72"/>
                  </a:cubicBezTo>
                  <a:cubicBezTo>
                    <a:pt x="2" y="73"/>
                    <a:pt x="4" y="75"/>
                    <a:pt x="6" y="77"/>
                  </a:cubicBezTo>
                  <a:cubicBezTo>
                    <a:pt x="15" y="74"/>
                    <a:pt x="24" y="69"/>
                    <a:pt x="34" y="65"/>
                  </a:cubicBezTo>
                  <a:cubicBezTo>
                    <a:pt x="40" y="61"/>
                    <a:pt x="47" y="58"/>
                    <a:pt x="53" y="56"/>
                  </a:cubicBezTo>
                  <a:cubicBezTo>
                    <a:pt x="66" y="51"/>
                    <a:pt x="77" y="47"/>
                    <a:pt x="84" y="30"/>
                  </a:cubicBezTo>
                  <a:cubicBezTo>
                    <a:pt x="86" y="26"/>
                    <a:pt x="87" y="22"/>
                    <a:pt x="87" y="19"/>
                  </a:cubicBezTo>
                  <a:cubicBezTo>
                    <a:pt x="88" y="14"/>
                    <a:pt x="89" y="9"/>
                    <a:pt x="91" y="5"/>
                  </a:cubicBezTo>
                  <a:cubicBezTo>
                    <a:pt x="92" y="4"/>
                    <a:pt x="92" y="2"/>
                    <a:pt x="90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5" name="Freeform 674">
              <a:extLst>
                <a:ext uri="{FF2B5EF4-FFF2-40B4-BE49-F238E27FC236}">
                  <a16:creationId xmlns:a16="http://schemas.microsoft.com/office/drawing/2014/main" id="{D7164AEA-A777-9E0A-BB6B-3EDE7487F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" y="1215"/>
              <a:ext cx="300" cy="106"/>
            </a:xfrm>
            <a:custGeom>
              <a:avLst/>
              <a:gdLst>
                <a:gd name="T0" fmla="*/ 12708 w 120"/>
                <a:gd name="T1" fmla="*/ 4444 h 40"/>
                <a:gd name="T2" fmla="*/ 10550 w 120"/>
                <a:gd name="T3" fmla="*/ 5864 h 40"/>
                <a:gd name="T4" fmla="*/ 1488 w 120"/>
                <a:gd name="T5" fmla="*/ 7295 h 40"/>
                <a:gd name="T6" fmla="*/ 520 w 120"/>
                <a:gd name="T7" fmla="*/ 6903 h 40"/>
                <a:gd name="T8" fmla="*/ 313 w 120"/>
                <a:gd name="T9" fmla="*/ 8639 h 40"/>
                <a:gd name="T10" fmla="*/ 11250 w 120"/>
                <a:gd name="T11" fmla="*/ 7984 h 40"/>
                <a:gd name="T12" fmla="*/ 13208 w 120"/>
                <a:gd name="T13" fmla="*/ 6551 h 40"/>
                <a:gd name="T14" fmla="*/ 28333 w 120"/>
                <a:gd name="T15" fmla="*/ 3554 h 40"/>
                <a:gd name="T16" fmla="*/ 29300 w 120"/>
                <a:gd name="T17" fmla="*/ 2472 h 40"/>
                <a:gd name="T18" fmla="*/ 28645 w 120"/>
                <a:gd name="T19" fmla="*/ 1434 h 40"/>
                <a:gd name="T20" fmla="*/ 12708 w 120"/>
                <a:gd name="T21" fmla="*/ 4444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0" h="40">
                  <a:moveTo>
                    <a:pt x="52" y="13"/>
                  </a:moveTo>
                  <a:cubicBezTo>
                    <a:pt x="43" y="17"/>
                    <a:pt x="43" y="17"/>
                    <a:pt x="43" y="17"/>
                  </a:cubicBezTo>
                  <a:cubicBezTo>
                    <a:pt x="27" y="25"/>
                    <a:pt x="14" y="31"/>
                    <a:pt x="6" y="21"/>
                  </a:cubicBezTo>
                  <a:cubicBezTo>
                    <a:pt x="5" y="20"/>
                    <a:pt x="3" y="19"/>
                    <a:pt x="2" y="20"/>
                  </a:cubicBezTo>
                  <a:cubicBezTo>
                    <a:pt x="0" y="21"/>
                    <a:pt x="0" y="23"/>
                    <a:pt x="1" y="25"/>
                  </a:cubicBezTo>
                  <a:cubicBezTo>
                    <a:pt x="13" y="40"/>
                    <a:pt x="32" y="30"/>
                    <a:pt x="46" y="23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78" y="9"/>
                    <a:pt x="96" y="6"/>
                    <a:pt x="116" y="10"/>
                  </a:cubicBezTo>
                  <a:cubicBezTo>
                    <a:pt x="118" y="10"/>
                    <a:pt x="120" y="9"/>
                    <a:pt x="120" y="7"/>
                  </a:cubicBezTo>
                  <a:cubicBezTo>
                    <a:pt x="120" y="6"/>
                    <a:pt x="119" y="4"/>
                    <a:pt x="117" y="4"/>
                  </a:cubicBezTo>
                  <a:cubicBezTo>
                    <a:pt x="96" y="0"/>
                    <a:pt x="76" y="3"/>
                    <a:pt x="52" y="13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8" name="Freeform 675">
              <a:extLst>
                <a:ext uri="{FF2B5EF4-FFF2-40B4-BE49-F238E27FC236}">
                  <a16:creationId xmlns:a16="http://schemas.microsoft.com/office/drawing/2014/main" id="{8E46BC77-D2A3-4DFD-AB81-E6086B43F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8" y="1559"/>
              <a:ext cx="148" cy="133"/>
            </a:xfrm>
            <a:custGeom>
              <a:avLst/>
              <a:gdLst>
                <a:gd name="T0" fmla="*/ 522 w 59"/>
                <a:gd name="T1" fmla="*/ 0 h 50"/>
                <a:gd name="T2" fmla="*/ 314 w 59"/>
                <a:gd name="T3" fmla="*/ 1450 h 50"/>
                <a:gd name="T4" fmla="*/ 4468 w 59"/>
                <a:gd name="T5" fmla="*/ 5703 h 50"/>
                <a:gd name="T6" fmla="*/ 7450 w 59"/>
                <a:gd name="T7" fmla="*/ 7451 h 50"/>
                <a:gd name="T8" fmla="*/ 9941 w 59"/>
                <a:gd name="T9" fmla="*/ 11973 h 50"/>
                <a:gd name="T10" fmla="*/ 13415 w 59"/>
                <a:gd name="T11" fmla="*/ 17314 h 50"/>
                <a:gd name="T12" fmla="*/ 14409 w 59"/>
                <a:gd name="T13" fmla="*/ 17314 h 50"/>
                <a:gd name="T14" fmla="*/ 14221 w 59"/>
                <a:gd name="T15" fmla="*/ 15976 h 50"/>
                <a:gd name="T16" fmla="*/ 11208 w 59"/>
                <a:gd name="T17" fmla="*/ 10917 h 50"/>
                <a:gd name="T18" fmla="*/ 8431 w 59"/>
                <a:gd name="T19" fmla="*/ 6006 h 50"/>
                <a:gd name="T20" fmla="*/ 4959 w 59"/>
                <a:gd name="T21" fmla="*/ 3857 h 50"/>
                <a:gd name="T22" fmla="*/ 1498 w 59"/>
                <a:gd name="T23" fmla="*/ 657 h 50"/>
                <a:gd name="T24" fmla="*/ 522 w 59"/>
                <a:gd name="T25" fmla="*/ 0 h 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50">
                  <a:moveTo>
                    <a:pt x="2" y="0"/>
                  </a:moveTo>
                  <a:cubicBezTo>
                    <a:pt x="1" y="1"/>
                    <a:pt x="0" y="3"/>
                    <a:pt x="1" y="4"/>
                  </a:cubicBezTo>
                  <a:cubicBezTo>
                    <a:pt x="3" y="12"/>
                    <a:pt x="11" y="14"/>
                    <a:pt x="18" y="16"/>
                  </a:cubicBezTo>
                  <a:cubicBezTo>
                    <a:pt x="23" y="18"/>
                    <a:pt x="27" y="19"/>
                    <a:pt x="30" y="21"/>
                  </a:cubicBezTo>
                  <a:cubicBezTo>
                    <a:pt x="34" y="25"/>
                    <a:pt x="37" y="29"/>
                    <a:pt x="40" y="34"/>
                  </a:cubicBezTo>
                  <a:cubicBezTo>
                    <a:pt x="44" y="39"/>
                    <a:pt x="48" y="45"/>
                    <a:pt x="54" y="49"/>
                  </a:cubicBezTo>
                  <a:cubicBezTo>
                    <a:pt x="55" y="50"/>
                    <a:pt x="57" y="50"/>
                    <a:pt x="58" y="49"/>
                  </a:cubicBezTo>
                  <a:cubicBezTo>
                    <a:pt x="59" y="48"/>
                    <a:pt x="59" y="46"/>
                    <a:pt x="57" y="45"/>
                  </a:cubicBezTo>
                  <a:cubicBezTo>
                    <a:pt x="52" y="41"/>
                    <a:pt x="49" y="36"/>
                    <a:pt x="45" y="31"/>
                  </a:cubicBezTo>
                  <a:cubicBezTo>
                    <a:pt x="42" y="26"/>
                    <a:pt x="38" y="21"/>
                    <a:pt x="34" y="17"/>
                  </a:cubicBezTo>
                  <a:cubicBezTo>
                    <a:pt x="30" y="14"/>
                    <a:pt x="25" y="12"/>
                    <a:pt x="20" y="11"/>
                  </a:cubicBezTo>
                  <a:cubicBezTo>
                    <a:pt x="14" y="9"/>
                    <a:pt x="8" y="7"/>
                    <a:pt x="6" y="2"/>
                  </a:cubicBezTo>
                  <a:cubicBezTo>
                    <a:pt x="6" y="0"/>
                    <a:pt x="4" y="0"/>
                    <a:pt x="2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49" name="Freeform 676">
              <a:extLst>
                <a:ext uri="{FF2B5EF4-FFF2-40B4-BE49-F238E27FC236}">
                  <a16:creationId xmlns:a16="http://schemas.microsoft.com/office/drawing/2014/main" id="{EE44679E-CBD6-31A1-88BC-B16EC7016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1820"/>
              <a:ext cx="62" cy="91"/>
            </a:xfrm>
            <a:custGeom>
              <a:avLst/>
              <a:gdLst>
                <a:gd name="T0" fmla="*/ 184 w 25"/>
                <a:gd name="T1" fmla="*/ 1073 h 34"/>
                <a:gd name="T2" fmla="*/ 2349 w 25"/>
                <a:gd name="T3" fmla="*/ 8110 h 34"/>
                <a:gd name="T4" fmla="*/ 4238 w 25"/>
                <a:gd name="T5" fmla="*/ 11814 h 34"/>
                <a:gd name="T6" fmla="*/ 5141 w 25"/>
                <a:gd name="T7" fmla="*/ 12521 h 34"/>
                <a:gd name="T8" fmla="*/ 5647 w 25"/>
                <a:gd name="T9" fmla="*/ 10990 h 34"/>
                <a:gd name="T10" fmla="*/ 3474 w 25"/>
                <a:gd name="T11" fmla="*/ 6576 h 34"/>
                <a:gd name="T12" fmla="*/ 1587 w 25"/>
                <a:gd name="T13" fmla="*/ 1073 h 34"/>
                <a:gd name="T14" fmla="*/ 947 w 25"/>
                <a:gd name="T15" fmla="*/ 0 h 34"/>
                <a:gd name="T16" fmla="*/ 184 w 25"/>
                <a:gd name="T17" fmla="*/ 1073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34">
                  <a:moveTo>
                    <a:pt x="1" y="3"/>
                  </a:moveTo>
                  <a:cubicBezTo>
                    <a:pt x="0" y="12"/>
                    <a:pt x="6" y="18"/>
                    <a:pt x="10" y="22"/>
                  </a:cubicBezTo>
                  <a:cubicBezTo>
                    <a:pt x="14" y="25"/>
                    <a:pt x="17" y="28"/>
                    <a:pt x="18" y="32"/>
                  </a:cubicBezTo>
                  <a:cubicBezTo>
                    <a:pt x="19" y="34"/>
                    <a:pt x="21" y="34"/>
                    <a:pt x="22" y="34"/>
                  </a:cubicBezTo>
                  <a:cubicBezTo>
                    <a:pt x="24" y="33"/>
                    <a:pt x="25" y="31"/>
                    <a:pt x="24" y="30"/>
                  </a:cubicBezTo>
                  <a:cubicBezTo>
                    <a:pt x="22" y="25"/>
                    <a:pt x="18" y="21"/>
                    <a:pt x="15" y="18"/>
                  </a:cubicBezTo>
                  <a:cubicBezTo>
                    <a:pt x="10" y="13"/>
                    <a:pt x="6" y="10"/>
                    <a:pt x="7" y="3"/>
                  </a:cubicBezTo>
                  <a:cubicBezTo>
                    <a:pt x="7" y="2"/>
                    <a:pt x="6" y="0"/>
                    <a:pt x="4" y="0"/>
                  </a:cubicBezTo>
                  <a:cubicBezTo>
                    <a:pt x="2" y="0"/>
                    <a:pt x="1" y="1"/>
                    <a:pt x="1" y="3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0" name="Freeform 677">
              <a:extLst>
                <a:ext uri="{FF2B5EF4-FFF2-40B4-BE49-F238E27FC236}">
                  <a16:creationId xmlns:a16="http://schemas.microsoft.com/office/drawing/2014/main" id="{6D3B5CA5-8E64-4873-337C-F4BCCE118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3" y="1719"/>
              <a:ext cx="183" cy="218"/>
            </a:xfrm>
            <a:custGeom>
              <a:avLst/>
              <a:gdLst>
                <a:gd name="T0" fmla="*/ 785 w 73"/>
                <a:gd name="T1" fmla="*/ 0 h 82"/>
                <a:gd name="T2" fmla="*/ 0 w 73"/>
                <a:gd name="T3" fmla="*/ 1053 h 82"/>
                <a:gd name="T4" fmla="*/ 4455 w 73"/>
                <a:gd name="T5" fmla="*/ 11293 h 82"/>
                <a:gd name="T6" fmla="*/ 7232 w 73"/>
                <a:gd name="T7" fmla="*/ 14093 h 82"/>
                <a:gd name="T8" fmla="*/ 8929 w 73"/>
                <a:gd name="T9" fmla="*/ 18737 h 82"/>
                <a:gd name="T10" fmla="*/ 10697 w 73"/>
                <a:gd name="T11" fmla="*/ 24031 h 82"/>
                <a:gd name="T12" fmla="*/ 14856 w 73"/>
                <a:gd name="T13" fmla="*/ 27473 h 82"/>
                <a:gd name="T14" fmla="*/ 16823 w 73"/>
                <a:gd name="T15" fmla="*/ 28970 h 82"/>
                <a:gd name="T16" fmla="*/ 17816 w 73"/>
                <a:gd name="T17" fmla="*/ 28279 h 82"/>
                <a:gd name="T18" fmla="*/ 17616 w 73"/>
                <a:gd name="T19" fmla="*/ 26830 h 82"/>
                <a:gd name="T20" fmla="*/ 15359 w 73"/>
                <a:gd name="T21" fmla="*/ 25386 h 82"/>
                <a:gd name="T22" fmla="*/ 11895 w 73"/>
                <a:gd name="T23" fmla="*/ 22590 h 82"/>
                <a:gd name="T24" fmla="*/ 10381 w 73"/>
                <a:gd name="T25" fmla="*/ 18081 h 82"/>
                <a:gd name="T26" fmla="*/ 8207 w 73"/>
                <a:gd name="T27" fmla="*/ 12737 h 82"/>
                <a:gd name="T28" fmla="*/ 5447 w 73"/>
                <a:gd name="T29" fmla="*/ 9549 h 82"/>
                <a:gd name="T30" fmla="*/ 1497 w 73"/>
                <a:gd name="T31" fmla="*/ 1053 h 82"/>
                <a:gd name="T32" fmla="*/ 785 w 73"/>
                <a:gd name="T33" fmla="*/ 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3" h="82">
                  <a:moveTo>
                    <a:pt x="3" y="0"/>
                  </a:moveTo>
                  <a:cubicBezTo>
                    <a:pt x="1" y="0"/>
                    <a:pt x="0" y="2"/>
                    <a:pt x="0" y="3"/>
                  </a:cubicBezTo>
                  <a:cubicBezTo>
                    <a:pt x="1" y="19"/>
                    <a:pt x="10" y="25"/>
                    <a:pt x="18" y="32"/>
                  </a:cubicBezTo>
                  <a:cubicBezTo>
                    <a:pt x="22" y="34"/>
                    <a:pt x="25" y="37"/>
                    <a:pt x="29" y="40"/>
                  </a:cubicBezTo>
                  <a:cubicBezTo>
                    <a:pt x="32" y="43"/>
                    <a:pt x="34" y="48"/>
                    <a:pt x="36" y="53"/>
                  </a:cubicBezTo>
                  <a:cubicBezTo>
                    <a:pt x="38" y="58"/>
                    <a:pt x="40" y="63"/>
                    <a:pt x="43" y="68"/>
                  </a:cubicBezTo>
                  <a:cubicBezTo>
                    <a:pt x="48" y="73"/>
                    <a:pt x="54" y="76"/>
                    <a:pt x="60" y="78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70" y="82"/>
                    <a:pt x="72" y="82"/>
                    <a:pt x="72" y="80"/>
                  </a:cubicBezTo>
                  <a:cubicBezTo>
                    <a:pt x="73" y="79"/>
                    <a:pt x="72" y="77"/>
                    <a:pt x="71" y="76"/>
                  </a:cubicBezTo>
                  <a:cubicBezTo>
                    <a:pt x="62" y="72"/>
                    <a:pt x="62" y="72"/>
                    <a:pt x="62" y="72"/>
                  </a:cubicBezTo>
                  <a:cubicBezTo>
                    <a:pt x="57" y="70"/>
                    <a:pt x="52" y="68"/>
                    <a:pt x="48" y="64"/>
                  </a:cubicBezTo>
                  <a:cubicBezTo>
                    <a:pt x="45" y="60"/>
                    <a:pt x="43" y="56"/>
                    <a:pt x="42" y="51"/>
                  </a:cubicBezTo>
                  <a:cubicBezTo>
                    <a:pt x="40" y="46"/>
                    <a:pt x="37" y="40"/>
                    <a:pt x="33" y="36"/>
                  </a:cubicBezTo>
                  <a:cubicBezTo>
                    <a:pt x="29" y="32"/>
                    <a:pt x="26" y="29"/>
                    <a:pt x="22" y="27"/>
                  </a:cubicBezTo>
                  <a:cubicBezTo>
                    <a:pt x="13" y="21"/>
                    <a:pt x="7" y="16"/>
                    <a:pt x="6" y="3"/>
                  </a:cubicBezTo>
                  <a:cubicBezTo>
                    <a:pt x="6" y="1"/>
                    <a:pt x="4" y="0"/>
                    <a:pt x="3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1" name="Freeform 678">
              <a:extLst>
                <a:ext uri="{FF2B5EF4-FFF2-40B4-BE49-F238E27FC236}">
                  <a16:creationId xmlns:a16="http://schemas.microsoft.com/office/drawing/2014/main" id="{DB928B86-854A-C541-E4F8-BEDE178FF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6" y="1740"/>
              <a:ext cx="210" cy="93"/>
            </a:xfrm>
            <a:custGeom>
              <a:avLst/>
              <a:gdLst>
                <a:gd name="T0" fmla="*/ 19533 w 84"/>
                <a:gd name="T1" fmla="*/ 9813 h 35"/>
                <a:gd name="T2" fmla="*/ 14188 w 84"/>
                <a:gd name="T3" fmla="*/ 6622 h 35"/>
                <a:gd name="T4" fmla="*/ 10750 w 84"/>
                <a:gd name="T5" fmla="*/ 3191 h 35"/>
                <a:gd name="T6" fmla="*/ 5395 w 84"/>
                <a:gd name="T7" fmla="*/ 1743 h 35"/>
                <a:gd name="T8" fmla="*/ 520 w 84"/>
                <a:gd name="T9" fmla="*/ 0 h 35"/>
                <a:gd name="T10" fmla="*/ 520 w 84"/>
                <a:gd name="T11" fmla="*/ 0 h 35"/>
                <a:gd name="T12" fmla="*/ 0 w 84"/>
                <a:gd name="T13" fmla="*/ 2139 h 35"/>
                <a:gd name="T14" fmla="*/ 5208 w 84"/>
                <a:gd name="T15" fmla="*/ 3848 h 35"/>
                <a:gd name="T16" fmla="*/ 10283 w 84"/>
                <a:gd name="T17" fmla="*/ 5288 h 35"/>
                <a:gd name="T18" fmla="*/ 13208 w 84"/>
                <a:gd name="T19" fmla="*/ 8070 h 35"/>
                <a:gd name="T20" fmla="*/ 19845 w 84"/>
                <a:gd name="T21" fmla="*/ 11912 h 35"/>
                <a:gd name="T22" fmla="*/ 20313 w 84"/>
                <a:gd name="T23" fmla="*/ 10860 h 35"/>
                <a:gd name="T24" fmla="*/ 19533 w 84"/>
                <a:gd name="T25" fmla="*/ 9813 h 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4" h="35">
                  <a:moveTo>
                    <a:pt x="80" y="28"/>
                  </a:moveTo>
                  <a:cubicBezTo>
                    <a:pt x="70" y="29"/>
                    <a:pt x="65" y="24"/>
                    <a:pt x="58" y="19"/>
                  </a:cubicBezTo>
                  <a:cubicBezTo>
                    <a:pt x="54" y="15"/>
                    <a:pt x="50" y="12"/>
                    <a:pt x="44" y="9"/>
                  </a:cubicBezTo>
                  <a:cubicBezTo>
                    <a:pt x="37" y="6"/>
                    <a:pt x="29" y="5"/>
                    <a:pt x="22" y="5"/>
                  </a:cubicBezTo>
                  <a:cubicBezTo>
                    <a:pt x="15" y="4"/>
                    <a:pt x="8" y="3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2"/>
                    <a:pt x="1" y="4"/>
                    <a:pt x="0" y="6"/>
                  </a:cubicBezTo>
                  <a:cubicBezTo>
                    <a:pt x="7" y="9"/>
                    <a:pt x="14" y="10"/>
                    <a:pt x="21" y="11"/>
                  </a:cubicBezTo>
                  <a:cubicBezTo>
                    <a:pt x="29" y="11"/>
                    <a:pt x="36" y="12"/>
                    <a:pt x="42" y="15"/>
                  </a:cubicBezTo>
                  <a:cubicBezTo>
                    <a:pt x="47" y="17"/>
                    <a:pt x="50" y="20"/>
                    <a:pt x="54" y="23"/>
                  </a:cubicBezTo>
                  <a:cubicBezTo>
                    <a:pt x="61" y="29"/>
                    <a:pt x="69" y="35"/>
                    <a:pt x="81" y="34"/>
                  </a:cubicBezTo>
                  <a:cubicBezTo>
                    <a:pt x="82" y="34"/>
                    <a:pt x="84" y="32"/>
                    <a:pt x="83" y="31"/>
                  </a:cubicBezTo>
                  <a:cubicBezTo>
                    <a:pt x="83" y="29"/>
                    <a:pt x="82" y="28"/>
                    <a:pt x="80" y="28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2" name="Freeform 679">
              <a:extLst>
                <a:ext uri="{FF2B5EF4-FFF2-40B4-BE49-F238E27FC236}">
                  <a16:creationId xmlns:a16="http://schemas.microsoft.com/office/drawing/2014/main" id="{E7191467-2BA5-E943-0526-33A9C17A9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" y="1476"/>
              <a:ext cx="270" cy="45"/>
            </a:xfrm>
            <a:custGeom>
              <a:avLst/>
              <a:gdLst>
                <a:gd name="T0" fmla="*/ 0 w 108"/>
                <a:gd name="T1" fmla="*/ 1038 h 17"/>
                <a:gd name="T2" fmla="*/ 783 w 108"/>
                <a:gd name="T3" fmla="*/ 2059 h 17"/>
                <a:gd name="T4" fmla="*/ 5208 w 108"/>
                <a:gd name="T5" fmla="*/ 2748 h 17"/>
                <a:gd name="T6" fmla="*/ 12033 w 108"/>
                <a:gd name="T7" fmla="*/ 3391 h 17"/>
                <a:gd name="T8" fmla="*/ 15938 w 108"/>
                <a:gd name="T9" fmla="*/ 3131 h 17"/>
                <a:gd name="T10" fmla="*/ 24925 w 108"/>
                <a:gd name="T11" fmla="*/ 5450 h 17"/>
                <a:gd name="T12" fmla="*/ 25908 w 108"/>
                <a:gd name="T13" fmla="*/ 5450 h 17"/>
                <a:gd name="T14" fmla="*/ 25908 w 108"/>
                <a:gd name="T15" fmla="*/ 4177 h 17"/>
                <a:gd name="T16" fmla="*/ 15938 w 108"/>
                <a:gd name="T17" fmla="*/ 1038 h 17"/>
                <a:gd name="T18" fmla="*/ 12033 w 108"/>
                <a:gd name="T19" fmla="*/ 1429 h 17"/>
                <a:gd name="T20" fmla="*/ 5208 w 108"/>
                <a:gd name="T21" fmla="*/ 630 h 17"/>
                <a:gd name="T22" fmla="*/ 783 w 108"/>
                <a:gd name="T23" fmla="*/ 0 h 17"/>
                <a:gd name="T24" fmla="*/ 0 w 108"/>
                <a:gd name="T25" fmla="*/ 1038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8" h="17">
                  <a:moveTo>
                    <a:pt x="0" y="3"/>
                  </a:moveTo>
                  <a:cubicBezTo>
                    <a:pt x="0" y="5"/>
                    <a:pt x="1" y="6"/>
                    <a:pt x="3" y="6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30" y="9"/>
                    <a:pt x="39" y="10"/>
                    <a:pt x="49" y="10"/>
                  </a:cubicBezTo>
                  <a:cubicBezTo>
                    <a:pt x="54" y="11"/>
                    <a:pt x="60" y="10"/>
                    <a:pt x="65" y="9"/>
                  </a:cubicBezTo>
                  <a:cubicBezTo>
                    <a:pt x="79" y="8"/>
                    <a:pt x="91" y="7"/>
                    <a:pt x="102" y="16"/>
                  </a:cubicBezTo>
                  <a:cubicBezTo>
                    <a:pt x="103" y="17"/>
                    <a:pt x="105" y="17"/>
                    <a:pt x="106" y="16"/>
                  </a:cubicBezTo>
                  <a:cubicBezTo>
                    <a:pt x="108" y="15"/>
                    <a:pt x="107" y="13"/>
                    <a:pt x="106" y="12"/>
                  </a:cubicBezTo>
                  <a:cubicBezTo>
                    <a:pt x="93" y="0"/>
                    <a:pt x="79" y="2"/>
                    <a:pt x="65" y="3"/>
                  </a:cubicBezTo>
                  <a:cubicBezTo>
                    <a:pt x="59" y="4"/>
                    <a:pt x="54" y="5"/>
                    <a:pt x="49" y="4"/>
                  </a:cubicBezTo>
                  <a:cubicBezTo>
                    <a:pt x="40" y="4"/>
                    <a:pt x="30" y="3"/>
                    <a:pt x="21" y="2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3" name="Freeform 680">
              <a:extLst>
                <a:ext uri="{FF2B5EF4-FFF2-40B4-BE49-F238E27FC236}">
                  <a16:creationId xmlns:a16="http://schemas.microsoft.com/office/drawing/2014/main" id="{043E41FD-B502-7D87-BC9D-1568290F5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6" y="1305"/>
              <a:ext cx="305" cy="91"/>
            </a:xfrm>
            <a:custGeom>
              <a:avLst/>
              <a:gdLst>
                <a:gd name="T0" fmla="*/ 14188 w 122"/>
                <a:gd name="T1" fmla="*/ 5479 h 34"/>
                <a:gd name="T2" fmla="*/ 988 w 122"/>
                <a:gd name="T3" fmla="*/ 9584 h 34"/>
                <a:gd name="T4" fmla="*/ 0 w 122"/>
                <a:gd name="T5" fmla="*/ 10315 h 34"/>
                <a:gd name="T6" fmla="*/ 783 w 122"/>
                <a:gd name="T7" fmla="*/ 11814 h 34"/>
                <a:gd name="T8" fmla="*/ 14970 w 122"/>
                <a:gd name="T9" fmla="*/ 7435 h 34"/>
                <a:gd name="T10" fmla="*/ 29113 w 122"/>
                <a:gd name="T11" fmla="*/ 2205 h 34"/>
                <a:gd name="T12" fmla="*/ 29813 w 122"/>
                <a:gd name="T13" fmla="*/ 1073 h 34"/>
                <a:gd name="T14" fmla="*/ 29113 w 122"/>
                <a:gd name="T15" fmla="*/ 0 h 34"/>
                <a:gd name="T16" fmla="*/ 14188 w 122"/>
                <a:gd name="T17" fmla="*/ 5479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2" h="34">
                  <a:moveTo>
                    <a:pt x="58" y="15"/>
                  </a:moveTo>
                  <a:cubicBezTo>
                    <a:pt x="43" y="25"/>
                    <a:pt x="19" y="28"/>
                    <a:pt x="4" y="26"/>
                  </a:cubicBezTo>
                  <a:cubicBezTo>
                    <a:pt x="2" y="26"/>
                    <a:pt x="0" y="27"/>
                    <a:pt x="0" y="28"/>
                  </a:cubicBezTo>
                  <a:cubicBezTo>
                    <a:pt x="0" y="30"/>
                    <a:pt x="1" y="31"/>
                    <a:pt x="3" y="32"/>
                  </a:cubicBezTo>
                  <a:cubicBezTo>
                    <a:pt x="19" y="34"/>
                    <a:pt x="44" y="31"/>
                    <a:pt x="61" y="20"/>
                  </a:cubicBezTo>
                  <a:cubicBezTo>
                    <a:pt x="80" y="8"/>
                    <a:pt x="96" y="6"/>
                    <a:pt x="119" y="6"/>
                  </a:cubicBezTo>
                  <a:cubicBezTo>
                    <a:pt x="121" y="6"/>
                    <a:pt x="122" y="5"/>
                    <a:pt x="122" y="3"/>
                  </a:cubicBezTo>
                  <a:cubicBezTo>
                    <a:pt x="122" y="2"/>
                    <a:pt x="121" y="0"/>
                    <a:pt x="119" y="0"/>
                  </a:cubicBezTo>
                  <a:cubicBezTo>
                    <a:pt x="95" y="0"/>
                    <a:pt x="78" y="2"/>
                    <a:pt x="58" y="15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4" name="Freeform 681">
              <a:extLst>
                <a:ext uri="{FF2B5EF4-FFF2-40B4-BE49-F238E27FC236}">
                  <a16:creationId xmlns:a16="http://schemas.microsoft.com/office/drawing/2014/main" id="{AC8791CE-8F61-7898-8F6A-81586AF99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" y="1295"/>
              <a:ext cx="227" cy="96"/>
            </a:xfrm>
            <a:custGeom>
              <a:avLst/>
              <a:gdLst>
                <a:gd name="T0" fmla="*/ 20752 w 91"/>
                <a:gd name="T1" fmla="*/ 397 h 36"/>
                <a:gd name="T2" fmla="*/ 16142 w 91"/>
                <a:gd name="T3" fmla="*/ 1059 h 36"/>
                <a:gd name="T4" fmla="*/ 10801 w 91"/>
                <a:gd name="T5" fmla="*/ 2184 h 36"/>
                <a:gd name="T6" fmla="*/ 7436 w 91"/>
                <a:gd name="T7" fmla="*/ 5824 h 36"/>
                <a:gd name="T8" fmla="*/ 1162 w 91"/>
                <a:gd name="T9" fmla="*/ 9309 h 36"/>
                <a:gd name="T10" fmla="*/ 187 w 91"/>
                <a:gd name="T11" fmla="*/ 10104 h 36"/>
                <a:gd name="T12" fmla="*/ 654 w 91"/>
                <a:gd name="T13" fmla="*/ 11171 h 36"/>
                <a:gd name="T14" fmla="*/ 8401 w 91"/>
                <a:gd name="T15" fmla="*/ 7133 h 36"/>
                <a:gd name="T16" fmla="*/ 11579 w 91"/>
                <a:gd name="T17" fmla="*/ 4301 h 36"/>
                <a:gd name="T18" fmla="*/ 15955 w 91"/>
                <a:gd name="T19" fmla="*/ 3243 h 36"/>
                <a:gd name="T20" fmla="*/ 21450 w 91"/>
                <a:gd name="T21" fmla="*/ 2184 h 36"/>
                <a:gd name="T22" fmla="*/ 21917 w 91"/>
                <a:gd name="T23" fmla="*/ 661 h 36"/>
                <a:gd name="T24" fmla="*/ 20752 w 91"/>
                <a:gd name="T25" fmla="*/ 397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1" h="36">
                  <a:moveTo>
                    <a:pt x="86" y="1"/>
                  </a:moveTo>
                  <a:cubicBezTo>
                    <a:pt x="81" y="4"/>
                    <a:pt x="74" y="4"/>
                    <a:pt x="67" y="3"/>
                  </a:cubicBezTo>
                  <a:cubicBezTo>
                    <a:pt x="59" y="3"/>
                    <a:pt x="52" y="3"/>
                    <a:pt x="45" y="6"/>
                  </a:cubicBezTo>
                  <a:cubicBezTo>
                    <a:pt x="40" y="8"/>
                    <a:pt x="36" y="12"/>
                    <a:pt x="31" y="16"/>
                  </a:cubicBezTo>
                  <a:cubicBezTo>
                    <a:pt x="22" y="23"/>
                    <a:pt x="14" y="30"/>
                    <a:pt x="5" y="26"/>
                  </a:cubicBezTo>
                  <a:cubicBezTo>
                    <a:pt x="3" y="25"/>
                    <a:pt x="2" y="26"/>
                    <a:pt x="1" y="28"/>
                  </a:cubicBezTo>
                  <a:cubicBezTo>
                    <a:pt x="0" y="29"/>
                    <a:pt x="1" y="31"/>
                    <a:pt x="3" y="31"/>
                  </a:cubicBezTo>
                  <a:cubicBezTo>
                    <a:pt x="15" y="36"/>
                    <a:pt x="25" y="28"/>
                    <a:pt x="35" y="20"/>
                  </a:cubicBezTo>
                  <a:cubicBezTo>
                    <a:pt x="39" y="17"/>
                    <a:pt x="44" y="13"/>
                    <a:pt x="48" y="12"/>
                  </a:cubicBezTo>
                  <a:cubicBezTo>
                    <a:pt x="53" y="9"/>
                    <a:pt x="60" y="9"/>
                    <a:pt x="66" y="9"/>
                  </a:cubicBezTo>
                  <a:cubicBezTo>
                    <a:pt x="74" y="10"/>
                    <a:pt x="82" y="10"/>
                    <a:pt x="89" y="6"/>
                  </a:cubicBezTo>
                  <a:cubicBezTo>
                    <a:pt x="91" y="5"/>
                    <a:pt x="91" y="4"/>
                    <a:pt x="91" y="2"/>
                  </a:cubicBezTo>
                  <a:cubicBezTo>
                    <a:pt x="90" y="1"/>
                    <a:pt x="88" y="0"/>
                    <a:pt x="86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5" name="Freeform 682">
              <a:extLst>
                <a:ext uri="{FF2B5EF4-FFF2-40B4-BE49-F238E27FC236}">
                  <a16:creationId xmlns:a16="http://schemas.microsoft.com/office/drawing/2014/main" id="{569C1DCE-83F6-0707-6F7D-9E17F730A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1" y="921"/>
              <a:ext cx="65" cy="243"/>
            </a:xfrm>
            <a:custGeom>
              <a:avLst/>
              <a:gdLst>
                <a:gd name="T0" fmla="*/ 520 w 26"/>
                <a:gd name="T1" fmla="*/ 401 h 91"/>
                <a:gd name="T2" fmla="*/ 313 w 26"/>
                <a:gd name="T3" fmla="*/ 1768 h 91"/>
                <a:gd name="T4" fmla="*/ 3438 w 26"/>
                <a:gd name="T5" fmla="*/ 18869 h 91"/>
                <a:gd name="T6" fmla="*/ 4895 w 26"/>
                <a:gd name="T7" fmla="*/ 32330 h 91"/>
                <a:gd name="T8" fmla="*/ 5863 w 26"/>
                <a:gd name="T9" fmla="*/ 32602 h 91"/>
                <a:gd name="T10" fmla="*/ 6175 w 26"/>
                <a:gd name="T11" fmla="*/ 31224 h 91"/>
                <a:gd name="T12" fmla="*/ 4895 w 26"/>
                <a:gd name="T13" fmla="*/ 18455 h 91"/>
                <a:gd name="T14" fmla="*/ 1488 w 26"/>
                <a:gd name="T15" fmla="*/ 662 h 91"/>
                <a:gd name="T16" fmla="*/ 520 w 26"/>
                <a:gd name="T17" fmla="*/ 401 h 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91">
                  <a:moveTo>
                    <a:pt x="2" y="1"/>
                  </a:moveTo>
                  <a:cubicBezTo>
                    <a:pt x="1" y="2"/>
                    <a:pt x="0" y="4"/>
                    <a:pt x="1" y="5"/>
                  </a:cubicBezTo>
                  <a:cubicBezTo>
                    <a:pt x="13" y="19"/>
                    <a:pt x="13" y="35"/>
                    <a:pt x="14" y="52"/>
                  </a:cubicBezTo>
                  <a:cubicBezTo>
                    <a:pt x="14" y="64"/>
                    <a:pt x="15" y="76"/>
                    <a:pt x="20" y="89"/>
                  </a:cubicBezTo>
                  <a:cubicBezTo>
                    <a:pt x="20" y="90"/>
                    <a:pt x="22" y="91"/>
                    <a:pt x="24" y="90"/>
                  </a:cubicBezTo>
                  <a:cubicBezTo>
                    <a:pt x="25" y="90"/>
                    <a:pt x="26" y="88"/>
                    <a:pt x="25" y="86"/>
                  </a:cubicBezTo>
                  <a:cubicBezTo>
                    <a:pt x="21" y="75"/>
                    <a:pt x="20" y="63"/>
                    <a:pt x="20" y="51"/>
                  </a:cubicBezTo>
                  <a:cubicBezTo>
                    <a:pt x="19" y="34"/>
                    <a:pt x="18" y="17"/>
                    <a:pt x="6" y="2"/>
                  </a:cubicBezTo>
                  <a:cubicBezTo>
                    <a:pt x="5" y="0"/>
                    <a:pt x="3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4" name="Freeform 683">
              <a:extLst>
                <a:ext uri="{FF2B5EF4-FFF2-40B4-BE49-F238E27FC236}">
                  <a16:creationId xmlns:a16="http://schemas.microsoft.com/office/drawing/2014/main" id="{081BEF3C-59EC-93A5-FDBB-7E738D7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6" y="999"/>
              <a:ext cx="85" cy="272"/>
            </a:xfrm>
            <a:custGeom>
              <a:avLst/>
              <a:gdLst>
                <a:gd name="T0" fmla="*/ 520 w 34"/>
                <a:gd name="T1" fmla="*/ 397 h 102"/>
                <a:gd name="T2" fmla="*/ 0 w 34"/>
                <a:gd name="T3" fmla="*/ 1763 h 102"/>
                <a:gd name="T4" fmla="*/ 3250 w 34"/>
                <a:gd name="T5" fmla="*/ 10376 h 102"/>
                <a:gd name="T6" fmla="*/ 6645 w 34"/>
                <a:gd name="T7" fmla="*/ 19819 h 102"/>
                <a:gd name="T8" fmla="*/ 6175 w 34"/>
                <a:gd name="T9" fmla="*/ 26944 h 102"/>
                <a:gd name="T10" fmla="*/ 6175 w 34"/>
                <a:gd name="T11" fmla="*/ 36259 h 102"/>
                <a:gd name="T12" fmla="*/ 7158 w 34"/>
                <a:gd name="T13" fmla="*/ 36011 h 102"/>
                <a:gd name="T14" fmla="*/ 7158 w 34"/>
                <a:gd name="T15" fmla="*/ 34531 h 102"/>
                <a:gd name="T16" fmla="*/ 7345 w 34"/>
                <a:gd name="T17" fmla="*/ 27363 h 102"/>
                <a:gd name="T18" fmla="*/ 8125 w 34"/>
                <a:gd name="T19" fmla="*/ 19421 h 102"/>
                <a:gd name="T20" fmla="*/ 4425 w 34"/>
                <a:gd name="T21" fmla="*/ 9309 h 102"/>
                <a:gd name="T22" fmla="*/ 1488 w 34"/>
                <a:gd name="T23" fmla="*/ 1059 h 102"/>
                <a:gd name="T24" fmla="*/ 520 w 34"/>
                <a:gd name="T25" fmla="*/ 397 h 1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" h="102">
                  <a:moveTo>
                    <a:pt x="2" y="1"/>
                  </a:moveTo>
                  <a:cubicBezTo>
                    <a:pt x="1" y="1"/>
                    <a:pt x="0" y="3"/>
                    <a:pt x="0" y="5"/>
                  </a:cubicBezTo>
                  <a:cubicBezTo>
                    <a:pt x="3" y="13"/>
                    <a:pt x="8" y="21"/>
                    <a:pt x="13" y="29"/>
                  </a:cubicBezTo>
                  <a:cubicBezTo>
                    <a:pt x="19" y="38"/>
                    <a:pt x="25" y="46"/>
                    <a:pt x="27" y="55"/>
                  </a:cubicBezTo>
                  <a:cubicBezTo>
                    <a:pt x="28" y="60"/>
                    <a:pt x="26" y="68"/>
                    <a:pt x="25" y="75"/>
                  </a:cubicBezTo>
                  <a:cubicBezTo>
                    <a:pt x="22" y="86"/>
                    <a:pt x="20" y="96"/>
                    <a:pt x="25" y="101"/>
                  </a:cubicBezTo>
                  <a:cubicBezTo>
                    <a:pt x="26" y="102"/>
                    <a:pt x="28" y="102"/>
                    <a:pt x="29" y="100"/>
                  </a:cubicBezTo>
                  <a:cubicBezTo>
                    <a:pt x="31" y="99"/>
                    <a:pt x="30" y="97"/>
                    <a:pt x="29" y="96"/>
                  </a:cubicBezTo>
                  <a:cubicBezTo>
                    <a:pt x="27" y="94"/>
                    <a:pt x="29" y="84"/>
                    <a:pt x="30" y="76"/>
                  </a:cubicBezTo>
                  <a:cubicBezTo>
                    <a:pt x="32" y="68"/>
                    <a:pt x="34" y="60"/>
                    <a:pt x="33" y="54"/>
                  </a:cubicBezTo>
                  <a:cubicBezTo>
                    <a:pt x="30" y="43"/>
                    <a:pt x="24" y="34"/>
                    <a:pt x="18" y="26"/>
                  </a:cubicBezTo>
                  <a:cubicBezTo>
                    <a:pt x="13" y="18"/>
                    <a:pt x="9" y="11"/>
                    <a:pt x="6" y="3"/>
                  </a:cubicBezTo>
                  <a:cubicBezTo>
                    <a:pt x="5" y="1"/>
                    <a:pt x="4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5" name="Freeform 684">
              <a:extLst>
                <a:ext uri="{FF2B5EF4-FFF2-40B4-BE49-F238E27FC236}">
                  <a16:creationId xmlns:a16="http://schemas.microsoft.com/office/drawing/2014/main" id="{6992FDEE-A3FA-FB99-90A9-88712550E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" y="1009"/>
              <a:ext cx="107" cy="251"/>
            </a:xfrm>
            <a:custGeom>
              <a:avLst/>
              <a:gdLst>
                <a:gd name="T0" fmla="*/ 187 w 43"/>
                <a:gd name="T1" fmla="*/ 401 h 94"/>
                <a:gd name="T2" fmla="*/ 187 w 43"/>
                <a:gd name="T3" fmla="*/ 1768 h 94"/>
                <a:gd name="T4" fmla="*/ 3840 w 43"/>
                <a:gd name="T5" fmla="*/ 16256 h 94"/>
                <a:gd name="T6" fmla="*/ 4297 w 43"/>
                <a:gd name="T7" fmla="*/ 19971 h 94"/>
                <a:gd name="T8" fmla="*/ 8781 w 43"/>
                <a:gd name="T9" fmla="*/ 33661 h 94"/>
                <a:gd name="T10" fmla="*/ 9739 w 43"/>
                <a:gd name="T11" fmla="*/ 33396 h 94"/>
                <a:gd name="T12" fmla="*/ 9739 w 43"/>
                <a:gd name="T13" fmla="*/ 31928 h 94"/>
                <a:gd name="T14" fmla="*/ 5716 w 43"/>
                <a:gd name="T15" fmla="*/ 19573 h 94"/>
                <a:gd name="T16" fmla="*/ 5258 w 43"/>
                <a:gd name="T17" fmla="*/ 15858 h 94"/>
                <a:gd name="T18" fmla="*/ 1418 w 43"/>
                <a:gd name="T19" fmla="*/ 662 h 94"/>
                <a:gd name="T20" fmla="*/ 187 w 43"/>
                <a:gd name="T21" fmla="*/ 401 h 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" h="94">
                  <a:moveTo>
                    <a:pt x="1" y="1"/>
                  </a:moveTo>
                  <a:cubicBezTo>
                    <a:pt x="0" y="2"/>
                    <a:pt x="0" y="4"/>
                    <a:pt x="1" y="5"/>
                  </a:cubicBezTo>
                  <a:cubicBezTo>
                    <a:pt x="11" y="20"/>
                    <a:pt x="13" y="31"/>
                    <a:pt x="16" y="45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20" y="68"/>
                    <a:pt x="27" y="85"/>
                    <a:pt x="37" y="93"/>
                  </a:cubicBezTo>
                  <a:cubicBezTo>
                    <a:pt x="39" y="94"/>
                    <a:pt x="40" y="94"/>
                    <a:pt x="41" y="92"/>
                  </a:cubicBezTo>
                  <a:cubicBezTo>
                    <a:pt x="43" y="91"/>
                    <a:pt x="42" y="89"/>
                    <a:pt x="41" y="88"/>
                  </a:cubicBezTo>
                  <a:cubicBezTo>
                    <a:pt x="32" y="81"/>
                    <a:pt x="26" y="65"/>
                    <a:pt x="24" y="5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19" y="29"/>
                    <a:pt x="17" y="18"/>
                    <a:pt x="6" y="2"/>
                  </a:cubicBezTo>
                  <a:cubicBezTo>
                    <a:pt x="5" y="1"/>
                    <a:pt x="3" y="0"/>
                    <a:pt x="1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6" name="Freeform 685">
              <a:extLst>
                <a:ext uri="{FF2B5EF4-FFF2-40B4-BE49-F238E27FC236}">
                  <a16:creationId xmlns:a16="http://schemas.microsoft.com/office/drawing/2014/main" id="{ED3FBAD7-4F36-A18C-A345-595B56214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964"/>
              <a:ext cx="125" cy="285"/>
            </a:xfrm>
            <a:custGeom>
              <a:avLst/>
              <a:gdLst>
                <a:gd name="T0" fmla="*/ 520 w 50"/>
                <a:gd name="T1" fmla="*/ 397 h 107"/>
                <a:gd name="T2" fmla="*/ 313 w 50"/>
                <a:gd name="T3" fmla="*/ 1761 h 107"/>
                <a:gd name="T4" fmla="*/ 2738 w 50"/>
                <a:gd name="T5" fmla="*/ 13280 h 107"/>
                <a:gd name="T6" fmla="*/ 4220 w 50"/>
                <a:gd name="T7" fmla="*/ 22091 h 107"/>
                <a:gd name="T8" fmla="*/ 8125 w 50"/>
                <a:gd name="T9" fmla="*/ 31350 h 107"/>
                <a:gd name="T10" fmla="*/ 10750 w 50"/>
                <a:gd name="T11" fmla="*/ 37545 h 107"/>
                <a:gd name="T12" fmla="*/ 11720 w 50"/>
                <a:gd name="T13" fmla="*/ 37793 h 107"/>
                <a:gd name="T14" fmla="*/ 12033 w 50"/>
                <a:gd name="T15" fmla="*/ 36429 h 107"/>
                <a:gd name="T16" fmla="*/ 9113 w 50"/>
                <a:gd name="T17" fmla="*/ 30293 h 107"/>
                <a:gd name="T18" fmla="*/ 5395 w 50"/>
                <a:gd name="T19" fmla="*/ 21447 h 107"/>
                <a:gd name="T20" fmla="*/ 4220 w 50"/>
                <a:gd name="T21" fmla="*/ 12892 h 107"/>
                <a:gd name="T22" fmla="*/ 1488 w 50"/>
                <a:gd name="T23" fmla="*/ 661 h 107"/>
                <a:gd name="T24" fmla="*/ 520 w 50"/>
                <a:gd name="T25" fmla="*/ 397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0" h="107">
                  <a:moveTo>
                    <a:pt x="2" y="1"/>
                  </a:moveTo>
                  <a:cubicBezTo>
                    <a:pt x="0" y="2"/>
                    <a:pt x="0" y="4"/>
                    <a:pt x="1" y="5"/>
                  </a:cubicBezTo>
                  <a:cubicBezTo>
                    <a:pt x="8" y="13"/>
                    <a:pt x="10" y="26"/>
                    <a:pt x="11" y="37"/>
                  </a:cubicBezTo>
                  <a:cubicBezTo>
                    <a:pt x="13" y="46"/>
                    <a:pt x="14" y="54"/>
                    <a:pt x="17" y="62"/>
                  </a:cubicBezTo>
                  <a:cubicBezTo>
                    <a:pt x="21" y="72"/>
                    <a:pt x="27" y="80"/>
                    <a:pt x="33" y="88"/>
                  </a:cubicBezTo>
                  <a:cubicBezTo>
                    <a:pt x="36" y="93"/>
                    <a:pt x="40" y="99"/>
                    <a:pt x="44" y="105"/>
                  </a:cubicBezTo>
                  <a:cubicBezTo>
                    <a:pt x="45" y="106"/>
                    <a:pt x="46" y="107"/>
                    <a:pt x="48" y="106"/>
                  </a:cubicBezTo>
                  <a:cubicBezTo>
                    <a:pt x="49" y="105"/>
                    <a:pt x="50" y="104"/>
                    <a:pt x="49" y="102"/>
                  </a:cubicBezTo>
                  <a:cubicBezTo>
                    <a:pt x="45" y="96"/>
                    <a:pt x="41" y="90"/>
                    <a:pt x="37" y="85"/>
                  </a:cubicBezTo>
                  <a:cubicBezTo>
                    <a:pt x="32" y="77"/>
                    <a:pt x="26" y="69"/>
                    <a:pt x="22" y="60"/>
                  </a:cubicBezTo>
                  <a:cubicBezTo>
                    <a:pt x="20" y="53"/>
                    <a:pt x="19" y="45"/>
                    <a:pt x="17" y="36"/>
                  </a:cubicBezTo>
                  <a:cubicBezTo>
                    <a:pt x="15" y="24"/>
                    <a:pt x="13" y="11"/>
                    <a:pt x="6" y="2"/>
                  </a:cubicBezTo>
                  <a:cubicBezTo>
                    <a:pt x="5" y="0"/>
                    <a:pt x="3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7" name="Freeform 686">
              <a:extLst>
                <a:ext uri="{FF2B5EF4-FFF2-40B4-BE49-F238E27FC236}">
                  <a16:creationId xmlns:a16="http://schemas.microsoft.com/office/drawing/2014/main" id="{BCEAE87D-27EB-C249-5C88-D2A9C7834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" y="940"/>
              <a:ext cx="95" cy="251"/>
            </a:xfrm>
            <a:custGeom>
              <a:avLst/>
              <a:gdLst>
                <a:gd name="T0" fmla="*/ 988 w 38"/>
                <a:gd name="T1" fmla="*/ 662 h 94"/>
                <a:gd name="T2" fmla="*/ 3438 w 38"/>
                <a:gd name="T3" fmla="*/ 14125 h 94"/>
                <a:gd name="T4" fmla="*/ 4425 w 38"/>
                <a:gd name="T5" fmla="*/ 16678 h 94"/>
                <a:gd name="T6" fmla="*/ 6645 w 38"/>
                <a:gd name="T7" fmla="*/ 32593 h 94"/>
                <a:gd name="T8" fmla="*/ 7158 w 38"/>
                <a:gd name="T9" fmla="*/ 34061 h 94"/>
                <a:gd name="T10" fmla="*/ 8125 w 38"/>
                <a:gd name="T11" fmla="*/ 33396 h 94"/>
                <a:gd name="T12" fmla="*/ 5675 w 38"/>
                <a:gd name="T13" fmla="*/ 15615 h 94"/>
                <a:gd name="T14" fmla="*/ 4895 w 38"/>
                <a:gd name="T15" fmla="*/ 13020 h 94"/>
                <a:gd name="T16" fmla="*/ 2470 w 38"/>
                <a:gd name="T17" fmla="*/ 1469 h 94"/>
                <a:gd name="T18" fmla="*/ 1958 w 38"/>
                <a:gd name="T19" fmla="*/ 0 h 94"/>
                <a:gd name="T20" fmla="*/ 988 w 38"/>
                <a:gd name="T21" fmla="*/ 662 h 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8" h="94">
                  <a:moveTo>
                    <a:pt x="4" y="2"/>
                  </a:moveTo>
                  <a:cubicBezTo>
                    <a:pt x="0" y="13"/>
                    <a:pt x="8" y="28"/>
                    <a:pt x="14" y="39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5" y="60"/>
                    <a:pt x="32" y="77"/>
                    <a:pt x="27" y="90"/>
                  </a:cubicBezTo>
                  <a:cubicBezTo>
                    <a:pt x="26" y="92"/>
                    <a:pt x="27" y="93"/>
                    <a:pt x="29" y="94"/>
                  </a:cubicBezTo>
                  <a:cubicBezTo>
                    <a:pt x="30" y="94"/>
                    <a:pt x="32" y="94"/>
                    <a:pt x="33" y="92"/>
                  </a:cubicBezTo>
                  <a:cubicBezTo>
                    <a:pt x="38" y="77"/>
                    <a:pt x="31" y="59"/>
                    <a:pt x="23" y="43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4" y="26"/>
                    <a:pt x="7" y="12"/>
                    <a:pt x="10" y="4"/>
                  </a:cubicBezTo>
                  <a:cubicBezTo>
                    <a:pt x="11" y="3"/>
                    <a:pt x="10" y="1"/>
                    <a:pt x="8" y="0"/>
                  </a:cubicBezTo>
                  <a:cubicBezTo>
                    <a:pt x="7" y="0"/>
                    <a:pt x="5" y="0"/>
                    <a:pt x="4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8" name="Freeform 687">
              <a:extLst>
                <a:ext uri="{FF2B5EF4-FFF2-40B4-BE49-F238E27FC236}">
                  <a16:creationId xmlns:a16="http://schemas.microsoft.com/office/drawing/2014/main" id="{D08CF4FD-E4AB-002A-5C0A-E32C0E473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" y="927"/>
              <a:ext cx="157" cy="269"/>
            </a:xfrm>
            <a:custGeom>
              <a:avLst/>
              <a:gdLst>
                <a:gd name="T0" fmla="*/ 14115 w 63"/>
                <a:gd name="T1" fmla="*/ 0 h 101"/>
                <a:gd name="T2" fmla="*/ 13465 w 63"/>
                <a:gd name="T3" fmla="*/ 1057 h 101"/>
                <a:gd name="T4" fmla="*/ 7396 w 63"/>
                <a:gd name="T5" fmla="*/ 18913 h 101"/>
                <a:gd name="T6" fmla="*/ 0 w 63"/>
                <a:gd name="T7" fmla="*/ 34312 h 101"/>
                <a:gd name="T8" fmla="*/ 466 w 63"/>
                <a:gd name="T9" fmla="*/ 35631 h 101"/>
                <a:gd name="T10" fmla="*/ 1423 w 63"/>
                <a:gd name="T11" fmla="*/ 35370 h 101"/>
                <a:gd name="T12" fmla="*/ 8371 w 63"/>
                <a:gd name="T13" fmla="*/ 20388 h 101"/>
                <a:gd name="T14" fmla="*/ 14885 w 63"/>
                <a:gd name="T15" fmla="*/ 1057 h 101"/>
                <a:gd name="T16" fmla="*/ 14115 w 63"/>
                <a:gd name="T17" fmla="*/ 0 h 1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3" h="101">
                  <a:moveTo>
                    <a:pt x="59" y="0"/>
                  </a:moveTo>
                  <a:cubicBezTo>
                    <a:pt x="57" y="0"/>
                    <a:pt x="56" y="1"/>
                    <a:pt x="56" y="3"/>
                  </a:cubicBezTo>
                  <a:cubicBezTo>
                    <a:pt x="57" y="21"/>
                    <a:pt x="43" y="41"/>
                    <a:pt x="31" y="53"/>
                  </a:cubicBezTo>
                  <a:cubicBezTo>
                    <a:pt x="15" y="67"/>
                    <a:pt x="8" y="77"/>
                    <a:pt x="0" y="96"/>
                  </a:cubicBezTo>
                  <a:cubicBezTo>
                    <a:pt x="0" y="98"/>
                    <a:pt x="1" y="100"/>
                    <a:pt x="2" y="100"/>
                  </a:cubicBezTo>
                  <a:cubicBezTo>
                    <a:pt x="4" y="101"/>
                    <a:pt x="5" y="100"/>
                    <a:pt x="6" y="99"/>
                  </a:cubicBezTo>
                  <a:cubicBezTo>
                    <a:pt x="13" y="80"/>
                    <a:pt x="20" y="71"/>
                    <a:pt x="35" y="57"/>
                  </a:cubicBezTo>
                  <a:cubicBezTo>
                    <a:pt x="49" y="44"/>
                    <a:pt x="63" y="23"/>
                    <a:pt x="62" y="3"/>
                  </a:cubicBezTo>
                  <a:cubicBezTo>
                    <a:pt x="62" y="1"/>
                    <a:pt x="61" y="0"/>
                    <a:pt x="59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9" name="Freeform 688">
              <a:extLst>
                <a:ext uri="{FF2B5EF4-FFF2-40B4-BE49-F238E27FC236}">
                  <a16:creationId xmlns:a16="http://schemas.microsoft.com/office/drawing/2014/main" id="{E5432B09-8A7B-B84F-A136-D6CC45151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" y="1041"/>
              <a:ext cx="217" cy="208"/>
            </a:xfrm>
            <a:custGeom>
              <a:avLst/>
              <a:gdLst>
                <a:gd name="T0" fmla="*/ 19503 w 87"/>
                <a:gd name="T1" fmla="*/ 661 h 78"/>
                <a:gd name="T2" fmla="*/ 9835 w 87"/>
                <a:gd name="T3" fmla="*/ 11469 h 78"/>
                <a:gd name="T4" fmla="*/ 0 w 87"/>
                <a:gd name="T5" fmla="*/ 26304 h 78"/>
                <a:gd name="T6" fmla="*/ 466 w 87"/>
                <a:gd name="T7" fmla="*/ 27669 h 78"/>
                <a:gd name="T8" fmla="*/ 1424 w 87"/>
                <a:gd name="T9" fmla="*/ 27363 h 78"/>
                <a:gd name="T10" fmla="*/ 10334 w 87"/>
                <a:gd name="T11" fmla="*/ 13347 h 78"/>
                <a:gd name="T12" fmla="*/ 20747 w 87"/>
                <a:gd name="T13" fmla="*/ 1763 h 78"/>
                <a:gd name="T14" fmla="*/ 20468 w 87"/>
                <a:gd name="T15" fmla="*/ 397 h 78"/>
                <a:gd name="T16" fmla="*/ 19503 w 87"/>
                <a:gd name="T17" fmla="*/ 661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" h="78">
                  <a:moveTo>
                    <a:pt x="81" y="2"/>
                  </a:moveTo>
                  <a:cubicBezTo>
                    <a:pt x="69" y="19"/>
                    <a:pt x="60" y="24"/>
                    <a:pt x="41" y="32"/>
                  </a:cubicBezTo>
                  <a:cubicBezTo>
                    <a:pt x="24" y="38"/>
                    <a:pt x="8" y="55"/>
                    <a:pt x="0" y="73"/>
                  </a:cubicBezTo>
                  <a:cubicBezTo>
                    <a:pt x="0" y="75"/>
                    <a:pt x="1" y="77"/>
                    <a:pt x="2" y="77"/>
                  </a:cubicBezTo>
                  <a:cubicBezTo>
                    <a:pt x="4" y="78"/>
                    <a:pt x="5" y="77"/>
                    <a:pt x="6" y="76"/>
                  </a:cubicBezTo>
                  <a:cubicBezTo>
                    <a:pt x="13" y="59"/>
                    <a:pt x="28" y="43"/>
                    <a:pt x="43" y="37"/>
                  </a:cubicBezTo>
                  <a:cubicBezTo>
                    <a:pt x="63" y="29"/>
                    <a:pt x="73" y="24"/>
                    <a:pt x="86" y="5"/>
                  </a:cubicBezTo>
                  <a:cubicBezTo>
                    <a:pt x="87" y="4"/>
                    <a:pt x="86" y="2"/>
                    <a:pt x="85" y="1"/>
                  </a:cubicBezTo>
                  <a:cubicBezTo>
                    <a:pt x="84" y="0"/>
                    <a:pt x="82" y="1"/>
                    <a:pt x="81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0" name="Freeform 689">
              <a:extLst>
                <a:ext uri="{FF2B5EF4-FFF2-40B4-BE49-F238E27FC236}">
                  <a16:creationId xmlns:a16="http://schemas.microsoft.com/office/drawing/2014/main" id="{48FCB365-F28D-E007-AF3B-7F848220D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8" y="2119"/>
              <a:ext cx="100" cy="288"/>
            </a:xfrm>
            <a:custGeom>
              <a:avLst/>
              <a:gdLst>
                <a:gd name="T0" fmla="*/ 783 w 40"/>
                <a:gd name="T1" fmla="*/ 397 h 108"/>
                <a:gd name="T2" fmla="*/ 313 w 40"/>
                <a:gd name="T3" fmla="*/ 1459 h 108"/>
                <a:gd name="T4" fmla="*/ 3438 w 40"/>
                <a:gd name="T5" fmla="*/ 7944 h 108"/>
                <a:gd name="T6" fmla="*/ 6645 w 40"/>
                <a:gd name="T7" fmla="*/ 13597 h 108"/>
                <a:gd name="T8" fmla="*/ 6845 w 40"/>
                <a:gd name="T9" fmla="*/ 23304 h 108"/>
                <a:gd name="T10" fmla="*/ 8333 w 40"/>
                <a:gd name="T11" fmla="*/ 38435 h 108"/>
                <a:gd name="T12" fmla="*/ 9583 w 40"/>
                <a:gd name="T13" fmla="*/ 38435 h 108"/>
                <a:gd name="T14" fmla="*/ 9583 w 40"/>
                <a:gd name="T15" fmla="*/ 37069 h 108"/>
                <a:gd name="T16" fmla="*/ 8333 w 40"/>
                <a:gd name="T17" fmla="*/ 23304 h 108"/>
                <a:gd name="T18" fmla="*/ 8125 w 40"/>
                <a:gd name="T19" fmla="*/ 13347 h 108"/>
                <a:gd name="T20" fmla="*/ 4425 w 40"/>
                <a:gd name="T21" fmla="*/ 6067 h 108"/>
                <a:gd name="T22" fmla="*/ 1488 w 40"/>
                <a:gd name="T23" fmla="*/ 1059 h 108"/>
                <a:gd name="T24" fmla="*/ 783 w 40"/>
                <a:gd name="T25" fmla="*/ 397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0" h="108">
                  <a:moveTo>
                    <a:pt x="3" y="1"/>
                  </a:moveTo>
                  <a:cubicBezTo>
                    <a:pt x="1" y="1"/>
                    <a:pt x="0" y="3"/>
                    <a:pt x="1" y="4"/>
                  </a:cubicBezTo>
                  <a:cubicBezTo>
                    <a:pt x="3" y="12"/>
                    <a:pt x="8" y="17"/>
                    <a:pt x="14" y="22"/>
                  </a:cubicBezTo>
                  <a:cubicBezTo>
                    <a:pt x="20" y="27"/>
                    <a:pt x="25" y="31"/>
                    <a:pt x="27" y="38"/>
                  </a:cubicBezTo>
                  <a:cubicBezTo>
                    <a:pt x="29" y="46"/>
                    <a:pt x="28" y="55"/>
                    <a:pt x="28" y="65"/>
                  </a:cubicBezTo>
                  <a:cubicBezTo>
                    <a:pt x="27" y="80"/>
                    <a:pt x="26" y="95"/>
                    <a:pt x="34" y="107"/>
                  </a:cubicBezTo>
                  <a:cubicBezTo>
                    <a:pt x="35" y="108"/>
                    <a:pt x="37" y="108"/>
                    <a:pt x="39" y="107"/>
                  </a:cubicBezTo>
                  <a:cubicBezTo>
                    <a:pt x="40" y="106"/>
                    <a:pt x="40" y="105"/>
                    <a:pt x="39" y="103"/>
                  </a:cubicBezTo>
                  <a:cubicBezTo>
                    <a:pt x="32" y="93"/>
                    <a:pt x="33" y="79"/>
                    <a:pt x="34" y="65"/>
                  </a:cubicBezTo>
                  <a:cubicBezTo>
                    <a:pt x="34" y="56"/>
                    <a:pt x="35" y="46"/>
                    <a:pt x="33" y="37"/>
                  </a:cubicBezTo>
                  <a:cubicBezTo>
                    <a:pt x="30" y="28"/>
                    <a:pt x="24" y="22"/>
                    <a:pt x="18" y="17"/>
                  </a:cubicBezTo>
                  <a:cubicBezTo>
                    <a:pt x="13" y="13"/>
                    <a:pt x="8" y="9"/>
                    <a:pt x="6" y="3"/>
                  </a:cubicBezTo>
                  <a:cubicBezTo>
                    <a:pt x="6" y="1"/>
                    <a:pt x="4" y="0"/>
                    <a:pt x="3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1" name="Freeform 690">
              <a:extLst>
                <a:ext uri="{FF2B5EF4-FFF2-40B4-BE49-F238E27FC236}">
                  <a16:creationId xmlns:a16="http://schemas.microsoft.com/office/drawing/2014/main" id="{D59D4725-8660-7E60-A083-18B9008275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3" y="2180"/>
              <a:ext cx="50" cy="256"/>
            </a:xfrm>
            <a:custGeom>
              <a:avLst/>
              <a:gdLst>
                <a:gd name="T0" fmla="*/ 988 w 20"/>
                <a:gd name="T1" fmla="*/ 0 h 96"/>
                <a:gd name="T2" fmla="*/ 313 w 20"/>
                <a:gd name="T3" fmla="*/ 1459 h 96"/>
                <a:gd name="T4" fmla="*/ 520 w 20"/>
                <a:gd name="T5" fmla="*/ 13347 h 96"/>
                <a:gd name="T6" fmla="*/ 3438 w 20"/>
                <a:gd name="T7" fmla="*/ 33827 h 96"/>
                <a:gd name="T8" fmla="*/ 4425 w 20"/>
                <a:gd name="T9" fmla="*/ 34133 h 96"/>
                <a:gd name="T10" fmla="*/ 4688 w 20"/>
                <a:gd name="T11" fmla="*/ 32768 h 96"/>
                <a:gd name="T12" fmla="*/ 1958 w 20"/>
                <a:gd name="T13" fmla="*/ 13347 h 96"/>
                <a:gd name="T14" fmla="*/ 1770 w 20"/>
                <a:gd name="T15" fmla="*/ 1059 h 96"/>
                <a:gd name="T16" fmla="*/ 988 w 20"/>
                <a:gd name="T17" fmla="*/ 0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96">
                  <a:moveTo>
                    <a:pt x="4" y="0"/>
                  </a:moveTo>
                  <a:cubicBezTo>
                    <a:pt x="2" y="1"/>
                    <a:pt x="1" y="2"/>
                    <a:pt x="1" y="4"/>
                  </a:cubicBezTo>
                  <a:cubicBezTo>
                    <a:pt x="3" y="15"/>
                    <a:pt x="3" y="26"/>
                    <a:pt x="2" y="37"/>
                  </a:cubicBezTo>
                  <a:cubicBezTo>
                    <a:pt x="1" y="56"/>
                    <a:pt x="0" y="75"/>
                    <a:pt x="14" y="94"/>
                  </a:cubicBezTo>
                  <a:cubicBezTo>
                    <a:pt x="15" y="96"/>
                    <a:pt x="17" y="96"/>
                    <a:pt x="18" y="95"/>
                  </a:cubicBezTo>
                  <a:cubicBezTo>
                    <a:pt x="19" y="94"/>
                    <a:pt x="20" y="92"/>
                    <a:pt x="19" y="91"/>
                  </a:cubicBezTo>
                  <a:cubicBezTo>
                    <a:pt x="6" y="73"/>
                    <a:pt x="7" y="56"/>
                    <a:pt x="8" y="37"/>
                  </a:cubicBezTo>
                  <a:cubicBezTo>
                    <a:pt x="9" y="26"/>
                    <a:pt x="9" y="15"/>
                    <a:pt x="7" y="3"/>
                  </a:cubicBezTo>
                  <a:cubicBezTo>
                    <a:pt x="7" y="1"/>
                    <a:pt x="5" y="0"/>
                    <a:pt x="4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2" name="Freeform 691">
              <a:extLst>
                <a:ext uri="{FF2B5EF4-FFF2-40B4-BE49-F238E27FC236}">
                  <a16:creationId xmlns:a16="http://schemas.microsoft.com/office/drawing/2014/main" id="{B0A4EB5F-D7C9-F893-FF21-8670709CC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3" y="2244"/>
              <a:ext cx="33" cy="213"/>
            </a:xfrm>
            <a:custGeom>
              <a:avLst/>
              <a:gdLst>
                <a:gd name="T0" fmla="*/ 2404 w 13"/>
                <a:gd name="T1" fmla="*/ 13512 h 80"/>
                <a:gd name="T2" fmla="*/ 2107 w 13"/>
                <a:gd name="T3" fmla="*/ 0 h 80"/>
                <a:gd name="T4" fmla="*/ 541 w 13"/>
                <a:gd name="T5" fmla="*/ 397 h 80"/>
                <a:gd name="T6" fmla="*/ 830 w 13"/>
                <a:gd name="T7" fmla="*/ 13512 h 80"/>
                <a:gd name="T8" fmla="*/ 1914 w 13"/>
                <a:gd name="T9" fmla="*/ 27839 h 80"/>
                <a:gd name="T10" fmla="*/ 2945 w 13"/>
                <a:gd name="T11" fmla="*/ 28087 h 80"/>
                <a:gd name="T12" fmla="*/ 3158 w 13"/>
                <a:gd name="T13" fmla="*/ 26782 h 80"/>
                <a:gd name="T14" fmla="*/ 2404 w 13"/>
                <a:gd name="T15" fmla="*/ 13512 h 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" h="80">
                  <a:moveTo>
                    <a:pt x="9" y="38"/>
                  </a:moveTo>
                  <a:cubicBezTo>
                    <a:pt x="11" y="26"/>
                    <a:pt x="12" y="13"/>
                    <a:pt x="8" y="0"/>
                  </a:cubicBezTo>
                  <a:cubicBezTo>
                    <a:pt x="6" y="1"/>
                    <a:pt x="4" y="1"/>
                    <a:pt x="2" y="1"/>
                  </a:cubicBezTo>
                  <a:cubicBezTo>
                    <a:pt x="6" y="13"/>
                    <a:pt x="5" y="25"/>
                    <a:pt x="3" y="38"/>
                  </a:cubicBezTo>
                  <a:cubicBezTo>
                    <a:pt x="2" y="51"/>
                    <a:pt x="0" y="65"/>
                    <a:pt x="7" y="78"/>
                  </a:cubicBezTo>
                  <a:cubicBezTo>
                    <a:pt x="8" y="80"/>
                    <a:pt x="9" y="80"/>
                    <a:pt x="11" y="79"/>
                  </a:cubicBezTo>
                  <a:cubicBezTo>
                    <a:pt x="12" y="79"/>
                    <a:pt x="13" y="77"/>
                    <a:pt x="12" y="75"/>
                  </a:cubicBezTo>
                  <a:cubicBezTo>
                    <a:pt x="7" y="64"/>
                    <a:pt x="8" y="51"/>
                    <a:pt x="9" y="38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3" name="Freeform 692">
              <a:extLst>
                <a:ext uri="{FF2B5EF4-FFF2-40B4-BE49-F238E27FC236}">
                  <a16:creationId xmlns:a16="http://schemas.microsoft.com/office/drawing/2014/main" id="{32F32E36-4954-661C-4B34-D57B9F1E2E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" y="2252"/>
              <a:ext cx="28" cy="85"/>
            </a:xfrm>
            <a:custGeom>
              <a:avLst/>
              <a:gdLst>
                <a:gd name="T0" fmla="*/ 1601 w 11"/>
                <a:gd name="T1" fmla="*/ 0 h 32"/>
                <a:gd name="T2" fmla="*/ 331 w 11"/>
                <a:gd name="T3" fmla="*/ 0 h 32"/>
                <a:gd name="T4" fmla="*/ 331 w 11"/>
                <a:gd name="T5" fmla="*/ 1052 h 32"/>
                <a:gd name="T6" fmla="*/ 545 w 11"/>
                <a:gd name="T7" fmla="*/ 9802 h 32"/>
                <a:gd name="T8" fmla="*/ 1056 w 11"/>
                <a:gd name="T9" fmla="*/ 10851 h 32"/>
                <a:gd name="T10" fmla="*/ 2146 w 11"/>
                <a:gd name="T11" fmla="*/ 10216 h 32"/>
                <a:gd name="T12" fmla="*/ 1601 w 11"/>
                <a:gd name="T13" fmla="*/ 0 h 32"/>
                <a:gd name="T14" fmla="*/ 1601 w 11"/>
                <a:gd name="T15" fmla="*/ 0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" h="32">
                  <a:moveTo>
                    <a:pt x="6" y="0"/>
                  </a:moveTo>
                  <a:cubicBezTo>
                    <a:pt x="4" y="0"/>
                    <a:pt x="3" y="0"/>
                    <a:pt x="1" y="0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5" y="10"/>
                    <a:pt x="4" y="20"/>
                    <a:pt x="2" y="28"/>
                  </a:cubicBezTo>
                  <a:cubicBezTo>
                    <a:pt x="2" y="29"/>
                    <a:pt x="3" y="31"/>
                    <a:pt x="4" y="31"/>
                  </a:cubicBezTo>
                  <a:cubicBezTo>
                    <a:pt x="6" y="32"/>
                    <a:pt x="7" y="31"/>
                    <a:pt x="8" y="29"/>
                  </a:cubicBezTo>
                  <a:cubicBezTo>
                    <a:pt x="10" y="20"/>
                    <a:pt x="11" y="9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4" name="Freeform 693">
              <a:extLst>
                <a:ext uri="{FF2B5EF4-FFF2-40B4-BE49-F238E27FC236}">
                  <a16:creationId xmlns:a16="http://schemas.microsoft.com/office/drawing/2014/main" id="{9F23EF79-3079-8657-2E87-FDD435FA8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1" y="2033"/>
              <a:ext cx="165" cy="267"/>
            </a:xfrm>
            <a:custGeom>
              <a:avLst/>
              <a:gdLst>
                <a:gd name="T0" fmla="*/ 313 w 66"/>
                <a:gd name="T1" fmla="*/ 662 h 100"/>
                <a:gd name="T2" fmla="*/ 520 w 66"/>
                <a:gd name="T3" fmla="*/ 2189 h 100"/>
                <a:gd name="T4" fmla="*/ 6845 w 66"/>
                <a:gd name="T5" fmla="*/ 14543 h 100"/>
                <a:gd name="T6" fmla="*/ 7158 w 66"/>
                <a:gd name="T7" fmla="*/ 15606 h 100"/>
                <a:gd name="T8" fmla="*/ 14658 w 66"/>
                <a:gd name="T9" fmla="*/ 35823 h 100"/>
                <a:gd name="T10" fmla="*/ 15625 w 66"/>
                <a:gd name="T11" fmla="*/ 36243 h 100"/>
                <a:gd name="T12" fmla="*/ 15938 w 66"/>
                <a:gd name="T13" fmla="*/ 34454 h 100"/>
                <a:gd name="T14" fmla="*/ 8595 w 66"/>
                <a:gd name="T15" fmla="*/ 14792 h 100"/>
                <a:gd name="T16" fmla="*/ 8333 w 66"/>
                <a:gd name="T17" fmla="*/ 13724 h 100"/>
                <a:gd name="T18" fmla="*/ 1300 w 66"/>
                <a:gd name="T19" fmla="*/ 401 h 100"/>
                <a:gd name="T20" fmla="*/ 313 w 66"/>
                <a:gd name="T21" fmla="*/ 662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" h="100">
                  <a:moveTo>
                    <a:pt x="1" y="2"/>
                  </a:moveTo>
                  <a:cubicBezTo>
                    <a:pt x="0" y="4"/>
                    <a:pt x="1" y="6"/>
                    <a:pt x="2" y="6"/>
                  </a:cubicBezTo>
                  <a:cubicBezTo>
                    <a:pt x="20" y="16"/>
                    <a:pt x="22" y="21"/>
                    <a:pt x="28" y="40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5" y="61"/>
                    <a:pt x="48" y="81"/>
                    <a:pt x="60" y="99"/>
                  </a:cubicBezTo>
                  <a:cubicBezTo>
                    <a:pt x="61" y="100"/>
                    <a:pt x="63" y="100"/>
                    <a:pt x="64" y="100"/>
                  </a:cubicBezTo>
                  <a:cubicBezTo>
                    <a:pt x="66" y="99"/>
                    <a:pt x="66" y="97"/>
                    <a:pt x="65" y="95"/>
                  </a:cubicBezTo>
                  <a:cubicBezTo>
                    <a:pt x="53" y="78"/>
                    <a:pt x="41" y="59"/>
                    <a:pt x="35" y="41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27" y="19"/>
                    <a:pt x="25" y="12"/>
                    <a:pt x="5" y="1"/>
                  </a:cubicBezTo>
                  <a:cubicBezTo>
                    <a:pt x="4" y="0"/>
                    <a:pt x="2" y="1"/>
                    <a:pt x="1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5" name="Freeform 694">
              <a:extLst>
                <a:ext uri="{FF2B5EF4-FFF2-40B4-BE49-F238E27FC236}">
                  <a16:creationId xmlns:a16="http://schemas.microsoft.com/office/drawing/2014/main" id="{3AA1CA59-2660-F1D8-A49E-3EC9D7E20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6" y="2124"/>
              <a:ext cx="130" cy="301"/>
            </a:xfrm>
            <a:custGeom>
              <a:avLst/>
              <a:gdLst>
                <a:gd name="T0" fmla="*/ 313 w 52"/>
                <a:gd name="T1" fmla="*/ 397 h 113"/>
                <a:gd name="T2" fmla="*/ 313 w 52"/>
                <a:gd name="T3" fmla="*/ 1761 h 113"/>
                <a:gd name="T4" fmla="*/ 1958 w 52"/>
                <a:gd name="T5" fmla="*/ 3625 h 113"/>
                <a:gd name="T6" fmla="*/ 6375 w 52"/>
                <a:gd name="T7" fmla="*/ 8961 h 113"/>
                <a:gd name="T8" fmla="*/ 7158 w 52"/>
                <a:gd name="T9" fmla="*/ 17823 h 113"/>
                <a:gd name="T10" fmla="*/ 6845 w 52"/>
                <a:gd name="T11" fmla="*/ 22548 h 113"/>
                <a:gd name="T12" fmla="*/ 9113 w 52"/>
                <a:gd name="T13" fmla="*/ 32468 h 113"/>
                <a:gd name="T14" fmla="*/ 11250 w 52"/>
                <a:gd name="T15" fmla="*/ 39274 h 113"/>
                <a:gd name="T16" fmla="*/ 12033 w 52"/>
                <a:gd name="T17" fmla="*/ 40374 h 113"/>
                <a:gd name="T18" fmla="*/ 12500 w 52"/>
                <a:gd name="T19" fmla="*/ 38861 h 113"/>
                <a:gd name="T20" fmla="*/ 10550 w 52"/>
                <a:gd name="T21" fmla="*/ 31355 h 113"/>
                <a:gd name="T22" fmla="*/ 8333 w 52"/>
                <a:gd name="T23" fmla="*/ 22548 h 113"/>
                <a:gd name="T24" fmla="*/ 8595 w 52"/>
                <a:gd name="T25" fmla="*/ 18220 h 113"/>
                <a:gd name="T26" fmla="*/ 7625 w 52"/>
                <a:gd name="T27" fmla="*/ 7898 h 113"/>
                <a:gd name="T28" fmla="*/ 2738 w 52"/>
                <a:gd name="T29" fmla="*/ 1761 h 113"/>
                <a:gd name="T30" fmla="*/ 1300 w 52"/>
                <a:gd name="T31" fmla="*/ 397 h 113"/>
                <a:gd name="T32" fmla="*/ 313 w 52"/>
                <a:gd name="T33" fmla="*/ 397 h 11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113">
                  <a:moveTo>
                    <a:pt x="1" y="1"/>
                  </a:moveTo>
                  <a:cubicBezTo>
                    <a:pt x="0" y="3"/>
                    <a:pt x="0" y="5"/>
                    <a:pt x="1" y="5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5" y="14"/>
                    <a:pt x="22" y="20"/>
                    <a:pt x="26" y="25"/>
                  </a:cubicBezTo>
                  <a:cubicBezTo>
                    <a:pt x="31" y="33"/>
                    <a:pt x="30" y="41"/>
                    <a:pt x="29" y="50"/>
                  </a:cubicBezTo>
                  <a:cubicBezTo>
                    <a:pt x="29" y="54"/>
                    <a:pt x="28" y="59"/>
                    <a:pt x="28" y="63"/>
                  </a:cubicBezTo>
                  <a:cubicBezTo>
                    <a:pt x="28" y="74"/>
                    <a:pt x="33" y="83"/>
                    <a:pt x="37" y="91"/>
                  </a:cubicBezTo>
                  <a:cubicBezTo>
                    <a:pt x="41" y="97"/>
                    <a:pt x="44" y="103"/>
                    <a:pt x="46" y="110"/>
                  </a:cubicBezTo>
                  <a:cubicBezTo>
                    <a:pt x="46" y="112"/>
                    <a:pt x="47" y="113"/>
                    <a:pt x="49" y="113"/>
                  </a:cubicBezTo>
                  <a:cubicBezTo>
                    <a:pt x="51" y="112"/>
                    <a:pt x="52" y="111"/>
                    <a:pt x="51" y="109"/>
                  </a:cubicBezTo>
                  <a:cubicBezTo>
                    <a:pt x="50" y="101"/>
                    <a:pt x="46" y="94"/>
                    <a:pt x="43" y="88"/>
                  </a:cubicBezTo>
                  <a:cubicBezTo>
                    <a:pt x="38" y="80"/>
                    <a:pt x="34" y="73"/>
                    <a:pt x="34" y="63"/>
                  </a:cubicBezTo>
                  <a:cubicBezTo>
                    <a:pt x="34" y="59"/>
                    <a:pt x="34" y="55"/>
                    <a:pt x="35" y="51"/>
                  </a:cubicBezTo>
                  <a:cubicBezTo>
                    <a:pt x="36" y="41"/>
                    <a:pt x="38" y="32"/>
                    <a:pt x="31" y="22"/>
                  </a:cubicBezTo>
                  <a:cubicBezTo>
                    <a:pt x="26" y="15"/>
                    <a:pt x="18" y="10"/>
                    <a:pt x="11" y="5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0"/>
                    <a:pt x="1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" name="Freeform 695">
              <a:extLst>
                <a:ext uri="{FF2B5EF4-FFF2-40B4-BE49-F238E27FC236}">
                  <a16:creationId xmlns:a16="http://schemas.microsoft.com/office/drawing/2014/main" id="{4A9C50EB-0827-213A-E57A-3B3FF9DA7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" y="2137"/>
              <a:ext cx="67" cy="238"/>
            </a:xfrm>
            <a:custGeom>
              <a:avLst/>
              <a:gdLst>
                <a:gd name="T0" fmla="*/ 3486 w 27"/>
                <a:gd name="T1" fmla="*/ 401 h 89"/>
                <a:gd name="T2" fmla="*/ 3300 w 27"/>
                <a:gd name="T3" fmla="*/ 1794 h 89"/>
                <a:gd name="T4" fmla="*/ 2352 w 27"/>
                <a:gd name="T5" fmla="*/ 12828 h 89"/>
                <a:gd name="T6" fmla="*/ 948 w 27"/>
                <a:gd name="T7" fmla="*/ 17898 h 89"/>
                <a:gd name="T8" fmla="*/ 457 w 27"/>
                <a:gd name="T9" fmla="*/ 24501 h 89"/>
                <a:gd name="T10" fmla="*/ 0 w 27"/>
                <a:gd name="T11" fmla="*/ 31036 h 89"/>
                <a:gd name="T12" fmla="*/ 457 w 27"/>
                <a:gd name="T13" fmla="*/ 32109 h 89"/>
                <a:gd name="T14" fmla="*/ 1405 w 27"/>
                <a:gd name="T15" fmla="*/ 31857 h 89"/>
                <a:gd name="T16" fmla="*/ 1896 w 27"/>
                <a:gd name="T17" fmla="*/ 24501 h 89"/>
                <a:gd name="T18" fmla="*/ 2352 w 27"/>
                <a:gd name="T19" fmla="*/ 18299 h 89"/>
                <a:gd name="T20" fmla="*/ 3486 w 27"/>
                <a:gd name="T21" fmla="*/ 13959 h 89"/>
                <a:gd name="T22" fmla="*/ 4434 w 27"/>
                <a:gd name="T23" fmla="*/ 671 h 89"/>
                <a:gd name="T24" fmla="*/ 3486 w 27"/>
                <a:gd name="T25" fmla="*/ 401 h 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" h="89">
                  <a:moveTo>
                    <a:pt x="15" y="1"/>
                  </a:moveTo>
                  <a:cubicBezTo>
                    <a:pt x="14" y="2"/>
                    <a:pt x="13" y="4"/>
                    <a:pt x="14" y="5"/>
                  </a:cubicBezTo>
                  <a:cubicBezTo>
                    <a:pt x="20" y="15"/>
                    <a:pt x="15" y="25"/>
                    <a:pt x="10" y="35"/>
                  </a:cubicBezTo>
                  <a:cubicBezTo>
                    <a:pt x="8" y="39"/>
                    <a:pt x="5" y="44"/>
                    <a:pt x="4" y="49"/>
                  </a:cubicBezTo>
                  <a:cubicBezTo>
                    <a:pt x="2" y="55"/>
                    <a:pt x="2" y="61"/>
                    <a:pt x="2" y="67"/>
                  </a:cubicBezTo>
                  <a:cubicBezTo>
                    <a:pt x="2" y="73"/>
                    <a:pt x="2" y="79"/>
                    <a:pt x="0" y="85"/>
                  </a:cubicBezTo>
                  <a:cubicBezTo>
                    <a:pt x="0" y="86"/>
                    <a:pt x="1" y="88"/>
                    <a:pt x="2" y="88"/>
                  </a:cubicBezTo>
                  <a:cubicBezTo>
                    <a:pt x="4" y="89"/>
                    <a:pt x="6" y="88"/>
                    <a:pt x="6" y="87"/>
                  </a:cubicBezTo>
                  <a:cubicBezTo>
                    <a:pt x="8" y="80"/>
                    <a:pt x="8" y="74"/>
                    <a:pt x="8" y="67"/>
                  </a:cubicBezTo>
                  <a:cubicBezTo>
                    <a:pt x="8" y="61"/>
                    <a:pt x="8" y="56"/>
                    <a:pt x="10" y="50"/>
                  </a:cubicBezTo>
                  <a:cubicBezTo>
                    <a:pt x="11" y="46"/>
                    <a:pt x="13" y="42"/>
                    <a:pt x="15" y="38"/>
                  </a:cubicBezTo>
                  <a:cubicBezTo>
                    <a:pt x="21" y="27"/>
                    <a:pt x="27" y="15"/>
                    <a:pt x="19" y="2"/>
                  </a:cubicBezTo>
                  <a:cubicBezTo>
                    <a:pt x="18" y="1"/>
                    <a:pt x="16" y="0"/>
                    <a:pt x="15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3" name="Freeform 696">
              <a:extLst>
                <a:ext uri="{FF2B5EF4-FFF2-40B4-BE49-F238E27FC236}">
                  <a16:creationId xmlns:a16="http://schemas.microsoft.com/office/drawing/2014/main" id="{E53A629F-9BEA-7FDF-C365-ED6C6C5F0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2177"/>
              <a:ext cx="62" cy="368"/>
            </a:xfrm>
            <a:custGeom>
              <a:avLst/>
              <a:gdLst>
                <a:gd name="T0" fmla="*/ 2349 w 25"/>
                <a:gd name="T1" fmla="*/ 397 h 138"/>
                <a:gd name="T2" fmla="*/ 2073 w 25"/>
                <a:gd name="T3" fmla="*/ 1763 h 138"/>
                <a:gd name="T4" fmla="*/ 1587 w 25"/>
                <a:gd name="T5" fmla="*/ 19421 h 138"/>
                <a:gd name="T6" fmla="*/ 1131 w 25"/>
                <a:gd name="T7" fmla="*/ 37773 h 138"/>
                <a:gd name="T8" fmla="*/ 1895 w 25"/>
                <a:gd name="T9" fmla="*/ 48547 h 138"/>
                <a:gd name="T10" fmla="*/ 2349 w 25"/>
                <a:gd name="T11" fmla="*/ 49608 h 138"/>
                <a:gd name="T12" fmla="*/ 3296 w 25"/>
                <a:gd name="T13" fmla="*/ 48547 h 138"/>
                <a:gd name="T14" fmla="*/ 2535 w 25"/>
                <a:gd name="T15" fmla="*/ 37376 h 138"/>
                <a:gd name="T16" fmla="*/ 2805 w 25"/>
                <a:gd name="T17" fmla="*/ 20083 h 138"/>
                <a:gd name="T18" fmla="*/ 3296 w 25"/>
                <a:gd name="T19" fmla="*/ 397 h 138"/>
                <a:gd name="T20" fmla="*/ 2349 w 25"/>
                <a:gd name="T21" fmla="*/ 397 h 1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" h="138">
                  <a:moveTo>
                    <a:pt x="10" y="1"/>
                  </a:moveTo>
                  <a:cubicBezTo>
                    <a:pt x="9" y="1"/>
                    <a:pt x="8" y="3"/>
                    <a:pt x="9" y="5"/>
                  </a:cubicBezTo>
                  <a:cubicBezTo>
                    <a:pt x="19" y="19"/>
                    <a:pt x="12" y="40"/>
                    <a:pt x="7" y="54"/>
                  </a:cubicBezTo>
                  <a:cubicBezTo>
                    <a:pt x="0" y="71"/>
                    <a:pt x="2" y="88"/>
                    <a:pt x="5" y="105"/>
                  </a:cubicBezTo>
                  <a:cubicBezTo>
                    <a:pt x="6" y="115"/>
                    <a:pt x="8" y="125"/>
                    <a:pt x="8" y="135"/>
                  </a:cubicBezTo>
                  <a:cubicBezTo>
                    <a:pt x="7" y="137"/>
                    <a:pt x="9" y="138"/>
                    <a:pt x="10" y="138"/>
                  </a:cubicBezTo>
                  <a:cubicBezTo>
                    <a:pt x="12" y="138"/>
                    <a:pt x="13" y="137"/>
                    <a:pt x="14" y="135"/>
                  </a:cubicBezTo>
                  <a:cubicBezTo>
                    <a:pt x="14" y="125"/>
                    <a:pt x="12" y="114"/>
                    <a:pt x="11" y="104"/>
                  </a:cubicBezTo>
                  <a:cubicBezTo>
                    <a:pt x="8" y="87"/>
                    <a:pt x="6" y="72"/>
                    <a:pt x="12" y="56"/>
                  </a:cubicBezTo>
                  <a:cubicBezTo>
                    <a:pt x="18" y="41"/>
                    <a:pt x="25" y="18"/>
                    <a:pt x="14" y="1"/>
                  </a:cubicBezTo>
                  <a:cubicBezTo>
                    <a:pt x="13" y="0"/>
                    <a:pt x="12" y="0"/>
                    <a:pt x="10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5" name="Freeform 697">
              <a:extLst>
                <a:ext uri="{FF2B5EF4-FFF2-40B4-BE49-F238E27FC236}">
                  <a16:creationId xmlns:a16="http://schemas.microsoft.com/office/drawing/2014/main" id="{1D6D976D-4A04-9F98-F9B8-0C46FC7CB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1" y="2212"/>
              <a:ext cx="62" cy="232"/>
            </a:xfrm>
            <a:custGeom>
              <a:avLst/>
              <a:gdLst>
                <a:gd name="T0" fmla="*/ 3752 w 25"/>
                <a:gd name="T1" fmla="*/ 397 h 87"/>
                <a:gd name="T2" fmla="*/ 3296 w 25"/>
                <a:gd name="T3" fmla="*/ 1459 h 87"/>
                <a:gd name="T4" fmla="*/ 2073 w 25"/>
                <a:gd name="T5" fmla="*/ 16179 h 87"/>
                <a:gd name="T6" fmla="*/ 456 w 25"/>
                <a:gd name="T7" fmla="*/ 30187 h 87"/>
                <a:gd name="T8" fmla="*/ 1401 w 25"/>
                <a:gd name="T9" fmla="*/ 30891 h 87"/>
                <a:gd name="T10" fmla="*/ 1895 w 25"/>
                <a:gd name="T11" fmla="*/ 29789 h 87"/>
                <a:gd name="T12" fmla="*/ 3474 w 25"/>
                <a:gd name="T13" fmla="*/ 16840 h 87"/>
                <a:gd name="T14" fmla="*/ 4700 w 25"/>
                <a:gd name="T15" fmla="*/ 661 h 87"/>
                <a:gd name="T16" fmla="*/ 3752 w 25"/>
                <a:gd name="T17" fmla="*/ 397 h 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87">
                  <a:moveTo>
                    <a:pt x="16" y="1"/>
                  </a:moveTo>
                  <a:cubicBezTo>
                    <a:pt x="15" y="1"/>
                    <a:pt x="14" y="3"/>
                    <a:pt x="14" y="4"/>
                  </a:cubicBezTo>
                  <a:cubicBezTo>
                    <a:pt x="19" y="18"/>
                    <a:pt x="14" y="31"/>
                    <a:pt x="9" y="45"/>
                  </a:cubicBezTo>
                  <a:cubicBezTo>
                    <a:pt x="5" y="57"/>
                    <a:pt x="0" y="70"/>
                    <a:pt x="2" y="84"/>
                  </a:cubicBezTo>
                  <a:cubicBezTo>
                    <a:pt x="2" y="86"/>
                    <a:pt x="4" y="87"/>
                    <a:pt x="6" y="86"/>
                  </a:cubicBezTo>
                  <a:cubicBezTo>
                    <a:pt x="7" y="86"/>
                    <a:pt x="8" y="85"/>
                    <a:pt x="8" y="83"/>
                  </a:cubicBezTo>
                  <a:cubicBezTo>
                    <a:pt x="6" y="71"/>
                    <a:pt x="10" y="59"/>
                    <a:pt x="15" y="47"/>
                  </a:cubicBezTo>
                  <a:cubicBezTo>
                    <a:pt x="20" y="32"/>
                    <a:pt x="25" y="18"/>
                    <a:pt x="20" y="2"/>
                  </a:cubicBezTo>
                  <a:cubicBezTo>
                    <a:pt x="20" y="1"/>
                    <a:pt x="18" y="0"/>
                    <a:pt x="16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" name="Freeform 698">
              <a:extLst>
                <a:ext uri="{FF2B5EF4-FFF2-40B4-BE49-F238E27FC236}">
                  <a16:creationId xmlns:a16="http://schemas.microsoft.com/office/drawing/2014/main" id="{C85EC826-78A0-8350-EE30-05611D5C6A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8" y="2188"/>
              <a:ext cx="90" cy="299"/>
            </a:xfrm>
            <a:custGeom>
              <a:avLst/>
              <a:gdLst>
                <a:gd name="T0" fmla="*/ 7625 w 36"/>
                <a:gd name="T1" fmla="*/ 0 h 112"/>
                <a:gd name="T2" fmla="*/ 7158 w 36"/>
                <a:gd name="T3" fmla="*/ 1068 h 112"/>
                <a:gd name="T4" fmla="*/ 4425 w 36"/>
                <a:gd name="T5" fmla="*/ 10863 h 112"/>
                <a:gd name="T6" fmla="*/ 1958 w 36"/>
                <a:gd name="T7" fmla="*/ 16968 h 112"/>
                <a:gd name="T8" fmla="*/ 3908 w 36"/>
                <a:gd name="T9" fmla="*/ 39882 h 112"/>
                <a:gd name="T10" fmla="*/ 4895 w 36"/>
                <a:gd name="T11" fmla="*/ 40125 h 112"/>
                <a:gd name="T12" fmla="*/ 5208 w 36"/>
                <a:gd name="T13" fmla="*/ 38814 h 112"/>
                <a:gd name="T14" fmla="*/ 3250 w 36"/>
                <a:gd name="T15" fmla="*/ 17766 h 112"/>
                <a:gd name="T16" fmla="*/ 5675 w 36"/>
                <a:gd name="T17" fmla="*/ 11931 h 112"/>
                <a:gd name="T18" fmla="*/ 8333 w 36"/>
                <a:gd name="T19" fmla="*/ 1068 h 112"/>
                <a:gd name="T20" fmla="*/ 7625 w 36"/>
                <a:gd name="T21" fmla="*/ 0 h 1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" h="112">
                  <a:moveTo>
                    <a:pt x="31" y="0"/>
                  </a:moveTo>
                  <a:cubicBezTo>
                    <a:pt x="30" y="0"/>
                    <a:pt x="28" y="2"/>
                    <a:pt x="29" y="3"/>
                  </a:cubicBezTo>
                  <a:cubicBezTo>
                    <a:pt x="29" y="13"/>
                    <a:pt x="24" y="21"/>
                    <a:pt x="18" y="30"/>
                  </a:cubicBezTo>
                  <a:cubicBezTo>
                    <a:pt x="14" y="35"/>
                    <a:pt x="10" y="41"/>
                    <a:pt x="8" y="47"/>
                  </a:cubicBezTo>
                  <a:cubicBezTo>
                    <a:pt x="0" y="69"/>
                    <a:pt x="3" y="92"/>
                    <a:pt x="16" y="110"/>
                  </a:cubicBezTo>
                  <a:cubicBezTo>
                    <a:pt x="17" y="111"/>
                    <a:pt x="19" y="112"/>
                    <a:pt x="20" y="111"/>
                  </a:cubicBezTo>
                  <a:cubicBezTo>
                    <a:pt x="21" y="110"/>
                    <a:pt x="22" y="108"/>
                    <a:pt x="21" y="107"/>
                  </a:cubicBezTo>
                  <a:cubicBezTo>
                    <a:pt x="9" y="90"/>
                    <a:pt x="6" y="69"/>
                    <a:pt x="13" y="49"/>
                  </a:cubicBezTo>
                  <a:cubicBezTo>
                    <a:pt x="15" y="44"/>
                    <a:pt x="19" y="39"/>
                    <a:pt x="23" y="33"/>
                  </a:cubicBezTo>
                  <a:cubicBezTo>
                    <a:pt x="29" y="24"/>
                    <a:pt x="36" y="15"/>
                    <a:pt x="34" y="3"/>
                  </a:cubicBezTo>
                  <a:cubicBezTo>
                    <a:pt x="34" y="1"/>
                    <a:pt x="33" y="0"/>
                    <a:pt x="31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9" name="Freeform 699">
              <a:extLst>
                <a:ext uri="{FF2B5EF4-FFF2-40B4-BE49-F238E27FC236}">
                  <a16:creationId xmlns:a16="http://schemas.microsoft.com/office/drawing/2014/main" id="{355E4D49-CCE4-2C74-2172-33B5AFB07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6" y="2260"/>
              <a:ext cx="25" cy="77"/>
            </a:xfrm>
            <a:custGeom>
              <a:avLst/>
              <a:gdLst>
                <a:gd name="T0" fmla="*/ 988 w 10"/>
                <a:gd name="T1" fmla="*/ 0 h 29"/>
                <a:gd name="T2" fmla="*/ 783 w 10"/>
                <a:gd name="T3" fmla="*/ 3574 h 29"/>
                <a:gd name="T4" fmla="*/ 0 w 10"/>
                <a:gd name="T5" fmla="*/ 8706 h 29"/>
                <a:gd name="T6" fmla="*/ 520 w 10"/>
                <a:gd name="T7" fmla="*/ 9737 h 29"/>
                <a:gd name="T8" fmla="*/ 1488 w 10"/>
                <a:gd name="T9" fmla="*/ 9094 h 29"/>
                <a:gd name="T10" fmla="*/ 2270 w 10"/>
                <a:gd name="T11" fmla="*/ 3821 h 29"/>
                <a:gd name="T12" fmla="*/ 2470 w 10"/>
                <a:gd name="T13" fmla="*/ 0 h 29"/>
                <a:gd name="T14" fmla="*/ 988 w 10"/>
                <a:gd name="T15" fmla="*/ 0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29">
                  <a:moveTo>
                    <a:pt x="4" y="0"/>
                  </a:moveTo>
                  <a:cubicBezTo>
                    <a:pt x="3" y="10"/>
                    <a:pt x="3" y="10"/>
                    <a:pt x="3" y="10"/>
                  </a:cubicBezTo>
                  <a:cubicBezTo>
                    <a:pt x="2" y="15"/>
                    <a:pt x="1" y="20"/>
                    <a:pt x="0" y="25"/>
                  </a:cubicBezTo>
                  <a:cubicBezTo>
                    <a:pt x="0" y="26"/>
                    <a:pt x="1" y="28"/>
                    <a:pt x="2" y="28"/>
                  </a:cubicBezTo>
                  <a:cubicBezTo>
                    <a:pt x="4" y="29"/>
                    <a:pt x="6" y="28"/>
                    <a:pt x="6" y="26"/>
                  </a:cubicBezTo>
                  <a:cubicBezTo>
                    <a:pt x="7" y="21"/>
                    <a:pt x="8" y="16"/>
                    <a:pt x="9" y="1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8" y="0"/>
                    <a:pt x="6" y="0"/>
                    <a:pt x="4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1" name="Freeform 700">
              <a:extLst>
                <a:ext uri="{FF2B5EF4-FFF2-40B4-BE49-F238E27FC236}">
                  <a16:creationId xmlns:a16="http://schemas.microsoft.com/office/drawing/2014/main" id="{1CF21E42-C71D-A268-8984-D5ED453D0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" y="2097"/>
              <a:ext cx="102" cy="134"/>
            </a:xfrm>
            <a:custGeom>
              <a:avLst/>
              <a:gdLst>
                <a:gd name="T0" fmla="*/ 9036 w 41"/>
                <a:gd name="T1" fmla="*/ 14091 h 50"/>
                <a:gd name="T2" fmla="*/ 5433 w 41"/>
                <a:gd name="T3" fmla="*/ 4425 h 50"/>
                <a:gd name="T4" fmla="*/ 3324 w 41"/>
                <a:gd name="T5" fmla="*/ 2637 h 50"/>
                <a:gd name="T6" fmla="*/ 1157 w 41"/>
                <a:gd name="T7" fmla="*/ 402 h 50"/>
                <a:gd name="T8" fmla="*/ 953 w 41"/>
                <a:gd name="T9" fmla="*/ 0 h 50"/>
                <a:gd name="T10" fmla="*/ 0 w 41"/>
                <a:gd name="T11" fmla="*/ 1077 h 50"/>
                <a:gd name="T12" fmla="*/ 0 w 41"/>
                <a:gd name="T13" fmla="*/ 1501 h 50"/>
                <a:gd name="T14" fmla="*/ 2878 w 41"/>
                <a:gd name="T15" fmla="*/ 4848 h 50"/>
                <a:gd name="T16" fmla="*/ 4481 w 41"/>
                <a:gd name="T17" fmla="*/ 6349 h 50"/>
                <a:gd name="T18" fmla="*/ 7618 w 41"/>
                <a:gd name="T19" fmla="*/ 14802 h 50"/>
                <a:gd name="T20" fmla="*/ 8083 w 41"/>
                <a:gd name="T21" fmla="*/ 17439 h 50"/>
                <a:gd name="T22" fmla="*/ 9036 w 41"/>
                <a:gd name="T23" fmla="*/ 18114 h 50"/>
                <a:gd name="T24" fmla="*/ 9531 w 41"/>
                <a:gd name="T25" fmla="*/ 16707 h 50"/>
                <a:gd name="T26" fmla="*/ 9036 w 41"/>
                <a:gd name="T27" fmla="*/ 14091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1" h="50">
                  <a:moveTo>
                    <a:pt x="38" y="38"/>
                  </a:moveTo>
                  <a:cubicBezTo>
                    <a:pt x="35" y="28"/>
                    <a:pt x="31" y="19"/>
                    <a:pt x="23" y="12"/>
                  </a:cubicBezTo>
                  <a:cubicBezTo>
                    <a:pt x="20" y="10"/>
                    <a:pt x="17" y="8"/>
                    <a:pt x="14" y="7"/>
                  </a:cubicBezTo>
                  <a:cubicBezTo>
                    <a:pt x="11" y="5"/>
                    <a:pt x="7" y="4"/>
                    <a:pt x="5" y="1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1" y="2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3" y="9"/>
                    <a:pt x="8" y="11"/>
                    <a:pt x="12" y="13"/>
                  </a:cubicBezTo>
                  <a:cubicBezTo>
                    <a:pt x="15" y="14"/>
                    <a:pt x="17" y="15"/>
                    <a:pt x="19" y="17"/>
                  </a:cubicBezTo>
                  <a:cubicBezTo>
                    <a:pt x="26" y="22"/>
                    <a:pt x="29" y="31"/>
                    <a:pt x="32" y="40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5" y="49"/>
                    <a:pt x="37" y="50"/>
                    <a:pt x="38" y="49"/>
                  </a:cubicBezTo>
                  <a:cubicBezTo>
                    <a:pt x="40" y="49"/>
                    <a:pt x="41" y="47"/>
                    <a:pt x="40" y="45"/>
                  </a:cubicBezTo>
                  <a:lnTo>
                    <a:pt x="38" y="38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1" name="Freeform 701">
              <a:extLst>
                <a:ext uri="{FF2B5EF4-FFF2-40B4-BE49-F238E27FC236}">
                  <a16:creationId xmlns:a16="http://schemas.microsoft.com/office/drawing/2014/main" id="{5A700809-2647-10A9-0E07-587F01CF7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1" y="1956"/>
              <a:ext cx="210" cy="205"/>
            </a:xfrm>
            <a:custGeom>
              <a:avLst/>
              <a:gdLst>
                <a:gd name="T0" fmla="*/ 520 w 84"/>
                <a:gd name="T1" fmla="*/ 397 h 77"/>
                <a:gd name="T2" fmla="*/ 313 w 84"/>
                <a:gd name="T3" fmla="*/ 1757 h 77"/>
                <a:gd name="T4" fmla="*/ 7813 w 84"/>
                <a:gd name="T5" fmla="*/ 10037 h 77"/>
                <a:gd name="T6" fmla="*/ 11533 w 84"/>
                <a:gd name="T7" fmla="*/ 12872 h 77"/>
                <a:gd name="T8" fmla="*/ 19063 w 84"/>
                <a:gd name="T9" fmla="*/ 26722 h 77"/>
                <a:gd name="T10" fmla="*/ 20050 w 84"/>
                <a:gd name="T11" fmla="*/ 27438 h 77"/>
                <a:gd name="T12" fmla="*/ 20520 w 84"/>
                <a:gd name="T13" fmla="*/ 25929 h 77"/>
                <a:gd name="T14" fmla="*/ 12500 w 84"/>
                <a:gd name="T15" fmla="*/ 11094 h 77"/>
                <a:gd name="T16" fmla="*/ 8595 w 84"/>
                <a:gd name="T17" fmla="*/ 7889 h 77"/>
                <a:gd name="T18" fmla="*/ 1488 w 84"/>
                <a:gd name="T19" fmla="*/ 660 h 77"/>
                <a:gd name="T20" fmla="*/ 520 w 84"/>
                <a:gd name="T21" fmla="*/ 397 h 7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4" h="77">
                  <a:moveTo>
                    <a:pt x="2" y="1"/>
                  </a:moveTo>
                  <a:cubicBezTo>
                    <a:pt x="1" y="2"/>
                    <a:pt x="0" y="3"/>
                    <a:pt x="1" y="5"/>
                  </a:cubicBezTo>
                  <a:cubicBezTo>
                    <a:pt x="7" y="16"/>
                    <a:pt x="20" y="22"/>
                    <a:pt x="32" y="28"/>
                  </a:cubicBezTo>
                  <a:cubicBezTo>
                    <a:pt x="38" y="31"/>
                    <a:pt x="43" y="33"/>
                    <a:pt x="47" y="36"/>
                  </a:cubicBezTo>
                  <a:cubicBezTo>
                    <a:pt x="61" y="46"/>
                    <a:pt x="75" y="56"/>
                    <a:pt x="78" y="75"/>
                  </a:cubicBezTo>
                  <a:cubicBezTo>
                    <a:pt x="79" y="76"/>
                    <a:pt x="80" y="77"/>
                    <a:pt x="82" y="77"/>
                  </a:cubicBezTo>
                  <a:cubicBezTo>
                    <a:pt x="83" y="77"/>
                    <a:pt x="84" y="75"/>
                    <a:pt x="84" y="73"/>
                  </a:cubicBezTo>
                  <a:cubicBezTo>
                    <a:pt x="80" y="53"/>
                    <a:pt x="66" y="42"/>
                    <a:pt x="51" y="31"/>
                  </a:cubicBezTo>
                  <a:cubicBezTo>
                    <a:pt x="46" y="28"/>
                    <a:pt x="40" y="25"/>
                    <a:pt x="35" y="22"/>
                  </a:cubicBezTo>
                  <a:cubicBezTo>
                    <a:pt x="23" y="17"/>
                    <a:pt x="11" y="11"/>
                    <a:pt x="6" y="2"/>
                  </a:cubicBezTo>
                  <a:cubicBezTo>
                    <a:pt x="6" y="1"/>
                    <a:pt x="4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2" name="Freeform 702">
              <a:extLst>
                <a:ext uri="{FF2B5EF4-FFF2-40B4-BE49-F238E27FC236}">
                  <a16:creationId xmlns:a16="http://schemas.microsoft.com/office/drawing/2014/main" id="{0B858C6F-D8EE-EF7E-DAEC-5C3AE4668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" y="1583"/>
              <a:ext cx="283" cy="53"/>
            </a:xfrm>
            <a:custGeom>
              <a:avLst/>
              <a:gdLst>
                <a:gd name="T0" fmla="*/ 521 w 113"/>
                <a:gd name="T1" fmla="*/ 392 h 20"/>
                <a:gd name="T2" fmla="*/ 313 w 113"/>
                <a:gd name="T3" fmla="*/ 1677 h 20"/>
                <a:gd name="T4" fmla="*/ 9647 w 113"/>
                <a:gd name="T5" fmla="*/ 3554 h 20"/>
                <a:gd name="T6" fmla="*/ 12312 w 113"/>
                <a:gd name="T7" fmla="*/ 2753 h 20"/>
                <a:gd name="T8" fmla="*/ 22147 w 113"/>
                <a:gd name="T9" fmla="*/ 4839 h 20"/>
                <a:gd name="T10" fmla="*/ 27115 w 113"/>
                <a:gd name="T11" fmla="*/ 6903 h 20"/>
                <a:gd name="T12" fmla="*/ 27899 w 113"/>
                <a:gd name="T13" fmla="*/ 5864 h 20"/>
                <a:gd name="T14" fmla="*/ 27378 w 113"/>
                <a:gd name="T15" fmla="*/ 4839 h 20"/>
                <a:gd name="T16" fmla="*/ 22460 w 113"/>
                <a:gd name="T17" fmla="*/ 3167 h 20"/>
                <a:gd name="T18" fmla="*/ 12312 w 113"/>
                <a:gd name="T19" fmla="*/ 633 h 20"/>
                <a:gd name="T20" fmla="*/ 9364 w 113"/>
                <a:gd name="T21" fmla="*/ 1677 h 20"/>
                <a:gd name="T22" fmla="*/ 1493 w 113"/>
                <a:gd name="T23" fmla="*/ 392 h 20"/>
                <a:gd name="T24" fmla="*/ 521 w 113"/>
                <a:gd name="T25" fmla="*/ 392 h 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3" h="20">
                  <a:moveTo>
                    <a:pt x="2" y="1"/>
                  </a:moveTo>
                  <a:cubicBezTo>
                    <a:pt x="0" y="2"/>
                    <a:pt x="0" y="4"/>
                    <a:pt x="1" y="5"/>
                  </a:cubicBezTo>
                  <a:cubicBezTo>
                    <a:pt x="11" y="17"/>
                    <a:pt x="27" y="14"/>
                    <a:pt x="39" y="10"/>
                  </a:cubicBezTo>
                  <a:cubicBezTo>
                    <a:pt x="50" y="8"/>
                    <a:pt x="50" y="8"/>
                    <a:pt x="50" y="8"/>
                  </a:cubicBezTo>
                  <a:cubicBezTo>
                    <a:pt x="63" y="7"/>
                    <a:pt x="76" y="11"/>
                    <a:pt x="90" y="14"/>
                  </a:cubicBezTo>
                  <a:cubicBezTo>
                    <a:pt x="96" y="16"/>
                    <a:pt x="103" y="18"/>
                    <a:pt x="110" y="20"/>
                  </a:cubicBezTo>
                  <a:cubicBezTo>
                    <a:pt x="111" y="20"/>
                    <a:pt x="113" y="19"/>
                    <a:pt x="113" y="17"/>
                  </a:cubicBezTo>
                  <a:cubicBezTo>
                    <a:pt x="113" y="16"/>
                    <a:pt x="112" y="14"/>
                    <a:pt x="111" y="14"/>
                  </a:cubicBezTo>
                  <a:cubicBezTo>
                    <a:pt x="104" y="13"/>
                    <a:pt x="98" y="11"/>
                    <a:pt x="91" y="9"/>
                  </a:cubicBezTo>
                  <a:cubicBezTo>
                    <a:pt x="77" y="5"/>
                    <a:pt x="63" y="1"/>
                    <a:pt x="50" y="2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26" y="8"/>
                    <a:pt x="14" y="11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3" name="Freeform 703">
              <a:extLst>
                <a:ext uri="{FF2B5EF4-FFF2-40B4-BE49-F238E27FC236}">
                  <a16:creationId xmlns:a16="http://schemas.microsoft.com/office/drawing/2014/main" id="{18ECB850-0C8B-A1EA-8FBA-D680C5E1B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1415"/>
              <a:ext cx="135" cy="32"/>
            </a:xfrm>
            <a:custGeom>
              <a:avLst/>
              <a:gdLst>
                <a:gd name="T0" fmla="*/ 12500 w 54"/>
                <a:gd name="T1" fmla="*/ 1059 h 12"/>
                <a:gd name="T2" fmla="*/ 9583 w 54"/>
                <a:gd name="T3" fmla="*/ 661 h 12"/>
                <a:gd name="T4" fmla="*/ 6175 w 54"/>
                <a:gd name="T5" fmla="*/ 397 h 12"/>
                <a:gd name="T6" fmla="*/ 3438 w 54"/>
                <a:gd name="T7" fmla="*/ 1059 h 12"/>
                <a:gd name="T8" fmla="*/ 313 w 54"/>
                <a:gd name="T9" fmla="*/ 2184 h 12"/>
                <a:gd name="T10" fmla="*/ 0 w 54"/>
                <a:gd name="T11" fmla="*/ 2184 h 12"/>
                <a:gd name="T12" fmla="*/ 313 w 54"/>
                <a:gd name="T13" fmla="*/ 4301 h 12"/>
                <a:gd name="T14" fmla="*/ 3908 w 54"/>
                <a:gd name="T15" fmla="*/ 3243 h 12"/>
                <a:gd name="T16" fmla="*/ 6175 w 54"/>
                <a:gd name="T17" fmla="*/ 2581 h 12"/>
                <a:gd name="T18" fmla="*/ 9300 w 54"/>
                <a:gd name="T19" fmla="*/ 2824 h 12"/>
                <a:gd name="T20" fmla="*/ 12500 w 54"/>
                <a:gd name="T21" fmla="*/ 3243 h 12"/>
                <a:gd name="T22" fmla="*/ 13208 w 54"/>
                <a:gd name="T23" fmla="*/ 2184 h 12"/>
                <a:gd name="T24" fmla="*/ 12500 w 54"/>
                <a:gd name="T25" fmla="*/ 1059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4" h="12">
                  <a:moveTo>
                    <a:pt x="51" y="3"/>
                  </a:moveTo>
                  <a:cubicBezTo>
                    <a:pt x="47" y="3"/>
                    <a:pt x="43" y="3"/>
                    <a:pt x="39" y="2"/>
                  </a:cubicBezTo>
                  <a:cubicBezTo>
                    <a:pt x="35" y="1"/>
                    <a:pt x="30" y="0"/>
                    <a:pt x="25" y="1"/>
                  </a:cubicBezTo>
                  <a:cubicBezTo>
                    <a:pt x="21" y="1"/>
                    <a:pt x="17" y="2"/>
                    <a:pt x="14" y="3"/>
                  </a:cubicBezTo>
                  <a:cubicBezTo>
                    <a:pt x="10" y="5"/>
                    <a:pt x="6" y="6"/>
                    <a:pt x="1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8"/>
                    <a:pt x="1" y="10"/>
                    <a:pt x="1" y="12"/>
                  </a:cubicBezTo>
                  <a:cubicBezTo>
                    <a:pt x="7" y="12"/>
                    <a:pt x="11" y="11"/>
                    <a:pt x="16" y="9"/>
                  </a:cubicBezTo>
                  <a:cubicBezTo>
                    <a:pt x="19" y="8"/>
                    <a:pt x="22" y="7"/>
                    <a:pt x="25" y="7"/>
                  </a:cubicBezTo>
                  <a:cubicBezTo>
                    <a:pt x="30" y="6"/>
                    <a:pt x="34" y="7"/>
                    <a:pt x="38" y="8"/>
                  </a:cubicBezTo>
                  <a:cubicBezTo>
                    <a:pt x="42" y="9"/>
                    <a:pt x="46" y="9"/>
                    <a:pt x="51" y="9"/>
                  </a:cubicBezTo>
                  <a:cubicBezTo>
                    <a:pt x="52" y="9"/>
                    <a:pt x="54" y="8"/>
                    <a:pt x="54" y="6"/>
                  </a:cubicBezTo>
                  <a:cubicBezTo>
                    <a:pt x="54" y="5"/>
                    <a:pt x="52" y="3"/>
                    <a:pt x="51" y="3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4" name="Freeform 704">
              <a:extLst>
                <a:ext uri="{FF2B5EF4-FFF2-40B4-BE49-F238E27FC236}">
                  <a16:creationId xmlns:a16="http://schemas.microsoft.com/office/drawing/2014/main" id="{85EAA9A9-C869-C8C5-1B42-20B5E6FCA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8" y="1745"/>
              <a:ext cx="210" cy="200"/>
            </a:xfrm>
            <a:custGeom>
              <a:avLst/>
              <a:gdLst>
                <a:gd name="T0" fmla="*/ 783 w 84"/>
                <a:gd name="T1" fmla="*/ 397 h 75"/>
                <a:gd name="T2" fmla="*/ 313 w 84"/>
                <a:gd name="T3" fmla="*/ 1763 h 75"/>
                <a:gd name="T4" fmla="*/ 7625 w 84"/>
                <a:gd name="T5" fmla="*/ 12536 h 75"/>
                <a:gd name="T6" fmla="*/ 10083 w 84"/>
                <a:gd name="T7" fmla="*/ 14413 h 75"/>
                <a:gd name="T8" fmla="*/ 19063 w 84"/>
                <a:gd name="T9" fmla="*/ 25885 h 75"/>
                <a:gd name="T10" fmla="*/ 19845 w 84"/>
                <a:gd name="T11" fmla="*/ 26944 h 75"/>
                <a:gd name="T12" fmla="*/ 20520 w 84"/>
                <a:gd name="T13" fmla="*/ 25485 h 75"/>
                <a:gd name="T14" fmla="*/ 10750 w 84"/>
                <a:gd name="T15" fmla="*/ 12536 h 75"/>
                <a:gd name="T16" fmla="*/ 8333 w 84"/>
                <a:gd name="T17" fmla="*/ 10376 h 75"/>
                <a:gd name="T18" fmla="*/ 1488 w 84"/>
                <a:gd name="T19" fmla="*/ 1059 h 75"/>
                <a:gd name="T20" fmla="*/ 783 w 84"/>
                <a:gd name="T21" fmla="*/ 39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4" h="75">
                  <a:moveTo>
                    <a:pt x="3" y="1"/>
                  </a:moveTo>
                  <a:cubicBezTo>
                    <a:pt x="1" y="1"/>
                    <a:pt x="0" y="3"/>
                    <a:pt x="1" y="5"/>
                  </a:cubicBezTo>
                  <a:cubicBezTo>
                    <a:pt x="6" y="22"/>
                    <a:pt x="18" y="28"/>
                    <a:pt x="31" y="35"/>
                  </a:cubicBezTo>
                  <a:cubicBezTo>
                    <a:pt x="41" y="40"/>
                    <a:pt x="41" y="40"/>
                    <a:pt x="41" y="40"/>
                  </a:cubicBezTo>
                  <a:cubicBezTo>
                    <a:pt x="50" y="45"/>
                    <a:pt x="76" y="60"/>
                    <a:pt x="78" y="72"/>
                  </a:cubicBezTo>
                  <a:cubicBezTo>
                    <a:pt x="78" y="74"/>
                    <a:pt x="80" y="75"/>
                    <a:pt x="81" y="75"/>
                  </a:cubicBezTo>
                  <a:cubicBezTo>
                    <a:pt x="83" y="74"/>
                    <a:pt x="84" y="73"/>
                    <a:pt x="84" y="71"/>
                  </a:cubicBezTo>
                  <a:cubicBezTo>
                    <a:pt x="81" y="58"/>
                    <a:pt x="62" y="45"/>
                    <a:pt x="44" y="35"/>
                  </a:cubicBezTo>
                  <a:cubicBezTo>
                    <a:pt x="44" y="35"/>
                    <a:pt x="34" y="29"/>
                    <a:pt x="34" y="29"/>
                  </a:cubicBezTo>
                  <a:cubicBezTo>
                    <a:pt x="21" y="23"/>
                    <a:pt x="11" y="18"/>
                    <a:pt x="6" y="3"/>
                  </a:cubicBezTo>
                  <a:cubicBezTo>
                    <a:pt x="6" y="1"/>
                    <a:pt x="4" y="0"/>
                    <a:pt x="3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5" name="Freeform 705">
              <a:extLst>
                <a:ext uri="{FF2B5EF4-FFF2-40B4-BE49-F238E27FC236}">
                  <a16:creationId xmlns:a16="http://schemas.microsoft.com/office/drawing/2014/main" id="{4A972048-5F6A-6373-4F74-A003816E8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" y="1905"/>
              <a:ext cx="158" cy="171"/>
            </a:xfrm>
            <a:custGeom>
              <a:avLst/>
              <a:gdLst>
                <a:gd name="T0" fmla="*/ 522 w 63"/>
                <a:gd name="T1" fmla="*/ 401 h 64"/>
                <a:gd name="T2" fmla="*/ 0 w 63"/>
                <a:gd name="T3" fmla="*/ 1470 h 64"/>
                <a:gd name="T4" fmla="*/ 8234 w 63"/>
                <a:gd name="T5" fmla="*/ 13108 h 64"/>
                <a:gd name="T6" fmla="*/ 8738 w 63"/>
                <a:gd name="T7" fmla="*/ 13506 h 64"/>
                <a:gd name="T8" fmla="*/ 14195 w 63"/>
                <a:gd name="T9" fmla="*/ 22623 h 64"/>
                <a:gd name="T10" fmla="*/ 15191 w 63"/>
                <a:gd name="T11" fmla="*/ 23288 h 64"/>
                <a:gd name="T12" fmla="*/ 15662 w 63"/>
                <a:gd name="T13" fmla="*/ 21824 h 64"/>
                <a:gd name="T14" fmla="*/ 9415 w 63"/>
                <a:gd name="T15" fmla="*/ 11307 h 64"/>
                <a:gd name="T16" fmla="*/ 8943 w 63"/>
                <a:gd name="T17" fmla="*/ 11307 h 64"/>
                <a:gd name="T18" fmla="*/ 1497 w 63"/>
                <a:gd name="T19" fmla="*/ 1071 h 64"/>
                <a:gd name="T20" fmla="*/ 522 w 63"/>
                <a:gd name="T21" fmla="*/ 401 h 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" h="64">
                  <a:moveTo>
                    <a:pt x="2" y="1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2" y="20"/>
                    <a:pt x="21" y="29"/>
                    <a:pt x="33" y="36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50" y="45"/>
                    <a:pt x="54" y="47"/>
                    <a:pt x="57" y="62"/>
                  </a:cubicBezTo>
                  <a:cubicBezTo>
                    <a:pt x="58" y="63"/>
                    <a:pt x="59" y="64"/>
                    <a:pt x="61" y="64"/>
                  </a:cubicBezTo>
                  <a:cubicBezTo>
                    <a:pt x="62" y="64"/>
                    <a:pt x="63" y="62"/>
                    <a:pt x="63" y="60"/>
                  </a:cubicBezTo>
                  <a:cubicBezTo>
                    <a:pt x="59" y="43"/>
                    <a:pt x="53" y="40"/>
                    <a:pt x="38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25" y="25"/>
                    <a:pt x="8" y="16"/>
                    <a:pt x="6" y="3"/>
                  </a:cubicBezTo>
                  <a:cubicBezTo>
                    <a:pt x="6" y="2"/>
                    <a:pt x="4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6" name="Freeform 706">
              <a:extLst>
                <a:ext uri="{FF2B5EF4-FFF2-40B4-BE49-F238E27FC236}">
                  <a16:creationId xmlns:a16="http://schemas.microsoft.com/office/drawing/2014/main" id="{E5D43051-4F02-C01B-476A-05E0765C2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153"/>
              <a:ext cx="90" cy="208"/>
            </a:xfrm>
            <a:custGeom>
              <a:avLst/>
              <a:gdLst>
                <a:gd name="T0" fmla="*/ 520 w 36"/>
                <a:gd name="T1" fmla="*/ 7531 h 78"/>
                <a:gd name="T2" fmla="*/ 2738 w 36"/>
                <a:gd name="T3" fmla="*/ 18355 h 78"/>
                <a:gd name="T4" fmla="*/ 4425 w 36"/>
                <a:gd name="T5" fmla="*/ 21184 h 78"/>
                <a:gd name="T6" fmla="*/ 7345 w 36"/>
                <a:gd name="T7" fmla="*/ 27363 h 78"/>
                <a:gd name="T8" fmla="*/ 7625 w 36"/>
                <a:gd name="T9" fmla="*/ 28067 h 78"/>
                <a:gd name="T10" fmla="*/ 8800 w 36"/>
                <a:gd name="T11" fmla="*/ 26944 h 78"/>
                <a:gd name="T12" fmla="*/ 8800 w 36"/>
                <a:gd name="T13" fmla="*/ 26547 h 78"/>
                <a:gd name="T14" fmla="*/ 5395 w 36"/>
                <a:gd name="T15" fmla="*/ 19819 h 78"/>
                <a:gd name="T16" fmla="*/ 3908 w 36"/>
                <a:gd name="T17" fmla="*/ 17237 h 78"/>
                <a:gd name="T18" fmla="*/ 1958 w 36"/>
                <a:gd name="T19" fmla="*/ 7531 h 78"/>
                <a:gd name="T20" fmla="*/ 1488 w 36"/>
                <a:gd name="T21" fmla="*/ 661 h 78"/>
                <a:gd name="T22" fmla="*/ 783 w 36"/>
                <a:gd name="T23" fmla="*/ 0 h 78"/>
                <a:gd name="T24" fmla="*/ 313 w 36"/>
                <a:gd name="T25" fmla="*/ 1459 h 78"/>
                <a:gd name="T26" fmla="*/ 520 w 36"/>
                <a:gd name="T27" fmla="*/ 7531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6" h="78">
                  <a:moveTo>
                    <a:pt x="2" y="21"/>
                  </a:moveTo>
                  <a:cubicBezTo>
                    <a:pt x="3" y="31"/>
                    <a:pt x="3" y="41"/>
                    <a:pt x="11" y="51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23" y="64"/>
                    <a:pt x="27" y="69"/>
                    <a:pt x="30" y="76"/>
                  </a:cubicBezTo>
                  <a:cubicBezTo>
                    <a:pt x="30" y="77"/>
                    <a:pt x="31" y="77"/>
                    <a:pt x="31" y="78"/>
                  </a:cubicBezTo>
                  <a:cubicBezTo>
                    <a:pt x="33" y="77"/>
                    <a:pt x="34" y="76"/>
                    <a:pt x="36" y="75"/>
                  </a:cubicBezTo>
                  <a:cubicBezTo>
                    <a:pt x="36" y="75"/>
                    <a:pt x="36" y="74"/>
                    <a:pt x="36" y="74"/>
                  </a:cubicBezTo>
                  <a:cubicBezTo>
                    <a:pt x="32" y="66"/>
                    <a:pt x="27" y="60"/>
                    <a:pt x="22" y="55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9" y="39"/>
                    <a:pt x="9" y="30"/>
                    <a:pt x="8" y="21"/>
                  </a:cubicBezTo>
                  <a:cubicBezTo>
                    <a:pt x="8" y="15"/>
                    <a:pt x="8" y="9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0" y="2"/>
                    <a:pt x="1" y="4"/>
                  </a:cubicBezTo>
                  <a:cubicBezTo>
                    <a:pt x="2" y="10"/>
                    <a:pt x="2" y="15"/>
                    <a:pt x="2" y="2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" name="Freeform 707">
              <a:extLst>
                <a:ext uri="{FF2B5EF4-FFF2-40B4-BE49-F238E27FC236}">
                  <a16:creationId xmlns:a16="http://schemas.microsoft.com/office/drawing/2014/main" id="{E3705E3B-BFBE-0D96-5C39-E03EC1928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1153"/>
              <a:ext cx="110" cy="238"/>
            </a:xfrm>
            <a:custGeom>
              <a:avLst/>
              <a:gdLst>
                <a:gd name="T0" fmla="*/ 520 w 44"/>
                <a:gd name="T1" fmla="*/ 0 h 89"/>
                <a:gd name="T2" fmla="*/ 0 w 44"/>
                <a:gd name="T3" fmla="*/ 1495 h 89"/>
                <a:gd name="T4" fmla="*/ 3250 w 44"/>
                <a:gd name="T5" fmla="*/ 10290 h 89"/>
                <a:gd name="T6" fmla="*/ 9300 w 44"/>
                <a:gd name="T7" fmla="*/ 31459 h 89"/>
                <a:gd name="T8" fmla="*/ 10083 w 44"/>
                <a:gd name="T9" fmla="*/ 32531 h 89"/>
                <a:gd name="T10" fmla="*/ 10550 w 44"/>
                <a:gd name="T11" fmla="*/ 31036 h 89"/>
                <a:gd name="T12" fmla="*/ 4425 w 44"/>
                <a:gd name="T13" fmla="*/ 9162 h 89"/>
                <a:gd name="T14" fmla="*/ 1488 w 44"/>
                <a:gd name="T15" fmla="*/ 671 h 89"/>
                <a:gd name="T16" fmla="*/ 520 w 44"/>
                <a:gd name="T17" fmla="*/ 0 h 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4" h="89">
                  <a:moveTo>
                    <a:pt x="2" y="0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4" y="12"/>
                    <a:pt x="8" y="20"/>
                    <a:pt x="13" y="28"/>
                  </a:cubicBezTo>
                  <a:cubicBezTo>
                    <a:pt x="24" y="46"/>
                    <a:pt x="35" y="66"/>
                    <a:pt x="38" y="86"/>
                  </a:cubicBezTo>
                  <a:cubicBezTo>
                    <a:pt x="38" y="88"/>
                    <a:pt x="39" y="89"/>
                    <a:pt x="41" y="89"/>
                  </a:cubicBezTo>
                  <a:cubicBezTo>
                    <a:pt x="43" y="88"/>
                    <a:pt x="44" y="87"/>
                    <a:pt x="43" y="85"/>
                  </a:cubicBezTo>
                  <a:cubicBezTo>
                    <a:pt x="40" y="64"/>
                    <a:pt x="29" y="44"/>
                    <a:pt x="18" y="25"/>
                  </a:cubicBezTo>
                  <a:cubicBezTo>
                    <a:pt x="14" y="17"/>
                    <a:pt x="10" y="9"/>
                    <a:pt x="6" y="2"/>
                  </a:cubicBezTo>
                  <a:cubicBezTo>
                    <a:pt x="5" y="0"/>
                    <a:pt x="3" y="0"/>
                    <a:pt x="2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" name="Freeform 708">
              <a:extLst>
                <a:ext uri="{FF2B5EF4-FFF2-40B4-BE49-F238E27FC236}">
                  <a16:creationId xmlns:a16="http://schemas.microsoft.com/office/drawing/2014/main" id="{3B06315B-5A8E-4174-7921-DEAFA6092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6" y="1199"/>
              <a:ext cx="102" cy="170"/>
            </a:xfrm>
            <a:custGeom>
              <a:avLst/>
              <a:gdLst>
                <a:gd name="T0" fmla="*/ 465 w 41"/>
                <a:gd name="T1" fmla="*/ 396 h 64"/>
                <a:gd name="T2" fmla="*/ 0 w 41"/>
                <a:gd name="T3" fmla="*/ 1448 h 64"/>
                <a:gd name="T4" fmla="*/ 953 w 41"/>
                <a:gd name="T5" fmla="*/ 4874 h 64"/>
                <a:gd name="T6" fmla="*/ 3985 w 41"/>
                <a:gd name="T7" fmla="*/ 14429 h 64"/>
                <a:gd name="T8" fmla="*/ 6207 w 41"/>
                <a:gd name="T9" fmla="*/ 17879 h 64"/>
                <a:gd name="T10" fmla="*/ 8269 w 41"/>
                <a:gd name="T11" fmla="*/ 21795 h 64"/>
                <a:gd name="T12" fmla="*/ 9240 w 41"/>
                <a:gd name="T13" fmla="*/ 22097 h 64"/>
                <a:gd name="T14" fmla="*/ 9531 w 41"/>
                <a:gd name="T15" fmla="*/ 20764 h 64"/>
                <a:gd name="T16" fmla="*/ 7160 w 41"/>
                <a:gd name="T17" fmla="*/ 16533 h 64"/>
                <a:gd name="T18" fmla="*/ 5249 w 41"/>
                <a:gd name="T19" fmla="*/ 13342 h 64"/>
                <a:gd name="T20" fmla="*/ 2110 w 41"/>
                <a:gd name="T21" fmla="*/ 4234 h 64"/>
                <a:gd name="T22" fmla="*/ 1418 w 41"/>
                <a:gd name="T23" fmla="*/ 656 h 64"/>
                <a:gd name="T24" fmla="*/ 465 w 41"/>
                <a:gd name="T25" fmla="*/ 396 h 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" h="64">
                  <a:moveTo>
                    <a:pt x="2" y="1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7" y="23"/>
                    <a:pt x="10" y="33"/>
                    <a:pt x="17" y="41"/>
                  </a:cubicBezTo>
                  <a:cubicBezTo>
                    <a:pt x="19" y="45"/>
                    <a:pt x="23" y="48"/>
                    <a:pt x="26" y="51"/>
                  </a:cubicBezTo>
                  <a:cubicBezTo>
                    <a:pt x="29" y="55"/>
                    <a:pt x="33" y="58"/>
                    <a:pt x="35" y="62"/>
                  </a:cubicBezTo>
                  <a:cubicBezTo>
                    <a:pt x="36" y="64"/>
                    <a:pt x="38" y="64"/>
                    <a:pt x="39" y="63"/>
                  </a:cubicBezTo>
                  <a:cubicBezTo>
                    <a:pt x="41" y="62"/>
                    <a:pt x="41" y="60"/>
                    <a:pt x="40" y="59"/>
                  </a:cubicBezTo>
                  <a:cubicBezTo>
                    <a:pt x="37" y="55"/>
                    <a:pt x="34" y="51"/>
                    <a:pt x="30" y="47"/>
                  </a:cubicBezTo>
                  <a:cubicBezTo>
                    <a:pt x="27" y="44"/>
                    <a:pt x="24" y="41"/>
                    <a:pt x="22" y="38"/>
                  </a:cubicBezTo>
                  <a:cubicBezTo>
                    <a:pt x="16" y="30"/>
                    <a:pt x="13" y="21"/>
                    <a:pt x="9" y="1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1"/>
                    <a:pt x="4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" name="Freeform 709">
              <a:extLst>
                <a:ext uri="{FF2B5EF4-FFF2-40B4-BE49-F238E27FC236}">
                  <a16:creationId xmlns:a16="http://schemas.microsoft.com/office/drawing/2014/main" id="{56E16463-E960-F682-4202-FD0B1E506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313"/>
              <a:ext cx="108" cy="192"/>
            </a:xfrm>
            <a:custGeom>
              <a:avLst/>
              <a:gdLst>
                <a:gd name="T0" fmla="*/ 522 w 43"/>
                <a:gd name="T1" fmla="*/ 0 h 72"/>
                <a:gd name="T2" fmla="*/ 0 w 43"/>
                <a:gd name="T3" fmla="*/ 1459 h 72"/>
                <a:gd name="T4" fmla="*/ 522 w 43"/>
                <a:gd name="T5" fmla="*/ 3891 h 72"/>
                <a:gd name="T6" fmla="*/ 3785 w 43"/>
                <a:gd name="T7" fmla="*/ 16179 h 72"/>
                <a:gd name="T8" fmla="*/ 6477 w 43"/>
                <a:gd name="T9" fmla="*/ 20083 h 72"/>
                <a:gd name="T10" fmla="*/ 9318 w 43"/>
                <a:gd name="T11" fmla="*/ 24824 h 72"/>
                <a:gd name="T12" fmla="*/ 10315 w 43"/>
                <a:gd name="T13" fmla="*/ 25485 h 72"/>
                <a:gd name="T14" fmla="*/ 10787 w 43"/>
                <a:gd name="T15" fmla="*/ 24427 h 72"/>
                <a:gd name="T16" fmla="*/ 7475 w 43"/>
                <a:gd name="T17" fmla="*/ 18355 h 72"/>
                <a:gd name="T18" fmla="*/ 5008 w 43"/>
                <a:gd name="T19" fmla="*/ 15112 h 72"/>
                <a:gd name="T20" fmla="*/ 1994 w 43"/>
                <a:gd name="T21" fmla="*/ 3243 h 72"/>
                <a:gd name="T22" fmla="*/ 1507 w 43"/>
                <a:gd name="T23" fmla="*/ 661 h 72"/>
                <a:gd name="T24" fmla="*/ 522 w 43"/>
                <a:gd name="T25" fmla="*/ 0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" h="72">
                  <a:moveTo>
                    <a:pt x="2" y="0"/>
                  </a:moveTo>
                  <a:cubicBezTo>
                    <a:pt x="0" y="1"/>
                    <a:pt x="0" y="2"/>
                    <a:pt x="0" y="4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5" y="22"/>
                    <a:pt x="9" y="36"/>
                    <a:pt x="15" y="45"/>
                  </a:cubicBezTo>
                  <a:cubicBezTo>
                    <a:pt x="18" y="50"/>
                    <a:pt x="22" y="53"/>
                    <a:pt x="26" y="56"/>
                  </a:cubicBezTo>
                  <a:cubicBezTo>
                    <a:pt x="32" y="60"/>
                    <a:pt x="36" y="63"/>
                    <a:pt x="37" y="69"/>
                  </a:cubicBezTo>
                  <a:cubicBezTo>
                    <a:pt x="37" y="70"/>
                    <a:pt x="39" y="72"/>
                    <a:pt x="41" y="71"/>
                  </a:cubicBezTo>
                  <a:cubicBezTo>
                    <a:pt x="42" y="71"/>
                    <a:pt x="43" y="70"/>
                    <a:pt x="43" y="68"/>
                  </a:cubicBezTo>
                  <a:cubicBezTo>
                    <a:pt x="42" y="60"/>
                    <a:pt x="36" y="56"/>
                    <a:pt x="30" y="51"/>
                  </a:cubicBezTo>
                  <a:cubicBezTo>
                    <a:pt x="26" y="48"/>
                    <a:pt x="22" y="46"/>
                    <a:pt x="20" y="42"/>
                  </a:cubicBezTo>
                  <a:cubicBezTo>
                    <a:pt x="14" y="33"/>
                    <a:pt x="11" y="20"/>
                    <a:pt x="8" y="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1"/>
                    <a:pt x="4" y="0"/>
                    <a:pt x="2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0" name="Freeform 710">
              <a:extLst>
                <a:ext uri="{FF2B5EF4-FFF2-40B4-BE49-F238E27FC236}">
                  <a16:creationId xmlns:a16="http://schemas.microsoft.com/office/drawing/2014/main" id="{3D00397C-595F-ED8E-45CA-0E7748D0C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6" y="1319"/>
              <a:ext cx="75" cy="146"/>
            </a:xfrm>
            <a:custGeom>
              <a:avLst/>
              <a:gdLst>
                <a:gd name="T0" fmla="*/ 783 w 30"/>
                <a:gd name="T1" fmla="*/ 4863 h 55"/>
                <a:gd name="T2" fmla="*/ 5675 w 30"/>
                <a:gd name="T3" fmla="*/ 19267 h 55"/>
                <a:gd name="T4" fmla="*/ 7345 w 30"/>
                <a:gd name="T5" fmla="*/ 17772 h 55"/>
                <a:gd name="T6" fmla="*/ 7158 w 30"/>
                <a:gd name="T7" fmla="*/ 17772 h 55"/>
                <a:gd name="T8" fmla="*/ 2270 w 30"/>
                <a:gd name="T9" fmla="*/ 4229 h 55"/>
                <a:gd name="T10" fmla="*/ 1488 w 30"/>
                <a:gd name="T11" fmla="*/ 656 h 55"/>
                <a:gd name="T12" fmla="*/ 520 w 30"/>
                <a:gd name="T13" fmla="*/ 0 h 55"/>
                <a:gd name="T14" fmla="*/ 0 w 30"/>
                <a:gd name="T15" fmla="*/ 1439 h 55"/>
                <a:gd name="T16" fmla="*/ 783 w 30"/>
                <a:gd name="T17" fmla="*/ 4863 h 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55">
                  <a:moveTo>
                    <a:pt x="3" y="14"/>
                  </a:moveTo>
                  <a:cubicBezTo>
                    <a:pt x="7" y="29"/>
                    <a:pt x="13" y="48"/>
                    <a:pt x="23" y="55"/>
                  </a:cubicBezTo>
                  <a:cubicBezTo>
                    <a:pt x="25" y="53"/>
                    <a:pt x="28" y="52"/>
                    <a:pt x="30" y="51"/>
                  </a:cubicBezTo>
                  <a:cubicBezTo>
                    <a:pt x="30" y="51"/>
                    <a:pt x="29" y="51"/>
                    <a:pt x="29" y="51"/>
                  </a:cubicBezTo>
                  <a:cubicBezTo>
                    <a:pt x="19" y="48"/>
                    <a:pt x="13" y="26"/>
                    <a:pt x="9" y="1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0"/>
                    <a:pt x="4" y="0"/>
                    <a:pt x="2" y="0"/>
                  </a:cubicBezTo>
                  <a:cubicBezTo>
                    <a:pt x="0" y="1"/>
                    <a:pt x="0" y="2"/>
                    <a:pt x="0" y="4"/>
                  </a:cubicBezTo>
                  <a:lnTo>
                    <a:pt x="3" y="14"/>
                  </a:ln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1" name="Freeform 711">
              <a:extLst>
                <a:ext uri="{FF2B5EF4-FFF2-40B4-BE49-F238E27FC236}">
                  <a16:creationId xmlns:a16="http://schemas.microsoft.com/office/drawing/2014/main" id="{7306DDB2-1913-206B-3166-72E6F0754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6" y="1447"/>
              <a:ext cx="117" cy="170"/>
            </a:xfrm>
            <a:custGeom>
              <a:avLst/>
              <a:gdLst>
                <a:gd name="T0" fmla="*/ 187 w 47"/>
                <a:gd name="T1" fmla="*/ 396 h 64"/>
                <a:gd name="T2" fmla="*/ 187 w 47"/>
                <a:gd name="T3" fmla="*/ 2138 h 64"/>
                <a:gd name="T4" fmla="*/ 3346 w 47"/>
                <a:gd name="T5" fmla="*/ 6619 h 64"/>
                <a:gd name="T6" fmla="*/ 7635 w 47"/>
                <a:gd name="T7" fmla="*/ 14429 h 64"/>
                <a:gd name="T8" fmla="*/ 8143 w 47"/>
                <a:gd name="T9" fmla="*/ 16926 h 64"/>
                <a:gd name="T10" fmla="*/ 10027 w 47"/>
                <a:gd name="T11" fmla="*/ 22506 h 64"/>
                <a:gd name="T12" fmla="*/ 10981 w 47"/>
                <a:gd name="T13" fmla="*/ 21795 h 64"/>
                <a:gd name="T14" fmla="*/ 10523 w 47"/>
                <a:gd name="T15" fmla="*/ 20355 h 64"/>
                <a:gd name="T16" fmla="*/ 9258 w 47"/>
                <a:gd name="T17" fmla="*/ 16533 h 64"/>
                <a:gd name="T18" fmla="*/ 8792 w 47"/>
                <a:gd name="T19" fmla="*/ 13342 h 64"/>
                <a:gd name="T20" fmla="*/ 4307 w 47"/>
                <a:gd name="T21" fmla="*/ 5286 h 64"/>
                <a:gd name="T22" fmla="*/ 1419 w 47"/>
                <a:gd name="T23" fmla="*/ 656 h 64"/>
                <a:gd name="T24" fmla="*/ 187 w 47"/>
                <a:gd name="T25" fmla="*/ 396 h 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64">
                  <a:moveTo>
                    <a:pt x="1" y="1"/>
                  </a:moveTo>
                  <a:cubicBezTo>
                    <a:pt x="0" y="2"/>
                    <a:pt x="0" y="4"/>
                    <a:pt x="1" y="6"/>
                  </a:cubicBezTo>
                  <a:cubicBezTo>
                    <a:pt x="5" y="11"/>
                    <a:pt x="10" y="15"/>
                    <a:pt x="14" y="19"/>
                  </a:cubicBezTo>
                  <a:cubicBezTo>
                    <a:pt x="21" y="26"/>
                    <a:pt x="28" y="31"/>
                    <a:pt x="32" y="41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5" y="55"/>
                    <a:pt x="37" y="61"/>
                    <a:pt x="42" y="64"/>
                  </a:cubicBezTo>
                  <a:cubicBezTo>
                    <a:pt x="43" y="64"/>
                    <a:pt x="45" y="64"/>
                    <a:pt x="46" y="62"/>
                  </a:cubicBezTo>
                  <a:cubicBezTo>
                    <a:pt x="47" y="61"/>
                    <a:pt x="46" y="59"/>
                    <a:pt x="44" y="58"/>
                  </a:cubicBezTo>
                  <a:cubicBezTo>
                    <a:pt x="42" y="57"/>
                    <a:pt x="41" y="51"/>
                    <a:pt x="39" y="47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3" y="28"/>
                    <a:pt x="26" y="22"/>
                    <a:pt x="18" y="15"/>
                  </a:cubicBezTo>
                  <a:cubicBezTo>
                    <a:pt x="14" y="11"/>
                    <a:pt x="10" y="7"/>
                    <a:pt x="6" y="2"/>
                  </a:cubicBezTo>
                  <a:cubicBezTo>
                    <a:pt x="5" y="1"/>
                    <a:pt x="3" y="0"/>
                    <a:pt x="1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2" name="Freeform 712">
              <a:extLst>
                <a:ext uri="{FF2B5EF4-FFF2-40B4-BE49-F238E27FC236}">
                  <a16:creationId xmlns:a16="http://schemas.microsoft.com/office/drawing/2014/main" id="{42DB7DE7-910A-DCAF-C3EA-11AB16E3A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6" y="1487"/>
              <a:ext cx="132" cy="141"/>
            </a:xfrm>
            <a:custGeom>
              <a:avLst/>
              <a:gdLst>
                <a:gd name="T0" fmla="*/ 187 w 53"/>
                <a:gd name="T1" fmla="*/ 657 h 53"/>
                <a:gd name="T2" fmla="*/ 466 w 53"/>
                <a:gd name="T3" fmla="*/ 2144 h 53"/>
                <a:gd name="T4" fmla="*/ 2114 w 53"/>
                <a:gd name="T5" fmla="*/ 3858 h 53"/>
                <a:gd name="T6" fmla="*/ 7203 w 53"/>
                <a:gd name="T7" fmla="*/ 9229 h 53"/>
                <a:gd name="T8" fmla="*/ 9113 w 53"/>
                <a:gd name="T9" fmla="*/ 13483 h 53"/>
                <a:gd name="T10" fmla="*/ 11506 w 53"/>
                <a:gd name="T11" fmla="*/ 18790 h 53"/>
                <a:gd name="T12" fmla="*/ 12468 w 53"/>
                <a:gd name="T13" fmla="*/ 18381 h 53"/>
                <a:gd name="T14" fmla="*/ 12468 w 53"/>
                <a:gd name="T15" fmla="*/ 17077 h 53"/>
                <a:gd name="T16" fmla="*/ 10229 w 53"/>
                <a:gd name="T17" fmla="*/ 12371 h 53"/>
                <a:gd name="T18" fmla="*/ 8157 w 53"/>
                <a:gd name="T19" fmla="*/ 7869 h 53"/>
                <a:gd name="T20" fmla="*/ 2892 w 53"/>
                <a:gd name="T21" fmla="*/ 2144 h 53"/>
                <a:gd name="T22" fmla="*/ 1161 w 53"/>
                <a:gd name="T23" fmla="*/ 396 h 53"/>
                <a:gd name="T24" fmla="*/ 187 w 53"/>
                <a:gd name="T25" fmla="*/ 657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3">
                  <a:moveTo>
                    <a:pt x="1" y="2"/>
                  </a:moveTo>
                  <a:cubicBezTo>
                    <a:pt x="0" y="3"/>
                    <a:pt x="0" y="5"/>
                    <a:pt x="2" y="6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7" y="16"/>
                    <a:pt x="25" y="21"/>
                    <a:pt x="30" y="26"/>
                  </a:cubicBezTo>
                  <a:cubicBezTo>
                    <a:pt x="34" y="29"/>
                    <a:pt x="36" y="33"/>
                    <a:pt x="38" y="38"/>
                  </a:cubicBezTo>
                  <a:cubicBezTo>
                    <a:pt x="40" y="43"/>
                    <a:pt x="43" y="49"/>
                    <a:pt x="48" y="53"/>
                  </a:cubicBezTo>
                  <a:cubicBezTo>
                    <a:pt x="50" y="53"/>
                    <a:pt x="51" y="53"/>
                    <a:pt x="52" y="52"/>
                  </a:cubicBezTo>
                  <a:cubicBezTo>
                    <a:pt x="53" y="50"/>
                    <a:pt x="53" y="49"/>
                    <a:pt x="52" y="48"/>
                  </a:cubicBezTo>
                  <a:cubicBezTo>
                    <a:pt x="48" y="45"/>
                    <a:pt x="46" y="40"/>
                    <a:pt x="43" y="35"/>
                  </a:cubicBezTo>
                  <a:cubicBezTo>
                    <a:pt x="41" y="31"/>
                    <a:pt x="39" y="25"/>
                    <a:pt x="34" y="22"/>
                  </a:cubicBezTo>
                  <a:cubicBezTo>
                    <a:pt x="28" y="16"/>
                    <a:pt x="20" y="11"/>
                    <a:pt x="12" y="6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0"/>
                    <a:pt x="2" y="0"/>
                    <a:pt x="1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3" name="Freeform 713">
              <a:extLst>
                <a:ext uri="{FF2B5EF4-FFF2-40B4-BE49-F238E27FC236}">
                  <a16:creationId xmlns:a16="http://schemas.microsoft.com/office/drawing/2014/main" id="{E5ED08B3-6CEE-6AE8-BB1A-670E8F780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1583"/>
              <a:ext cx="190" cy="85"/>
            </a:xfrm>
            <a:custGeom>
              <a:avLst/>
              <a:gdLst>
                <a:gd name="T0" fmla="*/ 5208 w 76"/>
                <a:gd name="T1" fmla="*/ 1052 h 32"/>
                <a:gd name="T2" fmla="*/ 988 w 76"/>
                <a:gd name="T3" fmla="*/ 656 h 32"/>
                <a:gd name="T4" fmla="*/ 0 w 76"/>
                <a:gd name="T5" fmla="*/ 1448 h 32"/>
                <a:gd name="T6" fmla="*/ 520 w 76"/>
                <a:gd name="T7" fmla="*/ 2794 h 32"/>
                <a:gd name="T8" fmla="*/ 5395 w 76"/>
                <a:gd name="T9" fmla="*/ 2794 h 32"/>
                <a:gd name="T10" fmla="*/ 10750 w 76"/>
                <a:gd name="T11" fmla="*/ 4874 h 32"/>
                <a:gd name="T12" fmla="*/ 12238 w 76"/>
                <a:gd name="T13" fmla="*/ 6619 h 32"/>
                <a:gd name="T14" fmla="*/ 17895 w 76"/>
                <a:gd name="T15" fmla="*/ 10604 h 32"/>
                <a:gd name="T16" fmla="*/ 18363 w 76"/>
                <a:gd name="T17" fmla="*/ 9504 h 32"/>
                <a:gd name="T18" fmla="*/ 17583 w 76"/>
                <a:gd name="T19" fmla="*/ 8473 h 32"/>
                <a:gd name="T20" fmla="*/ 13208 w 76"/>
                <a:gd name="T21" fmla="*/ 5286 h 32"/>
                <a:gd name="T22" fmla="*/ 11720 w 76"/>
                <a:gd name="T23" fmla="*/ 3190 h 32"/>
                <a:gd name="T24" fmla="*/ 5208 w 76"/>
                <a:gd name="T25" fmla="*/ 1052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" h="32">
                  <a:moveTo>
                    <a:pt x="21" y="3"/>
                  </a:moveTo>
                  <a:cubicBezTo>
                    <a:pt x="16" y="3"/>
                    <a:pt x="11" y="4"/>
                    <a:pt x="4" y="2"/>
                  </a:cubicBezTo>
                  <a:cubicBezTo>
                    <a:pt x="3" y="1"/>
                    <a:pt x="1" y="2"/>
                    <a:pt x="0" y="4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10" y="10"/>
                    <a:pt x="17" y="9"/>
                    <a:pt x="22" y="8"/>
                  </a:cubicBezTo>
                  <a:cubicBezTo>
                    <a:pt x="30" y="7"/>
                    <a:pt x="36" y="6"/>
                    <a:pt x="44" y="14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56" y="25"/>
                    <a:pt x="62" y="32"/>
                    <a:pt x="73" y="30"/>
                  </a:cubicBezTo>
                  <a:cubicBezTo>
                    <a:pt x="75" y="30"/>
                    <a:pt x="76" y="28"/>
                    <a:pt x="75" y="27"/>
                  </a:cubicBezTo>
                  <a:cubicBezTo>
                    <a:pt x="75" y="25"/>
                    <a:pt x="74" y="24"/>
                    <a:pt x="72" y="24"/>
                  </a:cubicBezTo>
                  <a:cubicBezTo>
                    <a:pt x="64" y="26"/>
                    <a:pt x="60" y="21"/>
                    <a:pt x="54" y="1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38" y="0"/>
                    <a:pt x="29" y="1"/>
                    <a:pt x="21" y="3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4" name="Freeform 714">
              <a:extLst>
                <a:ext uri="{FF2B5EF4-FFF2-40B4-BE49-F238E27FC236}">
                  <a16:creationId xmlns:a16="http://schemas.microsoft.com/office/drawing/2014/main" id="{BE2E6581-B22C-8BFC-A175-5DB584FF9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1785"/>
              <a:ext cx="190" cy="46"/>
            </a:xfrm>
            <a:custGeom>
              <a:avLst/>
              <a:gdLst>
                <a:gd name="T0" fmla="*/ 313 w 76"/>
                <a:gd name="T1" fmla="*/ 755 h 17"/>
                <a:gd name="T2" fmla="*/ 520 w 76"/>
                <a:gd name="T3" fmla="*/ 2300 h 17"/>
                <a:gd name="T4" fmla="*/ 8595 w 76"/>
                <a:gd name="T5" fmla="*/ 4657 h 17"/>
                <a:gd name="T6" fmla="*/ 12708 w 76"/>
                <a:gd name="T7" fmla="*/ 4657 h 17"/>
                <a:gd name="T8" fmla="*/ 14970 w 76"/>
                <a:gd name="T9" fmla="*/ 5528 h 17"/>
                <a:gd name="T10" fmla="*/ 17583 w 76"/>
                <a:gd name="T11" fmla="*/ 6656 h 17"/>
                <a:gd name="T12" fmla="*/ 18563 w 76"/>
                <a:gd name="T13" fmla="*/ 5528 h 17"/>
                <a:gd name="T14" fmla="*/ 17895 w 76"/>
                <a:gd name="T15" fmla="*/ 4343 h 17"/>
                <a:gd name="T16" fmla="*/ 15438 w 76"/>
                <a:gd name="T17" fmla="*/ 3485 h 17"/>
                <a:gd name="T18" fmla="*/ 13020 w 76"/>
                <a:gd name="T19" fmla="*/ 2300 h 17"/>
                <a:gd name="T20" fmla="*/ 8333 w 76"/>
                <a:gd name="T21" fmla="*/ 2300 h 17"/>
                <a:gd name="T22" fmla="*/ 1300 w 76"/>
                <a:gd name="T23" fmla="*/ 438 h 17"/>
                <a:gd name="T24" fmla="*/ 313 w 76"/>
                <a:gd name="T25" fmla="*/ 755 h 1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" h="17">
                  <a:moveTo>
                    <a:pt x="1" y="2"/>
                  </a:moveTo>
                  <a:cubicBezTo>
                    <a:pt x="0" y="3"/>
                    <a:pt x="0" y="5"/>
                    <a:pt x="2" y="6"/>
                  </a:cubicBezTo>
                  <a:cubicBezTo>
                    <a:pt x="14" y="14"/>
                    <a:pt x="24" y="13"/>
                    <a:pt x="35" y="12"/>
                  </a:cubicBezTo>
                  <a:cubicBezTo>
                    <a:pt x="40" y="12"/>
                    <a:pt x="46" y="11"/>
                    <a:pt x="52" y="12"/>
                  </a:cubicBezTo>
                  <a:cubicBezTo>
                    <a:pt x="55" y="12"/>
                    <a:pt x="58" y="13"/>
                    <a:pt x="61" y="14"/>
                  </a:cubicBezTo>
                  <a:cubicBezTo>
                    <a:pt x="64" y="16"/>
                    <a:pt x="68" y="17"/>
                    <a:pt x="72" y="17"/>
                  </a:cubicBezTo>
                  <a:cubicBezTo>
                    <a:pt x="74" y="17"/>
                    <a:pt x="75" y="16"/>
                    <a:pt x="76" y="14"/>
                  </a:cubicBezTo>
                  <a:cubicBezTo>
                    <a:pt x="76" y="12"/>
                    <a:pt x="74" y="11"/>
                    <a:pt x="73" y="11"/>
                  </a:cubicBezTo>
                  <a:cubicBezTo>
                    <a:pt x="69" y="11"/>
                    <a:pt x="66" y="10"/>
                    <a:pt x="63" y="9"/>
                  </a:cubicBezTo>
                  <a:cubicBezTo>
                    <a:pt x="60" y="7"/>
                    <a:pt x="56" y="6"/>
                    <a:pt x="53" y="6"/>
                  </a:cubicBezTo>
                  <a:cubicBezTo>
                    <a:pt x="46" y="5"/>
                    <a:pt x="40" y="6"/>
                    <a:pt x="34" y="6"/>
                  </a:cubicBezTo>
                  <a:cubicBezTo>
                    <a:pt x="24" y="7"/>
                    <a:pt x="15" y="8"/>
                    <a:pt x="5" y="1"/>
                  </a:cubicBezTo>
                  <a:cubicBezTo>
                    <a:pt x="3" y="0"/>
                    <a:pt x="2" y="0"/>
                    <a:pt x="1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5" name="Freeform 715">
              <a:extLst>
                <a:ext uri="{FF2B5EF4-FFF2-40B4-BE49-F238E27FC236}">
                  <a16:creationId xmlns:a16="http://schemas.microsoft.com/office/drawing/2014/main" id="{4BCD8DBA-1466-10D9-52D0-517683D34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3" y="1708"/>
              <a:ext cx="195" cy="59"/>
            </a:xfrm>
            <a:custGeom>
              <a:avLst/>
              <a:gdLst>
                <a:gd name="T0" fmla="*/ 3720 w 78"/>
                <a:gd name="T1" fmla="*/ 0 h 22"/>
                <a:gd name="T2" fmla="*/ 783 w 78"/>
                <a:gd name="T3" fmla="*/ 0 h 22"/>
                <a:gd name="T4" fmla="*/ 0 w 78"/>
                <a:gd name="T5" fmla="*/ 1078 h 22"/>
                <a:gd name="T6" fmla="*/ 783 w 78"/>
                <a:gd name="T7" fmla="*/ 2215 h 22"/>
                <a:gd name="T8" fmla="*/ 3720 w 78"/>
                <a:gd name="T9" fmla="*/ 2215 h 22"/>
                <a:gd name="T10" fmla="*/ 12500 w 78"/>
                <a:gd name="T11" fmla="*/ 4149 h 22"/>
                <a:gd name="T12" fmla="*/ 14458 w 78"/>
                <a:gd name="T13" fmla="*/ 5538 h 22"/>
                <a:gd name="T14" fmla="*/ 18095 w 78"/>
                <a:gd name="T15" fmla="*/ 8177 h 22"/>
                <a:gd name="T16" fmla="*/ 19063 w 78"/>
                <a:gd name="T17" fmla="*/ 7501 h 22"/>
                <a:gd name="T18" fmla="*/ 18563 w 78"/>
                <a:gd name="T19" fmla="*/ 5940 h 22"/>
                <a:gd name="T20" fmla="*/ 15158 w 78"/>
                <a:gd name="T21" fmla="*/ 3725 h 22"/>
                <a:gd name="T22" fmla="*/ 13020 w 78"/>
                <a:gd name="T23" fmla="*/ 2215 h 22"/>
                <a:gd name="T24" fmla="*/ 3720 w 78"/>
                <a:gd name="T25" fmla="*/ 0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8" h="22">
                  <a:moveTo>
                    <a:pt x="1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27" y="6"/>
                    <a:pt x="38" y="6"/>
                    <a:pt x="51" y="11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63" y="18"/>
                    <a:pt x="68" y="21"/>
                    <a:pt x="74" y="22"/>
                  </a:cubicBezTo>
                  <a:cubicBezTo>
                    <a:pt x="76" y="22"/>
                    <a:pt x="77" y="21"/>
                    <a:pt x="78" y="20"/>
                  </a:cubicBezTo>
                  <a:cubicBezTo>
                    <a:pt x="78" y="18"/>
                    <a:pt x="77" y="17"/>
                    <a:pt x="76" y="16"/>
                  </a:cubicBezTo>
                  <a:cubicBezTo>
                    <a:pt x="71" y="15"/>
                    <a:pt x="66" y="13"/>
                    <a:pt x="62" y="10"/>
                  </a:cubicBezTo>
                  <a:cubicBezTo>
                    <a:pt x="53" y="6"/>
                    <a:pt x="53" y="6"/>
                    <a:pt x="53" y="6"/>
                  </a:cubicBezTo>
                  <a:cubicBezTo>
                    <a:pt x="39" y="0"/>
                    <a:pt x="27" y="0"/>
                    <a:pt x="15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6" name="Freeform 716">
              <a:extLst>
                <a:ext uri="{FF2B5EF4-FFF2-40B4-BE49-F238E27FC236}">
                  <a16:creationId xmlns:a16="http://schemas.microsoft.com/office/drawing/2014/main" id="{15266403-2BD7-2784-B6E0-95F6C1590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1820"/>
              <a:ext cx="215" cy="75"/>
            </a:xfrm>
            <a:custGeom>
              <a:avLst/>
              <a:gdLst>
                <a:gd name="T0" fmla="*/ 20050 w 86"/>
                <a:gd name="T1" fmla="*/ 402 h 28"/>
                <a:gd name="T2" fmla="*/ 16925 w 86"/>
                <a:gd name="T3" fmla="*/ 2885 h 28"/>
                <a:gd name="T4" fmla="*/ 11720 w 86"/>
                <a:gd name="T5" fmla="*/ 6651 h 28"/>
                <a:gd name="T6" fmla="*/ 783 w 86"/>
                <a:gd name="T7" fmla="*/ 8129 h 28"/>
                <a:gd name="T8" fmla="*/ 0 w 86"/>
                <a:gd name="T9" fmla="*/ 9206 h 28"/>
                <a:gd name="T10" fmla="*/ 783 w 86"/>
                <a:gd name="T11" fmla="*/ 10339 h 28"/>
                <a:gd name="T12" fmla="*/ 12033 w 86"/>
                <a:gd name="T13" fmla="*/ 8804 h 28"/>
                <a:gd name="T14" fmla="*/ 17583 w 86"/>
                <a:gd name="T15" fmla="*/ 4843 h 28"/>
                <a:gd name="T16" fmla="*/ 20520 w 86"/>
                <a:gd name="T17" fmla="*/ 2210 h 28"/>
                <a:gd name="T18" fmla="*/ 21020 w 86"/>
                <a:gd name="T19" fmla="*/ 675 h 28"/>
                <a:gd name="T20" fmla="*/ 20050 w 86"/>
                <a:gd name="T21" fmla="*/ 402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6" h="28">
                  <a:moveTo>
                    <a:pt x="82" y="1"/>
                  </a:moveTo>
                  <a:cubicBezTo>
                    <a:pt x="76" y="3"/>
                    <a:pt x="73" y="6"/>
                    <a:pt x="69" y="8"/>
                  </a:cubicBezTo>
                  <a:cubicBezTo>
                    <a:pt x="63" y="12"/>
                    <a:pt x="57" y="16"/>
                    <a:pt x="48" y="18"/>
                  </a:cubicBezTo>
                  <a:cubicBezTo>
                    <a:pt x="33" y="20"/>
                    <a:pt x="20" y="22"/>
                    <a:pt x="3" y="22"/>
                  </a:cubicBezTo>
                  <a:cubicBezTo>
                    <a:pt x="1" y="22"/>
                    <a:pt x="0" y="23"/>
                    <a:pt x="0" y="25"/>
                  </a:cubicBezTo>
                  <a:cubicBezTo>
                    <a:pt x="0" y="27"/>
                    <a:pt x="1" y="28"/>
                    <a:pt x="3" y="28"/>
                  </a:cubicBezTo>
                  <a:cubicBezTo>
                    <a:pt x="21" y="28"/>
                    <a:pt x="34" y="26"/>
                    <a:pt x="49" y="24"/>
                  </a:cubicBezTo>
                  <a:cubicBezTo>
                    <a:pt x="59" y="22"/>
                    <a:pt x="66" y="18"/>
                    <a:pt x="72" y="13"/>
                  </a:cubicBezTo>
                  <a:cubicBezTo>
                    <a:pt x="76" y="11"/>
                    <a:pt x="79" y="9"/>
                    <a:pt x="84" y="6"/>
                  </a:cubicBezTo>
                  <a:cubicBezTo>
                    <a:pt x="86" y="6"/>
                    <a:pt x="86" y="4"/>
                    <a:pt x="86" y="2"/>
                  </a:cubicBezTo>
                  <a:cubicBezTo>
                    <a:pt x="85" y="1"/>
                    <a:pt x="83" y="0"/>
                    <a:pt x="8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7" name="Freeform 717">
              <a:extLst>
                <a:ext uri="{FF2B5EF4-FFF2-40B4-BE49-F238E27FC236}">
                  <a16:creationId xmlns:a16="http://schemas.microsoft.com/office/drawing/2014/main" id="{21BCE249-3896-079C-9895-21F02F447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" y="2017"/>
              <a:ext cx="190" cy="94"/>
            </a:xfrm>
            <a:custGeom>
              <a:avLst/>
              <a:gdLst>
                <a:gd name="T0" fmla="*/ 17583 w 76"/>
                <a:gd name="T1" fmla="*/ 0 h 35"/>
                <a:gd name="T2" fmla="*/ 14658 w 76"/>
                <a:gd name="T3" fmla="*/ 403 h 35"/>
                <a:gd name="T4" fmla="*/ 9770 w 76"/>
                <a:gd name="T5" fmla="*/ 2229 h 35"/>
                <a:gd name="T6" fmla="*/ 7158 w 76"/>
                <a:gd name="T7" fmla="*/ 5310 h 35"/>
                <a:gd name="T8" fmla="*/ 1300 w 76"/>
                <a:gd name="T9" fmla="*/ 8951 h 35"/>
                <a:gd name="T10" fmla="*/ 313 w 76"/>
                <a:gd name="T11" fmla="*/ 9781 h 35"/>
                <a:gd name="T12" fmla="*/ 520 w 76"/>
                <a:gd name="T13" fmla="*/ 11331 h 35"/>
                <a:gd name="T14" fmla="*/ 8125 w 76"/>
                <a:gd name="T15" fmla="*/ 6701 h 35"/>
                <a:gd name="T16" fmla="*/ 10550 w 76"/>
                <a:gd name="T17" fmla="*/ 4219 h 35"/>
                <a:gd name="T18" fmla="*/ 14970 w 76"/>
                <a:gd name="T19" fmla="*/ 2653 h 35"/>
                <a:gd name="T20" fmla="*/ 18095 w 76"/>
                <a:gd name="T21" fmla="*/ 2229 h 35"/>
                <a:gd name="T22" fmla="*/ 18563 w 76"/>
                <a:gd name="T23" fmla="*/ 677 h 35"/>
                <a:gd name="T24" fmla="*/ 17583 w 76"/>
                <a:gd name="T25" fmla="*/ 0 h 3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6" h="35">
                  <a:moveTo>
                    <a:pt x="72" y="0"/>
                  </a:moveTo>
                  <a:cubicBezTo>
                    <a:pt x="68" y="1"/>
                    <a:pt x="64" y="1"/>
                    <a:pt x="60" y="1"/>
                  </a:cubicBezTo>
                  <a:cubicBezTo>
                    <a:pt x="54" y="1"/>
                    <a:pt x="48" y="1"/>
                    <a:pt x="40" y="6"/>
                  </a:cubicBezTo>
                  <a:cubicBezTo>
                    <a:pt x="37" y="7"/>
                    <a:pt x="33" y="10"/>
                    <a:pt x="29" y="14"/>
                  </a:cubicBezTo>
                  <a:cubicBezTo>
                    <a:pt x="21" y="20"/>
                    <a:pt x="11" y="28"/>
                    <a:pt x="5" y="24"/>
                  </a:cubicBezTo>
                  <a:cubicBezTo>
                    <a:pt x="4" y="24"/>
                    <a:pt x="2" y="24"/>
                    <a:pt x="1" y="26"/>
                  </a:cubicBezTo>
                  <a:cubicBezTo>
                    <a:pt x="0" y="27"/>
                    <a:pt x="1" y="29"/>
                    <a:pt x="2" y="30"/>
                  </a:cubicBezTo>
                  <a:cubicBezTo>
                    <a:pt x="12" y="35"/>
                    <a:pt x="23" y="26"/>
                    <a:pt x="33" y="18"/>
                  </a:cubicBezTo>
                  <a:cubicBezTo>
                    <a:pt x="36" y="15"/>
                    <a:pt x="40" y="12"/>
                    <a:pt x="43" y="11"/>
                  </a:cubicBezTo>
                  <a:cubicBezTo>
                    <a:pt x="49" y="7"/>
                    <a:pt x="55" y="7"/>
                    <a:pt x="61" y="7"/>
                  </a:cubicBezTo>
                  <a:cubicBezTo>
                    <a:pt x="65" y="7"/>
                    <a:pt x="69" y="7"/>
                    <a:pt x="74" y="6"/>
                  </a:cubicBezTo>
                  <a:cubicBezTo>
                    <a:pt x="75" y="6"/>
                    <a:pt x="76" y="4"/>
                    <a:pt x="76" y="2"/>
                  </a:cubicBezTo>
                  <a:cubicBezTo>
                    <a:pt x="75" y="1"/>
                    <a:pt x="74" y="0"/>
                    <a:pt x="72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8" name="Freeform 718">
              <a:extLst>
                <a:ext uri="{FF2B5EF4-FFF2-40B4-BE49-F238E27FC236}">
                  <a16:creationId xmlns:a16="http://schemas.microsoft.com/office/drawing/2014/main" id="{91744AA8-E4C4-A9E1-974F-752AFF3A61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8" y="2095"/>
              <a:ext cx="193" cy="205"/>
            </a:xfrm>
            <a:custGeom>
              <a:avLst/>
              <a:gdLst>
                <a:gd name="T0" fmla="*/ 17791 w 77"/>
                <a:gd name="T1" fmla="*/ 397 h 77"/>
                <a:gd name="T2" fmla="*/ 14645 w 77"/>
                <a:gd name="T3" fmla="*/ 3211 h 77"/>
                <a:gd name="T4" fmla="*/ 9720 w 77"/>
                <a:gd name="T5" fmla="*/ 8131 h 77"/>
                <a:gd name="T6" fmla="*/ 6239 w 77"/>
                <a:gd name="T7" fmla="*/ 17132 h 77"/>
                <a:gd name="T8" fmla="*/ 521 w 77"/>
                <a:gd name="T9" fmla="*/ 25268 h 77"/>
                <a:gd name="T10" fmla="*/ 0 w 77"/>
                <a:gd name="T11" fmla="*/ 26325 h 77"/>
                <a:gd name="T12" fmla="*/ 785 w 77"/>
                <a:gd name="T13" fmla="*/ 27438 h 77"/>
                <a:gd name="T14" fmla="*/ 7733 w 77"/>
                <a:gd name="T15" fmla="*/ 17776 h 77"/>
                <a:gd name="T16" fmla="*/ 10693 w 77"/>
                <a:gd name="T17" fmla="*/ 10037 h 77"/>
                <a:gd name="T18" fmla="*/ 15355 w 77"/>
                <a:gd name="T19" fmla="*/ 4984 h 77"/>
                <a:gd name="T20" fmla="*/ 18596 w 77"/>
                <a:gd name="T21" fmla="*/ 2154 h 77"/>
                <a:gd name="T22" fmla="*/ 18784 w 77"/>
                <a:gd name="T23" fmla="*/ 397 h 77"/>
                <a:gd name="T24" fmla="*/ 17791 w 77"/>
                <a:gd name="T25" fmla="*/ 397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" h="77">
                  <a:moveTo>
                    <a:pt x="72" y="1"/>
                  </a:moveTo>
                  <a:cubicBezTo>
                    <a:pt x="59" y="9"/>
                    <a:pt x="59" y="9"/>
                    <a:pt x="59" y="9"/>
                  </a:cubicBezTo>
                  <a:cubicBezTo>
                    <a:pt x="52" y="13"/>
                    <a:pt x="45" y="18"/>
                    <a:pt x="39" y="23"/>
                  </a:cubicBezTo>
                  <a:cubicBezTo>
                    <a:pt x="30" y="30"/>
                    <a:pt x="27" y="40"/>
                    <a:pt x="25" y="48"/>
                  </a:cubicBezTo>
                  <a:cubicBezTo>
                    <a:pt x="22" y="60"/>
                    <a:pt x="19" y="69"/>
                    <a:pt x="2" y="71"/>
                  </a:cubicBezTo>
                  <a:cubicBezTo>
                    <a:pt x="1" y="71"/>
                    <a:pt x="0" y="72"/>
                    <a:pt x="0" y="74"/>
                  </a:cubicBezTo>
                  <a:cubicBezTo>
                    <a:pt x="0" y="76"/>
                    <a:pt x="1" y="77"/>
                    <a:pt x="3" y="77"/>
                  </a:cubicBezTo>
                  <a:cubicBezTo>
                    <a:pt x="23" y="75"/>
                    <a:pt x="27" y="62"/>
                    <a:pt x="31" y="50"/>
                  </a:cubicBezTo>
                  <a:cubicBezTo>
                    <a:pt x="33" y="42"/>
                    <a:pt x="36" y="34"/>
                    <a:pt x="43" y="28"/>
                  </a:cubicBezTo>
                  <a:cubicBezTo>
                    <a:pt x="49" y="23"/>
                    <a:pt x="56" y="18"/>
                    <a:pt x="62" y="14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6" y="5"/>
                    <a:pt x="77" y="3"/>
                    <a:pt x="76" y="1"/>
                  </a:cubicBezTo>
                  <a:cubicBezTo>
                    <a:pt x="75" y="0"/>
                    <a:pt x="73" y="0"/>
                    <a:pt x="7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9" name="Freeform 719">
              <a:extLst>
                <a:ext uri="{FF2B5EF4-FFF2-40B4-BE49-F238E27FC236}">
                  <a16:creationId xmlns:a16="http://schemas.microsoft.com/office/drawing/2014/main" id="{A8941E10-8BE5-A348-FD75-A486AAB5D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177"/>
              <a:ext cx="92" cy="214"/>
            </a:xfrm>
            <a:custGeom>
              <a:avLst/>
              <a:gdLst>
                <a:gd name="T0" fmla="*/ 7611 w 37"/>
                <a:gd name="T1" fmla="*/ 401 h 80"/>
                <a:gd name="T2" fmla="*/ 3319 w 37"/>
                <a:gd name="T3" fmla="*/ 14640 h 80"/>
                <a:gd name="T4" fmla="*/ 186 w 37"/>
                <a:gd name="T5" fmla="*/ 27141 h 80"/>
                <a:gd name="T6" fmla="*/ 186 w 37"/>
                <a:gd name="T7" fmla="*/ 28887 h 80"/>
                <a:gd name="T8" fmla="*/ 1149 w 37"/>
                <a:gd name="T9" fmla="*/ 28614 h 80"/>
                <a:gd name="T10" fmla="*/ 4737 w 37"/>
                <a:gd name="T11" fmla="*/ 15050 h 80"/>
                <a:gd name="T12" fmla="*/ 8563 w 37"/>
                <a:gd name="T13" fmla="*/ 1795 h 80"/>
                <a:gd name="T14" fmla="*/ 8563 w 37"/>
                <a:gd name="T15" fmla="*/ 401 h 80"/>
                <a:gd name="T16" fmla="*/ 7611 w 37"/>
                <a:gd name="T17" fmla="*/ 401 h 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7" h="80">
                  <a:moveTo>
                    <a:pt x="32" y="1"/>
                  </a:moveTo>
                  <a:cubicBezTo>
                    <a:pt x="20" y="12"/>
                    <a:pt x="17" y="26"/>
                    <a:pt x="14" y="40"/>
                  </a:cubicBezTo>
                  <a:cubicBezTo>
                    <a:pt x="12" y="53"/>
                    <a:pt x="10" y="65"/>
                    <a:pt x="1" y="74"/>
                  </a:cubicBezTo>
                  <a:cubicBezTo>
                    <a:pt x="0" y="76"/>
                    <a:pt x="0" y="77"/>
                    <a:pt x="1" y="79"/>
                  </a:cubicBezTo>
                  <a:cubicBezTo>
                    <a:pt x="2" y="80"/>
                    <a:pt x="4" y="80"/>
                    <a:pt x="5" y="78"/>
                  </a:cubicBezTo>
                  <a:cubicBezTo>
                    <a:pt x="15" y="68"/>
                    <a:pt x="18" y="54"/>
                    <a:pt x="20" y="41"/>
                  </a:cubicBezTo>
                  <a:cubicBezTo>
                    <a:pt x="23" y="28"/>
                    <a:pt x="25" y="15"/>
                    <a:pt x="36" y="5"/>
                  </a:cubicBezTo>
                  <a:cubicBezTo>
                    <a:pt x="37" y="4"/>
                    <a:pt x="37" y="2"/>
                    <a:pt x="36" y="1"/>
                  </a:cubicBezTo>
                  <a:cubicBezTo>
                    <a:pt x="35" y="0"/>
                    <a:pt x="33" y="0"/>
                    <a:pt x="3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0" name="Freeform 720">
              <a:extLst>
                <a:ext uri="{FF2B5EF4-FFF2-40B4-BE49-F238E27FC236}">
                  <a16:creationId xmlns:a16="http://schemas.microsoft.com/office/drawing/2014/main" id="{015C7912-9ADB-F399-DC92-501B475AF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" y="2223"/>
              <a:ext cx="60" cy="288"/>
            </a:xfrm>
            <a:custGeom>
              <a:avLst/>
              <a:gdLst>
                <a:gd name="T0" fmla="*/ 4688 w 24"/>
                <a:gd name="T1" fmla="*/ 0 h 108"/>
                <a:gd name="T2" fmla="*/ 3908 w 24"/>
                <a:gd name="T3" fmla="*/ 1459 h 108"/>
                <a:gd name="T4" fmla="*/ 2270 w 24"/>
                <a:gd name="T5" fmla="*/ 11171 h 108"/>
                <a:gd name="T6" fmla="*/ 520 w 24"/>
                <a:gd name="T7" fmla="*/ 17237 h 108"/>
                <a:gd name="T8" fmla="*/ 520 w 24"/>
                <a:gd name="T9" fmla="*/ 27669 h 108"/>
                <a:gd name="T10" fmla="*/ 783 w 24"/>
                <a:gd name="T11" fmla="*/ 37376 h 108"/>
                <a:gd name="T12" fmla="*/ 1300 w 24"/>
                <a:gd name="T13" fmla="*/ 38835 h 108"/>
                <a:gd name="T14" fmla="*/ 2270 w 24"/>
                <a:gd name="T15" fmla="*/ 37773 h 108"/>
                <a:gd name="T16" fmla="*/ 1958 w 24"/>
                <a:gd name="T17" fmla="*/ 27669 h 108"/>
                <a:gd name="T18" fmla="*/ 1958 w 24"/>
                <a:gd name="T19" fmla="*/ 17656 h 108"/>
                <a:gd name="T20" fmla="*/ 3438 w 24"/>
                <a:gd name="T21" fmla="*/ 11891 h 108"/>
                <a:gd name="T22" fmla="*/ 5395 w 24"/>
                <a:gd name="T23" fmla="*/ 1059 h 108"/>
                <a:gd name="T24" fmla="*/ 4688 w 24"/>
                <a:gd name="T25" fmla="*/ 0 h 10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" h="108">
                  <a:moveTo>
                    <a:pt x="19" y="0"/>
                  </a:moveTo>
                  <a:cubicBezTo>
                    <a:pt x="17" y="1"/>
                    <a:pt x="16" y="2"/>
                    <a:pt x="16" y="4"/>
                  </a:cubicBezTo>
                  <a:cubicBezTo>
                    <a:pt x="17" y="13"/>
                    <a:pt x="13" y="22"/>
                    <a:pt x="9" y="31"/>
                  </a:cubicBezTo>
                  <a:cubicBezTo>
                    <a:pt x="6" y="36"/>
                    <a:pt x="3" y="42"/>
                    <a:pt x="2" y="48"/>
                  </a:cubicBezTo>
                  <a:cubicBezTo>
                    <a:pt x="0" y="58"/>
                    <a:pt x="1" y="68"/>
                    <a:pt x="2" y="77"/>
                  </a:cubicBezTo>
                  <a:cubicBezTo>
                    <a:pt x="4" y="87"/>
                    <a:pt x="5" y="95"/>
                    <a:pt x="3" y="104"/>
                  </a:cubicBezTo>
                  <a:cubicBezTo>
                    <a:pt x="3" y="106"/>
                    <a:pt x="4" y="107"/>
                    <a:pt x="5" y="108"/>
                  </a:cubicBezTo>
                  <a:cubicBezTo>
                    <a:pt x="7" y="108"/>
                    <a:pt x="8" y="107"/>
                    <a:pt x="9" y="105"/>
                  </a:cubicBezTo>
                  <a:cubicBezTo>
                    <a:pt x="11" y="96"/>
                    <a:pt x="9" y="86"/>
                    <a:pt x="8" y="77"/>
                  </a:cubicBezTo>
                  <a:cubicBezTo>
                    <a:pt x="7" y="67"/>
                    <a:pt x="6" y="58"/>
                    <a:pt x="8" y="49"/>
                  </a:cubicBezTo>
                  <a:cubicBezTo>
                    <a:pt x="9" y="44"/>
                    <a:pt x="12" y="39"/>
                    <a:pt x="14" y="33"/>
                  </a:cubicBezTo>
                  <a:cubicBezTo>
                    <a:pt x="19" y="24"/>
                    <a:pt x="24" y="14"/>
                    <a:pt x="22" y="3"/>
                  </a:cubicBezTo>
                  <a:cubicBezTo>
                    <a:pt x="22" y="1"/>
                    <a:pt x="20" y="0"/>
                    <a:pt x="19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1" name="Freeform 721">
              <a:extLst>
                <a:ext uri="{FF2B5EF4-FFF2-40B4-BE49-F238E27FC236}">
                  <a16:creationId xmlns:a16="http://schemas.microsoft.com/office/drawing/2014/main" id="{7F9B6B1F-E7F3-96FA-3177-051E4788C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" y="2193"/>
              <a:ext cx="55" cy="288"/>
            </a:xfrm>
            <a:custGeom>
              <a:avLst/>
              <a:gdLst>
                <a:gd name="T0" fmla="*/ 3908 w 22"/>
                <a:gd name="T1" fmla="*/ 661 h 108"/>
                <a:gd name="T2" fmla="*/ 313 w 22"/>
                <a:gd name="T3" fmla="*/ 15112 h 108"/>
                <a:gd name="T4" fmla="*/ 783 w 22"/>
                <a:gd name="T5" fmla="*/ 25237 h 108"/>
                <a:gd name="T6" fmla="*/ 783 w 22"/>
                <a:gd name="T7" fmla="*/ 37069 h 108"/>
                <a:gd name="T8" fmla="*/ 988 w 22"/>
                <a:gd name="T9" fmla="*/ 38435 h 108"/>
                <a:gd name="T10" fmla="*/ 1958 w 22"/>
                <a:gd name="T11" fmla="*/ 38173 h 108"/>
                <a:gd name="T12" fmla="*/ 2270 w 22"/>
                <a:gd name="T13" fmla="*/ 24824 h 108"/>
                <a:gd name="T14" fmla="*/ 1770 w 22"/>
                <a:gd name="T15" fmla="*/ 15531 h 108"/>
                <a:gd name="T16" fmla="*/ 5395 w 22"/>
                <a:gd name="T17" fmla="*/ 1459 h 108"/>
                <a:gd name="T18" fmla="*/ 4895 w 22"/>
                <a:gd name="T19" fmla="*/ 0 h 108"/>
                <a:gd name="T20" fmla="*/ 3908 w 22"/>
                <a:gd name="T21" fmla="*/ 661 h 1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108">
                  <a:moveTo>
                    <a:pt x="16" y="2"/>
                  </a:moveTo>
                  <a:cubicBezTo>
                    <a:pt x="10" y="13"/>
                    <a:pt x="3" y="30"/>
                    <a:pt x="1" y="42"/>
                  </a:cubicBezTo>
                  <a:cubicBezTo>
                    <a:pt x="0" y="50"/>
                    <a:pt x="2" y="60"/>
                    <a:pt x="3" y="70"/>
                  </a:cubicBezTo>
                  <a:cubicBezTo>
                    <a:pt x="5" y="82"/>
                    <a:pt x="8" y="95"/>
                    <a:pt x="3" y="103"/>
                  </a:cubicBezTo>
                  <a:cubicBezTo>
                    <a:pt x="2" y="104"/>
                    <a:pt x="3" y="106"/>
                    <a:pt x="4" y="107"/>
                  </a:cubicBezTo>
                  <a:cubicBezTo>
                    <a:pt x="5" y="108"/>
                    <a:pt x="7" y="107"/>
                    <a:pt x="8" y="106"/>
                  </a:cubicBezTo>
                  <a:cubicBezTo>
                    <a:pt x="14" y="97"/>
                    <a:pt x="12" y="82"/>
                    <a:pt x="9" y="69"/>
                  </a:cubicBezTo>
                  <a:cubicBezTo>
                    <a:pt x="8" y="60"/>
                    <a:pt x="6" y="50"/>
                    <a:pt x="7" y="43"/>
                  </a:cubicBezTo>
                  <a:cubicBezTo>
                    <a:pt x="9" y="31"/>
                    <a:pt x="16" y="15"/>
                    <a:pt x="22" y="4"/>
                  </a:cubicBezTo>
                  <a:cubicBezTo>
                    <a:pt x="22" y="3"/>
                    <a:pt x="22" y="1"/>
                    <a:pt x="20" y="0"/>
                  </a:cubicBezTo>
                  <a:cubicBezTo>
                    <a:pt x="19" y="0"/>
                    <a:pt x="17" y="0"/>
                    <a:pt x="16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2" name="Freeform 722">
              <a:extLst>
                <a:ext uri="{FF2B5EF4-FFF2-40B4-BE49-F238E27FC236}">
                  <a16:creationId xmlns:a16="http://schemas.microsoft.com/office/drawing/2014/main" id="{4DEF8F3E-DAB4-3ECC-8B8C-FAC7952D8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2241"/>
              <a:ext cx="55" cy="294"/>
            </a:xfrm>
            <a:custGeom>
              <a:avLst/>
              <a:gdLst>
                <a:gd name="T0" fmla="*/ 2738 w 22"/>
                <a:gd name="T1" fmla="*/ 671 h 110"/>
                <a:gd name="T2" fmla="*/ 2938 w 22"/>
                <a:gd name="T3" fmla="*/ 8323 h 110"/>
                <a:gd name="T4" fmla="*/ 3438 w 22"/>
                <a:gd name="T5" fmla="*/ 10923 h 110"/>
                <a:gd name="T6" fmla="*/ 1770 w 22"/>
                <a:gd name="T7" fmla="*/ 25931 h 110"/>
                <a:gd name="T8" fmla="*/ 0 w 22"/>
                <a:gd name="T9" fmla="*/ 38990 h 110"/>
                <a:gd name="T10" fmla="*/ 783 w 22"/>
                <a:gd name="T11" fmla="*/ 40110 h 110"/>
                <a:gd name="T12" fmla="*/ 1488 w 22"/>
                <a:gd name="T13" fmla="*/ 38990 h 110"/>
                <a:gd name="T14" fmla="*/ 3250 w 22"/>
                <a:gd name="T15" fmla="*/ 26575 h 110"/>
                <a:gd name="T16" fmla="*/ 4895 w 22"/>
                <a:gd name="T17" fmla="*/ 10616 h 110"/>
                <a:gd name="T18" fmla="*/ 4425 w 22"/>
                <a:gd name="T19" fmla="*/ 7657 h 110"/>
                <a:gd name="T20" fmla="*/ 4220 w 22"/>
                <a:gd name="T21" fmla="*/ 1486 h 110"/>
                <a:gd name="T22" fmla="*/ 3720 w 22"/>
                <a:gd name="T23" fmla="*/ 0 h 110"/>
                <a:gd name="T24" fmla="*/ 2738 w 22"/>
                <a:gd name="T25" fmla="*/ 671 h 1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110">
                  <a:moveTo>
                    <a:pt x="11" y="2"/>
                  </a:moveTo>
                  <a:cubicBezTo>
                    <a:pt x="8" y="9"/>
                    <a:pt x="10" y="16"/>
                    <a:pt x="12" y="23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6" y="45"/>
                    <a:pt x="12" y="58"/>
                    <a:pt x="7" y="71"/>
                  </a:cubicBezTo>
                  <a:cubicBezTo>
                    <a:pt x="4" y="82"/>
                    <a:pt x="0" y="94"/>
                    <a:pt x="0" y="107"/>
                  </a:cubicBezTo>
                  <a:cubicBezTo>
                    <a:pt x="0" y="109"/>
                    <a:pt x="2" y="110"/>
                    <a:pt x="3" y="110"/>
                  </a:cubicBezTo>
                  <a:cubicBezTo>
                    <a:pt x="5" y="110"/>
                    <a:pt x="6" y="109"/>
                    <a:pt x="6" y="107"/>
                  </a:cubicBezTo>
                  <a:cubicBezTo>
                    <a:pt x="6" y="95"/>
                    <a:pt x="9" y="84"/>
                    <a:pt x="13" y="73"/>
                  </a:cubicBezTo>
                  <a:cubicBezTo>
                    <a:pt x="17" y="59"/>
                    <a:pt x="22" y="45"/>
                    <a:pt x="20" y="29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6" y="15"/>
                    <a:pt x="14" y="10"/>
                    <a:pt x="17" y="4"/>
                  </a:cubicBezTo>
                  <a:cubicBezTo>
                    <a:pt x="17" y="3"/>
                    <a:pt x="17" y="1"/>
                    <a:pt x="15" y="0"/>
                  </a:cubicBezTo>
                  <a:cubicBezTo>
                    <a:pt x="13" y="0"/>
                    <a:pt x="12" y="0"/>
                    <a:pt x="11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6" name="Freeform 723">
              <a:extLst>
                <a:ext uri="{FF2B5EF4-FFF2-40B4-BE49-F238E27FC236}">
                  <a16:creationId xmlns:a16="http://schemas.microsoft.com/office/drawing/2014/main" id="{5B98F7C5-70F3-F514-285D-CBBE953A7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8" y="2180"/>
              <a:ext cx="55" cy="256"/>
            </a:xfrm>
            <a:custGeom>
              <a:avLst/>
              <a:gdLst>
                <a:gd name="T0" fmla="*/ 3720 w 22"/>
                <a:gd name="T1" fmla="*/ 661 h 96"/>
                <a:gd name="T2" fmla="*/ 2470 w 22"/>
                <a:gd name="T3" fmla="*/ 13347 h 96"/>
                <a:gd name="T4" fmla="*/ 2470 w 22"/>
                <a:gd name="T5" fmla="*/ 14712 h 96"/>
                <a:gd name="T6" fmla="*/ 1300 w 22"/>
                <a:gd name="T7" fmla="*/ 25237 h 96"/>
                <a:gd name="T8" fmla="*/ 313 w 22"/>
                <a:gd name="T9" fmla="*/ 33016 h 96"/>
                <a:gd name="T10" fmla="*/ 783 w 22"/>
                <a:gd name="T11" fmla="*/ 34531 h 96"/>
                <a:gd name="T12" fmla="*/ 1770 w 22"/>
                <a:gd name="T13" fmla="*/ 33429 h 96"/>
                <a:gd name="T14" fmla="*/ 2738 w 22"/>
                <a:gd name="T15" fmla="*/ 25485 h 96"/>
                <a:gd name="T16" fmla="*/ 3908 w 22"/>
                <a:gd name="T17" fmla="*/ 14413 h 96"/>
                <a:gd name="T18" fmla="*/ 3908 w 22"/>
                <a:gd name="T19" fmla="*/ 12949 h 96"/>
                <a:gd name="T20" fmla="*/ 5208 w 22"/>
                <a:gd name="T21" fmla="*/ 1763 h 96"/>
                <a:gd name="T22" fmla="*/ 4688 w 22"/>
                <a:gd name="T23" fmla="*/ 397 h 96"/>
                <a:gd name="T24" fmla="*/ 3720 w 22"/>
                <a:gd name="T25" fmla="*/ 661 h 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2" h="96">
                  <a:moveTo>
                    <a:pt x="15" y="2"/>
                  </a:moveTo>
                  <a:cubicBezTo>
                    <a:pt x="9" y="15"/>
                    <a:pt x="10" y="24"/>
                    <a:pt x="10" y="37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11" y="51"/>
                    <a:pt x="8" y="60"/>
                    <a:pt x="5" y="70"/>
                  </a:cubicBezTo>
                  <a:cubicBezTo>
                    <a:pt x="3" y="77"/>
                    <a:pt x="1" y="84"/>
                    <a:pt x="1" y="92"/>
                  </a:cubicBezTo>
                  <a:cubicBezTo>
                    <a:pt x="0" y="94"/>
                    <a:pt x="2" y="96"/>
                    <a:pt x="3" y="96"/>
                  </a:cubicBezTo>
                  <a:cubicBezTo>
                    <a:pt x="5" y="96"/>
                    <a:pt x="6" y="95"/>
                    <a:pt x="7" y="93"/>
                  </a:cubicBezTo>
                  <a:cubicBezTo>
                    <a:pt x="7" y="85"/>
                    <a:pt x="9" y="78"/>
                    <a:pt x="11" y="71"/>
                  </a:cubicBezTo>
                  <a:cubicBezTo>
                    <a:pt x="14" y="61"/>
                    <a:pt x="17" y="52"/>
                    <a:pt x="16" y="40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24"/>
                    <a:pt x="15" y="16"/>
                    <a:pt x="21" y="5"/>
                  </a:cubicBezTo>
                  <a:cubicBezTo>
                    <a:pt x="22" y="3"/>
                    <a:pt x="21" y="1"/>
                    <a:pt x="19" y="1"/>
                  </a:cubicBezTo>
                  <a:cubicBezTo>
                    <a:pt x="18" y="0"/>
                    <a:pt x="16" y="1"/>
                    <a:pt x="15" y="2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8" name="Freeform 724">
              <a:extLst>
                <a:ext uri="{FF2B5EF4-FFF2-40B4-BE49-F238E27FC236}">
                  <a16:creationId xmlns:a16="http://schemas.microsoft.com/office/drawing/2014/main" id="{4595B229-485D-18BF-643E-965FD7632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2204"/>
              <a:ext cx="38" cy="179"/>
            </a:xfrm>
            <a:custGeom>
              <a:avLst/>
              <a:gdLst>
                <a:gd name="T0" fmla="*/ 2386 w 15"/>
                <a:gd name="T1" fmla="*/ 401 h 67"/>
                <a:gd name="T2" fmla="*/ 1900 w 15"/>
                <a:gd name="T3" fmla="*/ 1469 h 67"/>
                <a:gd name="T4" fmla="*/ 1026 w 15"/>
                <a:gd name="T5" fmla="*/ 14168 h 67"/>
                <a:gd name="T6" fmla="*/ 0 w 15"/>
                <a:gd name="T7" fmla="*/ 23283 h 67"/>
                <a:gd name="T8" fmla="*/ 828 w 15"/>
                <a:gd name="T9" fmla="*/ 24355 h 67"/>
                <a:gd name="T10" fmla="*/ 1561 w 15"/>
                <a:gd name="T11" fmla="*/ 23283 h 67"/>
                <a:gd name="T12" fmla="*/ 2599 w 15"/>
                <a:gd name="T13" fmla="*/ 14568 h 67"/>
                <a:gd name="T14" fmla="*/ 3139 w 15"/>
                <a:gd name="T15" fmla="*/ 1071 h 67"/>
                <a:gd name="T16" fmla="*/ 2386 w 15"/>
                <a:gd name="T17" fmla="*/ 401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67">
                  <a:moveTo>
                    <a:pt x="9" y="1"/>
                  </a:moveTo>
                  <a:cubicBezTo>
                    <a:pt x="7" y="1"/>
                    <a:pt x="6" y="3"/>
                    <a:pt x="7" y="4"/>
                  </a:cubicBezTo>
                  <a:cubicBezTo>
                    <a:pt x="9" y="17"/>
                    <a:pt x="7" y="28"/>
                    <a:pt x="4" y="39"/>
                  </a:cubicBezTo>
                  <a:cubicBezTo>
                    <a:pt x="2" y="47"/>
                    <a:pt x="0" y="55"/>
                    <a:pt x="0" y="64"/>
                  </a:cubicBezTo>
                  <a:cubicBezTo>
                    <a:pt x="0" y="65"/>
                    <a:pt x="1" y="67"/>
                    <a:pt x="3" y="67"/>
                  </a:cubicBezTo>
                  <a:cubicBezTo>
                    <a:pt x="4" y="67"/>
                    <a:pt x="6" y="65"/>
                    <a:pt x="6" y="64"/>
                  </a:cubicBezTo>
                  <a:cubicBezTo>
                    <a:pt x="6" y="55"/>
                    <a:pt x="8" y="48"/>
                    <a:pt x="10" y="40"/>
                  </a:cubicBezTo>
                  <a:cubicBezTo>
                    <a:pt x="13" y="29"/>
                    <a:pt x="15" y="17"/>
                    <a:pt x="12" y="3"/>
                  </a:cubicBezTo>
                  <a:cubicBezTo>
                    <a:pt x="12" y="2"/>
                    <a:pt x="11" y="0"/>
                    <a:pt x="9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4" name="Freeform 725">
              <a:extLst>
                <a:ext uri="{FF2B5EF4-FFF2-40B4-BE49-F238E27FC236}">
                  <a16:creationId xmlns:a16="http://schemas.microsoft.com/office/drawing/2014/main" id="{FC63437D-0C36-ECD9-F103-D74BC951E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8" y="1356"/>
              <a:ext cx="135" cy="197"/>
            </a:xfrm>
            <a:custGeom>
              <a:avLst/>
              <a:gdLst>
                <a:gd name="T0" fmla="*/ 520 w 54"/>
                <a:gd name="T1" fmla="*/ 397 h 74"/>
                <a:gd name="T2" fmla="*/ 313 w 54"/>
                <a:gd name="T3" fmla="*/ 1757 h 74"/>
                <a:gd name="T4" fmla="*/ 4688 w 54"/>
                <a:gd name="T5" fmla="*/ 7073 h 74"/>
                <a:gd name="T6" fmla="*/ 9113 w 54"/>
                <a:gd name="T7" fmla="*/ 14565 h 74"/>
                <a:gd name="T8" fmla="*/ 9300 w 54"/>
                <a:gd name="T9" fmla="*/ 17128 h 74"/>
                <a:gd name="T10" fmla="*/ 11720 w 54"/>
                <a:gd name="T11" fmla="*/ 25924 h 74"/>
                <a:gd name="T12" fmla="*/ 12708 w 54"/>
                <a:gd name="T13" fmla="*/ 25924 h 74"/>
                <a:gd name="T14" fmla="*/ 13020 w 54"/>
                <a:gd name="T15" fmla="*/ 24598 h 74"/>
                <a:gd name="T16" fmla="*/ 10750 w 54"/>
                <a:gd name="T17" fmla="*/ 16732 h 74"/>
                <a:gd name="T18" fmla="*/ 10550 w 54"/>
                <a:gd name="T19" fmla="*/ 13904 h 74"/>
                <a:gd name="T20" fmla="*/ 5395 w 54"/>
                <a:gd name="T21" fmla="*/ 5322 h 74"/>
                <a:gd name="T22" fmla="*/ 1488 w 54"/>
                <a:gd name="T23" fmla="*/ 397 h 74"/>
                <a:gd name="T24" fmla="*/ 520 w 54"/>
                <a:gd name="T25" fmla="*/ 397 h 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4" h="74">
                  <a:moveTo>
                    <a:pt x="2" y="1"/>
                  </a:moveTo>
                  <a:cubicBezTo>
                    <a:pt x="1" y="1"/>
                    <a:pt x="0" y="3"/>
                    <a:pt x="1" y="5"/>
                  </a:cubicBezTo>
                  <a:cubicBezTo>
                    <a:pt x="6" y="13"/>
                    <a:pt x="13" y="16"/>
                    <a:pt x="19" y="20"/>
                  </a:cubicBezTo>
                  <a:cubicBezTo>
                    <a:pt x="27" y="25"/>
                    <a:pt x="34" y="29"/>
                    <a:pt x="37" y="41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40" y="57"/>
                    <a:pt x="41" y="64"/>
                    <a:pt x="48" y="73"/>
                  </a:cubicBezTo>
                  <a:cubicBezTo>
                    <a:pt x="49" y="74"/>
                    <a:pt x="51" y="74"/>
                    <a:pt x="52" y="73"/>
                  </a:cubicBezTo>
                  <a:cubicBezTo>
                    <a:pt x="53" y="72"/>
                    <a:pt x="54" y="70"/>
                    <a:pt x="53" y="69"/>
                  </a:cubicBezTo>
                  <a:cubicBezTo>
                    <a:pt x="47" y="62"/>
                    <a:pt x="46" y="56"/>
                    <a:pt x="44" y="47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39" y="25"/>
                    <a:pt x="31" y="20"/>
                    <a:pt x="22" y="15"/>
                  </a:cubicBezTo>
                  <a:cubicBezTo>
                    <a:pt x="16" y="11"/>
                    <a:pt x="10" y="8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5" name="Freeform 726">
              <a:extLst>
                <a:ext uri="{FF2B5EF4-FFF2-40B4-BE49-F238E27FC236}">
                  <a16:creationId xmlns:a16="http://schemas.microsoft.com/office/drawing/2014/main" id="{ABA4A5EA-EE9C-EF87-D905-C9148C10D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3" y="2012"/>
              <a:ext cx="243" cy="213"/>
            </a:xfrm>
            <a:custGeom>
              <a:avLst/>
              <a:gdLst>
                <a:gd name="T0" fmla="*/ 22687 w 97"/>
                <a:gd name="T1" fmla="*/ 397 h 80"/>
                <a:gd name="T2" fmla="*/ 20252 w 97"/>
                <a:gd name="T3" fmla="*/ 4268 h 80"/>
                <a:gd name="T4" fmla="*/ 18238 w 97"/>
                <a:gd name="T5" fmla="*/ 8139 h 80"/>
                <a:gd name="T6" fmla="*/ 13109 w 97"/>
                <a:gd name="T7" fmla="*/ 11100 h 80"/>
                <a:gd name="T8" fmla="*/ 7876 w 97"/>
                <a:gd name="T9" fmla="*/ 13930 h 80"/>
                <a:gd name="T10" fmla="*/ 3457 w 97"/>
                <a:gd name="T11" fmla="*/ 21004 h 80"/>
                <a:gd name="T12" fmla="*/ 313 w 97"/>
                <a:gd name="T13" fmla="*/ 26782 h 80"/>
                <a:gd name="T14" fmla="*/ 313 w 97"/>
                <a:gd name="T15" fmla="*/ 28087 h 80"/>
                <a:gd name="T16" fmla="*/ 1305 w 97"/>
                <a:gd name="T17" fmla="*/ 28087 h 80"/>
                <a:gd name="T18" fmla="*/ 4732 w 97"/>
                <a:gd name="T19" fmla="*/ 22458 h 80"/>
                <a:gd name="T20" fmla="*/ 8660 w 97"/>
                <a:gd name="T21" fmla="*/ 15687 h 80"/>
                <a:gd name="T22" fmla="*/ 13317 w 97"/>
                <a:gd name="T23" fmla="*/ 13270 h 80"/>
                <a:gd name="T24" fmla="*/ 19260 w 97"/>
                <a:gd name="T25" fmla="*/ 9649 h 80"/>
                <a:gd name="T26" fmla="*/ 21507 w 97"/>
                <a:gd name="T27" fmla="*/ 5381 h 80"/>
                <a:gd name="T28" fmla="*/ 23471 w 97"/>
                <a:gd name="T29" fmla="*/ 2154 h 80"/>
                <a:gd name="T30" fmla="*/ 23679 w 97"/>
                <a:gd name="T31" fmla="*/ 660 h 80"/>
                <a:gd name="T32" fmla="*/ 22687 w 97"/>
                <a:gd name="T33" fmla="*/ 397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97" h="80">
                  <a:moveTo>
                    <a:pt x="92" y="1"/>
                  </a:moveTo>
                  <a:cubicBezTo>
                    <a:pt x="88" y="3"/>
                    <a:pt x="85" y="7"/>
                    <a:pt x="82" y="12"/>
                  </a:cubicBezTo>
                  <a:cubicBezTo>
                    <a:pt x="80" y="16"/>
                    <a:pt x="77" y="20"/>
                    <a:pt x="74" y="23"/>
                  </a:cubicBezTo>
                  <a:cubicBezTo>
                    <a:pt x="67" y="28"/>
                    <a:pt x="61" y="29"/>
                    <a:pt x="53" y="31"/>
                  </a:cubicBezTo>
                  <a:cubicBezTo>
                    <a:pt x="46" y="32"/>
                    <a:pt x="39" y="34"/>
                    <a:pt x="32" y="39"/>
                  </a:cubicBezTo>
                  <a:cubicBezTo>
                    <a:pt x="24" y="44"/>
                    <a:pt x="19" y="52"/>
                    <a:pt x="14" y="59"/>
                  </a:cubicBezTo>
                  <a:cubicBezTo>
                    <a:pt x="10" y="65"/>
                    <a:pt x="6" y="70"/>
                    <a:pt x="1" y="75"/>
                  </a:cubicBezTo>
                  <a:cubicBezTo>
                    <a:pt x="0" y="76"/>
                    <a:pt x="0" y="78"/>
                    <a:pt x="1" y="79"/>
                  </a:cubicBezTo>
                  <a:cubicBezTo>
                    <a:pt x="2" y="80"/>
                    <a:pt x="4" y="80"/>
                    <a:pt x="5" y="79"/>
                  </a:cubicBezTo>
                  <a:cubicBezTo>
                    <a:pt x="10" y="74"/>
                    <a:pt x="15" y="68"/>
                    <a:pt x="19" y="63"/>
                  </a:cubicBezTo>
                  <a:cubicBezTo>
                    <a:pt x="24" y="55"/>
                    <a:pt x="29" y="48"/>
                    <a:pt x="35" y="44"/>
                  </a:cubicBezTo>
                  <a:cubicBezTo>
                    <a:pt x="41" y="39"/>
                    <a:pt x="48" y="38"/>
                    <a:pt x="54" y="37"/>
                  </a:cubicBezTo>
                  <a:cubicBezTo>
                    <a:pt x="62" y="35"/>
                    <a:pt x="70" y="34"/>
                    <a:pt x="78" y="27"/>
                  </a:cubicBezTo>
                  <a:cubicBezTo>
                    <a:pt x="82" y="24"/>
                    <a:pt x="85" y="19"/>
                    <a:pt x="87" y="15"/>
                  </a:cubicBezTo>
                  <a:cubicBezTo>
                    <a:pt x="90" y="12"/>
                    <a:pt x="92" y="8"/>
                    <a:pt x="95" y="6"/>
                  </a:cubicBezTo>
                  <a:cubicBezTo>
                    <a:pt x="96" y="6"/>
                    <a:pt x="97" y="4"/>
                    <a:pt x="96" y="2"/>
                  </a:cubicBezTo>
                  <a:cubicBezTo>
                    <a:pt x="96" y="1"/>
                    <a:pt x="94" y="0"/>
                    <a:pt x="92" y="1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7" name="Freeform 727">
              <a:extLst>
                <a:ext uri="{FF2B5EF4-FFF2-40B4-BE49-F238E27FC236}">
                  <a16:creationId xmlns:a16="http://schemas.microsoft.com/office/drawing/2014/main" id="{A4221758-FF53-FF0F-3253-B30C4FC26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2156"/>
              <a:ext cx="70" cy="67"/>
            </a:xfrm>
            <a:custGeom>
              <a:avLst/>
              <a:gdLst>
                <a:gd name="T0" fmla="*/ 5863 w 28"/>
                <a:gd name="T1" fmla="*/ 0 h 25"/>
                <a:gd name="T2" fmla="*/ 5395 w 28"/>
                <a:gd name="T3" fmla="*/ 675 h 25"/>
                <a:gd name="T4" fmla="*/ 2938 w 28"/>
                <a:gd name="T5" fmla="*/ 4023 h 25"/>
                <a:gd name="T6" fmla="*/ 313 w 28"/>
                <a:gd name="T7" fmla="*/ 7491 h 25"/>
                <a:gd name="T8" fmla="*/ 520 w 28"/>
                <a:gd name="T9" fmla="*/ 8871 h 25"/>
                <a:gd name="T10" fmla="*/ 1488 w 28"/>
                <a:gd name="T11" fmla="*/ 8871 h 25"/>
                <a:gd name="T12" fmla="*/ 3720 w 28"/>
                <a:gd name="T13" fmla="*/ 5925 h 25"/>
                <a:gd name="T14" fmla="*/ 6645 w 28"/>
                <a:gd name="T15" fmla="*/ 1809 h 25"/>
                <a:gd name="T16" fmla="*/ 6845 w 28"/>
                <a:gd name="T17" fmla="*/ 1501 h 25"/>
                <a:gd name="T18" fmla="*/ 5863 w 28"/>
                <a:gd name="T19" fmla="*/ 0 h 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" h="25">
                  <a:moveTo>
                    <a:pt x="24" y="0"/>
                  </a:moveTo>
                  <a:cubicBezTo>
                    <a:pt x="23" y="0"/>
                    <a:pt x="23" y="1"/>
                    <a:pt x="22" y="2"/>
                  </a:cubicBezTo>
                  <a:cubicBezTo>
                    <a:pt x="20" y="5"/>
                    <a:pt x="16" y="8"/>
                    <a:pt x="12" y="11"/>
                  </a:cubicBezTo>
                  <a:cubicBezTo>
                    <a:pt x="8" y="14"/>
                    <a:pt x="4" y="16"/>
                    <a:pt x="1" y="20"/>
                  </a:cubicBezTo>
                  <a:cubicBezTo>
                    <a:pt x="0" y="21"/>
                    <a:pt x="0" y="23"/>
                    <a:pt x="2" y="24"/>
                  </a:cubicBezTo>
                  <a:cubicBezTo>
                    <a:pt x="3" y="25"/>
                    <a:pt x="5" y="25"/>
                    <a:pt x="6" y="24"/>
                  </a:cubicBezTo>
                  <a:cubicBezTo>
                    <a:pt x="8" y="21"/>
                    <a:pt x="12" y="18"/>
                    <a:pt x="15" y="16"/>
                  </a:cubicBezTo>
                  <a:cubicBezTo>
                    <a:pt x="20" y="13"/>
                    <a:pt x="25" y="9"/>
                    <a:pt x="27" y="5"/>
                  </a:cubicBezTo>
                  <a:cubicBezTo>
                    <a:pt x="28" y="4"/>
                    <a:pt x="28" y="4"/>
                    <a:pt x="28" y="4"/>
                  </a:cubicBezTo>
                  <a:cubicBezTo>
                    <a:pt x="26" y="3"/>
                    <a:pt x="25" y="2"/>
                    <a:pt x="24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8" name="Freeform 728">
              <a:extLst>
                <a:ext uri="{FF2B5EF4-FFF2-40B4-BE49-F238E27FC236}">
                  <a16:creationId xmlns:a16="http://schemas.microsoft.com/office/drawing/2014/main" id="{AC23DF55-A86B-72D4-1C7A-5A429E305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6" y="2177"/>
              <a:ext cx="80" cy="310"/>
            </a:xfrm>
            <a:custGeom>
              <a:avLst/>
              <a:gdLst>
                <a:gd name="T0" fmla="*/ 5675 w 32"/>
                <a:gd name="T1" fmla="*/ 0 h 116"/>
                <a:gd name="T2" fmla="*/ 4895 w 32"/>
                <a:gd name="T3" fmla="*/ 1486 h 116"/>
                <a:gd name="T4" fmla="*/ 5208 w 32"/>
                <a:gd name="T5" fmla="*/ 19332 h 116"/>
                <a:gd name="T6" fmla="*/ 3438 w 32"/>
                <a:gd name="T7" fmla="*/ 25498 h 116"/>
                <a:gd name="T8" fmla="*/ 988 w 32"/>
                <a:gd name="T9" fmla="*/ 41166 h 116"/>
                <a:gd name="T10" fmla="*/ 1958 w 32"/>
                <a:gd name="T11" fmla="*/ 41815 h 116"/>
                <a:gd name="T12" fmla="*/ 2470 w 32"/>
                <a:gd name="T13" fmla="*/ 40500 h 116"/>
                <a:gd name="T14" fmla="*/ 4688 w 32"/>
                <a:gd name="T15" fmla="*/ 26168 h 116"/>
                <a:gd name="T16" fmla="*/ 6375 w 32"/>
                <a:gd name="T17" fmla="*/ 19640 h 116"/>
                <a:gd name="T18" fmla="*/ 6375 w 32"/>
                <a:gd name="T19" fmla="*/ 671 h 116"/>
                <a:gd name="T20" fmla="*/ 5675 w 32"/>
                <a:gd name="T21" fmla="*/ 0 h 1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116">
                  <a:moveTo>
                    <a:pt x="23" y="0"/>
                  </a:moveTo>
                  <a:cubicBezTo>
                    <a:pt x="21" y="0"/>
                    <a:pt x="20" y="2"/>
                    <a:pt x="20" y="4"/>
                  </a:cubicBezTo>
                  <a:cubicBezTo>
                    <a:pt x="24" y="23"/>
                    <a:pt x="26" y="33"/>
                    <a:pt x="21" y="53"/>
                  </a:cubicBezTo>
                  <a:cubicBezTo>
                    <a:pt x="19" y="58"/>
                    <a:pt x="17" y="64"/>
                    <a:pt x="14" y="70"/>
                  </a:cubicBezTo>
                  <a:cubicBezTo>
                    <a:pt x="7" y="84"/>
                    <a:pt x="0" y="100"/>
                    <a:pt x="4" y="113"/>
                  </a:cubicBezTo>
                  <a:cubicBezTo>
                    <a:pt x="5" y="115"/>
                    <a:pt x="6" y="116"/>
                    <a:pt x="8" y="115"/>
                  </a:cubicBezTo>
                  <a:cubicBezTo>
                    <a:pt x="10" y="115"/>
                    <a:pt x="11" y="113"/>
                    <a:pt x="10" y="111"/>
                  </a:cubicBezTo>
                  <a:cubicBezTo>
                    <a:pt x="7" y="101"/>
                    <a:pt x="13" y="86"/>
                    <a:pt x="19" y="72"/>
                  </a:cubicBezTo>
                  <a:cubicBezTo>
                    <a:pt x="22" y="66"/>
                    <a:pt x="25" y="60"/>
                    <a:pt x="26" y="54"/>
                  </a:cubicBezTo>
                  <a:cubicBezTo>
                    <a:pt x="32" y="34"/>
                    <a:pt x="30" y="22"/>
                    <a:pt x="26" y="2"/>
                  </a:cubicBezTo>
                  <a:cubicBezTo>
                    <a:pt x="26" y="1"/>
                    <a:pt x="24" y="0"/>
                    <a:pt x="23" y="0"/>
                  </a:cubicBezTo>
                  <a:close/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62" name="Line 2394">
            <a:extLst>
              <a:ext uri="{FF2B5EF4-FFF2-40B4-BE49-F238E27FC236}">
                <a16:creationId xmlns:a16="http://schemas.microsoft.com/office/drawing/2014/main" id="{3D70A36E-044D-4216-887E-9AB6896EF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7282" y="3423030"/>
            <a:ext cx="1899338" cy="593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480" name="Groupe 8479">
            <a:extLst>
              <a:ext uri="{FF2B5EF4-FFF2-40B4-BE49-F238E27FC236}">
                <a16:creationId xmlns:a16="http://schemas.microsoft.com/office/drawing/2014/main" id="{75EDF5F3-9D67-9A98-FFE7-BD19738B25E1}"/>
              </a:ext>
            </a:extLst>
          </p:cNvPr>
          <p:cNvGrpSpPr/>
          <p:nvPr/>
        </p:nvGrpSpPr>
        <p:grpSpPr>
          <a:xfrm>
            <a:off x="7261854" y="3693003"/>
            <a:ext cx="1183346" cy="520691"/>
            <a:chOff x="2415950" y="4749800"/>
            <a:chExt cx="1433656" cy="763606"/>
          </a:xfrm>
        </p:grpSpPr>
        <p:sp>
          <p:nvSpPr>
            <p:cNvPr id="8481" name="Nuage 8480">
              <a:extLst>
                <a:ext uri="{FF2B5EF4-FFF2-40B4-BE49-F238E27FC236}">
                  <a16:creationId xmlns:a16="http://schemas.microsoft.com/office/drawing/2014/main" id="{C4BA51C4-57C7-A183-256A-31C3ECE471DF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482" name="ZoneTexte 8481">
              <a:extLst>
                <a:ext uri="{FF2B5EF4-FFF2-40B4-BE49-F238E27FC236}">
                  <a16:creationId xmlns:a16="http://schemas.microsoft.com/office/drawing/2014/main" id="{8EC1A0F1-7D19-7330-DF01-5215541383AC}"/>
                </a:ext>
              </a:extLst>
            </p:cNvPr>
            <p:cNvSpPr txBox="1"/>
            <p:nvPr/>
          </p:nvSpPr>
          <p:spPr>
            <a:xfrm>
              <a:off x="2531144" y="4805900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CELL MEMBRANE</a:t>
              </a:r>
              <a:endParaRPr lang="fr-FR" sz="1050" dirty="0"/>
            </a:p>
          </p:txBody>
        </p:sp>
      </p:grpSp>
      <p:sp>
        <p:nvSpPr>
          <p:cNvPr id="8483" name="Line 2394">
            <a:extLst>
              <a:ext uri="{FF2B5EF4-FFF2-40B4-BE49-F238E27FC236}">
                <a16:creationId xmlns:a16="http://schemas.microsoft.com/office/drawing/2014/main" id="{A1750CDB-3FDE-FC5E-F95D-8BECCD81D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0641" y="3893333"/>
            <a:ext cx="2098035" cy="8952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484" name="Groupe 8483">
            <a:extLst>
              <a:ext uri="{FF2B5EF4-FFF2-40B4-BE49-F238E27FC236}">
                <a16:creationId xmlns:a16="http://schemas.microsoft.com/office/drawing/2014/main" id="{BF0C9287-F501-3BAF-A6DC-00EEC48EE3DE}"/>
              </a:ext>
            </a:extLst>
          </p:cNvPr>
          <p:cNvGrpSpPr/>
          <p:nvPr/>
        </p:nvGrpSpPr>
        <p:grpSpPr>
          <a:xfrm>
            <a:off x="7246620" y="2526943"/>
            <a:ext cx="1183346" cy="520691"/>
            <a:chOff x="2415950" y="4749800"/>
            <a:chExt cx="1433656" cy="763606"/>
          </a:xfrm>
        </p:grpSpPr>
        <p:sp>
          <p:nvSpPr>
            <p:cNvPr id="8485" name="Nuage 8484">
              <a:extLst>
                <a:ext uri="{FF2B5EF4-FFF2-40B4-BE49-F238E27FC236}">
                  <a16:creationId xmlns:a16="http://schemas.microsoft.com/office/drawing/2014/main" id="{7C16FBEB-21DA-1057-1EED-E05D8763575F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486" name="ZoneTexte 8485">
              <a:extLst>
                <a:ext uri="{FF2B5EF4-FFF2-40B4-BE49-F238E27FC236}">
                  <a16:creationId xmlns:a16="http://schemas.microsoft.com/office/drawing/2014/main" id="{4AD4E8D7-D08A-ADE0-FBE7-E37EC13D3B1E}"/>
                </a:ext>
              </a:extLst>
            </p:cNvPr>
            <p:cNvSpPr txBox="1"/>
            <p:nvPr/>
          </p:nvSpPr>
          <p:spPr>
            <a:xfrm>
              <a:off x="2510689" y="4940768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PILI</a:t>
              </a:r>
              <a:endParaRPr lang="fr-FR" sz="1050" dirty="0"/>
            </a:p>
          </p:txBody>
        </p:sp>
      </p:grpSp>
      <p:sp>
        <p:nvSpPr>
          <p:cNvPr id="8487" name="Line 2394">
            <a:extLst>
              <a:ext uri="{FF2B5EF4-FFF2-40B4-BE49-F238E27FC236}">
                <a16:creationId xmlns:a16="http://schemas.microsoft.com/office/drawing/2014/main" id="{EB64BB15-5856-9467-E06F-9036725F45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5292" y="2766179"/>
            <a:ext cx="1262416" cy="526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488" name="Groupe 8487">
            <a:extLst>
              <a:ext uri="{FF2B5EF4-FFF2-40B4-BE49-F238E27FC236}">
                <a16:creationId xmlns:a16="http://schemas.microsoft.com/office/drawing/2014/main" id="{9DFBA817-0DE6-B29B-2A28-A51C62CB909D}"/>
              </a:ext>
            </a:extLst>
          </p:cNvPr>
          <p:cNvGrpSpPr/>
          <p:nvPr/>
        </p:nvGrpSpPr>
        <p:grpSpPr>
          <a:xfrm>
            <a:off x="1389798" y="4433883"/>
            <a:ext cx="1183346" cy="520691"/>
            <a:chOff x="2415950" y="4749800"/>
            <a:chExt cx="1433656" cy="763606"/>
          </a:xfrm>
        </p:grpSpPr>
        <p:sp>
          <p:nvSpPr>
            <p:cNvPr id="8489" name="Nuage 8488">
              <a:extLst>
                <a:ext uri="{FF2B5EF4-FFF2-40B4-BE49-F238E27FC236}">
                  <a16:creationId xmlns:a16="http://schemas.microsoft.com/office/drawing/2014/main" id="{59E5F905-26E7-94B0-BB07-70C96DADE889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490" name="ZoneTexte 8489">
              <a:extLst>
                <a:ext uri="{FF2B5EF4-FFF2-40B4-BE49-F238E27FC236}">
                  <a16:creationId xmlns:a16="http://schemas.microsoft.com/office/drawing/2014/main" id="{A7E4D67F-B9E8-21AE-0DD1-1514727DDB92}"/>
                </a:ext>
              </a:extLst>
            </p:cNvPr>
            <p:cNvSpPr txBox="1"/>
            <p:nvPr/>
          </p:nvSpPr>
          <p:spPr>
            <a:xfrm>
              <a:off x="2510689" y="4940768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FLAGELLUM</a:t>
              </a:r>
              <a:endParaRPr lang="fr-FR" sz="1050" dirty="0"/>
            </a:p>
          </p:txBody>
        </p:sp>
      </p:grpSp>
      <p:sp>
        <p:nvSpPr>
          <p:cNvPr id="8491" name="Line 2394">
            <a:extLst>
              <a:ext uri="{FF2B5EF4-FFF2-40B4-BE49-F238E27FC236}">
                <a16:creationId xmlns:a16="http://schemas.microsoft.com/office/drawing/2014/main" id="{61259981-1378-D95B-D070-99A9022C8C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2133" y="4710295"/>
            <a:ext cx="1239255" cy="2898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492" name="Groupe 8491">
            <a:extLst>
              <a:ext uri="{FF2B5EF4-FFF2-40B4-BE49-F238E27FC236}">
                <a16:creationId xmlns:a16="http://schemas.microsoft.com/office/drawing/2014/main" id="{3AE1BF28-09F1-2BEE-5681-DCE26EC0AC27}"/>
              </a:ext>
            </a:extLst>
          </p:cNvPr>
          <p:cNvGrpSpPr/>
          <p:nvPr/>
        </p:nvGrpSpPr>
        <p:grpSpPr>
          <a:xfrm>
            <a:off x="1412279" y="3739647"/>
            <a:ext cx="1183346" cy="520691"/>
            <a:chOff x="2415950" y="4749800"/>
            <a:chExt cx="1433656" cy="763606"/>
          </a:xfrm>
        </p:grpSpPr>
        <p:sp>
          <p:nvSpPr>
            <p:cNvPr id="8493" name="Nuage 8492">
              <a:extLst>
                <a:ext uri="{FF2B5EF4-FFF2-40B4-BE49-F238E27FC236}">
                  <a16:creationId xmlns:a16="http://schemas.microsoft.com/office/drawing/2014/main" id="{A817485C-6B69-8662-7132-01054C6BDDA8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494" name="ZoneTexte 8493">
              <a:extLst>
                <a:ext uri="{FF2B5EF4-FFF2-40B4-BE49-F238E27FC236}">
                  <a16:creationId xmlns:a16="http://schemas.microsoft.com/office/drawing/2014/main" id="{C9F0440A-1431-B1FE-D17A-8CEBBE12349B}"/>
                </a:ext>
              </a:extLst>
            </p:cNvPr>
            <p:cNvSpPr txBox="1"/>
            <p:nvPr/>
          </p:nvSpPr>
          <p:spPr>
            <a:xfrm>
              <a:off x="2500293" y="4829872"/>
              <a:ext cx="1245967" cy="6093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NUCLEOID</a:t>
              </a:r>
            </a:p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(DNA)</a:t>
              </a:r>
              <a:endParaRPr lang="fr-FR" sz="1050" dirty="0"/>
            </a:p>
          </p:txBody>
        </p:sp>
      </p:grpSp>
      <p:sp>
        <p:nvSpPr>
          <p:cNvPr id="8495" name="Line 2394">
            <a:extLst>
              <a:ext uri="{FF2B5EF4-FFF2-40B4-BE49-F238E27FC236}">
                <a16:creationId xmlns:a16="http://schemas.microsoft.com/office/drawing/2014/main" id="{7D1489C5-DF5F-5C4C-9CA3-ACE9D5F88A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40820" y="3874708"/>
            <a:ext cx="1672795" cy="4481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496" name="Groupe 8495">
            <a:extLst>
              <a:ext uri="{FF2B5EF4-FFF2-40B4-BE49-F238E27FC236}">
                <a16:creationId xmlns:a16="http://schemas.microsoft.com/office/drawing/2014/main" id="{705CC277-DB90-5805-60A7-6EB0D5C38F6F}"/>
              </a:ext>
            </a:extLst>
          </p:cNvPr>
          <p:cNvGrpSpPr/>
          <p:nvPr/>
        </p:nvGrpSpPr>
        <p:grpSpPr>
          <a:xfrm>
            <a:off x="1427588" y="2858257"/>
            <a:ext cx="1183346" cy="520691"/>
            <a:chOff x="2415950" y="4749800"/>
            <a:chExt cx="1433656" cy="763606"/>
          </a:xfrm>
        </p:grpSpPr>
        <p:sp>
          <p:nvSpPr>
            <p:cNvPr id="8497" name="Nuage 8496">
              <a:extLst>
                <a:ext uri="{FF2B5EF4-FFF2-40B4-BE49-F238E27FC236}">
                  <a16:creationId xmlns:a16="http://schemas.microsoft.com/office/drawing/2014/main" id="{9979303A-C7AE-67A5-AF06-BDEF21C6E1E8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498" name="ZoneTexte 8497">
              <a:extLst>
                <a:ext uri="{FF2B5EF4-FFF2-40B4-BE49-F238E27FC236}">
                  <a16:creationId xmlns:a16="http://schemas.microsoft.com/office/drawing/2014/main" id="{160296C5-5701-5635-3CB1-708D2583F375}"/>
                </a:ext>
              </a:extLst>
            </p:cNvPr>
            <p:cNvSpPr txBox="1"/>
            <p:nvPr/>
          </p:nvSpPr>
          <p:spPr>
            <a:xfrm>
              <a:off x="2510689" y="4940768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CAPSULE</a:t>
              </a:r>
              <a:endParaRPr lang="fr-FR" sz="1050" dirty="0"/>
            </a:p>
          </p:txBody>
        </p:sp>
      </p:grpSp>
      <p:sp>
        <p:nvSpPr>
          <p:cNvPr id="8499" name="Line 2394">
            <a:extLst>
              <a:ext uri="{FF2B5EF4-FFF2-40B4-BE49-F238E27FC236}">
                <a16:creationId xmlns:a16="http://schemas.microsoft.com/office/drawing/2014/main" id="{3BD78228-ED30-E0AA-92AD-161788214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1823" y="3127047"/>
            <a:ext cx="770251" cy="13040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00" name="Line 2394">
            <a:extLst>
              <a:ext uri="{FF2B5EF4-FFF2-40B4-BE49-F238E27FC236}">
                <a16:creationId xmlns:a16="http://schemas.microsoft.com/office/drawing/2014/main" id="{94A178BB-0DC3-8AF5-67BA-16976D774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4002" y="3135650"/>
            <a:ext cx="427713" cy="474809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01" name="Line 2394">
            <a:extLst>
              <a:ext uri="{FF2B5EF4-FFF2-40B4-BE49-F238E27FC236}">
                <a16:creationId xmlns:a16="http://schemas.microsoft.com/office/drawing/2014/main" id="{E9D5A42C-BC1A-F8BE-2955-C5F5E68161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4655" y="2763890"/>
            <a:ext cx="649856" cy="275568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8502" name="Groupe 8501">
            <a:extLst>
              <a:ext uri="{FF2B5EF4-FFF2-40B4-BE49-F238E27FC236}">
                <a16:creationId xmlns:a16="http://schemas.microsoft.com/office/drawing/2014/main" id="{DF9BDD21-4FE1-3CAE-7447-5876CF58685A}"/>
              </a:ext>
            </a:extLst>
          </p:cNvPr>
          <p:cNvGrpSpPr/>
          <p:nvPr/>
        </p:nvGrpSpPr>
        <p:grpSpPr>
          <a:xfrm>
            <a:off x="7301061" y="4250269"/>
            <a:ext cx="1183346" cy="520691"/>
            <a:chOff x="2415950" y="4749800"/>
            <a:chExt cx="1433656" cy="763606"/>
          </a:xfrm>
        </p:grpSpPr>
        <p:sp>
          <p:nvSpPr>
            <p:cNvPr id="8503" name="Nuage 8502">
              <a:extLst>
                <a:ext uri="{FF2B5EF4-FFF2-40B4-BE49-F238E27FC236}">
                  <a16:creationId xmlns:a16="http://schemas.microsoft.com/office/drawing/2014/main" id="{18BE627A-76B0-9FF2-4205-2ECB3B4F6802}"/>
                </a:ext>
              </a:extLst>
            </p:cNvPr>
            <p:cNvSpPr/>
            <p:nvPr/>
          </p:nvSpPr>
          <p:spPr>
            <a:xfrm>
              <a:off x="2415950" y="4749800"/>
              <a:ext cx="1433656" cy="763606"/>
            </a:xfrm>
            <a:prstGeom prst="cloud">
              <a:avLst/>
            </a:prstGeom>
            <a:solidFill>
              <a:srgbClr val="91C461"/>
            </a:solidFill>
            <a:ln>
              <a:solidFill>
                <a:srgbClr val="91C4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 sz="1100" b="1" spc="-24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8504" name="ZoneTexte 8503">
              <a:extLst>
                <a:ext uri="{FF2B5EF4-FFF2-40B4-BE49-F238E27FC236}">
                  <a16:creationId xmlns:a16="http://schemas.microsoft.com/office/drawing/2014/main" id="{5AE9E985-B352-59FF-DEB6-D33318466132}"/>
                </a:ext>
              </a:extLst>
            </p:cNvPr>
            <p:cNvSpPr txBox="1"/>
            <p:nvPr/>
          </p:nvSpPr>
          <p:spPr>
            <a:xfrm>
              <a:off x="2510689" y="4940768"/>
              <a:ext cx="1245967" cy="37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50" b="1" spc="-24" dirty="0">
                  <a:solidFill>
                    <a:schemeClr val="bg1"/>
                  </a:solidFill>
                  <a:latin typeface="Poppins Black" panose="00000A00000000000000" pitchFamily="2" charset="0"/>
                  <a:cs typeface="Poppins Black" panose="00000A00000000000000" pitchFamily="2" charset="0"/>
                </a:rPr>
                <a:t>RIBOSOMES</a:t>
              </a:r>
              <a:endParaRPr lang="fr-FR" sz="1050" dirty="0"/>
            </a:p>
          </p:txBody>
        </p:sp>
      </p:grpSp>
      <p:sp>
        <p:nvSpPr>
          <p:cNvPr id="8505" name="Line 2394">
            <a:extLst>
              <a:ext uri="{FF2B5EF4-FFF2-40B4-BE49-F238E27FC236}">
                <a16:creationId xmlns:a16="http://schemas.microsoft.com/office/drawing/2014/main" id="{F579453D-2B89-45BB-8284-9155F5041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9733" y="4489505"/>
            <a:ext cx="1262416" cy="526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06" name="Line 2394">
            <a:extLst>
              <a:ext uri="{FF2B5EF4-FFF2-40B4-BE49-F238E27FC236}">
                <a16:creationId xmlns:a16="http://schemas.microsoft.com/office/drawing/2014/main" id="{0A9EEFA3-772F-15AF-53D3-7EF45A05831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64516" y="3986190"/>
            <a:ext cx="1104436" cy="501026"/>
          </a:xfrm>
          <a:prstGeom prst="line">
            <a:avLst/>
          </a:prstGeom>
          <a:solidFill>
            <a:srgbClr val="91C461"/>
          </a:solidFill>
          <a:ln>
            <a:solidFill>
              <a:srgbClr val="91C4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fr-FR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79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349</TotalTime>
  <Words>50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Black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ROTA HUGO SI</cp:lastModifiedBy>
  <cp:revision>5</cp:revision>
  <dcterms:created xsi:type="dcterms:W3CDTF">2024-05-16T14:55:27Z</dcterms:created>
  <dcterms:modified xsi:type="dcterms:W3CDTF">2024-07-16T15:47:30Z</dcterms:modified>
</cp:coreProperties>
</file>