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C4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4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TA HUGO SI" userId="f084d78e-b525-4b91-8087-634c06aecf4c" providerId="ADAL" clId="{B7E5973F-4F87-4FA7-9639-F5E00343082D}"/>
    <pc:docChg chg="undo redo custSel modSld">
      <pc:chgData name="ROTA HUGO SI" userId="f084d78e-b525-4b91-8087-634c06aecf4c" providerId="ADAL" clId="{B7E5973F-4F87-4FA7-9639-F5E00343082D}" dt="2024-08-06T09:48:51.991" v="346" actId="1076"/>
      <pc:docMkLst>
        <pc:docMk/>
      </pc:docMkLst>
      <pc:sldChg chg="addSp delSp modSp mod">
        <pc:chgData name="ROTA HUGO SI" userId="f084d78e-b525-4b91-8087-634c06aecf4c" providerId="ADAL" clId="{B7E5973F-4F87-4FA7-9639-F5E00343082D}" dt="2024-08-06T09:48:51.991" v="346" actId="1076"/>
        <pc:sldMkLst>
          <pc:docMk/>
          <pc:sldMk cId="1397779286" sldId="257"/>
        </pc:sldMkLst>
        <pc:spChg chg="mod">
          <ac:chgData name="ROTA HUGO SI" userId="f084d78e-b525-4b91-8087-634c06aecf4c" providerId="ADAL" clId="{B7E5973F-4F87-4FA7-9639-F5E00343082D}" dt="2024-08-05T15:19:29.153" v="14" actId="20577"/>
          <ac:spMkLst>
            <pc:docMk/>
            <pc:sldMk cId="1397779286" sldId="257"/>
            <ac:spMk id="3" creationId="{751F5B97-E044-84FF-217B-2F45B82AA0AE}"/>
          </ac:spMkLst>
        </pc:spChg>
        <pc:spChg chg="mod">
          <ac:chgData name="ROTA HUGO SI" userId="f084d78e-b525-4b91-8087-634c06aecf4c" providerId="ADAL" clId="{B7E5973F-4F87-4FA7-9639-F5E00343082D}" dt="2024-08-05T15:19:52.346" v="21" actId="1076"/>
          <ac:spMkLst>
            <pc:docMk/>
            <pc:sldMk cId="1397779286" sldId="257"/>
            <ac:spMk id="4" creationId="{AC2D8B7B-B225-B95A-AB51-286C0A377A4F}"/>
          </ac:spMkLst>
        </pc:spChg>
        <pc:spChg chg="mod">
          <ac:chgData name="ROTA HUGO SI" userId="f084d78e-b525-4b91-8087-634c06aecf4c" providerId="ADAL" clId="{B7E5973F-4F87-4FA7-9639-F5E00343082D}" dt="2024-08-06T09:00:06.153" v="202" actId="1076"/>
          <ac:spMkLst>
            <pc:docMk/>
            <pc:sldMk cId="1397779286" sldId="257"/>
            <ac:spMk id="6" creationId="{12C8422B-FD33-C8BF-8DD8-990089F0C78F}"/>
          </ac:spMkLst>
        </pc:spChg>
        <pc:spChg chg="mod">
          <ac:chgData name="ROTA HUGO SI" userId="f084d78e-b525-4b91-8087-634c06aecf4c" providerId="ADAL" clId="{B7E5973F-4F87-4FA7-9639-F5E00343082D}" dt="2024-08-06T09:00:06.153" v="202" actId="1076"/>
          <ac:spMkLst>
            <pc:docMk/>
            <pc:sldMk cId="1397779286" sldId="257"/>
            <ac:spMk id="7" creationId="{3071E648-8BBF-D951-B2E1-61D999CAA8FD}"/>
          </ac:spMkLst>
        </pc:spChg>
        <pc:spChg chg="mod">
          <ac:chgData name="ROTA HUGO SI" userId="f084d78e-b525-4b91-8087-634c06aecf4c" providerId="ADAL" clId="{B7E5973F-4F87-4FA7-9639-F5E00343082D}" dt="2024-08-06T09:00:06.153" v="202" actId="1076"/>
          <ac:spMkLst>
            <pc:docMk/>
            <pc:sldMk cId="1397779286" sldId="257"/>
            <ac:spMk id="8" creationId="{A969D1EA-8BE5-CEAC-B2AD-B6AEC6E47D94}"/>
          </ac:spMkLst>
        </pc:spChg>
        <pc:spChg chg="mod">
          <ac:chgData name="ROTA HUGO SI" userId="f084d78e-b525-4b91-8087-634c06aecf4c" providerId="ADAL" clId="{B7E5973F-4F87-4FA7-9639-F5E00343082D}" dt="2024-08-06T09:00:06.153" v="202" actId="1076"/>
          <ac:spMkLst>
            <pc:docMk/>
            <pc:sldMk cId="1397779286" sldId="257"/>
            <ac:spMk id="9" creationId="{E1D11541-9B00-9EA7-8CDC-948D2E3A2B18}"/>
          </ac:spMkLst>
        </pc:spChg>
        <pc:spChg chg="mod">
          <ac:chgData name="ROTA HUGO SI" userId="f084d78e-b525-4b91-8087-634c06aecf4c" providerId="ADAL" clId="{B7E5973F-4F87-4FA7-9639-F5E00343082D}" dt="2024-08-06T09:00:06.153" v="202" actId="1076"/>
          <ac:spMkLst>
            <pc:docMk/>
            <pc:sldMk cId="1397779286" sldId="257"/>
            <ac:spMk id="10" creationId="{42B04070-C9CC-F568-0470-3BE48C2A85F8}"/>
          </ac:spMkLst>
        </pc:spChg>
        <pc:spChg chg="mod">
          <ac:chgData name="ROTA HUGO SI" userId="f084d78e-b525-4b91-8087-634c06aecf4c" providerId="ADAL" clId="{B7E5973F-4F87-4FA7-9639-F5E00343082D}" dt="2024-08-06T09:00:06.153" v="202" actId="1076"/>
          <ac:spMkLst>
            <pc:docMk/>
            <pc:sldMk cId="1397779286" sldId="257"/>
            <ac:spMk id="11" creationId="{C0460E4E-99B5-1A0D-90CD-4D5C5EA72BE6}"/>
          </ac:spMkLst>
        </pc:spChg>
        <pc:spChg chg="mod">
          <ac:chgData name="ROTA HUGO SI" userId="f084d78e-b525-4b91-8087-634c06aecf4c" providerId="ADAL" clId="{B7E5973F-4F87-4FA7-9639-F5E00343082D}" dt="2024-08-06T09:00:06.153" v="202" actId="1076"/>
          <ac:spMkLst>
            <pc:docMk/>
            <pc:sldMk cId="1397779286" sldId="257"/>
            <ac:spMk id="12" creationId="{A637B006-8375-6F18-177F-F9F3562DE354}"/>
          </ac:spMkLst>
        </pc:spChg>
        <pc:spChg chg="mod">
          <ac:chgData name="ROTA HUGO SI" userId="f084d78e-b525-4b91-8087-634c06aecf4c" providerId="ADAL" clId="{B7E5973F-4F87-4FA7-9639-F5E00343082D}" dt="2024-08-06T09:00:06.153" v="202" actId="1076"/>
          <ac:spMkLst>
            <pc:docMk/>
            <pc:sldMk cId="1397779286" sldId="257"/>
            <ac:spMk id="13" creationId="{2F0C48A6-09A1-D850-2F27-F4DE4CF0E504}"/>
          </ac:spMkLst>
        </pc:spChg>
        <pc:spChg chg="mod">
          <ac:chgData name="ROTA HUGO SI" userId="f084d78e-b525-4b91-8087-634c06aecf4c" providerId="ADAL" clId="{B7E5973F-4F87-4FA7-9639-F5E00343082D}" dt="2024-08-06T09:00:06.153" v="202" actId="1076"/>
          <ac:spMkLst>
            <pc:docMk/>
            <pc:sldMk cId="1397779286" sldId="257"/>
            <ac:spMk id="14" creationId="{8A928584-CB89-C81F-9022-A59714A67B4F}"/>
          </ac:spMkLst>
        </pc:spChg>
        <pc:spChg chg="mod">
          <ac:chgData name="ROTA HUGO SI" userId="f084d78e-b525-4b91-8087-634c06aecf4c" providerId="ADAL" clId="{B7E5973F-4F87-4FA7-9639-F5E00343082D}" dt="2024-08-06T09:00:06.153" v="202" actId="1076"/>
          <ac:spMkLst>
            <pc:docMk/>
            <pc:sldMk cId="1397779286" sldId="257"/>
            <ac:spMk id="15" creationId="{1F0A515A-4112-6B13-4464-6993A03D0B7E}"/>
          </ac:spMkLst>
        </pc:spChg>
        <pc:spChg chg="mod">
          <ac:chgData name="ROTA HUGO SI" userId="f084d78e-b525-4b91-8087-634c06aecf4c" providerId="ADAL" clId="{B7E5973F-4F87-4FA7-9639-F5E00343082D}" dt="2024-08-06T09:00:06.153" v="202" actId="1076"/>
          <ac:spMkLst>
            <pc:docMk/>
            <pc:sldMk cId="1397779286" sldId="257"/>
            <ac:spMk id="16" creationId="{D1FE4909-BC04-3AD9-AE58-DC0E274CDC25}"/>
          </ac:spMkLst>
        </pc:spChg>
        <pc:spChg chg="mod">
          <ac:chgData name="ROTA HUGO SI" userId="f084d78e-b525-4b91-8087-634c06aecf4c" providerId="ADAL" clId="{B7E5973F-4F87-4FA7-9639-F5E00343082D}" dt="2024-08-06T09:00:06.153" v="202" actId="1076"/>
          <ac:spMkLst>
            <pc:docMk/>
            <pc:sldMk cId="1397779286" sldId="257"/>
            <ac:spMk id="17" creationId="{C567E1C4-5600-A9C3-7E0A-38885BD385DB}"/>
          </ac:spMkLst>
        </pc:spChg>
        <pc:spChg chg="mod">
          <ac:chgData name="ROTA HUGO SI" userId="f084d78e-b525-4b91-8087-634c06aecf4c" providerId="ADAL" clId="{B7E5973F-4F87-4FA7-9639-F5E00343082D}" dt="2024-08-06T09:00:06.153" v="202" actId="1076"/>
          <ac:spMkLst>
            <pc:docMk/>
            <pc:sldMk cId="1397779286" sldId="257"/>
            <ac:spMk id="18" creationId="{DFEF94DF-0941-7CCF-B033-7ED3152AFD96}"/>
          </ac:spMkLst>
        </pc:spChg>
        <pc:spChg chg="mod">
          <ac:chgData name="ROTA HUGO SI" userId="f084d78e-b525-4b91-8087-634c06aecf4c" providerId="ADAL" clId="{B7E5973F-4F87-4FA7-9639-F5E00343082D}" dt="2024-08-06T09:00:06.153" v="202" actId="1076"/>
          <ac:spMkLst>
            <pc:docMk/>
            <pc:sldMk cId="1397779286" sldId="257"/>
            <ac:spMk id="19" creationId="{D7930BD6-B182-92F0-8ED4-35CD7876F92F}"/>
          </ac:spMkLst>
        </pc:spChg>
        <pc:spChg chg="mod">
          <ac:chgData name="ROTA HUGO SI" userId="f084d78e-b525-4b91-8087-634c06aecf4c" providerId="ADAL" clId="{B7E5973F-4F87-4FA7-9639-F5E00343082D}" dt="2024-08-06T09:00:06.153" v="202" actId="1076"/>
          <ac:spMkLst>
            <pc:docMk/>
            <pc:sldMk cId="1397779286" sldId="257"/>
            <ac:spMk id="20" creationId="{66DC68E5-CC6F-AFEA-B586-9C9A7A002E62}"/>
          </ac:spMkLst>
        </pc:spChg>
        <pc:spChg chg="mod">
          <ac:chgData name="ROTA HUGO SI" userId="f084d78e-b525-4b91-8087-634c06aecf4c" providerId="ADAL" clId="{B7E5973F-4F87-4FA7-9639-F5E00343082D}" dt="2024-08-06T09:00:06.153" v="202" actId="1076"/>
          <ac:spMkLst>
            <pc:docMk/>
            <pc:sldMk cId="1397779286" sldId="257"/>
            <ac:spMk id="21" creationId="{6FCEB210-3482-B756-053F-C7225F106679}"/>
          </ac:spMkLst>
        </pc:spChg>
        <pc:spChg chg="mod">
          <ac:chgData name="ROTA HUGO SI" userId="f084d78e-b525-4b91-8087-634c06aecf4c" providerId="ADAL" clId="{B7E5973F-4F87-4FA7-9639-F5E00343082D}" dt="2024-08-06T09:00:06.153" v="202" actId="1076"/>
          <ac:spMkLst>
            <pc:docMk/>
            <pc:sldMk cId="1397779286" sldId="257"/>
            <ac:spMk id="22" creationId="{27D71F7B-BBD6-E66F-7BAC-800932B0733F}"/>
          </ac:spMkLst>
        </pc:spChg>
        <pc:spChg chg="mod">
          <ac:chgData name="ROTA HUGO SI" userId="f084d78e-b525-4b91-8087-634c06aecf4c" providerId="ADAL" clId="{B7E5973F-4F87-4FA7-9639-F5E00343082D}" dt="2024-08-06T08:50:11.464" v="135" actId="1076"/>
          <ac:spMkLst>
            <pc:docMk/>
            <pc:sldMk cId="1397779286" sldId="257"/>
            <ac:spMk id="24" creationId="{089CA82A-31AF-00FA-A472-816349103FBC}"/>
          </ac:spMkLst>
        </pc:spChg>
        <pc:spChg chg="mod">
          <ac:chgData name="ROTA HUGO SI" userId="f084d78e-b525-4b91-8087-634c06aecf4c" providerId="ADAL" clId="{B7E5973F-4F87-4FA7-9639-F5E00343082D}" dt="2024-08-06T08:50:11.464" v="135" actId="1076"/>
          <ac:spMkLst>
            <pc:docMk/>
            <pc:sldMk cId="1397779286" sldId="257"/>
            <ac:spMk id="25" creationId="{9A1E9364-63EC-1F5D-BCD7-D905645E1E16}"/>
          </ac:spMkLst>
        </pc:spChg>
        <pc:spChg chg="mod">
          <ac:chgData name="ROTA HUGO SI" userId="f084d78e-b525-4b91-8087-634c06aecf4c" providerId="ADAL" clId="{B7E5973F-4F87-4FA7-9639-F5E00343082D}" dt="2024-08-06T08:50:11.464" v="135" actId="1076"/>
          <ac:spMkLst>
            <pc:docMk/>
            <pc:sldMk cId="1397779286" sldId="257"/>
            <ac:spMk id="26" creationId="{4321A8CB-795A-8D00-9553-15A7371B21C7}"/>
          </ac:spMkLst>
        </pc:spChg>
        <pc:spChg chg="mod">
          <ac:chgData name="ROTA HUGO SI" userId="f084d78e-b525-4b91-8087-634c06aecf4c" providerId="ADAL" clId="{B7E5973F-4F87-4FA7-9639-F5E00343082D}" dt="2024-08-06T08:50:11.464" v="135" actId="1076"/>
          <ac:spMkLst>
            <pc:docMk/>
            <pc:sldMk cId="1397779286" sldId="257"/>
            <ac:spMk id="27" creationId="{2B20FC34-391B-B619-C251-3DBE9D23E1B3}"/>
          </ac:spMkLst>
        </pc:spChg>
        <pc:spChg chg="mod">
          <ac:chgData name="ROTA HUGO SI" userId="f084d78e-b525-4b91-8087-634c06aecf4c" providerId="ADAL" clId="{B7E5973F-4F87-4FA7-9639-F5E00343082D}" dt="2024-08-06T08:50:11.464" v="135" actId="1076"/>
          <ac:spMkLst>
            <pc:docMk/>
            <pc:sldMk cId="1397779286" sldId="257"/>
            <ac:spMk id="28" creationId="{59C30534-461A-A3FB-7DD4-9CAE9B84740C}"/>
          </ac:spMkLst>
        </pc:spChg>
        <pc:spChg chg="mod">
          <ac:chgData name="ROTA HUGO SI" userId="f084d78e-b525-4b91-8087-634c06aecf4c" providerId="ADAL" clId="{B7E5973F-4F87-4FA7-9639-F5E00343082D}" dt="2024-08-06T08:50:11.464" v="135" actId="1076"/>
          <ac:spMkLst>
            <pc:docMk/>
            <pc:sldMk cId="1397779286" sldId="257"/>
            <ac:spMk id="29" creationId="{5781D7FA-A270-6D0F-1687-61F4E8EEC956}"/>
          </ac:spMkLst>
        </pc:spChg>
        <pc:spChg chg="mod">
          <ac:chgData name="ROTA HUGO SI" userId="f084d78e-b525-4b91-8087-634c06aecf4c" providerId="ADAL" clId="{B7E5973F-4F87-4FA7-9639-F5E00343082D}" dt="2024-08-06T08:50:11.464" v="135" actId="1076"/>
          <ac:spMkLst>
            <pc:docMk/>
            <pc:sldMk cId="1397779286" sldId="257"/>
            <ac:spMk id="30" creationId="{45C933D2-B8E8-96EB-14B8-5AE13F65133D}"/>
          </ac:spMkLst>
        </pc:spChg>
        <pc:spChg chg="mod">
          <ac:chgData name="ROTA HUGO SI" userId="f084d78e-b525-4b91-8087-634c06aecf4c" providerId="ADAL" clId="{B7E5973F-4F87-4FA7-9639-F5E00343082D}" dt="2024-08-06T08:50:11.464" v="135" actId="1076"/>
          <ac:spMkLst>
            <pc:docMk/>
            <pc:sldMk cId="1397779286" sldId="257"/>
            <ac:spMk id="31" creationId="{BA6513DB-AD24-68B4-EB41-357142B2767C}"/>
          </ac:spMkLst>
        </pc:spChg>
        <pc:spChg chg="mod">
          <ac:chgData name="ROTA HUGO SI" userId="f084d78e-b525-4b91-8087-634c06aecf4c" providerId="ADAL" clId="{B7E5973F-4F87-4FA7-9639-F5E00343082D}" dt="2024-08-06T08:59:12.968" v="194" actId="1076"/>
          <ac:spMkLst>
            <pc:docMk/>
            <pc:sldMk cId="1397779286" sldId="257"/>
            <ac:spMk id="3424" creationId="{23449F32-3EF2-3D80-7014-03062EA20970}"/>
          </ac:spMkLst>
        </pc:spChg>
        <pc:spChg chg="mod">
          <ac:chgData name="ROTA HUGO SI" userId="f084d78e-b525-4b91-8087-634c06aecf4c" providerId="ADAL" clId="{B7E5973F-4F87-4FA7-9639-F5E00343082D}" dt="2024-08-06T08:59:12.968" v="194" actId="1076"/>
          <ac:spMkLst>
            <pc:docMk/>
            <pc:sldMk cId="1397779286" sldId="257"/>
            <ac:spMk id="3425" creationId="{272EC929-8597-AEA1-C630-6A597C1A34D1}"/>
          </ac:spMkLst>
        </pc:spChg>
        <pc:spChg chg="mod">
          <ac:chgData name="ROTA HUGO SI" userId="f084d78e-b525-4b91-8087-634c06aecf4c" providerId="ADAL" clId="{B7E5973F-4F87-4FA7-9639-F5E00343082D}" dt="2024-08-06T08:59:12.968" v="194" actId="1076"/>
          <ac:spMkLst>
            <pc:docMk/>
            <pc:sldMk cId="1397779286" sldId="257"/>
            <ac:spMk id="3426" creationId="{14A73603-2312-B8D3-CAEC-803B314CD36C}"/>
          </ac:spMkLst>
        </pc:spChg>
        <pc:spChg chg="mod">
          <ac:chgData name="ROTA HUGO SI" userId="f084d78e-b525-4b91-8087-634c06aecf4c" providerId="ADAL" clId="{B7E5973F-4F87-4FA7-9639-F5E00343082D}" dt="2024-08-06T08:59:35.064" v="198" actId="1076"/>
          <ac:spMkLst>
            <pc:docMk/>
            <pc:sldMk cId="1397779286" sldId="257"/>
            <ac:spMk id="3428" creationId="{46D1A57F-F631-5D23-72D3-D9AD688868EF}"/>
          </ac:spMkLst>
        </pc:spChg>
        <pc:spChg chg="mod">
          <ac:chgData name="ROTA HUGO SI" userId="f084d78e-b525-4b91-8087-634c06aecf4c" providerId="ADAL" clId="{B7E5973F-4F87-4FA7-9639-F5E00343082D}" dt="2024-08-06T08:59:35.064" v="198" actId="1076"/>
          <ac:spMkLst>
            <pc:docMk/>
            <pc:sldMk cId="1397779286" sldId="257"/>
            <ac:spMk id="3429" creationId="{F0338A4D-A748-B917-9F27-C4F783EFE62B}"/>
          </ac:spMkLst>
        </pc:spChg>
        <pc:spChg chg="mod">
          <ac:chgData name="ROTA HUGO SI" userId="f084d78e-b525-4b91-8087-634c06aecf4c" providerId="ADAL" clId="{B7E5973F-4F87-4FA7-9639-F5E00343082D}" dt="2024-08-06T08:59:35.064" v="198" actId="1076"/>
          <ac:spMkLst>
            <pc:docMk/>
            <pc:sldMk cId="1397779286" sldId="257"/>
            <ac:spMk id="3430" creationId="{F9852C25-C772-2A8B-E875-AAECCEC17097}"/>
          </ac:spMkLst>
        </pc:spChg>
        <pc:spChg chg="mod">
          <ac:chgData name="ROTA HUGO SI" userId="f084d78e-b525-4b91-8087-634c06aecf4c" providerId="ADAL" clId="{B7E5973F-4F87-4FA7-9639-F5E00343082D}" dt="2024-08-06T08:59:35.064" v="198" actId="1076"/>
          <ac:spMkLst>
            <pc:docMk/>
            <pc:sldMk cId="1397779286" sldId="257"/>
            <ac:spMk id="3431" creationId="{0A40CAEC-2ABB-0241-A4B2-FEBDFE92E206}"/>
          </ac:spMkLst>
        </pc:spChg>
        <pc:spChg chg="mod">
          <ac:chgData name="ROTA HUGO SI" userId="f084d78e-b525-4b91-8087-634c06aecf4c" providerId="ADAL" clId="{B7E5973F-4F87-4FA7-9639-F5E00343082D}" dt="2024-08-06T08:59:35.064" v="198" actId="1076"/>
          <ac:spMkLst>
            <pc:docMk/>
            <pc:sldMk cId="1397779286" sldId="257"/>
            <ac:spMk id="3432" creationId="{D9EFEBAD-B694-1745-8E58-10F32B4A3E3D}"/>
          </ac:spMkLst>
        </pc:spChg>
        <pc:spChg chg="mod">
          <ac:chgData name="ROTA HUGO SI" userId="f084d78e-b525-4b91-8087-634c06aecf4c" providerId="ADAL" clId="{B7E5973F-4F87-4FA7-9639-F5E00343082D}" dt="2024-08-06T08:59:35.064" v="198" actId="1076"/>
          <ac:spMkLst>
            <pc:docMk/>
            <pc:sldMk cId="1397779286" sldId="257"/>
            <ac:spMk id="3433" creationId="{E6042602-A400-0A77-4EA9-A20DE49727E4}"/>
          </ac:spMkLst>
        </pc:spChg>
        <pc:spChg chg="mod">
          <ac:chgData name="ROTA HUGO SI" userId="f084d78e-b525-4b91-8087-634c06aecf4c" providerId="ADAL" clId="{B7E5973F-4F87-4FA7-9639-F5E00343082D}" dt="2024-08-06T08:59:35.064" v="198" actId="1076"/>
          <ac:spMkLst>
            <pc:docMk/>
            <pc:sldMk cId="1397779286" sldId="257"/>
            <ac:spMk id="3434" creationId="{6D2B82F8-0DF6-9A32-AA66-7BC92B0600FE}"/>
          </ac:spMkLst>
        </pc:spChg>
        <pc:spChg chg="mod">
          <ac:chgData name="ROTA HUGO SI" userId="f084d78e-b525-4b91-8087-634c06aecf4c" providerId="ADAL" clId="{B7E5973F-4F87-4FA7-9639-F5E00343082D}" dt="2024-08-06T08:59:35.064" v="198" actId="1076"/>
          <ac:spMkLst>
            <pc:docMk/>
            <pc:sldMk cId="1397779286" sldId="257"/>
            <ac:spMk id="3435" creationId="{608A5E0F-FF02-A9F3-EEBB-0F5CBC440A57}"/>
          </ac:spMkLst>
        </pc:spChg>
        <pc:spChg chg="mod">
          <ac:chgData name="ROTA HUGO SI" userId="f084d78e-b525-4b91-8087-634c06aecf4c" providerId="ADAL" clId="{B7E5973F-4F87-4FA7-9639-F5E00343082D}" dt="2024-08-06T08:59:35.064" v="198" actId="1076"/>
          <ac:spMkLst>
            <pc:docMk/>
            <pc:sldMk cId="1397779286" sldId="257"/>
            <ac:spMk id="3436" creationId="{506C2997-21F2-1D5A-0B9D-F1C7E5BD67A2}"/>
          </ac:spMkLst>
        </pc:spChg>
        <pc:spChg chg="mod">
          <ac:chgData name="ROTA HUGO SI" userId="f084d78e-b525-4b91-8087-634c06aecf4c" providerId="ADAL" clId="{B7E5973F-4F87-4FA7-9639-F5E00343082D}" dt="2024-08-06T08:59:35.064" v="198" actId="1076"/>
          <ac:spMkLst>
            <pc:docMk/>
            <pc:sldMk cId="1397779286" sldId="257"/>
            <ac:spMk id="3437" creationId="{69076F8E-8C13-756A-A30A-7245202B98E4}"/>
          </ac:spMkLst>
        </pc:spChg>
        <pc:spChg chg="mod">
          <ac:chgData name="ROTA HUGO SI" userId="f084d78e-b525-4b91-8087-634c06aecf4c" providerId="ADAL" clId="{B7E5973F-4F87-4FA7-9639-F5E00343082D}" dt="2024-08-06T08:59:35.064" v="198" actId="1076"/>
          <ac:spMkLst>
            <pc:docMk/>
            <pc:sldMk cId="1397779286" sldId="257"/>
            <ac:spMk id="3438" creationId="{8658EAB3-EFC8-62DF-9A35-FB50DA44DBFC}"/>
          </ac:spMkLst>
        </pc:spChg>
        <pc:spChg chg="mod">
          <ac:chgData name="ROTA HUGO SI" userId="f084d78e-b525-4b91-8087-634c06aecf4c" providerId="ADAL" clId="{B7E5973F-4F87-4FA7-9639-F5E00343082D}" dt="2024-08-06T08:59:06.134" v="192" actId="1076"/>
          <ac:spMkLst>
            <pc:docMk/>
            <pc:sldMk cId="1397779286" sldId="257"/>
            <ac:spMk id="3440" creationId="{D957537D-0382-655F-6EA2-D084D2887546}"/>
          </ac:spMkLst>
        </pc:spChg>
        <pc:spChg chg="mod">
          <ac:chgData name="ROTA HUGO SI" userId="f084d78e-b525-4b91-8087-634c06aecf4c" providerId="ADAL" clId="{B7E5973F-4F87-4FA7-9639-F5E00343082D}" dt="2024-08-06T08:59:06.134" v="192" actId="1076"/>
          <ac:spMkLst>
            <pc:docMk/>
            <pc:sldMk cId="1397779286" sldId="257"/>
            <ac:spMk id="3441" creationId="{D5435D65-7664-3D41-467C-7117DFAEE152}"/>
          </ac:spMkLst>
        </pc:spChg>
        <pc:spChg chg="mod">
          <ac:chgData name="ROTA HUGO SI" userId="f084d78e-b525-4b91-8087-634c06aecf4c" providerId="ADAL" clId="{B7E5973F-4F87-4FA7-9639-F5E00343082D}" dt="2024-08-06T08:59:06.134" v="192" actId="1076"/>
          <ac:spMkLst>
            <pc:docMk/>
            <pc:sldMk cId="1397779286" sldId="257"/>
            <ac:spMk id="3442" creationId="{82BD6424-413E-4993-6DD8-03A79209F04A}"/>
          </ac:spMkLst>
        </pc:spChg>
        <pc:spChg chg="mod">
          <ac:chgData name="ROTA HUGO SI" userId="f084d78e-b525-4b91-8087-634c06aecf4c" providerId="ADAL" clId="{B7E5973F-4F87-4FA7-9639-F5E00343082D}" dt="2024-08-06T08:59:06.134" v="192" actId="1076"/>
          <ac:spMkLst>
            <pc:docMk/>
            <pc:sldMk cId="1397779286" sldId="257"/>
            <ac:spMk id="3443" creationId="{51F3FBEC-2224-3F3B-E7EE-33D32BE1D56E}"/>
          </ac:spMkLst>
        </pc:spChg>
        <pc:spChg chg="mod">
          <ac:chgData name="ROTA HUGO SI" userId="f084d78e-b525-4b91-8087-634c06aecf4c" providerId="ADAL" clId="{B7E5973F-4F87-4FA7-9639-F5E00343082D}" dt="2024-08-06T08:59:06.134" v="192" actId="1076"/>
          <ac:spMkLst>
            <pc:docMk/>
            <pc:sldMk cId="1397779286" sldId="257"/>
            <ac:spMk id="3444" creationId="{2E181022-1A66-337C-ED2A-462D1544FA3A}"/>
          </ac:spMkLst>
        </pc:spChg>
        <pc:spChg chg="mod">
          <ac:chgData name="ROTA HUGO SI" userId="f084d78e-b525-4b91-8087-634c06aecf4c" providerId="ADAL" clId="{B7E5973F-4F87-4FA7-9639-F5E00343082D}" dt="2024-08-06T08:59:06.134" v="192" actId="1076"/>
          <ac:spMkLst>
            <pc:docMk/>
            <pc:sldMk cId="1397779286" sldId="257"/>
            <ac:spMk id="3445" creationId="{7BFF0B14-38A4-A4B8-C63D-F0B11C76CF2C}"/>
          </ac:spMkLst>
        </pc:spChg>
        <pc:spChg chg="mod">
          <ac:chgData name="ROTA HUGO SI" userId="f084d78e-b525-4b91-8087-634c06aecf4c" providerId="ADAL" clId="{B7E5973F-4F87-4FA7-9639-F5E00343082D}" dt="2024-08-06T08:59:06.134" v="192" actId="1076"/>
          <ac:spMkLst>
            <pc:docMk/>
            <pc:sldMk cId="1397779286" sldId="257"/>
            <ac:spMk id="3446" creationId="{712C2803-CBC8-EA14-8410-04FA07AB03DE}"/>
          </ac:spMkLst>
        </pc:spChg>
        <pc:spChg chg="mod">
          <ac:chgData name="ROTA HUGO SI" userId="f084d78e-b525-4b91-8087-634c06aecf4c" providerId="ADAL" clId="{B7E5973F-4F87-4FA7-9639-F5E00343082D}" dt="2024-08-06T08:59:06.134" v="192" actId="1076"/>
          <ac:spMkLst>
            <pc:docMk/>
            <pc:sldMk cId="1397779286" sldId="257"/>
            <ac:spMk id="3447" creationId="{6F18D61C-0A42-A2B6-1E67-168BCB7A44A0}"/>
          </ac:spMkLst>
        </pc:spChg>
        <pc:spChg chg="mod">
          <ac:chgData name="ROTA HUGO SI" userId="f084d78e-b525-4b91-8087-634c06aecf4c" providerId="ADAL" clId="{B7E5973F-4F87-4FA7-9639-F5E00343082D}" dt="2024-08-06T08:51:57.468" v="149"/>
          <ac:spMkLst>
            <pc:docMk/>
            <pc:sldMk cId="1397779286" sldId="257"/>
            <ac:spMk id="5665" creationId="{C5C2F283-9487-FA74-75CC-A7EE59C87D54}"/>
          </ac:spMkLst>
        </pc:spChg>
        <pc:spChg chg="mod">
          <ac:chgData name="ROTA HUGO SI" userId="f084d78e-b525-4b91-8087-634c06aecf4c" providerId="ADAL" clId="{B7E5973F-4F87-4FA7-9639-F5E00343082D}" dt="2024-08-06T08:51:57.468" v="149"/>
          <ac:spMkLst>
            <pc:docMk/>
            <pc:sldMk cId="1397779286" sldId="257"/>
            <ac:spMk id="5666" creationId="{CAFC3345-E97B-D44F-EAB9-11D8C79EE66A}"/>
          </ac:spMkLst>
        </pc:spChg>
        <pc:spChg chg="mod">
          <ac:chgData name="ROTA HUGO SI" userId="f084d78e-b525-4b91-8087-634c06aecf4c" providerId="ADAL" clId="{B7E5973F-4F87-4FA7-9639-F5E00343082D}" dt="2024-08-06T08:51:57.468" v="149"/>
          <ac:spMkLst>
            <pc:docMk/>
            <pc:sldMk cId="1397779286" sldId="257"/>
            <ac:spMk id="5667" creationId="{BB268E07-6F19-5D22-F1B4-4F38A30535EA}"/>
          </ac:spMkLst>
        </pc:spChg>
        <pc:spChg chg="mod">
          <ac:chgData name="ROTA HUGO SI" userId="f084d78e-b525-4b91-8087-634c06aecf4c" providerId="ADAL" clId="{B7E5973F-4F87-4FA7-9639-F5E00343082D}" dt="2024-08-06T08:51:57.468" v="149"/>
          <ac:spMkLst>
            <pc:docMk/>
            <pc:sldMk cId="1397779286" sldId="257"/>
            <ac:spMk id="5668" creationId="{EDA5BD24-8BF8-08F4-69A7-4C19EC4A0604}"/>
          </ac:spMkLst>
        </pc:spChg>
        <pc:spChg chg="mod">
          <ac:chgData name="ROTA HUGO SI" userId="f084d78e-b525-4b91-8087-634c06aecf4c" providerId="ADAL" clId="{B7E5973F-4F87-4FA7-9639-F5E00343082D}" dt="2024-08-06T08:57:26.072" v="167"/>
          <ac:spMkLst>
            <pc:docMk/>
            <pc:sldMk cId="1397779286" sldId="257"/>
            <ac:spMk id="5670" creationId="{1BF0D7D9-FE72-5A35-96F9-38847A39D1B9}"/>
          </ac:spMkLst>
        </pc:spChg>
        <pc:spChg chg="mod">
          <ac:chgData name="ROTA HUGO SI" userId="f084d78e-b525-4b91-8087-634c06aecf4c" providerId="ADAL" clId="{B7E5973F-4F87-4FA7-9639-F5E00343082D}" dt="2024-08-06T08:57:26.072" v="167"/>
          <ac:spMkLst>
            <pc:docMk/>
            <pc:sldMk cId="1397779286" sldId="257"/>
            <ac:spMk id="5671" creationId="{D7E2A939-0501-0095-EF68-56F2738B28C1}"/>
          </ac:spMkLst>
        </pc:spChg>
        <pc:spChg chg="mod">
          <ac:chgData name="ROTA HUGO SI" userId="f084d78e-b525-4b91-8087-634c06aecf4c" providerId="ADAL" clId="{B7E5973F-4F87-4FA7-9639-F5E00343082D}" dt="2024-08-06T08:57:26.072" v="167"/>
          <ac:spMkLst>
            <pc:docMk/>
            <pc:sldMk cId="1397779286" sldId="257"/>
            <ac:spMk id="5672" creationId="{04A081B1-2F2A-2B09-3EA1-E3F6442B9580}"/>
          </ac:spMkLst>
        </pc:spChg>
        <pc:spChg chg="mod">
          <ac:chgData name="ROTA HUGO SI" userId="f084d78e-b525-4b91-8087-634c06aecf4c" providerId="ADAL" clId="{B7E5973F-4F87-4FA7-9639-F5E00343082D}" dt="2024-08-06T08:57:26.072" v="167"/>
          <ac:spMkLst>
            <pc:docMk/>
            <pc:sldMk cId="1397779286" sldId="257"/>
            <ac:spMk id="5673" creationId="{842089DF-0EC2-0216-00E7-07FD581723F7}"/>
          </ac:spMkLst>
        </pc:spChg>
        <pc:spChg chg="mod">
          <ac:chgData name="ROTA HUGO SI" userId="f084d78e-b525-4b91-8087-634c06aecf4c" providerId="ADAL" clId="{B7E5973F-4F87-4FA7-9639-F5E00343082D}" dt="2024-08-06T08:50:20.161" v="138" actId="1076"/>
          <ac:spMkLst>
            <pc:docMk/>
            <pc:sldMk cId="1397779286" sldId="257"/>
            <ac:spMk id="5674" creationId="{04401883-3FCA-418B-E7A2-E5613B9DB4E2}"/>
          </ac:spMkLst>
        </pc:spChg>
        <pc:spChg chg="mod">
          <ac:chgData name="ROTA HUGO SI" userId="f084d78e-b525-4b91-8087-634c06aecf4c" providerId="ADAL" clId="{B7E5973F-4F87-4FA7-9639-F5E00343082D}" dt="2024-08-06T08:50:20.161" v="138" actId="1076"/>
          <ac:spMkLst>
            <pc:docMk/>
            <pc:sldMk cId="1397779286" sldId="257"/>
            <ac:spMk id="5675" creationId="{D0B27611-20D1-AEAA-EB1B-5FB4F66796E0}"/>
          </ac:spMkLst>
        </pc:spChg>
        <pc:spChg chg="mod">
          <ac:chgData name="ROTA HUGO SI" userId="f084d78e-b525-4b91-8087-634c06aecf4c" providerId="ADAL" clId="{B7E5973F-4F87-4FA7-9639-F5E00343082D}" dt="2024-08-06T08:58:42.349" v="188"/>
          <ac:spMkLst>
            <pc:docMk/>
            <pc:sldMk cId="1397779286" sldId="257"/>
            <ac:spMk id="5677" creationId="{13776F29-FD49-F3ED-5AF6-3199EDBD4452}"/>
          </ac:spMkLst>
        </pc:spChg>
        <pc:spChg chg="mod">
          <ac:chgData name="ROTA HUGO SI" userId="f084d78e-b525-4b91-8087-634c06aecf4c" providerId="ADAL" clId="{B7E5973F-4F87-4FA7-9639-F5E00343082D}" dt="2024-08-06T08:58:42.349" v="188"/>
          <ac:spMkLst>
            <pc:docMk/>
            <pc:sldMk cId="1397779286" sldId="257"/>
            <ac:spMk id="5678" creationId="{2C4CD35A-597C-5B9D-ED78-8D3736868DFD}"/>
          </ac:spMkLst>
        </pc:spChg>
        <pc:spChg chg="mod">
          <ac:chgData name="ROTA HUGO SI" userId="f084d78e-b525-4b91-8087-634c06aecf4c" providerId="ADAL" clId="{B7E5973F-4F87-4FA7-9639-F5E00343082D}" dt="2024-08-06T08:58:42.349" v="188"/>
          <ac:spMkLst>
            <pc:docMk/>
            <pc:sldMk cId="1397779286" sldId="257"/>
            <ac:spMk id="5679" creationId="{97BC6959-9C13-A475-3D0E-01E732622E8F}"/>
          </ac:spMkLst>
        </pc:spChg>
        <pc:spChg chg="mod">
          <ac:chgData name="ROTA HUGO SI" userId="f084d78e-b525-4b91-8087-634c06aecf4c" providerId="ADAL" clId="{B7E5973F-4F87-4FA7-9639-F5E00343082D}" dt="2024-08-06T08:58:42.349" v="188"/>
          <ac:spMkLst>
            <pc:docMk/>
            <pc:sldMk cId="1397779286" sldId="257"/>
            <ac:spMk id="5680" creationId="{4D5547AF-95F2-4FBA-209C-0B5F38E1F686}"/>
          </ac:spMkLst>
        </pc:spChg>
        <pc:spChg chg="mod">
          <ac:chgData name="ROTA HUGO SI" userId="f084d78e-b525-4b91-8087-634c06aecf4c" providerId="ADAL" clId="{B7E5973F-4F87-4FA7-9639-F5E00343082D}" dt="2024-08-06T09:00:06.153" v="202" actId="1076"/>
          <ac:spMkLst>
            <pc:docMk/>
            <pc:sldMk cId="1397779286" sldId="257"/>
            <ac:spMk id="5682" creationId="{55C6A77B-619A-8216-F11C-0864972EF5CA}"/>
          </ac:spMkLst>
        </pc:spChg>
        <pc:spChg chg="mod">
          <ac:chgData name="ROTA HUGO SI" userId="f084d78e-b525-4b91-8087-634c06aecf4c" providerId="ADAL" clId="{B7E5973F-4F87-4FA7-9639-F5E00343082D}" dt="2024-08-06T09:00:06.153" v="202" actId="1076"/>
          <ac:spMkLst>
            <pc:docMk/>
            <pc:sldMk cId="1397779286" sldId="257"/>
            <ac:spMk id="5683" creationId="{A1CBDA23-F375-FF1D-FD35-EEE6F4FC4D2B}"/>
          </ac:spMkLst>
        </pc:spChg>
        <pc:spChg chg="mod">
          <ac:chgData name="ROTA HUGO SI" userId="f084d78e-b525-4b91-8087-634c06aecf4c" providerId="ADAL" clId="{B7E5973F-4F87-4FA7-9639-F5E00343082D}" dt="2024-08-06T09:00:19.708" v="207"/>
          <ac:spMkLst>
            <pc:docMk/>
            <pc:sldMk cId="1397779286" sldId="257"/>
            <ac:spMk id="5685" creationId="{BF819428-B0AC-F546-805B-C2F23EC15075}"/>
          </ac:spMkLst>
        </pc:spChg>
        <pc:spChg chg="mod">
          <ac:chgData name="ROTA HUGO SI" userId="f084d78e-b525-4b91-8087-634c06aecf4c" providerId="ADAL" clId="{B7E5973F-4F87-4FA7-9639-F5E00343082D}" dt="2024-08-06T09:00:19.708" v="207"/>
          <ac:spMkLst>
            <pc:docMk/>
            <pc:sldMk cId="1397779286" sldId="257"/>
            <ac:spMk id="5686" creationId="{9D560E19-4A84-EC0C-EB12-6F86F77CECCF}"/>
          </ac:spMkLst>
        </pc:spChg>
        <pc:spChg chg="mod">
          <ac:chgData name="ROTA HUGO SI" userId="f084d78e-b525-4b91-8087-634c06aecf4c" providerId="ADAL" clId="{B7E5973F-4F87-4FA7-9639-F5E00343082D}" dt="2024-08-06T09:00:20.132" v="208"/>
          <ac:spMkLst>
            <pc:docMk/>
            <pc:sldMk cId="1397779286" sldId="257"/>
            <ac:spMk id="5688" creationId="{5FF561FC-FB23-CF7C-49A3-9A89AB85FEA5}"/>
          </ac:spMkLst>
        </pc:spChg>
        <pc:spChg chg="mod">
          <ac:chgData name="ROTA HUGO SI" userId="f084d78e-b525-4b91-8087-634c06aecf4c" providerId="ADAL" clId="{B7E5973F-4F87-4FA7-9639-F5E00343082D}" dt="2024-08-06T09:00:20.132" v="208"/>
          <ac:spMkLst>
            <pc:docMk/>
            <pc:sldMk cId="1397779286" sldId="257"/>
            <ac:spMk id="5689" creationId="{C36F1722-A3B7-D6EC-7E22-96243D45FDDE}"/>
          </ac:spMkLst>
        </pc:spChg>
        <pc:spChg chg="mod">
          <ac:chgData name="ROTA HUGO SI" userId="f084d78e-b525-4b91-8087-634c06aecf4c" providerId="ADAL" clId="{B7E5973F-4F87-4FA7-9639-F5E00343082D}" dt="2024-08-06T09:00:21.187" v="209"/>
          <ac:spMkLst>
            <pc:docMk/>
            <pc:sldMk cId="1397779286" sldId="257"/>
            <ac:spMk id="5691" creationId="{41F493F8-8C12-545C-B284-131F502EFD59}"/>
          </ac:spMkLst>
        </pc:spChg>
        <pc:spChg chg="mod">
          <ac:chgData name="ROTA HUGO SI" userId="f084d78e-b525-4b91-8087-634c06aecf4c" providerId="ADAL" clId="{B7E5973F-4F87-4FA7-9639-F5E00343082D}" dt="2024-08-06T09:00:21.187" v="209"/>
          <ac:spMkLst>
            <pc:docMk/>
            <pc:sldMk cId="1397779286" sldId="257"/>
            <ac:spMk id="5692" creationId="{CD385917-AF48-481C-B76F-CE338F2B649A}"/>
          </ac:spMkLst>
        </pc:spChg>
        <pc:spChg chg="mod">
          <ac:chgData name="ROTA HUGO SI" userId="f084d78e-b525-4b91-8087-634c06aecf4c" providerId="ADAL" clId="{B7E5973F-4F87-4FA7-9639-F5E00343082D}" dt="2024-08-06T09:46:55.167" v="264"/>
          <ac:spMkLst>
            <pc:docMk/>
            <pc:sldMk cId="1397779286" sldId="257"/>
            <ac:spMk id="5694" creationId="{BACA5288-1253-232E-A1BA-730EE4EA310D}"/>
          </ac:spMkLst>
        </pc:spChg>
        <pc:spChg chg="mod">
          <ac:chgData name="ROTA HUGO SI" userId="f084d78e-b525-4b91-8087-634c06aecf4c" providerId="ADAL" clId="{B7E5973F-4F87-4FA7-9639-F5E00343082D}" dt="2024-08-06T09:47:14.080" v="294" actId="1076"/>
          <ac:spMkLst>
            <pc:docMk/>
            <pc:sldMk cId="1397779286" sldId="257"/>
            <ac:spMk id="5695" creationId="{07A44187-3F05-CB23-D78B-6FC7780C72C8}"/>
          </ac:spMkLst>
        </pc:spChg>
        <pc:spChg chg="mod">
          <ac:chgData name="ROTA HUGO SI" userId="f084d78e-b525-4b91-8087-634c06aecf4c" providerId="ADAL" clId="{B7E5973F-4F87-4FA7-9639-F5E00343082D}" dt="2024-08-06T09:47:21.881" v="295"/>
          <ac:spMkLst>
            <pc:docMk/>
            <pc:sldMk cId="1397779286" sldId="257"/>
            <ac:spMk id="5825" creationId="{10BA8FB2-58A8-733A-37A1-D2C22344BA2F}"/>
          </ac:spMkLst>
        </pc:spChg>
        <pc:spChg chg="mod">
          <ac:chgData name="ROTA HUGO SI" userId="f084d78e-b525-4b91-8087-634c06aecf4c" providerId="ADAL" clId="{B7E5973F-4F87-4FA7-9639-F5E00343082D}" dt="2024-08-06T09:47:43.306" v="307" actId="20577"/>
          <ac:spMkLst>
            <pc:docMk/>
            <pc:sldMk cId="1397779286" sldId="257"/>
            <ac:spMk id="5826" creationId="{A247BE97-8D2E-1429-ADA0-DD4315978E5F}"/>
          </ac:spMkLst>
        </pc:spChg>
        <pc:spChg chg="mod">
          <ac:chgData name="ROTA HUGO SI" userId="f084d78e-b525-4b91-8087-634c06aecf4c" providerId="ADAL" clId="{B7E5973F-4F87-4FA7-9639-F5E00343082D}" dt="2024-08-06T09:47:52.406" v="308"/>
          <ac:spMkLst>
            <pc:docMk/>
            <pc:sldMk cId="1397779286" sldId="257"/>
            <ac:spMk id="5828" creationId="{6282BEED-0941-E897-0160-E5816078C536}"/>
          </ac:spMkLst>
        </pc:spChg>
        <pc:spChg chg="mod">
          <ac:chgData name="ROTA HUGO SI" userId="f084d78e-b525-4b91-8087-634c06aecf4c" providerId="ADAL" clId="{B7E5973F-4F87-4FA7-9639-F5E00343082D}" dt="2024-08-06T09:48:13.896" v="326" actId="1076"/>
          <ac:spMkLst>
            <pc:docMk/>
            <pc:sldMk cId="1397779286" sldId="257"/>
            <ac:spMk id="5829" creationId="{621A6C9F-D639-BC2D-621B-7583098C5E35}"/>
          </ac:spMkLst>
        </pc:spChg>
        <pc:spChg chg="mod">
          <ac:chgData name="ROTA HUGO SI" userId="f084d78e-b525-4b91-8087-634c06aecf4c" providerId="ADAL" clId="{B7E5973F-4F87-4FA7-9639-F5E00343082D}" dt="2024-08-06T09:48:38.806" v="343" actId="1076"/>
          <ac:spMkLst>
            <pc:docMk/>
            <pc:sldMk cId="1397779286" sldId="257"/>
            <ac:spMk id="5831" creationId="{6A40946F-D797-B102-7C35-C6FA54D0D908}"/>
          </ac:spMkLst>
        </pc:spChg>
        <pc:spChg chg="mod">
          <ac:chgData name="ROTA HUGO SI" userId="f084d78e-b525-4b91-8087-634c06aecf4c" providerId="ADAL" clId="{B7E5973F-4F87-4FA7-9639-F5E00343082D}" dt="2024-08-06T09:48:41.840" v="344" actId="1076"/>
          <ac:spMkLst>
            <pc:docMk/>
            <pc:sldMk cId="1397779286" sldId="257"/>
            <ac:spMk id="5832" creationId="{FB7F666D-947A-AD08-B412-D06D4E131CF2}"/>
          </ac:spMkLst>
        </pc:spChg>
        <pc:spChg chg="mod">
          <ac:chgData name="ROTA HUGO SI" userId="f084d78e-b525-4b91-8087-634c06aecf4c" providerId="ADAL" clId="{B7E5973F-4F87-4FA7-9639-F5E00343082D}" dt="2024-08-06T08:50:20.161" v="138" actId="1076"/>
          <ac:spMkLst>
            <pc:docMk/>
            <pc:sldMk cId="1397779286" sldId="257"/>
            <ac:spMk id="5836" creationId="{3C41A30A-B6F7-A86F-7BB2-1745EE46D465}"/>
          </ac:spMkLst>
        </pc:spChg>
        <pc:spChg chg="mod">
          <ac:chgData name="ROTA HUGO SI" userId="f084d78e-b525-4b91-8087-634c06aecf4c" providerId="ADAL" clId="{B7E5973F-4F87-4FA7-9639-F5E00343082D}" dt="2024-08-06T08:51:33.833" v="148" actId="1076"/>
          <ac:spMkLst>
            <pc:docMk/>
            <pc:sldMk cId="1397779286" sldId="257"/>
            <ac:spMk id="5838" creationId="{61E5AA31-D129-B9BE-6F8C-835267E59A74}"/>
          </ac:spMkLst>
        </pc:spChg>
        <pc:spChg chg="mod">
          <ac:chgData name="ROTA HUGO SI" userId="f084d78e-b525-4b91-8087-634c06aecf4c" providerId="ADAL" clId="{B7E5973F-4F87-4FA7-9639-F5E00343082D}" dt="2024-08-06T08:51:33.833" v="148" actId="1076"/>
          <ac:spMkLst>
            <pc:docMk/>
            <pc:sldMk cId="1397779286" sldId="257"/>
            <ac:spMk id="5840" creationId="{C803838E-74D4-3EAA-D5AE-F1AFF69FF92A}"/>
          </ac:spMkLst>
        </pc:spChg>
        <pc:spChg chg="mod">
          <ac:chgData name="ROTA HUGO SI" userId="f084d78e-b525-4b91-8087-634c06aecf4c" providerId="ADAL" clId="{B7E5973F-4F87-4FA7-9639-F5E00343082D}" dt="2024-08-06T08:51:33.833" v="148" actId="1076"/>
          <ac:spMkLst>
            <pc:docMk/>
            <pc:sldMk cId="1397779286" sldId="257"/>
            <ac:spMk id="5841" creationId="{FD89E3CE-95B3-F645-03AD-6240AB96A9A1}"/>
          </ac:spMkLst>
        </pc:spChg>
        <pc:spChg chg="mod">
          <ac:chgData name="ROTA HUGO SI" userId="f084d78e-b525-4b91-8087-634c06aecf4c" providerId="ADAL" clId="{B7E5973F-4F87-4FA7-9639-F5E00343082D}" dt="2024-08-06T08:51:33.833" v="148" actId="1076"/>
          <ac:spMkLst>
            <pc:docMk/>
            <pc:sldMk cId="1397779286" sldId="257"/>
            <ac:spMk id="5842" creationId="{37224EDC-B0C8-F720-3B73-A42C9BF72FDA}"/>
          </ac:spMkLst>
        </pc:spChg>
        <pc:spChg chg="mod">
          <ac:chgData name="ROTA HUGO SI" userId="f084d78e-b525-4b91-8087-634c06aecf4c" providerId="ADAL" clId="{B7E5973F-4F87-4FA7-9639-F5E00343082D}" dt="2024-08-06T08:51:33.833" v="148" actId="1076"/>
          <ac:spMkLst>
            <pc:docMk/>
            <pc:sldMk cId="1397779286" sldId="257"/>
            <ac:spMk id="5844" creationId="{52ECB617-759D-691C-AEAE-70118AF03FB2}"/>
          </ac:spMkLst>
        </pc:spChg>
        <pc:spChg chg="mod">
          <ac:chgData name="ROTA HUGO SI" userId="f084d78e-b525-4b91-8087-634c06aecf4c" providerId="ADAL" clId="{B7E5973F-4F87-4FA7-9639-F5E00343082D}" dt="2024-08-06T08:51:33.833" v="148" actId="1076"/>
          <ac:spMkLst>
            <pc:docMk/>
            <pc:sldMk cId="1397779286" sldId="257"/>
            <ac:spMk id="5846" creationId="{A9F28633-3CCC-67B1-0B6C-5498029F1A2A}"/>
          </ac:spMkLst>
        </pc:spChg>
        <pc:spChg chg="mod">
          <ac:chgData name="ROTA HUGO SI" userId="f084d78e-b525-4b91-8087-634c06aecf4c" providerId="ADAL" clId="{B7E5973F-4F87-4FA7-9639-F5E00343082D}" dt="2024-08-06T08:51:33.833" v="148" actId="1076"/>
          <ac:spMkLst>
            <pc:docMk/>
            <pc:sldMk cId="1397779286" sldId="257"/>
            <ac:spMk id="5848" creationId="{333F8D6F-57B5-E713-8A3D-27BF27CC6FC8}"/>
          </ac:spMkLst>
        </pc:spChg>
        <pc:spChg chg="mod">
          <ac:chgData name="ROTA HUGO SI" userId="f084d78e-b525-4b91-8087-634c06aecf4c" providerId="ADAL" clId="{B7E5973F-4F87-4FA7-9639-F5E00343082D}" dt="2024-08-06T08:51:33.833" v="148" actId="1076"/>
          <ac:spMkLst>
            <pc:docMk/>
            <pc:sldMk cId="1397779286" sldId="257"/>
            <ac:spMk id="5850" creationId="{291B9197-ACB8-7857-F231-652CC4A15F7B}"/>
          </ac:spMkLst>
        </pc:spChg>
        <pc:spChg chg="mod">
          <ac:chgData name="ROTA HUGO SI" userId="f084d78e-b525-4b91-8087-634c06aecf4c" providerId="ADAL" clId="{B7E5973F-4F87-4FA7-9639-F5E00343082D}" dt="2024-08-06T08:51:33.833" v="148" actId="1076"/>
          <ac:spMkLst>
            <pc:docMk/>
            <pc:sldMk cId="1397779286" sldId="257"/>
            <ac:spMk id="5852" creationId="{F40FE40C-8383-B3C1-7B4A-95606AF99CCF}"/>
          </ac:spMkLst>
        </pc:spChg>
        <pc:spChg chg="mod">
          <ac:chgData name="ROTA HUGO SI" userId="f084d78e-b525-4b91-8087-634c06aecf4c" providerId="ADAL" clId="{B7E5973F-4F87-4FA7-9639-F5E00343082D}" dt="2024-08-06T08:51:33.833" v="148" actId="1076"/>
          <ac:spMkLst>
            <pc:docMk/>
            <pc:sldMk cId="1397779286" sldId="257"/>
            <ac:spMk id="5853" creationId="{94981A6B-508A-DA81-DFD3-0D42200AB839}"/>
          </ac:spMkLst>
        </pc:spChg>
        <pc:spChg chg="mod">
          <ac:chgData name="ROTA HUGO SI" userId="f084d78e-b525-4b91-8087-634c06aecf4c" providerId="ADAL" clId="{B7E5973F-4F87-4FA7-9639-F5E00343082D}" dt="2024-08-06T08:51:33.833" v="148" actId="1076"/>
          <ac:spMkLst>
            <pc:docMk/>
            <pc:sldMk cId="1397779286" sldId="257"/>
            <ac:spMk id="5854" creationId="{ECFAB591-1BD1-2A23-2058-A2756513FC41}"/>
          </ac:spMkLst>
        </pc:spChg>
        <pc:spChg chg="mod">
          <ac:chgData name="ROTA HUGO SI" userId="f084d78e-b525-4b91-8087-634c06aecf4c" providerId="ADAL" clId="{B7E5973F-4F87-4FA7-9639-F5E00343082D}" dt="2024-08-06T08:52:46.312" v="164" actId="1076"/>
          <ac:spMkLst>
            <pc:docMk/>
            <pc:sldMk cId="1397779286" sldId="257"/>
            <ac:spMk id="5856" creationId="{37C6074D-487A-23A1-667D-A353A0A36502}"/>
          </ac:spMkLst>
        </pc:spChg>
        <pc:spChg chg="mod">
          <ac:chgData name="ROTA HUGO SI" userId="f084d78e-b525-4b91-8087-634c06aecf4c" providerId="ADAL" clId="{B7E5973F-4F87-4FA7-9639-F5E00343082D}" dt="2024-08-06T08:52:46.312" v="164" actId="1076"/>
          <ac:spMkLst>
            <pc:docMk/>
            <pc:sldMk cId="1397779286" sldId="257"/>
            <ac:spMk id="5857" creationId="{6055A652-BC86-0F18-BD34-36A62672D0E1}"/>
          </ac:spMkLst>
        </pc:spChg>
        <pc:spChg chg="mod">
          <ac:chgData name="ROTA HUGO SI" userId="f084d78e-b525-4b91-8087-634c06aecf4c" providerId="ADAL" clId="{B7E5973F-4F87-4FA7-9639-F5E00343082D}" dt="2024-08-06T08:52:46.312" v="164" actId="1076"/>
          <ac:spMkLst>
            <pc:docMk/>
            <pc:sldMk cId="1397779286" sldId="257"/>
            <ac:spMk id="5858" creationId="{0DD8A5DA-E471-B6FE-3AF0-257EE769BDF4}"/>
          </ac:spMkLst>
        </pc:spChg>
        <pc:spChg chg="mod">
          <ac:chgData name="ROTA HUGO SI" userId="f084d78e-b525-4b91-8087-634c06aecf4c" providerId="ADAL" clId="{B7E5973F-4F87-4FA7-9639-F5E00343082D}" dt="2024-08-06T08:52:46.312" v="164" actId="1076"/>
          <ac:spMkLst>
            <pc:docMk/>
            <pc:sldMk cId="1397779286" sldId="257"/>
            <ac:spMk id="5859" creationId="{093907BD-CD3C-08B9-3B6D-899310F738BF}"/>
          </ac:spMkLst>
        </pc:spChg>
        <pc:spChg chg="mod">
          <ac:chgData name="ROTA HUGO SI" userId="f084d78e-b525-4b91-8087-634c06aecf4c" providerId="ADAL" clId="{B7E5973F-4F87-4FA7-9639-F5E00343082D}" dt="2024-08-06T08:52:46.312" v="164" actId="1076"/>
          <ac:spMkLst>
            <pc:docMk/>
            <pc:sldMk cId="1397779286" sldId="257"/>
            <ac:spMk id="5860" creationId="{2B884D38-88B7-B345-8E6D-46F6A7DDDF2D}"/>
          </ac:spMkLst>
        </pc:spChg>
        <pc:spChg chg="mod">
          <ac:chgData name="ROTA HUGO SI" userId="f084d78e-b525-4b91-8087-634c06aecf4c" providerId="ADAL" clId="{B7E5973F-4F87-4FA7-9639-F5E00343082D}" dt="2024-08-06T08:52:46.312" v="164" actId="1076"/>
          <ac:spMkLst>
            <pc:docMk/>
            <pc:sldMk cId="1397779286" sldId="257"/>
            <ac:spMk id="5883" creationId="{05478DD4-7A33-74D9-D489-35E0034C5302}"/>
          </ac:spMkLst>
        </pc:spChg>
        <pc:spChg chg="mod">
          <ac:chgData name="ROTA HUGO SI" userId="f084d78e-b525-4b91-8087-634c06aecf4c" providerId="ADAL" clId="{B7E5973F-4F87-4FA7-9639-F5E00343082D}" dt="2024-08-06T08:52:46.312" v="164" actId="1076"/>
          <ac:spMkLst>
            <pc:docMk/>
            <pc:sldMk cId="1397779286" sldId="257"/>
            <ac:spMk id="5884" creationId="{327B7C18-79B8-E5E1-C88B-2E1D252BFFC3}"/>
          </ac:spMkLst>
        </pc:spChg>
        <pc:spChg chg="mod">
          <ac:chgData name="ROTA HUGO SI" userId="f084d78e-b525-4b91-8087-634c06aecf4c" providerId="ADAL" clId="{B7E5973F-4F87-4FA7-9639-F5E00343082D}" dt="2024-08-06T08:52:46.312" v="164" actId="1076"/>
          <ac:spMkLst>
            <pc:docMk/>
            <pc:sldMk cId="1397779286" sldId="257"/>
            <ac:spMk id="5885" creationId="{0BD9110E-C2AD-643D-C127-3EDE4077F6E8}"/>
          </ac:spMkLst>
        </pc:spChg>
        <pc:spChg chg="mod">
          <ac:chgData name="ROTA HUGO SI" userId="f084d78e-b525-4b91-8087-634c06aecf4c" providerId="ADAL" clId="{B7E5973F-4F87-4FA7-9639-F5E00343082D}" dt="2024-08-06T08:52:46.312" v="164" actId="1076"/>
          <ac:spMkLst>
            <pc:docMk/>
            <pc:sldMk cId="1397779286" sldId="257"/>
            <ac:spMk id="5887" creationId="{69D8474F-5DB7-7BB7-1011-A03423C46023}"/>
          </ac:spMkLst>
        </pc:spChg>
        <pc:spChg chg="mod">
          <ac:chgData name="ROTA HUGO SI" userId="f084d78e-b525-4b91-8087-634c06aecf4c" providerId="ADAL" clId="{B7E5973F-4F87-4FA7-9639-F5E00343082D}" dt="2024-08-06T08:52:46.312" v="164" actId="1076"/>
          <ac:spMkLst>
            <pc:docMk/>
            <pc:sldMk cId="1397779286" sldId="257"/>
            <ac:spMk id="5889" creationId="{85B02A7F-77FE-6D7B-9D48-9A5A95383AB9}"/>
          </ac:spMkLst>
        </pc:spChg>
        <pc:spChg chg="mod">
          <ac:chgData name="ROTA HUGO SI" userId="f084d78e-b525-4b91-8087-634c06aecf4c" providerId="ADAL" clId="{B7E5973F-4F87-4FA7-9639-F5E00343082D}" dt="2024-08-06T08:52:46.312" v="164" actId="1076"/>
          <ac:spMkLst>
            <pc:docMk/>
            <pc:sldMk cId="1397779286" sldId="257"/>
            <ac:spMk id="5890" creationId="{72465A7F-E80B-B158-5FA0-275975BC2258}"/>
          </ac:spMkLst>
        </pc:spChg>
        <pc:spChg chg="mod">
          <ac:chgData name="ROTA HUGO SI" userId="f084d78e-b525-4b91-8087-634c06aecf4c" providerId="ADAL" clId="{B7E5973F-4F87-4FA7-9639-F5E00343082D}" dt="2024-08-06T08:58:36.352" v="186" actId="1076"/>
          <ac:spMkLst>
            <pc:docMk/>
            <pc:sldMk cId="1397779286" sldId="257"/>
            <ac:spMk id="5892" creationId="{6EE0CF31-F165-8E3C-FB45-8E9965ED0E36}"/>
          </ac:spMkLst>
        </pc:spChg>
        <pc:spChg chg="mod">
          <ac:chgData name="ROTA HUGO SI" userId="f084d78e-b525-4b91-8087-634c06aecf4c" providerId="ADAL" clId="{B7E5973F-4F87-4FA7-9639-F5E00343082D}" dt="2024-08-06T08:58:36.352" v="186" actId="1076"/>
          <ac:spMkLst>
            <pc:docMk/>
            <pc:sldMk cId="1397779286" sldId="257"/>
            <ac:spMk id="5893" creationId="{50058B34-7CB0-71E5-F8AB-5E9110B3EDD4}"/>
          </ac:spMkLst>
        </pc:spChg>
        <pc:spChg chg="mod">
          <ac:chgData name="ROTA HUGO SI" userId="f084d78e-b525-4b91-8087-634c06aecf4c" providerId="ADAL" clId="{B7E5973F-4F87-4FA7-9639-F5E00343082D}" dt="2024-08-06T08:58:36.352" v="186" actId="1076"/>
          <ac:spMkLst>
            <pc:docMk/>
            <pc:sldMk cId="1397779286" sldId="257"/>
            <ac:spMk id="5896" creationId="{20FD8D79-94D3-2E10-543A-C640969F8CBF}"/>
          </ac:spMkLst>
        </pc:spChg>
        <pc:spChg chg="mod">
          <ac:chgData name="ROTA HUGO SI" userId="f084d78e-b525-4b91-8087-634c06aecf4c" providerId="ADAL" clId="{B7E5973F-4F87-4FA7-9639-F5E00343082D}" dt="2024-08-06T08:58:36.352" v="186" actId="1076"/>
          <ac:spMkLst>
            <pc:docMk/>
            <pc:sldMk cId="1397779286" sldId="257"/>
            <ac:spMk id="5901" creationId="{55EB66D7-3A4E-E0BA-720B-454BADBE6924}"/>
          </ac:spMkLst>
        </pc:spChg>
        <pc:spChg chg="mod">
          <ac:chgData name="ROTA HUGO SI" userId="f084d78e-b525-4b91-8087-634c06aecf4c" providerId="ADAL" clId="{B7E5973F-4F87-4FA7-9639-F5E00343082D}" dt="2024-08-06T08:58:36.352" v="186" actId="1076"/>
          <ac:spMkLst>
            <pc:docMk/>
            <pc:sldMk cId="1397779286" sldId="257"/>
            <ac:spMk id="5907" creationId="{1C265C51-724D-B9D4-682C-6896A33E06AD}"/>
          </ac:spMkLst>
        </pc:spChg>
        <pc:spChg chg="mod">
          <ac:chgData name="ROTA HUGO SI" userId="f084d78e-b525-4b91-8087-634c06aecf4c" providerId="ADAL" clId="{B7E5973F-4F87-4FA7-9639-F5E00343082D}" dt="2024-08-06T08:58:36.352" v="186" actId="1076"/>
          <ac:spMkLst>
            <pc:docMk/>
            <pc:sldMk cId="1397779286" sldId="257"/>
            <ac:spMk id="5911" creationId="{67A8AF09-90CB-3F1E-F031-63755B68C95B}"/>
          </ac:spMkLst>
        </pc:spChg>
        <pc:spChg chg="mod">
          <ac:chgData name="ROTA HUGO SI" userId="f084d78e-b525-4b91-8087-634c06aecf4c" providerId="ADAL" clId="{B7E5973F-4F87-4FA7-9639-F5E00343082D}" dt="2024-08-06T08:58:36.352" v="186" actId="1076"/>
          <ac:spMkLst>
            <pc:docMk/>
            <pc:sldMk cId="1397779286" sldId="257"/>
            <ac:spMk id="5912" creationId="{CE0BB8D2-982A-EC97-2A15-289C374C3CD7}"/>
          </ac:spMkLst>
        </pc:spChg>
        <pc:spChg chg="mod">
          <ac:chgData name="ROTA HUGO SI" userId="f084d78e-b525-4b91-8087-634c06aecf4c" providerId="ADAL" clId="{B7E5973F-4F87-4FA7-9639-F5E00343082D}" dt="2024-08-06T08:58:36.352" v="186" actId="1076"/>
          <ac:spMkLst>
            <pc:docMk/>
            <pc:sldMk cId="1397779286" sldId="257"/>
            <ac:spMk id="5927" creationId="{798D662B-BD82-E7B6-3763-389C25688493}"/>
          </ac:spMkLst>
        </pc:spChg>
        <pc:spChg chg="mod">
          <ac:chgData name="ROTA HUGO SI" userId="f084d78e-b525-4b91-8087-634c06aecf4c" providerId="ADAL" clId="{B7E5973F-4F87-4FA7-9639-F5E00343082D}" dt="2024-08-06T08:58:36.352" v="186" actId="1076"/>
          <ac:spMkLst>
            <pc:docMk/>
            <pc:sldMk cId="1397779286" sldId="257"/>
            <ac:spMk id="5928" creationId="{6DCDA206-3D48-1230-9C43-02CBCB4D780E}"/>
          </ac:spMkLst>
        </pc:spChg>
        <pc:spChg chg="mod">
          <ac:chgData name="ROTA HUGO SI" userId="f084d78e-b525-4b91-8087-634c06aecf4c" providerId="ADAL" clId="{B7E5973F-4F87-4FA7-9639-F5E00343082D}" dt="2024-08-06T08:58:36.352" v="186" actId="1076"/>
          <ac:spMkLst>
            <pc:docMk/>
            <pc:sldMk cId="1397779286" sldId="257"/>
            <ac:spMk id="5929" creationId="{1D2B7C59-83B0-3AEF-2D7A-B3A4C99F2671}"/>
          </ac:spMkLst>
        </pc:spChg>
        <pc:spChg chg="mod">
          <ac:chgData name="ROTA HUGO SI" userId="f084d78e-b525-4b91-8087-634c06aecf4c" providerId="ADAL" clId="{B7E5973F-4F87-4FA7-9639-F5E00343082D}" dt="2024-08-06T08:58:36.352" v="186" actId="1076"/>
          <ac:spMkLst>
            <pc:docMk/>
            <pc:sldMk cId="1397779286" sldId="257"/>
            <ac:spMk id="5930" creationId="{FF3A7278-AFC1-7C18-7CA1-3C5672ED2DFD}"/>
          </ac:spMkLst>
        </pc:spChg>
        <pc:spChg chg="mod">
          <ac:chgData name="ROTA HUGO SI" userId="f084d78e-b525-4b91-8087-634c06aecf4c" providerId="ADAL" clId="{B7E5973F-4F87-4FA7-9639-F5E00343082D}" dt="2024-08-06T08:59:10.824" v="193" actId="1076"/>
          <ac:spMkLst>
            <pc:docMk/>
            <pc:sldMk cId="1397779286" sldId="257"/>
            <ac:spMk id="5932" creationId="{E3991E89-94A9-0317-5AF8-F030568313DF}"/>
          </ac:spMkLst>
        </pc:spChg>
        <pc:spChg chg="mod">
          <ac:chgData name="ROTA HUGO SI" userId="f084d78e-b525-4b91-8087-634c06aecf4c" providerId="ADAL" clId="{B7E5973F-4F87-4FA7-9639-F5E00343082D}" dt="2024-08-06T08:59:10.824" v="193" actId="1076"/>
          <ac:spMkLst>
            <pc:docMk/>
            <pc:sldMk cId="1397779286" sldId="257"/>
            <ac:spMk id="5933" creationId="{52C949F0-F453-8C8A-A50A-BD61D4BB7655}"/>
          </ac:spMkLst>
        </pc:spChg>
        <pc:spChg chg="mod">
          <ac:chgData name="ROTA HUGO SI" userId="f084d78e-b525-4b91-8087-634c06aecf4c" providerId="ADAL" clId="{B7E5973F-4F87-4FA7-9639-F5E00343082D}" dt="2024-08-06T08:59:10.824" v="193" actId="1076"/>
          <ac:spMkLst>
            <pc:docMk/>
            <pc:sldMk cId="1397779286" sldId="257"/>
            <ac:spMk id="5934" creationId="{18647EF3-C258-459B-140E-7C8798C6B40C}"/>
          </ac:spMkLst>
        </pc:spChg>
        <pc:spChg chg="mod">
          <ac:chgData name="ROTA HUGO SI" userId="f084d78e-b525-4b91-8087-634c06aecf4c" providerId="ADAL" clId="{B7E5973F-4F87-4FA7-9639-F5E00343082D}" dt="2024-08-06T08:59:10.824" v="193" actId="1076"/>
          <ac:spMkLst>
            <pc:docMk/>
            <pc:sldMk cId="1397779286" sldId="257"/>
            <ac:spMk id="5935" creationId="{2DDB7562-8EEE-7BD4-2AEE-41F83A48C389}"/>
          </ac:spMkLst>
        </pc:spChg>
        <pc:spChg chg="mod">
          <ac:chgData name="ROTA HUGO SI" userId="f084d78e-b525-4b91-8087-634c06aecf4c" providerId="ADAL" clId="{B7E5973F-4F87-4FA7-9639-F5E00343082D}" dt="2024-08-06T08:59:10.824" v="193" actId="1076"/>
          <ac:spMkLst>
            <pc:docMk/>
            <pc:sldMk cId="1397779286" sldId="257"/>
            <ac:spMk id="5936" creationId="{4F13F50A-3D1C-2F00-BE78-39926DED1F12}"/>
          </ac:spMkLst>
        </pc:spChg>
        <pc:spChg chg="mod">
          <ac:chgData name="ROTA HUGO SI" userId="f084d78e-b525-4b91-8087-634c06aecf4c" providerId="ADAL" clId="{B7E5973F-4F87-4FA7-9639-F5E00343082D}" dt="2024-08-06T08:59:10.824" v="193" actId="1076"/>
          <ac:spMkLst>
            <pc:docMk/>
            <pc:sldMk cId="1397779286" sldId="257"/>
            <ac:spMk id="5937" creationId="{8F2F99A7-0D56-B0E0-7AAA-B58BAC74B76E}"/>
          </ac:spMkLst>
        </pc:spChg>
        <pc:spChg chg="mod">
          <ac:chgData name="ROTA HUGO SI" userId="f084d78e-b525-4b91-8087-634c06aecf4c" providerId="ADAL" clId="{B7E5973F-4F87-4FA7-9639-F5E00343082D}" dt="2024-08-06T08:59:10.824" v="193" actId="1076"/>
          <ac:spMkLst>
            <pc:docMk/>
            <pc:sldMk cId="1397779286" sldId="257"/>
            <ac:spMk id="5938" creationId="{77EC0496-DA34-31F4-A8E0-37CEF489E5ED}"/>
          </ac:spMkLst>
        </pc:spChg>
        <pc:spChg chg="mod">
          <ac:chgData name="ROTA HUGO SI" userId="f084d78e-b525-4b91-8087-634c06aecf4c" providerId="ADAL" clId="{B7E5973F-4F87-4FA7-9639-F5E00343082D}" dt="2024-08-06T08:59:10.824" v="193" actId="1076"/>
          <ac:spMkLst>
            <pc:docMk/>
            <pc:sldMk cId="1397779286" sldId="257"/>
            <ac:spMk id="5939" creationId="{1EF8A2F9-8578-CC48-4CED-1558EC8C35B1}"/>
          </ac:spMkLst>
        </pc:spChg>
        <pc:spChg chg="mod">
          <ac:chgData name="ROTA HUGO SI" userId="f084d78e-b525-4b91-8087-634c06aecf4c" providerId="ADAL" clId="{B7E5973F-4F87-4FA7-9639-F5E00343082D}" dt="2024-08-06T08:59:10.824" v="193" actId="1076"/>
          <ac:spMkLst>
            <pc:docMk/>
            <pc:sldMk cId="1397779286" sldId="257"/>
            <ac:spMk id="5940" creationId="{E5E5AFBC-FC1F-E403-5848-BC2EFA203B10}"/>
          </ac:spMkLst>
        </pc:spChg>
        <pc:spChg chg="mod">
          <ac:chgData name="ROTA HUGO SI" userId="f084d78e-b525-4b91-8087-634c06aecf4c" providerId="ADAL" clId="{B7E5973F-4F87-4FA7-9639-F5E00343082D}" dt="2024-08-06T08:59:10.824" v="193" actId="1076"/>
          <ac:spMkLst>
            <pc:docMk/>
            <pc:sldMk cId="1397779286" sldId="257"/>
            <ac:spMk id="5941" creationId="{409231AF-5961-F70E-8AF2-7C6BEBB6714F}"/>
          </ac:spMkLst>
        </pc:spChg>
        <pc:spChg chg="mod">
          <ac:chgData name="ROTA HUGO SI" userId="f084d78e-b525-4b91-8087-634c06aecf4c" providerId="ADAL" clId="{B7E5973F-4F87-4FA7-9639-F5E00343082D}" dt="2024-08-06T08:59:10.824" v="193" actId="1076"/>
          <ac:spMkLst>
            <pc:docMk/>
            <pc:sldMk cId="1397779286" sldId="257"/>
            <ac:spMk id="5942" creationId="{4B94F20C-C1E1-66CF-6972-6FA5432F5060}"/>
          </ac:spMkLst>
        </pc:spChg>
        <pc:spChg chg="mod">
          <ac:chgData name="ROTA HUGO SI" userId="f084d78e-b525-4b91-8087-634c06aecf4c" providerId="ADAL" clId="{B7E5973F-4F87-4FA7-9639-F5E00343082D}" dt="2024-08-06T08:59:12.968" v="194" actId="1076"/>
          <ac:spMkLst>
            <pc:docMk/>
            <pc:sldMk cId="1397779286" sldId="257"/>
            <ac:spMk id="5944" creationId="{9DE07D99-FDA3-7841-2634-E4C71AC348E3}"/>
          </ac:spMkLst>
        </pc:spChg>
        <pc:spChg chg="mod">
          <ac:chgData name="ROTA HUGO SI" userId="f084d78e-b525-4b91-8087-634c06aecf4c" providerId="ADAL" clId="{B7E5973F-4F87-4FA7-9639-F5E00343082D}" dt="2024-08-06T08:59:12.968" v="194" actId="1076"/>
          <ac:spMkLst>
            <pc:docMk/>
            <pc:sldMk cId="1397779286" sldId="257"/>
            <ac:spMk id="5945" creationId="{1A26A850-7160-84C0-FD49-5A862854774F}"/>
          </ac:spMkLst>
        </pc:spChg>
        <pc:spChg chg="mod">
          <ac:chgData name="ROTA HUGO SI" userId="f084d78e-b525-4b91-8087-634c06aecf4c" providerId="ADAL" clId="{B7E5973F-4F87-4FA7-9639-F5E00343082D}" dt="2024-08-06T08:59:12.968" v="194" actId="1076"/>
          <ac:spMkLst>
            <pc:docMk/>
            <pc:sldMk cId="1397779286" sldId="257"/>
            <ac:spMk id="5946" creationId="{394215B5-7AA7-D1B0-52C1-F1DC12F7D356}"/>
          </ac:spMkLst>
        </pc:spChg>
        <pc:spChg chg="mod">
          <ac:chgData name="ROTA HUGO SI" userId="f084d78e-b525-4b91-8087-634c06aecf4c" providerId="ADAL" clId="{B7E5973F-4F87-4FA7-9639-F5E00343082D}" dt="2024-08-06T08:59:12.968" v="194" actId="1076"/>
          <ac:spMkLst>
            <pc:docMk/>
            <pc:sldMk cId="1397779286" sldId="257"/>
            <ac:spMk id="5947" creationId="{7854466C-D911-D152-4790-67328C64213A}"/>
          </ac:spMkLst>
        </pc:spChg>
        <pc:spChg chg="mod">
          <ac:chgData name="ROTA HUGO SI" userId="f084d78e-b525-4b91-8087-634c06aecf4c" providerId="ADAL" clId="{B7E5973F-4F87-4FA7-9639-F5E00343082D}" dt="2024-08-06T08:59:12.968" v="194" actId="1076"/>
          <ac:spMkLst>
            <pc:docMk/>
            <pc:sldMk cId="1397779286" sldId="257"/>
            <ac:spMk id="5948" creationId="{001CE1CD-866B-4D0E-BB1C-24E6A16308A6}"/>
          </ac:spMkLst>
        </pc:spChg>
        <pc:spChg chg="mod">
          <ac:chgData name="ROTA HUGO SI" userId="f084d78e-b525-4b91-8087-634c06aecf4c" providerId="ADAL" clId="{B7E5973F-4F87-4FA7-9639-F5E00343082D}" dt="2024-08-06T08:59:12.968" v="194" actId="1076"/>
          <ac:spMkLst>
            <pc:docMk/>
            <pc:sldMk cId="1397779286" sldId="257"/>
            <ac:spMk id="5949" creationId="{EE7F6D47-1A95-9EF6-F42F-D312AA6F1614}"/>
          </ac:spMkLst>
        </pc:spChg>
        <pc:spChg chg="mod">
          <ac:chgData name="ROTA HUGO SI" userId="f084d78e-b525-4b91-8087-634c06aecf4c" providerId="ADAL" clId="{B7E5973F-4F87-4FA7-9639-F5E00343082D}" dt="2024-08-06T08:59:12.968" v="194" actId="1076"/>
          <ac:spMkLst>
            <pc:docMk/>
            <pc:sldMk cId="1397779286" sldId="257"/>
            <ac:spMk id="5950" creationId="{45E293EE-FF8F-5831-0049-99BE9636E0E3}"/>
          </ac:spMkLst>
        </pc:spChg>
        <pc:spChg chg="mod">
          <ac:chgData name="ROTA HUGO SI" userId="f084d78e-b525-4b91-8087-634c06aecf4c" providerId="ADAL" clId="{B7E5973F-4F87-4FA7-9639-F5E00343082D}" dt="2024-08-06T08:59:12.968" v="194" actId="1076"/>
          <ac:spMkLst>
            <pc:docMk/>
            <pc:sldMk cId="1397779286" sldId="257"/>
            <ac:spMk id="5951" creationId="{46915335-02A6-06A5-F1F1-5FB9617F3CC6}"/>
          </ac:spMkLst>
        </pc:spChg>
        <pc:spChg chg="mod">
          <ac:chgData name="ROTA HUGO SI" userId="f084d78e-b525-4b91-8087-634c06aecf4c" providerId="ADAL" clId="{B7E5973F-4F87-4FA7-9639-F5E00343082D}" dt="2024-08-06T09:00:28.019" v="213" actId="1076"/>
          <ac:spMkLst>
            <pc:docMk/>
            <pc:sldMk cId="1397779286" sldId="257"/>
            <ac:spMk id="8224" creationId="{21CEA306-FFDF-0C1A-424C-5227B4A70B0F}"/>
          </ac:spMkLst>
        </pc:spChg>
        <pc:spChg chg="mod">
          <ac:chgData name="ROTA HUGO SI" userId="f084d78e-b525-4b91-8087-634c06aecf4c" providerId="ADAL" clId="{B7E5973F-4F87-4FA7-9639-F5E00343082D}" dt="2024-08-06T09:00:28.019" v="213" actId="1076"/>
          <ac:spMkLst>
            <pc:docMk/>
            <pc:sldMk cId="1397779286" sldId="257"/>
            <ac:spMk id="8228" creationId="{5E8CAE9A-F983-46AB-BC68-F6955B416409}"/>
          </ac:spMkLst>
        </pc:spChg>
        <pc:spChg chg="mod">
          <ac:chgData name="ROTA HUGO SI" userId="f084d78e-b525-4b91-8087-634c06aecf4c" providerId="ADAL" clId="{B7E5973F-4F87-4FA7-9639-F5E00343082D}" dt="2024-08-06T09:00:28.019" v="213" actId="1076"/>
          <ac:spMkLst>
            <pc:docMk/>
            <pc:sldMk cId="1397779286" sldId="257"/>
            <ac:spMk id="8229" creationId="{00828A60-B901-275C-B40C-760F7CCFA6BC}"/>
          </ac:spMkLst>
        </pc:spChg>
        <pc:spChg chg="mod">
          <ac:chgData name="ROTA HUGO SI" userId="f084d78e-b525-4b91-8087-634c06aecf4c" providerId="ADAL" clId="{B7E5973F-4F87-4FA7-9639-F5E00343082D}" dt="2024-08-06T09:00:28.019" v="213" actId="1076"/>
          <ac:spMkLst>
            <pc:docMk/>
            <pc:sldMk cId="1397779286" sldId="257"/>
            <ac:spMk id="8230" creationId="{AD760563-7F9B-67D5-DFC1-615B9C54E2BF}"/>
          </ac:spMkLst>
        </pc:spChg>
        <pc:spChg chg="mod">
          <ac:chgData name="ROTA HUGO SI" userId="f084d78e-b525-4b91-8087-634c06aecf4c" providerId="ADAL" clId="{B7E5973F-4F87-4FA7-9639-F5E00343082D}" dt="2024-08-06T09:00:10.808" v="204" actId="1076"/>
          <ac:spMkLst>
            <pc:docMk/>
            <pc:sldMk cId="1397779286" sldId="257"/>
            <ac:spMk id="8232" creationId="{E05D11BE-BD95-3AE3-7402-30302671253D}"/>
          </ac:spMkLst>
        </pc:spChg>
        <pc:spChg chg="mod">
          <ac:chgData name="ROTA HUGO SI" userId="f084d78e-b525-4b91-8087-634c06aecf4c" providerId="ADAL" clId="{B7E5973F-4F87-4FA7-9639-F5E00343082D}" dt="2024-08-06T09:00:10.808" v="204" actId="1076"/>
          <ac:spMkLst>
            <pc:docMk/>
            <pc:sldMk cId="1397779286" sldId="257"/>
            <ac:spMk id="8233" creationId="{732F6FEE-644F-D7EF-6D69-6FAEC4DC5BA5}"/>
          </ac:spMkLst>
        </pc:spChg>
        <pc:spChg chg="mod">
          <ac:chgData name="ROTA HUGO SI" userId="f084d78e-b525-4b91-8087-634c06aecf4c" providerId="ADAL" clId="{B7E5973F-4F87-4FA7-9639-F5E00343082D}" dt="2024-08-06T09:00:10.808" v="204" actId="1076"/>
          <ac:spMkLst>
            <pc:docMk/>
            <pc:sldMk cId="1397779286" sldId="257"/>
            <ac:spMk id="8234" creationId="{ED6BE9F8-EFB5-55A8-4712-B693E895C7D3}"/>
          </ac:spMkLst>
        </pc:spChg>
        <pc:spChg chg="mod">
          <ac:chgData name="ROTA HUGO SI" userId="f084d78e-b525-4b91-8087-634c06aecf4c" providerId="ADAL" clId="{B7E5973F-4F87-4FA7-9639-F5E00343082D}" dt="2024-08-06T09:00:10.808" v="204" actId="1076"/>
          <ac:spMkLst>
            <pc:docMk/>
            <pc:sldMk cId="1397779286" sldId="257"/>
            <ac:spMk id="8235" creationId="{30BB83F6-D21A-0C0C-CB8E-EBEDEE9C499F}"/>
          </ac:spMkLst>
        </pc:spChg>
        <pc:spChg chg="mod">
          <ac:chgData name="ROTA HUGO SI" userId="f084d78e-b525-4b91-8087-634c06aecf4c" providerId="ADAL" clId="{B7E5973F-4F87-4FA7-9639-F5E00343082D}" dt="2024-08-06T09:00:10.808" v="204" actId="1076"/>
          <ac:spMkLst>
            <pc:docMk/>
            <pc:sldMk cId="1397779286" sldId="257"/>
            <ac:spMk id="8236" creationId="{E6AA62FA-229E-9856-DE3F-EFFB3D4D5740}"/>
          </ac:spMkLst>
        </pc:spChg>
        <pc:spChg chg="mod">
          <ac:chgData name="ROTA HUGO SI" userId="f084d78e-b525-4b91-8087-634c06aecf4c" providerId="ADAL" clId="{B7E5973F-4F87-4FA7-9639-F5E00343082D}" dt="2024-08-06T09:00:10.808" v="204" actId="1076"/>
          <ac:spMkLst>
            <pc:docMk/>
            <pc:sldMk cId="1397779286" sldId="257"/>
            <ac:spMk id="8237" creationId="{D42EB444-B5BF-135B-041E-5E162A98F4FD}"/>
          </ac:spMkLst>
        </pc:spChg>
        <pc:spChg chg="mod">
          <ac:chgData name="ROTA HUGO SI" userId="f084d78e-b525-4b91-8087-634c06aecf4c" providerId="ADAL" clId="{B7E5973F-4F87-4FA7-9639-F5E00343082D}" dt="2024-08-06T09:00:10.808" v="204" actId="1076"/>
          <ac:spMkLst>
            <pc:docMk/>
            <pc:sldMk cId="1397779286" sldId="257"/>
            <ac:spMk id="8238" creationId="{65F95270-6BF3-B0A2-3245-71AA09A113BD}"/>
          </ac:spMkLst>
        </pc:spChg>
        <pc:spChg chg="mod">
          <ac:chgData name="ROTA HUGO SI" userId="f084d78e-b525-4b91-8087-634c06aecf4c" providerId="ADAL" clId="{B7E5973F-4F87-4FA7-9639-F5E00343082D}" dt="2024-08-06T09:00:10.808" v="204" actId="1076"/>
          <ac:spMkLst>
            <pc:docMk/>
            <pc:sldMk cId="1397779286" sldId="257"/>
            <ac:spMk id="8239" creationId="{E8EABA3F-2242-0D9F-5731-C4C828F7FA88}"/>
          </ac:spMkLst>
        </pc:spChg>
        <pc:spChg chg="mod">
          <ac:chgData name="ROTA HUGO SI" userId="f084d78e-b525-4b91-8087-634c06aecf4c" providerId="ADAL" clId="{B7E5973F-4F87-4FA7-9639-F5E00343082D}" dt="2024-08-06T09:00:10.808" v="204" actId="1076"/>
          <ac:spMkLst>
            <pc:docMk/>
            <pc:sldMk cId="1397779286" sldId="257"/>
            <ac:spMk id="8240" creationId="{9C856EAE-F81B-F4CC-212A-38227909A8E0}"/>
          </ac:spMkLst>
        </pc:spChg>
        <pc:spChg chg="mod">
          <ac:chgData name="ROTA HUGO SI" userId="f084d78e-b525-4b91-8087-634c06aecf4c" providerId="ADAL" clId="{B7E5973F-4F87-4FA7-9639-F5E00343082D}" dt="2024-08-06T09:00:10.808" v="204" actId="1076"/>
          <ac:spMkLst>
            <pc:docMk/>
            <pc:sldMk cId="1397779286" sldId="257"/>
            <ac:spMk id="8241" creationId="{ADBE4035-5EDF-87D7-61D9-547742A10831}"/>
          </ac:spMkLst>
        </pc:spChg>
        <pc:spChg chg="mod">
          <ac:chgData name="ROTA HUGO SI" userId="f084d78e-b525-4b91-8087-634c06aecf4c" providerId="ADAL" clId="{B7E5973F-4F87-4FA7-9639-F5E00343082D}" dt="2024-08-06T09:00:10.808" v="204" actId="1076"/>
          <ac:spMkLst>
            <pc:docMk/>
            <pc:sldMk cId="1397779286" sldId="257"/>
            <ac:spMk id="8242" creationId="{E3049AA4-1014-8AD2-67F3-E354D7D7054A}"/>
          </ac:spMkLst>
        </pc:spChg>
        <pc:spChg chg="mod">
          <ac:chgData name="ROTA HUGO SI" userId="f084d78e-b525-4b91-8087-634c06aecf4c" providerId="ADAL" clId="{B7E5973F-4F87-4FA7-9639-F5E00343082D}" dt="2024-08-06T09:00:10.808" v="204" actId="1076"/>
          <ac:spMkLst>
            <pc:docMk/>
            <pc:sldMk cId="1397779286" sldId="257"/>
            <ac:spMk id="8243" creationId="{45FC7836-7A72-F1F1-DB63-B7A2E5B55D80}"/>
          </ac:spMkLst>
        </pc:spChg>
        <pc:spChg chg="mod">
          <ac:chgData name="ROTA HUGO SI" userId="f084d78e-b525-4b91-8087-634c06aecf4c" providerId="ADAL" clId="{B7E5973F-4F87-4FA7-9639-F5E00343082D}" dt="2024-08-06T09:00:10.808" v="204" actId="1076"/>
          <ac:spMkLst>
            <pc:docMk/>
            <pc:sldMk cId="1397779286" sldId="257"/>
            <ac:spMk id="8244" creationId="{2EB190D3-5C65-7960-9970-631405BF4904}"/>
          </ac:spMkLst>
        </pc:spChg>
        <pc:spChg chg="mod">
          <ac:chgData name="ROTA HUGO SI" userId="f084d78e-b525-4b91-8087-634c06aecf4c" providerId="ADAL" clId="{B7E5973F-4F87-4FA7-9639-F5E00343082D}" dt="2024-08-06T09:00:10.808" v="204" actId="1076"/>
          <ac:spMkLst>
            <pc:docMk/>
            <pc:sldMk cId="1397779286" sldId="257"/>
            <ac:spMk id="8245" creationId="{302717BE-C169-40DA-169C-63DE11FB385C}"/>
          </ac:spMkLst>
        </pc:spChg>
        <pc:spChg chg="mod">
          <ac:chgData name="ROTA HUGO SI" userId="f084d78e-b525-4b91-8087-634c06aecf4c" providerId="ADAL" clId="{B7E5973F-4F87-4FA7-9639-F5E00343082D}" dt="2024-08-06T09:00:10.808" v="204" actId="1076"/>
          <ac:spMkLst>
            <pc:docMk/>
            <pc:sldMk cId="1397779286" sldId="257"/>
            <ac:spMk id="8246" creationId="{7C63C118-F125-7573-D7A8-54E2C979CD1E}"/>
          </ac:spMkLst>
        </pc:spChg>
        <pc:spChg chg="mod">
          <ac:chgData name="ROTA HUGO SI" userId="f084d78e-b525-4b91-8087-634c06aecf4c" providerId="ADAL" clId="{B7E5973F-4F87-4FA7-9639-F5E00343082D}" dt="2024-08-06T09:00:10.808" v="204" actId="1076"/>
          <ac:spMkLst>
            <pc:docMk/>
            <pc:sldMk cId="1397779286" sldId="257"/>
            <ac:spMk id="8247" creationId="{2797A705-789B-CEE8-BECB-C0ADEF75F6B9}"/>
          </ac:spMkLst>
        </pc:spChg>
        <pc:spChg chg="mod">
          <ac:chgData name="ROTA HUGO SI" userId="f084d78e-b525-4b91-8087-634c06aecf4c" providerId="ADAL" clId="{B7E5973F-4F87-4FA7-9639-F5E00343082D}" dt="2024-08-06T09:00:10.808" v="204" actId="1076"/>
          <ac:spMkLst>
            <pc:docMk/>
            <pc:sldMk cId="1397779286" sldId="257"/>
            <ac:spMk id="8248" creationId="{2ECDFA9C-785B-013B-1F4C-DF253BC12A2F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8250" creationId="{ABBDA69B-FD3A-171A-64EC-71A6FB3553E2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8251" creationId="{8AB4A310-74DA-EDEF-BC4B-1154E24CE689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8252" creationId="{4AF3EED1-1303-320C-AE0E-523DC7F26D03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8253" creationId="{22105688-AEE2-8337-EDBB-9FAEF294A56A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8254" creationId="{BC913256-7965-FE2A-C385-F14F3A3E1E7C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8255" creationId="{1615426B-DF87-09D4-986A-12C48682CD24}"/>
          </ac:spMkLst>
        </pc:spChg>
        <pc:spChg chg="mod">
          <ac:chgData name="ROTA HUGO SI" userId="f084d78e-b525-4b91-8087-634c06aecf4c" providerId="ADAL" clId="{B7E5973F-4F87-4FA7-9639-F5E00343082D}" dt="2024-08-06T08:50:11.464" v="135" actId="1076"/>
          <ac:spMkLst>
            <pc:docMk/>
            <pc:sldMk cId="1397779286" sldId="257"/>
            <ac:spMk id="8256" creationId="{6458CE57-5DBC-60FB-04FA-4BE916EB8ECA}"/>
          </ac:spMkLst>
        </pc:spChg>
        <pc:spChg chg="mod">
          <ac:chgData name="ROTA HUGO SI" userId="f084d78e-b525-4b91-8087-634c06aecf4c" providerId="ADAL" clId="{B7E5973F-4F87-4FA7-9639-F5E00343082D}" dt="2024-08-06T08:50:11.464" v="135" actId="1076"/>
          <ac:spMkLst>
            <pc:docMk/>
            <pc:sldMk cId="1397779286" sldId="257"/>
            <ac:spMk id="8257" creationId="{D200788C-BFCA-DD3F-3108-82FD9DE32C26}"/>
          </ac:spMkLst>
        </pc:spChg>
        <pc:spChg chg="mod">
          <ac:chgData name="ROTA HUGO SI" userId="f084d78e-b525-4b91-8087-634c06aecf4c" providerId="ADAL" clId="{B7E5973F-4F87-4FA7-9639-F5E00343082D}" dt="2024-08-06T08:50:11.464" v="135" actId="1076"/>
          <ac:spMkLst>
            <pc:docMk/>
            <pc:sldMk cId="1397779286" sldId="257"/>
            <ac:spMk id="8258" creationId="{1FC82319-950C-813F-E799-578B6B798B03}"/>
          </ac:spMkLst>
        </pc:spChg>
        <pc:spChg chg="mod">
          <ac:chgData name="ROTA HUGO SI" userId="f084d78e-b525-4b91-8087-634c06aecf4c" providerId="ADAL" clId="{B7E5973F-4F87-4FA7-9639-F5E00343082D}" dt="2024-08-06T08:50:11.464" v="135" actId="1076"/>
          <ac:spMkLst>
            <pc:docMk/>
            <pc:sldMk cId="1397779286" sldId="257"/>
            <ac:spMk id="8259" creationId="{7AF625FD-D340-5451-21E8-0BADF4CEF16F}"/>
          </ac:spMkLst>
        </pc:spChg>
        <pc:spChg chg="mod">
          <ac:chgData name="ROTA HUGO SI" userId="f084d78e-b525-4b91-8087-634c06aecf4c" providerId="ADAL" clId="{B7E5973F-4F87-4FA7-9639-F5E00343082D}" dt="2024-08-06T08:50:11.464" v="135" actId="1076"/>
          <ac:spMkLst>
            <pc:docMk/>
            <pc:sldMk cId="1397779286" sldId="257"/>
            <ac:spMk id="8260" creationId="{6EA8984F-C3FA-513E-E2F9-67788E5554BC}"/>
          </ac:spMkLst>
        </pc:spChg>
        <pc:spChg chg="mod">
          <ac:chgData name="ROTA HUGO SI" userId="f084d78e-b525-4b91-8087-634c06aecf4c" providerId="ADAL" clId="{B7E5973F-4F87-4FA7-9639-F5E00343082D}" dt="2024-08-06T08:50:18.304" v="137" actId="1076"/>
          <ac:spMkLst>
            <pc:docMk/>
            <pc:sldMk cId="1397779286" sldId="257"/>
            <ac:spMk id="8262" creationId="{A46D754C-70F5-FB44-B89D-53BCCD73C1C5}"/>
          </ac:spMkLst>
        </pc:spChg>
        <pc:spChg chg="mod">
          <ac:chgData name="ROTA HUGO SI" userId="f084d78e-b525-4b91-8087-634c06aecf4c" providerId="ADAL" clId="{B7E5973F-4F87-4FA7-9639-F5E00343082D}" dt="2024-08-06T08:50:18.304" v="137" actId="1076"/>
          <ac:spMkLst>
            <pc:docMk/>
            <pc:sldMk cId="1397779286" sldId="257"/>
            <ac:spMk id="8263" creationId="{1237B029-3FED-7764-210E-F1621D9D14A3}"/>
          </ac:spMkLst>
        </pc:spChg>
        <pc:spChg chg="mod">
          <ac:chgData name="ROTA HUGO SI" userId="f084d78e-b525-4b91-8087-634c06aecf4c" providerId="ADAL" clId="{B7E5973F-4F87-4FA7-9639-F5E00343082D}" dt="2024-08-06T08:50:18.304" v="137" actId="1076"/>
          <ac:spMkLst>
            <pc:docMk/>
            <pc:sldMk cId="1397779286" sldId="257"/>
            <ac:spMk id="8264" creationId="{50937551-9D6B-5168-3342-D8A3659E82DF}"/>
          </ac:spMkLst>
        </pc:spChg>
        <pc:spChg chg="mod">
          <ac:chgData name="ROTA HUGO SI" userId="f084d78e-b525-4b91-8087-634c06aecf4c" providerId="ADAL" clId="{B7E5973F-4F87-4FA7-9639-F5E00343082D}" dt="2024-08-06T08:50:18.304" v="137" actId="1076"/>
          <ac:spMkLst>
            <pc:docMk/>
            <pc:sldMk cId="1397779286" sldId="257"/>
            <ac:spMk id="8266" creationId="{5B805126-CB71-993E-E46D-8BC093A40EF4}"/>
          </ac:spMkLst>
        </pc:spChg>
        <pc:spChg chg="mod">
          <ac:chgData name="ROTA HUGO SI" userId="f084d78e-b525-4b91-8087-634c06aecf4c" providerId="ADAL" clId="{B7E5973F-4F87-4FA7-9639-F5E00343082D}" dt="2024-08-06T08:50:18.304" v="137" actId="1076"/>
          <ac:spMkLst>
            <pc:docMk/>
            <pc:sldMk cId="1397779286" sldId="257"/>
            <ac:spMk id="8267" creationId="{DB489E73-80FC-93D2-9421-9BBB73D047B4}"/>
          </ac:spMkLst>
        </pc:spChg>
        <pc:spChg chg="mod">
          <ac:chgData name="ROTA HUGO SI" userId="f084d78e-b525-4b91-8087-634c06aecf4c" providerId="ADAL" clId="{B7E5973F-4F87-4FA7-9639-F5E00343082D}" dt="2024-08-06T08:50:18.304" v="137" actId="1076"/>
          <ac:spMkLst>
            <pc:docMk/>
            <pc:sldMk cId="1397779286" sldId="257"/>
            <ac:spMk id="8268" creationId="{78F5537C-5CFB-9632-FACF-0386A91F75A5}"/>
          </ac:spMkLst>
        </pc:spChg>
        <pc:spChg chg="mod">
          <ac:chgData name="ROTA HUGO SI" userId="f084d78e-b525-4b91-8087-634c06aecf4c" providerId="ADAL" clId="{B7E5973F-4F87-4FA7-9639-F5E00343082D}" dt="2024-08-06T08:50:18.304" v="137" actId="1076"/>
          <ac:spMkLst>
            <pc:docMk/>
            <pc:sldMk cId="1397779286" sldId="257"/>
            <ac:spMk id="8269" creationId="{2B41DAE8-ADE6-AA28-5C7F-7566711AF89F}"/>
          </ac:spMkLst>
        </pc:spChg>
        <pc:spChg chg="mod">
          <ac:chgData name="ROTA HUGO SI" userId="f084d78e-b525-4b91-8087-634c06aecf4c" providerId="ADAL" clId="{B7E5973F-4F87-4FA7-9639-F5E00343082D}" dt="2024-08-06T08:50:18.304" v="137" actId="1076"/>
          <ac:spMkLst>
            <pc:docMk/>
            <pc:sldMk cId="1397779286" sldId="257"/>
            <ac:spMk id="8270" creationId="{4026A3EC-F34F-BFEA-24C2-F271C94494C9}"/>
          </ac:spMkLst>
        </pc:spChg>
        <pc:spChg chg="mod">
          <ac:chgData name="ROTA HUGO SI" userId="f084d78e-b525-4b91-8087-634c06aecf4c" providerId="ADAL" clId="{B7E5973F-4F87-4FA7-9639-F5E00343082D}" dt="2024-08-06T08:50:18.304" v="137" actId="1076"/>
          <ac:spMkLst>
            <pc:docMk/>
            <pc:sldMk cId="1397779286" sldId="257"/>
            <ac:spMk id="8271" creationId="{1E30BC52-A6F2-1620-05AB-6AB8A8E575FA}"/>
          </ac:spMkLst>
        </pc:spChg>
        <pc:spChg chg="mod">
          <ac:chgData name="ROTA HUGO SI" userId="f084d78e-b525-4b91-8087-634c06aecf4c" providerId="ADAL" clId="{B7E5973F-4F87-4FA7-9639-F5E00343082D}" dt="2024-08-06T08:50:18.304" v="137" actId="1076"/>
          <ac:spMkLst>
            <pc:docMk/>
            <pc:sldMk cId="1397779286" sldId="257"/>
            <ac:spMk id="8272" creationId="{E0A15D9A-13E1-0928-DC0F-9CF49F6A3969}"/>
          </ac:spMkLst>
        </pc:spChg>
        <pc:spChg chg="mod">
          <ac:chgData name="ROTA HUGO SI" userId="f084d78e-b525-4b91-8087-634c06aecf4c" providerId="ADAL" clId="{B7E5973F-4F87-4FA7-9639-F5E00343082D}" dt="2024-08-06T08:50:18.304" v="137" actId="1076"/>
          <ac:spMkLst>
            <pc:docMk/>
            <pc:sldMk cId="1397779286" sldId="257"/>
            <ac:spMk id="8273" creationId="{FA7AC96A-76E4-9506-559D-394D7568CA1C}"/>
          </ac:spMkLst>
        </pc:spChg>
        <pc:spChg chg="mod">
          <ac:chgData name="ROTA HUGO SI" userId="f084d78e-b525-4b91-8087-634c06aecf4c" providerId="ADAL" clId="{B7E5973F-4F87-4FA7-9639-F5E00343082D}" dt="2024-08-06T08:50:18.304" v="137" actId="1076"/>
          <ac:spMkLst>
            <pc:docMk/>
            <pc:sldMk cId="1397779286" sldId="257"/>
            <ac:spMk id="8274" creationId="{BC9733DD-7A87-E245-C03A-C3142EDCE0C4}"/>
          </ac:spMkLst>
        </pc:spChg>
        <pc:spChg chg="mod">
          <ac:chgData name="ROTA HUGO SI" userId="f084d78e-b525-4b91-8087-634c06aecf4c" providerId="ADAL" clId="{B7E5973F-4F87-4FA7-9639-F5E00343082D}" dt="2024-08-06T08:50:20.161" v="138" actId="1076"/>
          <ac:spMkLst>
            <pc:docMk/>
            <pc:sldMk cId="1397779286" sldId="257"/>
            <ac:spMk id="8276" creationId="{549BE020-4005-D8C2-D393-9DB96B5BEB0E}"/>
          </ac:spMkLst>
        </pc:spChg>
        <pc:spChg chg="mod">
          <ac:chgData name="ROTA HUGO SI" userId="f084d78e-b525-4b91-8087-634c06aecf4c" providerId="ADAL" clId="{B7E5973F-4F87-4FA7-9639-F5E00343082D}" dt="2024-08-06T08:50:20.161" v="138" actId="1076"/>
          <ac:spMkLst>
            <pc:docMk/>
            <pc:sldMk cId="1397779286" sldId="257"/>
            <ac:spMk id="8277" creationId="{F5A2BB7D-A587-E4CF-C7A8-E579F2CA0BC4}"/>
          </ac:spMkLst>
        </pc:spChg>
        <pc:spChg chg="mod">
          <ac:chgData name="ROTA HUGO SI" userId="f084d78e-b525-4b91-8087-634c06aecf4c" providerId="ADAL" clId="{B7E5973F-4F87-4FA7-9639-F5E00343082D}" dt="2024-08-06T08:50:20.161" v="138" actId="1076"/>
          <ac:spMkLst>
            <pc:docMk/>
            <pc:sldMk cId="1397779286" sldId="257"/>
            <ac:spMk id="8278" creationId="{02502433-9C26-5B93-9FD7-A101078A1AAE}"/>
          </ac:spMkLst>
        </pc:spChg>
        <pc:spChg chg="mod">
          <ac:chgData name="ROTA HUGO SI" userId="f084d78e-b525-4b91-8087-634c06aecf4c" providerId="ADAL" clId="{B7E5973F-4F87-4FA7-9639-F5E00343082D}" dt="2024-08-06T08:50:20.161" v="138" actId="1076"/>
          <ac:spMkLst>
            <pc:docMk/>
            <pc:sldMk cId="1397779286" sldId="257"/>
            <ac:spMk id="8279" creationId="{9F14CC6F-B9ED-207A-90CC-14A24443BDC2}"/>
          </ac:spMkLst>
        </pc:spChg>
        <pc:spChg chg="mod">
          <ac:chgData name="ROTA HUGO SI" userId="f084d78e-b525-4b91-8087-634c06aecf4c" providerId="ADAL" clId="{B7E5973F-4F87-4FA7-9639-F5E00343082D}" dt="2024-08-06T08:50:20.161" v="138" actId="1076"/>
          <ac:spMkLst>
            <pc:docMk/>
            <pc:sldMk cId="1397779286" sldId="257"/>
            <ac:spMk id="8280" creationId="{2C3325A6-DABE-A2A4-4A1A-E1E7BC45BB34}"/>
          </ac:spMkLst>
        </pc:spChg>
        <pc:spChg chg="mod">
          <ac:chgData name="ROTA HUGO SI" userId="f084d78e-b525-4b91-8087-634c06aecf4c" providerId="ADAL" clId="{B7E5973F-4F87-4FA7-9639-F5E00343082D}" dt="2024-08-06T08:50:20.161" v="138" actId="1076"/>
          <ac:spMkLst>
            <pc:docMk/>
            <pc:sldMk cId="1397779286" sldId="257"/>
            <ac:spMk id="8281" creationId="{D4E6E422-5F69-BE8A-58D0-2B18F118A9AC}"/>
          </ac:spMkLst>
        </pc:spChg>
        <pc:spChg chg="mod">
          <ac:chgData name="ROTA HUGO SI" userId="f084d78e-b525-4b91-8087-634c06aecf4c" providerId="ADAL" clId="{B7E5973F-4F87-4FA7-9639-F5E00343082D}" dt="2024-08-06T08:50:20.161" v="138" actId="1076"/>
          <ac:spMkLst>
            <pc:docMk/>
            <pc:sldMk cId="1397779286" sldId="257"/>
            <ac:spMk id="8283" creationId="{64CF710E-9B49-270C-7D05-2EC0CD986286}"/>
          </ac:spMkLst>
        </pc:spChg>
        <pc:spChg chg="mod">
          <ac:chgData name="ROTA HUGO SI" userId="f084d78e-b525-4b91-8087-634c06aecf4c" providerId="ADAL" clId="{B7E5973F-4F87-4FA7-9639-F5E00343082D}" dt="2024-08-06T08:50:20.161" v="138" actId="1076"/>
          <ac:spMkLst>
            <pc:docMk/>
            <pc:sldMk cId="1397779286" sldId="257"/>
            <ac:spMk id="8284" creationId="{C3913D52-1FA3-CBE1-C2B0-F21FCB7429B9}"/>
          </ac:spMkLst>
        </pc:spChg>
        <pc:spChg chg="mod">
          <ac:chgData name="ROTA HUGO SI" userId="f084d78e-b525-4b91-8087-634c06aecf4c" providerId="ADAL" clId="{B7E5973F-4F87-4FA7-9639-F5E00343082D}" dt="2024-08-06T08:59:06.134" v="192" actId="1076"/>
          <ac:spMkLst>
            <pc:docMk/>
            <pc:sldMk cId="1397779286" sldId="257"/>
            <ac:spMk id="9235" creationId="{18CA29A6-467D-2564-A480-F43B1EAB211D}"/>
          </ac:spMkLst>
        </pc:spChg>
        <pc:spChg chg="mod">
          <ac:chgData name="ROTA HUGO SI" userId="f084d78e-b525-4b91-8087-634c06aecf4c" providerId="ADAL" clId="{B7E5973F-4F87-4FA7-9639-F5E00343082D}" dt="2024-08-06T09:41:13.902" v="258" actId="1076"/>
          <ac:spMkLst>
            <pc:docMk/>
            <pc:sldMk cId="1397779286" sldId="257"/>
            <ac:spMk id="9250" creationId="{C58227FB-BBA8-E2C8-6E77-605313DDF4D4}"/>
          </ac:spMkLst>
        </pc:spChg>
        <pc:spChg chg="mod">
          <ac:chgData name="ROTA HUGO SI" userId="f084d78e-b525-4b91-8087-634c06aecf4c" providerId="ADAL" clId="{B7E5973F-4F87-4FA7-9639-F5E00343082D}" dt="2024-08-06T08:59:06.134" v="192" actId="1076"/>
          <ac:spMkLst>
            <pc:docMk/>
            <pc:sldMk cId="1397779286" sldId="257"/>
            <ac:spMk id="9251" creationId="{7CBFC7C3-8E17-E7CE-D58C-04C5D7138D38}"/>
          </ac:spMkLst>
        </pc:spChg>
        <pc:spChg chg="mod">
          <ac:chgData name="ROTA HUGO SI" userId="f084d78e-b525-4b91-8087-634c06aecf4c" providerId="ADAL" clId="{B7E5973F-4F87-4FA7-9639-F5E00343082D}" dt="2024-08-06T08:59:06.134" v="192" actId="1076"/>
          <ac:spMkLst>
            <pc:docMk/>
            <pc:sldMk cId="1397779286" sldId="257"/>
            <ac:spMk id="9252" creationId="{F1C34300-A4DD-1FCE-CAA5-DC78D475A003}"/>
          </ac:spMkLst>
        </pc:spChg>
        <pc:spChg chg="mod">
          <ac:chgData name="ROTA HUGO SI" userId="f084d78e-b525-4b91-8087-634c06aecf4c" providerId="ADAL" clId="{B7E5973F-4F87-4FA7-9639-F5E00343082D}" dt="2024-08-06T09:00:28.019" v="213" actId="1076"/>
          <ac:spMkLst>
            <pc:docMk/>
            <pc:sldMk cId="1397779286" sldId="257"/>
            <ac:spMk id="9254" creationId="{4554FEF3-3365-0217-76CC-83C65B5141AC}"/>
          </ac:spMkLst>
        </pc:spChg>
        <pc:spChg chg="mod">
          <ac:chgData name="ROTA HUGO SI" userId="f084d78e-b525-4b91-8087-634c06aecf4c" providerId="ADAL" clId="{B7E5973F-4F87-4FA7-9639-F5E00343082D}" dt="2024-08-06T09:00:28.019" v="213" actId="1076"/>
          <ac:spMkLst>
            <pc:docMk/>
            <pc:sldMk cId="1397779286" sldId="257"/>
            <ac:spMk id="9255" creationId="{56BF7D2E-2F9D-A7D8-F61C-8094F3986C02}"/>
          </ac:spMkLst>
        </pc:spChg>
        <pc:spChg chg="mod">
          <ac:chgData name="ROTA HUGO SI" userId="f084d78e-b525-4b91-8087-634c06aecf4c" providerId="ADAL" clId="{B7E5973F-4F87-4FA7-9639-F5E00343082D}" dt="2024-08-06T09:00:28.019" v="213" actId="1076"/>
          <ac:spMkLst>
            <pc:docMk/>
            <pc:sldMk cId="1397779286" sldId="257"/>
            <ac:spMk id="9256" creationId="{18ED35B5-2CEC-8750-AF71-FFB3C362205C}"/>
          </ac:spMkLst>
        </pc:spChg>
        <pc:spChg chg="mod">
          <ac:chgData name="ROTA HUGO SI" userId="f084d78e-b525-4b91-8087-634c06aecf4c" providerId="ADAL" clId="{B7E5973F-4F87-4FA7-9639-F5E00343082D}" dt="2024-08-06T09:00:28.019" v="213" actId="1076"/>
          <ac:spMkLst>
            <pc:docMk/>
            <pc:sldMk cId="1397779286" sldId="257"/>
            <ac:spMk id="9257" creationId="{1A3A5D7C-7DF0-30C4-D281-9E2DDF96DA24}"/>
          </ac:spMkLst>
        </pc:spChg>
        <pc:spChg chg="mod">
          <ac:chgData name="ROTA HUGO SI" userId="f084d78e-b525-4b91-8087-634c06aecf4c" providerId="ADAL" clId="{B7E5973F-4F87-4FA7-9639-F5E00343082D}" dt="2024-08-06T09:00:28.019" v="213" actId="1076"/>
          <ac:spMkLst>
            <pc:docMk/>
            <pc:sldMk cId="1397779286" sldId="257"/>
            <ac:spMk id="9258" creationId="{9C1B57B3-47EF-A526-CFCE-04A3E7F9833E}"/>
          </ac:spMkLst>
        </pc:spChg>
        <pc:spChg chg="mod">
          <ac:chgData name="ROTA HUGO SI" userId="f084d78e-b525-4b91-8087-634c06aecf4c" providerId="ADAL" clId="{B7E5973F-4F87-4FA7-9639-F5E00343082D}" dt="2024-08-06T09:00:28.019" v="213" actId="1076"/>
          <ac:spMkLst>
            <pc:docMk/>
            <pc:sldMk cId="1397779286" sldId="257"/>
            <ac:spMk id="9259" creationId="{3BDD888D-C4DB-3021-5774-96B9BA2E9A7D}"/>
          </ac:spMkLst>
        </pc:spChg>
        <pc:spChg chg="add del">
          <ac:chgData name="ROTA HUGO SI" userId="f084d78e-b525-4b91-8087-634c06aecf4c" providerId="ADAL" clId="{B7E5973F-4F87-4FA7-9639-F5E00343082D}" dt="2024-08-05T15:19:47.347" v="18" actId="478"/>
          <ac:spMkLst>
            <pc:docMk/>
            <pc:sldMk cId="1397779286" sldId="257"/>
            <ac:spMk id="9260" creationId="{B52DB108-2C43-7187-7011-5108BCACDFE0}"/>
          </ac:spMkLst>
        </pc:spChg>
        <pc:spChg chg="add del">
          <ac:chgData name="ROTA HUGO SI" userId="f084d78e-b525-4b91-8087-634c06aecf4c" providerId="ADAL" clId="{B7E5973F-4F87-4FA7-9639-F5E00343082D}" dt="2024-08-05T15:19:47.347" v="18" actId="478"/>
          <ac:spMkLst>
            <pc:docMk/>
            <pc:sldMk cId="1397779286" sldId="257"/>
            <ac:spMk id="9261" creationId="{E4797A8B-99AD-13D5-40CD-4220B238C3F2}"/>
          </ac:spMkLst>
        </pc:spChg>
        <pc:spChg chg="add del">
          <ac:chgData name="ROTA HUGO SI" userId="f084d78e-b525-4b91-8087-634c06aecf4c" providerId="ADAL" clId="{B7E5973F-4F87-4FA7-9639-F5E00343082D}" dt="2024-08-05T15:19:47.347" v="18" actId="478"/>
          <ac:spMkLst>
            <pc:docMk/>
            <pc:sldMk cId="1397779286" sldId="257"/>
            <ac:spMk id="9262" creationId="{CFB27520-7A02-7FC1-0C07-E56714E139DA}"/>
          </ac:spMkLst>
        </pc:spChg>
        <pc:spChg chg="mod">
          <ac:chgData name="ROTA HUGO SI" userId="f084d78e-b525-4b91-8087-634c06aecf4c" providerId="ADAL" clId="{B7E5973F-4F87-4FA7-9639-F5E00343082D}" dt="2024-08-06T09:00:28.019" v="213" actId="1076"/>
          <ac:spMkLst>
            <pc:docMk/>
            <pc:sldMk cId="1397779286" sldId="257"/>
            <ac:spMk id="9263" creationId="{AB9416B1-6291-D6B9-7BB5-39B8F8E74222}"/>
          </ac:spMkLst>
        </pc:spChg>
        <pc:spChg chg="add del">
          <ac:chgData name="ROTA HUGO SI" userId="f084d78e-b525-4b91-8087-634c06aecf4c" providerId="ADAL" clId="{B7E5973F-4F87-4FA7-9639-F5E00343082D}" dt="2024-08-05T15:19:47.347" v="18" actId="478"/>
          <ac:spMkLst>
            <pc:docMk/>
            <pc:sldMk cId="1397779286" sldId="257"/>
            <ac:spMk id="9264" creationId="{090810F4-EA8E-74C9-82B1-3BB98D5D2236}"/>
          </ac:spMkLst>
        </pc:spChg>
        <pc:spChg chg="add del">
          <ac:chgData name="ROTA HUGO SI" userId="f084d78e-b525-4b91-8087-634c06aecf4c" providerId="ADAL" clId="{B7E5973F-4F87-4FA7-9639-F5E00343082D}" dt="2024-08-05T15:19:47.347" v="18" actId="478"/>
          <ac:spMkLst>
            <pc:docMk/>
            <pc:sldMk cId="1397779286" sldId="257"/>
            <ac:spMk id="9265" creationId="{4C0152E3-D506-187E-3696-421154D2747C}"/>
          </ac:spMkLst>
        </pc:spChg>
        <pc:spChg chg="add del">
          <ac:chgData name="ROTA HUGO SI" userId="f084d78e-b525-4b91-8087-634c06aecf4c" providerId="ADAL" clId="{B7E5973F-4F87-4FA7-9639-F5E00343082D}" dt="2024-08-05T15:19:47.347" v="18" actId="478"/>
          <ac:spMkLst>
            <pc:docMk/>
            <pc:sldMk cId="1397779286" sldId="257"/>
            <ac:spMk id="9266" creationId="{7AB3582F-C19E-567E-4623-6119BCB0498B}"/>
          </ac:spMkLst>
        </pc:spChg>
        <pc:spChg chg="add del">
          <ac:chgData name="ROTA HUGO SI" userId="f084d78e-b525-4b91-8087-634c06aecf4c" providerId="ADAL" clId="{B7E5973F-4F87-4FA7-9639-F5E00343082D}" dt="2024-08-05T15:19:47.347" v="18" actId="478"/>
          <ac:spMkLst>
            <pc:docMk/>
            <pc:sldMk cId="1397779286" sldId="257"/>
            <ac:spMk id="9267" creationId="{7E5B57D7-9060-C566-0C52-B7040DD9A9E5}"/>
          </ac:spMkLst>
        </pc:spChg>
        <pc:spChg chg="add del">
          <ac:chgData name="ROTA HUGO SI" userId="f084d78e-b525-4b91-8087-634c06aecf4c" providerId="ADAL" clId="{B7E5973F-4F87-4FA7-9639-F5E00343082D}" dt="2024-08-05T15:19:47.347" v="18" actId="478"/>
          <ac:spMkLst>
            <pc:docMk/>
            <pc:sldMk cId="1397779286" sldId="257"/>
            <ac:spMk id="9268" creationId="{3FE5A639-E9AD-B9FA-E093-BD8861A07F44}"/>
          </ac:spMkLst>
        </pc:spChg>
        <pc:spChg chg="add del">
          <ac:chgData name="ROTA HUGO SI" userId="f084d78e-b525-4b91-8087-634c06aecf4c" providerId="ADAL" clId="{B7E5973F-4F87-4FA7-9639-F5E00343082D}" dt="2024-08-05T15:19:47.347" v="18" actId="478"/>
          <ac:spMkLst>
            <pc:docMk/>
            <pc:sldMk cId="1397779286" sldId="257"/>
            <ac:spMk id="9269" creationId="{2707E350-7512-3BB6-9305-6929445D23EC}"/>
          </ac:spMkLst>
        </pc:spChg>
        <pc:spChg chg="add del">
          <ac:chgData name="ROTA HUGO SI" userId="f084d78e-b525-4b91-8087-634c06aecf4c" providerId="ADAL" clId="{B7E5973F-4F87-4FA7-9639-F5E00343082D}" dt="2024-08-05T15:19:47.347" v="18" actId="478"/>
          <ac:spMkLst>
            <pc:docMk/>
            <pc:sldMk cId="1397779286" sldId="257"/>
            <ac:spMk id="9270" creationId="{9B56EE8C-D20C-4D15-DCF1-265520BD7930}"/>
          </ac:spMkLst>
        </pc:spChg>
        <pc:spChg chg="add del">
          <ac:chgData name="ROTA HUGO SI" userId="f084d78e-b525-4b91-8087-634c06aecf4c" providerId="ADAL" clId="{B7E5973F-4F87-4FA7-9639-F5E00343082D}" dt="2024-08-05T15:19:47.347" v="18" actId="478"/>
          <ac:spMkLst>
            <pc:docMk/>
            <pc:sldMk cId="1397779286" sldId="257"/>
            <ac:spMk id="9271" creationId="{074A4819-A68A-7A92-DECC-41AF244B194A}"/>
          </ac:spMkLst>
        </pc:spChg>
        <pc:spChg chg="add del">
          <ac:chgData name="ROTA HUGO SI" userId="f084d78e-b525-4b91-8087-634c06aecf4c" providerId="ADAL" clId="{B7E5973F-4F87-4FA7-9639-F5E00343082D}" dt="2024-08-05T15:19:47.347" v="18" actId="478"/>
          <ac:spMkLst>
            <pc:docMk/>
            <pc:sldMk cId="1397779286" sldId="257"/>
            <ac:spMk id="9272" creationId="{F9FDE7C2-893A-13B5-BC73-414479C51F14}"/>
          </ac:spMkLst>
        </pc:spChg>
        <pc:spChg chg="mod">
          <ac:chgData name="ROTA HUGO SI" userId="f084d78e-b525-4b91-8087-634c06aecf4c" providerId="ADAL" clId="{B7E5973F-4F87-4FA7-9639-F5E00343082D}" dt="2024-08-06T09:00:28.019" v="213" actId="1076"/>
          <ac:spMkLst>
            <pc:docMk/>
            <pc:sldMk cId="1397779286" sldId="257"/>
            <ac:spMk id="9273" creationId="{9281222E-C71D-89AD-92BF-13C83C9A0802}"/>
          </ac:spMkLst>
        </pc:spChg>
        <pc:spChg chg="mod">
          <ac:chgData name="ROTA HUGO SI" userId="f084d78e-b525-4b91-8087-634c06aecf4c" providerId="ADAL" clId="{B7E5973F-4F87-4FA7-9639-F5E00343082D}" dt="2024-08-06T09:00:28.019" v="213" actId="1076"/>
          <ac:spMkLst>
            <pc:docMk/>
            <pc:sldMk cId="1397779286" sldId="257"/>
            <ac:spMk id="9274" creationId="{A722CA66-0249-9364-4213-759D72B402BD}"/>
          </ac:spMkLst>
        </pc:spChg>
        <pc:spChg chg="mod">
          <ac:chgData name="ROTA HUGO SI" userId="f084d78e-b525-4b91-8087-634c06aecf4c" providerId="ADAL" clId="{B7E5973F-4F87-4FA7-9639-F5E00343082D}" dt="2024-08-06T09:00:28.019" v="213" actId="1076"/>
          <ac:spMkLst>
            <pc:docMk/>
            <pc:sldMk cId="1397779286" sldId="257"/>
            <ac:spMk id="9275" creationId="{2EF2A457-ABEB-2A45-92A4-703FB1CEB81A}"/>
          </ac:spMkLst>
        </pc:spChg>
        <pc:spChg chg="mod">
          <ac:chgData name="ROTA HUGO SI" userId="f084d78e-b525-4b91-8087-634c06aecf4c" providerId="ADAL" clId="{B7E5973F-4F87-4FA7-9639-F5E00343082D}" dt="2024-08-06T09:00:28.019" v="213" actId="1076"/>
          <ac:spMkLst>
            <pc:docMk/>
            <pc:sldMk cId="1397779286" sldId="257"/>
            <ac:spMk id="9276" creationId="{2EC7154A-24BB-AEC1-8B70-0A41F2CC9523}"/>
          </ac:spMkLst>
        </pc:spChg>
        <pc:spChg chg="mod">
          <ac:chgData name="ROTA HUGO SI" userId="f084d78e-b525-4b91-8087-634c06aecf4c" providerId="ADAL" clId="{B7E5973F-4F87-4FA7-9639-F5E00343082D}" dt="2024-08-06T09:00:28.019" v="213" actId="1076"/>
          <ac:spMkLst>
            <pc:docMk/>
            <pc:sldMk cId="1397779286" sldId="257"/>
            <ac:spMk id="9277" creationId="{72CB3B7E-A7FA-51C4-D296-C25F1DD14291}"/>
          </ac:spMkLst>
        </pc:spChg>
        <pc:spChg chg="mod">
          <ac:chgData name="ROTA HUGO SI" userId="f084d78e-b525-4b91-8087-634c06aecf4c" providerId="ADAL" clId="{B7E5973F-4F87-4FA7-9639-F5E00343082D}" dt="2024-08-06T09:00:28.019" v="213" actId="1076"/>
          <ac:spMkLst>
            <pc:docMk/>
            <pc:sldMk cId="1397779286" sldId="257"/>
            <ac:spMk id="9278" creationId="{34105F3E-735D-405C-454C-63FB1C2AC7A3}"/>
          </ac:spMkLst>
        </pc:spChg>
        <pc:spChg chg="mod">
          <ac:chgData name="ROTA HUGO SI" userId="f084d78e-b525-4b91-8087-634c06aecf4c" providerId="ADAL" clId="{B7E5973F-4F87-4FA7-9639-F5E00343082D}" dt="2024-08-06T09:00:28.019" v="213" actId="1076"/>
          <ac:spMkLst>
            <pc:docMk/>
            <pc:sldMk cId="1397779286" sldId="257"/>
            <ac:spMk id="9279" creationId="{183EC295-C66D-2FFB-7095-9BE5BC5D29C7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9280" creationId="{F6834C61-9862-9B5E-2A43-488E2AF1D65E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9281" creationId="{621C99D4-358A-B687-4E22-012B4376B280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9282" creationId="{BB485F49-8604-E7B4-9232-6CB7014D7FCC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9283" creationId="{FFF9362C-13C4-D3BD-D913-4197FA972680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9284" creationId="{29932250-6B39-3A63-5AC2-22EF3B6991F6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9285" creationId="{9DA522B6-08C8-45E4-8FA5-D34EAAFFD439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9286" creationId="{21FE812F-AE77-B9FE-0544-BEF2DC80270F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9287" creationId="{956280EF-D715-CAA3-045E-B2FEEAFA49D2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9288" creationId="{A3249E77-44B6-0A5D-564C-5BD2B9718BBD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9289" creationId="{7963C6A1-7910-ABB2-52FB-351AC92D6DE8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9290" creationId="{1BCC9C25-5FAD-4822-C7C4-0676F9F22A0A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9291" creationId="{F2194293-7507-49A7-9DCB-5947FAFA4B96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9292" creationId="{7459F90B-B091-65A1-D649-84ADECC13F15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9293" creationId="{93EF36CD-1D5D-7ED6-CF48-3E222024CCAD}"/>
          </ac:spMkLst>
        </pc:spChg>
        <pc:spChg chg="mod">
          <ac:chgData name="ROTA HUGO SI" userId="f084d78e-b525-4b91-8087-634c06aecf4c" providerId="ADAL" clId="{B7E5973F-4F87-4FA7-9639-F5E00343082D}" dt="2024-08-06T09:00:08.200" v="203" actId="1076"/>
          <ac:spMkLst>
            <pc:docMk/>
            <pc:sldMk cId="1397779286" sldId="257"/>
            <ac:spMk id="9294" creationId="{F6D1B774-1671-839D-6501-6A3D9B21EDD8}"/>
          </ac:spMkLst>
        </pc:spChg>
        <pc:spChg chg="mod">
          <ac:chgData name="ROTA HUGO SI" userId="f084d78e-b525-4b91-8087-634c06aecf4c" providerId="ADAL" clId="{B7E5973F-4F87-4FA7-9639-F5E00343082D}" dt="2024-08-05T15:20:12.116" v="24" actId="1076"/>
          <ac:spMkLst>
            <pc:docMk/>
            <pc:sldMk cId="1397779286" sldId="257"/>
            <ac:spMk id="9296" creationId="{608E8F23-FB02-E085-8DB3-EFF7269CC0D5}"/>
          </ac:spMkLst>
        </pc:spChg>
        <pc:spChg chg="mod">
          <ac:chgData name="ROTA HUGO SI" userId="f084d78e-b525-4b91-8087-634c06aecf4c" providerId="ADAL" clId="{B7E5973F-4F87-4FA7-9639-F5E00343082D}" dt="2024-08-05T15:20:12.116" v="24" actId="1076"/>
          <ac:spMkLst>
            <pc:docMk/>
            <pc:sldMk cId="1397779286" sldId="257"/>
            <ac:spMk id="9297" creationId="{50DFC4C3-492E-A309-94B0-74D4681C6319}"/>
          </ac:spMkLst>
        </pc:spChg>
        <pc:spChg chg="mod">
          <ac:chgData name="ROTA HUGO SI" userId="f084d78e-b525-4b91-8087-634c06aecf4c" providerId="ADAL" clId="{B7E5973F-4F87-4FA7-9639-F5E00343082D}" dt="2024-08-05T15:20:31.798" v="76" actId="1036"/>
          <ac:spMkLst>
            <pc:docMk/>
            <pc:sldMk cId="1397779286" sldId="257"/>
            <ac:spMk id="9299" creationId="{4FD61480-923C-6EFE-38E9-606918625A0E}"/>
          </ac:spMkLst>
        </pc:spChg>
        <pc:spChg chg="mod">
          <ac:chgData name="ROTA HUGO SI" userId="f084d78e-b525-4b91-8087-634c06aecf4c" providerId="ADAL" clId="{B7E5973F-4F87-4FA7-9639-F5E00343082D}" dt="2024-08-05T15:20:31.798" v="76" actId="1036"/>
          <ac:spMkLst>
            <pc:docMk/>
            <pc:sldMk cId="1397779286" sldId="257"/>
            <ac:spMk id="9300" creationId="{E37FB914-F465-0990-1CED-9651D0428D0E}"/>
          </ac:spMkLst>
        </pc:spChg>
        <pc:spChg chg="mod">
          <ac:chgData name="ROTA HUGO SI" userId="f084d78e-b525-4b91-8087-634c06aecf4c" providerId="ADAL" clId="{B7E5973F-4F87-4FA7-9639-F5E00343082D}" dt="2024-08-05T15:20:31.798" v="76" actId="1036"/>
          <ac:spMkLst>
            <pc:docMk/>
            <pc:sldMk cId="1397779286" sldId="257"/>
            <ac:spMk id="9302" creationId="{62EFBD5A-CE46-2617-8F07-6096DA961A2C}"/>
          </ac:spMkLst>
        </pc:spChg>
        <pc:spChg chg="mod">
          <ac:chgData name="ROTA HUGO SI" userId="f084d78e-b525-4b91-8087-634c06aecf4c" providerId="ADAL" clId="{B7E5973F-4F87-4FA7-9639-F5E00343082D}" dt="2024-08-05T15:20:31.798" v="76" actId="1036"/>
          <ac:spMkLst>
            <pc:docMk/>
            <pc:sldMk cId="1397779286" sldId="257"/>
            <ac:spMk id="9303" creationId="{E1AC943B-461B-A8E6-523C-898B6F6B3620}"/>
          </ac:spMkLst>
        </pc:spChg>
        <pc:spChg chg="mod">
          <ac:chgData name="ROTA HUGO SI" userId="f084d78e-b525-4b91-8087-634c06aecf4c" providerId="ADAL" clId="{B7E5973F-4F87-4FA7-9639-F5E00343082D}" dt="2024-08-05T15:20:31.798" v="76" actId="1036"/>
          <ac:spMkLst>
            <pc:docMk/>
            <pc:sldMk cId="1397779286" sldId="257"/>
            <ac:spMk id="9305" creationId="{470A21CB-F91B-19D7-6103-04ABD89CC184}"/>
          </ac:spMkLst>
        </pc:spChg>
        <pc:spChg chg="mod">
          <ac:chgData name="ROTA HUGO SI" userId="f084d78e-b525-4b91-8087-634c06aecf4c" providerId="ADAL" clId="{B7E5973F-4F87-4FA7-9639-F5E00343082D}" dt="2024-08-05T15:20:31.798" v="76" actId="1036"/>
          <ac:spMkLst>
            <pc:docMk/>
            <pc:sldMk cId="1397779286" sldId="257"/>
            <ac:spMk id="9306" creationId="{1ECFF5CA-93A9-EF0E-AFEC-3149238992B5}"/>
          </ac:spMkLst>
        </pc:spChg>
        <pc:spChg chg="mod">
          <ac:chgData name="ROTA HUGO SI" userId="f084d78e-b525-4b91-8087-634c06aecf4c" providerId="ADAL" clId="{B7E5973F-4F87-4FA7-9639-F5E00343082D}" dt="2024-08-05T15:20:31.798" v="76" actId="1036"/>
          <ac:spMkLst>
            <pc:docMk/>
            <pc:sldMk cId="1397779286" sldId="257"/>
            <ac:spMk id="9308" creationId="{7306FED8-5A22-F28B-48F3-A6EF13D10F9A}"/>
          </ac:spMkLst>
        </pc:spChg>
        <pc:spChg chg="mod">
          <ac:chgData name="ROTA HUGO SI" userId="f084d78e-b525-4b91-8087-634c06aecf4c" providerId="ADAL" clId="{B7E5973F-4F87-4FA7-9639-F5E00343082D}" dt="2024-08-05T15:20:31.798" v="76" actId="1036"/>
          <ac:spMkLst>
            <pc:docMk/>
            <pc:sldMk cId="1397779286" sldId="257"/>
            <ac:spMk id="9309" creationId="{D63984C1-7CAD-F6E9-D322-6E3F0A891D5A}"/>
          </ac:spMkLst>
        </pc:spChg>
        <pc:spChg chg="mod">
          <ac:chgData name="ROTA HUGO SI" userId="f084d78e-b525-4b91-8087-634c06aecf4c" providerId="ADAL" clId="{B7E5973F-4F87-4FA7-9639-F5E00343082D}" dt="2024-08-05T15:20:47.398" v="119" actId="1036"/>
          <ac:spMkLst>
            <pc:docMk/>
            <pc:sldMk cId="1397779286" sldId="257"/>
            <ac:spMk id="9311" creationId="{C04A04CD-12CC-543D-9A27-D9DF6FB125F4}"/>
          </ac:spMkLst>
        </pc:spChg>
        <pc:spChg chg="mod">
          <ac:chgData name="ROTA HUGO SI" userId="f084d78e-b525-4b91-8087-634c06aecf4c" providerId="ADAL" clId="{B7E5973F-4F87-4FA7-9639-F5E00343082D}" dt="2024-08-05T15:20:47.398" v="119" actId="1036"/>
          <ac:spMkLst>
            <pc:docMk/>
            <pc:sldMk cId="1397779286" sldId="257"/>
            <ac:spMk id="9312" creationId="{75D45C7D-23DE-56E9-C116-3E52D8BE8967}"/>
          </ac:spMkLst>
        </pc:spChg>
        <pc:spChg chg="mod">
          <ac:chgData name="ROTA HUGO SI" userId="f084d78e-b525-4b91-8087-634c06aecf4c" providerId="ADAL" clId="{B7E5973F-4F87-4FA7-9639-F5E00343082D}" dt="2024-08-05T15:20:47.398" v="119" actId="1036"/>
          <ac:spMkLst>
            <pc:docMk/>
            <pc:sldMk cId="1397779286" sldId="257"/>
            <ac:spMk id="9313" creationId="{121D7E51-73CE-8001-6E4C-CFC93E92DEAD}"/>
          </ac:spMkLst>
        </pc:spChg>
        <pc:spChg chg="mod">
          <ac:chgData name="ROTA HUGO SI" userId="f084d78e-b525-4b91-8087-634c06aecf4c" providerId="ADAL" clId="{B7E5973F-4F87-4FA7-9639-F5E00343082D}" dt="2024-08-05T15:20:47.398" v="119" actId="1036"/>
          <ac:spMkLst>
            <pc:docMk/>
            <pc:sldMk cId="1397779286" sldId="257"/>
            <ac:spMk id="9314" creationId="{AA441E2A-6B07-5975-2117-AA5797654490}"/>
          </ac:spMkLst>
        </pc:spChg>
        <pc:spChg chg="mod">
          <ac:chgData name="ROTA HUGO SI" userId="f084d78e-b525-4b91-8087-634c06aecf4c" providerId="ADAL" clId="{B7E5973F-4F87-4FA7-9639-F5E00343082D}" dt="2024-08-05T15:20:47.398" v="119" actId="1036"/>
          <ac:spMkLst>
            <pc:docMk/>
            <pc:sldMk cId="1397779286" sldId="257"/>
            <ac:spMk id="9315" creationId="{D68F2F4A-3721-6DE3-EB86-612A0ACB4FDA}"/>
          </ac:spMkLst>
        </pc:spChg>
        <pc:spChg chg="mod">
          <ac:chgData name="ROTA HUGO SI" userId="f084d78e-b525-4b91-8087-634c06aecf4c" providerId="ADAL" clId="{B7E5973F-4F87-4FA7-9639-F5E00343082D}" dt="2024-08-05T15:20:37.302" v="92" actId="1035"/>
          <ac:spMkLst>
            <pc:docMk/>
            <pc:sldMk cId="1397779286" sldId="257"/>
            <ac:spMk id="9317" creationId="{64D24728-722A-91D7-9E1A-83343E62A13F}"/>
          </ac:spMkLst>
        </pc:spChg>
        <pc:spChg chg="mod">
          <ac:chgData name="ROTA HUGO SI" userId="f084d78e-b525-4b91-8087-634c06aecf4c" providerId="ADAL" clId="{B7E5973F-4F87-4FA7-9639-F5E00343082D}" dt="2024-08-05T15:20:37.302" v="92" actId="1035"/>
          <ac:spMkLst>
            <pc:docMk/>
            <pc:sldMk cId="1397779286" sldId="257"/>
            <ac:spMk id="9319" creationId="{6C9D8A3A-9F01-4588-C5C8-979B0373E047}"/>
          </ac:spMkLst>
        </pc:spChg>
        <pc:spChg chg="mod">
          <ac:chgData name="ROTA HUGO SI" userId="f084d78e-b525-4b91-8087-634c06aecf4c" providerId="ADAL" clId="{B7E5973F-4F87-4FA7-9639-F5E00343082D}" dt="2024-08-05T15:20:37.302" v="92" actId="1035"/>
          <ac:spMkLst>
            <pc:docMk/>
            <pc:sldMk cId="1397779286" sldId="257"/>
            <ac:spMk id="9321" creationId="{A0EB6AEB-94C6-CC80-B08A-D7FE9A6A1318}"/>
          </ac:spMkLst>
        </pc:spChg>
        <pc:spChg chg="mod">
          <ac:chgData name="ROTA HUGO SI" userId="f084d78e-b525-4b91-8087-634c06aecf4c" providerId="ADAL" clId="{B7E5973F-4F87-4FA7-9639-F5E00343082D}" dt="2024-08-05T15:20:37.302" v="92" actId="1035"/>
          <ac:spMkLst>
            <pc:docMk/>
            <pc:sldMk cId="1397779286" sldId="257"/>
            <ac:spMk id="9322" creationId="{547B14E2-0E87-E6CC-3A04-B8E716615C18}"/>
          </ac:spMkLst>
        </pc:spChg>
        <pc:spChg chg="mod">
          <ac:chgData name="ROTA HUGO SI" userId="f084d78e-b525-4b91-8087-634c06aecf4c" providerId="ADAL" clId="{B7E5973F-4F87-4FA7-9639-F5E00343082D}" dt="2024-08-05T15:20:37.302" v="92" actId="1035"/>
          <ac:spMkLst>
            <pc:docMk/>
            <pc:sldMk cId="1397779286" sldId="257"/>
            <ac:spMk id="9323" creationId="{93B31848-D5EE-DF99-ACBD-DF824AEF4BDD}"/>
          </ac:spMkLst>
        </pc:spChg>
        <pc:spChg chg="mod">
          <ac:chgData name="ROTA HUGO SI" userId="f084d78e-b525-4b91-8087-634c06aecf4c" providerId="ADAL" clId="{B7E5973F-4F87-4FA7-9639-F5E00343082D}" dt="2024-08-06T08:58:06.371" v="176" actId="1076"/>
          <ac:spMkLst>
            <pc:docMk/>
            <pc:sldMk cId="1397779286" sldId="257"/>
            <ac:spMk id="9325" creationId="{5E9A8D5E-4BFF-4783-18BB-1BD09C7E73C2}"/>
          </ac:spMkLst>
        </pc:spChg>
        <pc:spChg chg="mod">
          <ac:chgData name="ROTA HUGO SI" userId="f084d78e-b525-4b91-8087-634c06aecf4c" providerId="ADAL" clId="{B7E5973F-4F87-4FA7-9639-F5E00343082D}" dt="2024-08-06T08:58:06.371" v="176" actId="1076"/>
          <ac:spMkLst>
            <pc:docMk/>
            <pc:sldMk cId="1397779286" sldId="257"/>
            <ac:spMk id="9326" creationId="{26A96C75-E0AB-CBA0-AB24-D9B052F45EE2}"/>
          </ac:spMkLst>
        </pc:spChg>
        <pc:spChg chg="mod">
          <ac:chgData name="ROTA HUGO SI" userId="f084d78e-b525-4b91-8087-634c06aecf4c" providerId="ADAL" clId="{B7E5973F-4F87-4FA7-9639-F5E00343082D}" dt="2024-08-06T08:58:06.371" v="176" actId="1076"/>
          <ac:spMkLst>
            <pc:docMk/>
            <pc:sldMk cId="1397779286" sldId="257"/>
            <ac:spMk id="9327" creationId="{F23B9C73-94D1-C449-EDDE-0993B7A1EE44}"/>
          </ac:spMkLst>
        </pc:spChg>
        <pc:spChg chg="mod">
          <ac:chgData name="ROTA HUGO SI" userId="f084d78e-b525-4b91-8087-634c06aecf4c" providerId="ADAL" clId="{B7E5973F-4F87-4FA7-9639-F5E00343082D}" dt="2024-08-06T08:58:06.371" v="176" actId="1076"/>
          <ac:spMkLst>
            <pc:docMk/>
            <pc:sldMk cId="1397779286" sldId="257"/>
            <ac:spMk id="9328" creationId="{FB2A0208-68A3-CBAE-2C30-B335E64AF3CF}"/>
          </ac:spMkLst>
        </pc:spChg>
        <pc:spChg chg="mod">
          <ac:chgData name="ROTA HUGO SI" userId="f084d78e-b525-4b91-8087-634c06aecf4c" providerId="ADAL" clId="{B7E5973F-4F87-4FA7-9639-F5E00343082D}" dt="2024-08-06T08:58:06.371" v="176" actId="1076"/>
          <ac:spMkLst>
            <pc:docMk/>
            <pc:sldMk cId="1397779286" sldId="257"/>
            <ac:spMk id="9329" creationId="{E1F6799D-56D8-A619-06F1-FADADCFE098E}"/>
          </ac:spMkLst>
        </pc:spChg>
        <pc:spChg chg="mod">
          <ac:chgData name="ROTA HUGO SI" userId="f084d78e-b525-4b91-8087-634c06aecf4c" providerId="ADAL" clId="{B7E5973F-4F87-4FA7-9639-F5E00343082D}" dt="2024-08-06T08:58:06.371" v="176" actId="1076"/>
          <ac:spMkLst>
            <pc:docMk/>
            <pc:sldMk cId="1397779286" sldId="257"/>
            <ac:spMk id="9331" creationId="{12047B2F-438D-51D0-C655-879D1CE32C1E}"/>
          </ac:spMkLst>
        </pc:spChg>
        <pc:spChg chg="mod">
          <ac:chgData name="ROTA HUGO SI" userId="f084d78e-b525-4b91-8087-634c06aecf4c" providerId="ADAL" clId="{B7E5973F-4F87-4FA7-9639-F5E00343082D}" dt="2024-08-06T08:58:06.371" v="176" actId="1076"/>
          <ac:spMkLst>
            <pc:docMk/>
            <pc:sldMk cId="1397779286" sldId="257"/>
            <ac:spMk id="9332" creationId="{01339B3C-832E-E5C8-688A-74D7BE8455C3}"/>
          </ac:spMkLst>
        </pc:spChg>
        <pc:spChg chg="mod">
          <ac:chgData name="ROTA HUGO SI" userId="f084d78e-b525-4b91-8087-634c06aecf4c" providerId="ADAL" clId="{B7E5973F-4F87-4FA7-9639-F5E00343082D}" dt="2024-08-06T08:58:06.371" v="176" actId="1076"/>
          <ac:spMkLst>
            <pc:docMk/>
            <pc:sldMk cId="1397779286" sldId="257"/>
            <ac:spMk id="9333" creationId="{78BECB97-DD7F-7707-8449-9DBB73CF2F40}"/>
          </ac:spMkLst>
        </pc:spChg>
        <pc:spChg chg="mod">
          <ac:chgData name="ROTA HUGO SI" userId="f084d78e-b525-4b91-8087-634c06aecf4c" providerId="ADAL" clId="{B7E5973F-4F87-4FA7-9639-F5E00343082D}" dt="2024-08-06T08:58:06.371" v="176" actId="1076"/>
          <ac:spMkLst>
            <pc:docMk/>
            <pc:sldMk cId="1397779286" sldId="257"/>
            <ac:spMk id="9334" creationId="{D2F989EE-0DBA-1221-C095-7DDC406573F9}"/>
          </ac:spMkLst>
        </pc:spChg>
        <pc:spChg chg="mod">
          <ac:chgData name="ROTA HUGO SI" userId="f084d78e-b525-4b91-8087-634c06aecf4c" providerId="ADAL" clId="{B7E5973F-4F87-4FA7-9639-F5E00343082D}" dt="2024-08-06T08:58:06.371" v="176" actId="1076"/>
          <ac:spMkLst>
            <pc:docMk/>
            <pc:sldMk cId="1397779286" sldId="257"/>
            <ac:spMk id="9335" creationId="{8AA15F1D-9477-2FD7-7089-68E3DE3A4CF6}"/>
          </ac:spMkLst>
        </pc:spChg>
        <pc:spChg chg="mod">
          <ac:chgData name="ROTA HUGO SI" userId="f084d78e-b525-4b91-8087-634c06aecf4c" providerId="ADAL" clId="{B7E5973F-4F87-4FA7-9639-F5E00343082D}" dt="2024-08-06T08:48:32.526" v="120"/>
          <ac:spMkLst>
            <pc:docMk/>
            <pc:sldMk cId="1397779286" sldId="257"/>
            <ac:spMk id="9337" creationId="{8D851AFE-7DAC-F6DC-62D8-568956FE46E4}"/>
          </ac:spMkLst>
        </pc:spChg>
        <pc:spChg chg="mod">
          <ac:chgData name="ROTA HUGO SI" userId="f084d78e-b525-4b91-8087-634c06aecf4c" providerId="ADAL" clId="{B7E5973F-4F87-4FA7-9639-F5E00343082D}" dt="2024-08-06T08:48:32.526" v="120"/>
          <ac:spMkLst>
            <pc:docMk/>
            <pc:sldMk cId="1397779286" sldId="257"/>
            <ac:spMk id="9338" creationId="{030439BB-9514-DD01-6AA4-C2756D01C20C}"/>
          </ac:spMkLst>
        </pc:spChg>
        <pc:spChg chg="mod">
          <ac:chgData name="ROTA HUGO SI" userId="f084d78e-b525-4b91-8087-634c06aecf4c" providerId="ADAL" clId="{B7E5973F-4F87-4FA7-9639-F5E00343082D}" dt="2024-08-06T08:48:32.526" v="120"/>
          <ac:spMkLst>
            <pc:docMk/>
            <pc:sldMk cId="1397779286" sldId="257"/>
            <ac:spMk id="9339" creationId="{5D86D377-A3EB-2EB4-A829-0C57E45B0C03}"/>
          </ac:spMkLst>
        </pc:spChg>
        <pc:spChg chg="mod">
          <ac:chgData name="ROTA HUGO SI" userId="f084d78e-b525-4b91-8087-634c06aecf4c" providerId="ADAL" clId="{B7E5973F-4F87-4FA7-9639-F5E00343082D}" dt="2024-08-06T08:48:32.526" v="120"/>
          <ac:spMkLst>
            <pc:docMk/>
            <pc:sldMk cId="1397779286" sldId="257"/>
            <ac:spMk id="9340" creationId="{EF993BC6-4681-4C64-B387-F3DCA352F4B2}"/>
          </ac:spMkLst>
        </pc:spChg>
        <pc:spChg chg="add mod">
          <ac:chgData name="ROTA HUGO SI" userId="f084d78e-b525-4b91-8087-634c06aecf4c" providerId="ADAL" clId="{B7E5973F-4F87-4FA7-9639-F5E00343082D}" dt="2024-08-06T08:51:04.044" v="141" actId="164"/>
          <ac:spMkLst>
            <pc:docMk/>
            <pc:sldMk cId="1397779286" sldId="257"/>
            <ac:spMk id="9341" creationId="{2E8AF668-429A-3691-68C6-1E2C83D442CA}"/>
          </ac:spMkLst>
        </pc:spChg>
        <pc:spChg chg="add mod">
          <ac:chgData name="ROTA HUGO SI" userId="f084d78e-b525-4b91-8087-634c06aecf4c" providerId="ADAL" clId="{B7E5973F-4F87-4FA7-9639-F5E00343082D}" dt="2024-08-06T08:51:04.044" v="141" actId="164"/>
          <ac:spMkLst>
            <pc:docMk/>
            <pc:sldMk cId="1397779286" sldId="257"/>
            <ac:spMk id="9342" creationId="{6A534CC9-5C0D-DE10-B0D3-E849EED4F14D}"/>
          </ac:spMkLst>
        </pc:spChg>
        <pc:grpChg chg="add mod">
          <ac:chgData name="ROTA HUGO SI" userId="f084d78e-b525-4b91-8087-634c06aecf4c" providerId="ADAL" clId="{B7E5973F-4F87-4FA7-9639-F5E00343082D}" dt="2024-08-06T09:00:06.153" v="202" actId="1076"/>
          <ac:grpSpMkLst>
            <pc:docMk/>
            <pc:sldMk cId="1397779286" sldId="257"/>
            <ac:grpSpMk id="5" creationId="{6C5973C1-8CFD-3F4E-196F-972B4868D7C7}"/>
          </ac:grpSpMkLst>
        </pc:grpChg>
        <pc:grpChg chg="add mod">
          <ac:chgData name="ROTA HUGO SI" userId="f084d78e-b525-4b91-8087-634c06aecf4c" providerId="ADAL" clId="{B7E5973F-4F87-4FA7-9639-F5E00343082D}" dt="2024-08-06T08:50:11.464" v="135" actId="1076"/>
          <ac:grpSpMkLst>
            <pc:docMk/>
            <pc:sldMk cId="1397779286" sldId="257"/>
            <ac:grpSpMk id="23" creationId="{5C61648A-6EE5-F3F0-FB54-D892C20AD82A}"/>
          </ac:grpSpMkLst>
        </pc:grpChg>
        <pc:grpChg chg="add mod">
          <ac:chgData name="ROTA HUGO SI" userId="f084d78e-b525-4b91-8087-634c06aecf4c" providerId="ADAL" clId="{B7E5973F-4F87-4FA7-9639-F5E00343082D}" dt="2024-08-06T08:59:35.064" v="198" actId="1076"/>
          <ac:grpSpMkLst>
            <pc:docMk/>
            <pc:sldMk cId="1397779286" sldId="257"/>
            <ac:grpSpMk id="3427" creationId="{905E2312-ADA5-1604-D1EE-F736140773F8}"/>
          </ac:grpSpMkLst>
        </pc:grpChg>
        <pc:grpChg chg="add mod">
          <ac:chgData name="ROTA HUGO SI" userId="f084d78e-b525-4b91-8087-634c06aecf4c" providerId="ADAL" clId="{B7E5973F-4F87-4FA7-9639-F5E00343082D}" dt="2024-08-06T08:59:06.134" v="192" actId="1076"/>
          <ac:grpSpMkLst>
            <pc:docMk/>
            <pc:sldMk cId="1397779286" sldId="257"/>
            <ac:grpSpMk id="3439" creationId="{3AFCE712-9B55-4EDE-0DEF-3524032C7A4E}"/>
          </ac:grpSpMkLst>
        </pc:grpChg>
        <pc:grpChg chg="add del">
          <ac:chgData name="ROTA HUGO SI" userId="f084d78e-b525-4b91-8087-634c06aecf4c" providerId="ADAL" clId="{B7E5973F-4F87-4FA7-9639-F5E00343082D}" dt="2024-08-05T15:19:47.347" v="18" actId="478"/>
          <ac:grpSpMkLst>
            <pc:docMk/>
            <pc:sldMk cId="1397779286" sldId="257"/>
            <ac:grpSpMk id="5664" creationId="{398AEB77-C35E-88CB-F6AF-043BBCC3DC57}"/>
          </ac:grpSpMkLst>
        </pc:grpChg>
        <pc:grpChg chg="add mod">
          <ac:chgData name="ROTA HUGO SI" userId="f084d78e-b525-4b91-8087-634c06aecf4c" providerId="ADAL" clId="{B7E5973F-4F87-4FA7-9639-F5E00343082D}" dt="2024-08-06T08:52:40.649" v="163" actId="1076"/>
          <ac:grpSpMkLst>
            <pc:docMk/>
            <pc:sldMk cId="1397779286" sldId="257"/>
            <ac:grpSpMk id="5664" creationId="{4CB4F995-2574-B87C-0AD7-D1ADAE9B9ED8}"/>
          </ac:grpSpMkLst>
        </pc:grpChg>
        <pc:grpChg chg="add mod">
          <ac:chgData name="ROTA HUGO SI" userId="f084d78e-b525-4b91-8087-634c06aecf4c" providerId="ADAL" clId="{B7E5973F-4F87-4FA7-9639-F5E00343082D}" dt="2024-08-06T08:58:34.373" v="185" actId="1076"/>
          <ac:grpSpMkLst>
            <pc:docMk/>
            <pc:sldMk cId="1397779286" sldId="257"/>
            <ac:grpSpMk id="5669" creationId="{FDE9FA17-BCC4-551A-F829-75DB39122EE5}"/>
          </ac:grpSpMkLst>
        </pc:grpChg>
        <pc:grpChg chg="add mod">
          <ac:chgData name="ROTA HUGO SI" userId="f084d78e-b525-4b91-8087-634c06aecf4c" providerId="ADAL" clId="{B7E5973F-4F87-4FA7-9639-F5E00343082D}" dt="2024-08-06T08:59:01.353" v="191" actId="1076"/>
          <ac:grpSpMkLst>
            <pc:docMk/>
            <pc:sldMk cId="1397779286" sldId="257"/>
            <ac:grpSpMk id="5676" creationId="{6D86778F-4ECB-5DE3-A21A-6F235004F654}"/>
          </ac:grpSpMkLst>
        </pc:grpChg>
        <pc:grpChg chg="add mod">
          <ac:chgData name="ROTA HUGO SI" userId="f084d78e-b525-4b91-8087-634c06aecf4c" providerId="ADAL" clId="{B7E5973F-4F87-4FA7-9639-F5E00343082D}" dt="2024-08-06T09:00:15.225" v="206" actId="1076"/>
          <ac:grpSpMkLst>
            <pc:docMk/>
            <pc:sldMk cId="1397779286" sldId="257"/>
            <ac:grpSpMk id="5681" creationId="{CA83D6E2-D9C1-A3DE-710C-F8C7753114BB}"/>
          </ac:grpSpMkLst>
        </pc:grpChg>
        <pc:grpChg chg="add mod">
          <ac:chgData name="ROTA HUGO SI" userId="f084d78e-b525-4b91-8087-634c06aecf4c" providerId="ADAL" clId="{B7E5973F-4F87-4FA7-9639-F5E00343082D}" dt="2024-08-06T09:00:33.849" v="214" actId="1076"/>
          <ac:grpSpMkLst>
            <pc:docMk/>
            <pc:sldMk cId="1397779286" sldId="257"/>
            <ac:grpSpMk id="5684" creationId="{DABF8DF9-D52D-5FC0-7D94-D3C72D4EBC36}"/>
          </ac:grpSpMkLst>
        </pc:grpChg>
        <pc:grpChg chg="add mod">
          <ac:chgData name="ROTA HUGO SI" userId="f084d78e-b525-4b91-8087-634c06aecf4c" providerId="ADAL" clId="{B7E5973F-4F87-4FA7-9639-F5E00343082D}" dt="2024-08-06T09:01:04.913" v="223" actId="1037"/>
          <ac:grpSpMkLst>
            <pc:docMk/>
            <pc:sldMk cId="1397779286" sldId="257"/>
            <ac:grpSpMk id="5687" creationId="{C1CD8D58-9D3D-0B05-BF09-C072ED9D6794}"/>
          </ac:grpSpMkLst>
        </pc:grpChg>
        <pc:grpChg chg="add mod">
          <ac:chgData name="ROTA HUGO SI" userId="f084d78e-b525-4b91-8087-634c06aecf4c" providerId="ADAL" clId="{B7E5973F-4F87-4FA7-9639-F5E00343082D}" dt="2024-08-06T09:01:07.799" v="225" actId="1038"/>
          <ac:grpSpMkLst>
            <pc:docMk/>
            <pc:sldMk cId="1397779286" sldId="257"/>
            <ac:grpSpMk id="5690" creationId="{889F8067-6817-3432-7FCC-757CCD4F42A2}"/>
          </ac:grpSpMkLst>
        </pc:grpChg>
        <pc:grpChg chg="add mod">
          <ac:chgData name="ROTA HUGO SI" userId="f084d78e-b525-4b91-8087-634c06aecf4c" providerId="ADAL" clId="{B7E5973F-4F87-4FA7-9639-F5E00343082D}" dt="2024-08-06T09:46:59.243" v="265" actId="1076"/>
          <ac:grpSpMkLst>
            <pc:docMk/>
            <pc:sldMk cId="1397779286" sldId="257"/>
            <ac:grpSpMk id="5693" creationId="{1C2AF949-85C4-7862-12B6-6160FB43FF7B}"/>
          </ac:grpSpMkLst>
        </pc:grpChg>
        <pc:grpChg chg="add mod">
          <ac:chgData name="ROTA HUGO SI" userId="f084d78e-b525-4b91-8087-634c06aecf4c" providerId="ADAL" clId="{B7E5973F-4F87-4FA7-9639-F5E00343082D}" dt="2024-08-06T09:47:27.593" v="296" actId="1076"/>
          <ac:grpSpMkLst>
            <pc:docMk/>
            <pc:sldMk cId="1397779286" sldId="257"/>
            <ac:grpSpMk id="5824" creationId="{7481A8E2-C980-F92D-2A99-8A82CFE81FBC}"/>
          </ac:grpSpMkLst>
        </pc:grpChg>
        <pc:grpChg chg="add mod">
          <ac:chgData name="ROTA HUGO SI" userId="f084d78e-b525-4b91-8087-634c06aecf4c" providerId="ADAL" clId="{B7E5973F-4F87-4FA7-9639-F5E00343082D}" dt="2024-08-06T09:47:55.913" v="309" actId="1076"/>
          <ac:grpSpMkLst>
            <pc:docMk/>
            <pc:sldMk cId="1397779286" sldId="257"/>
            <ac:grpSpMk id="5827" creationId="{5FC439A7-984D-3EA7-355A-A2241D8E22AC}"/>
          </ac:grpSpMkLst>
        </pc:grpChg>
        <pc:grpChg chg="add mod">
          <ac:chgData name="ROTA HUGO SI" userId="f084d78e-b525-4b91-8087-634c06aecf4c" providerId="ADAL" clId="{B7E5973F-4F87-4FA7-9639-F5E00343082D}" dt="2024-08-06T09:48:30.510" v="328" actId="1076"/>
          <ac:grpSpMkLst>
            <pc:docMk/>
            <pc:sldMk cId="1397779286" sldId="257"/>
            <ac:grpSpMk id="5830" creationId="{B7E15EA1-9AF4-D7DF-BDA1-38357300EE0C}"/>
          </ac:grpSpMkLst>
        </pc:grpChg>
        <pc:grpChg chg="add mod">
          <ac:chgData name="ROTA HUGO SI" userId="f084d78e-b525-4b91-8087-634c06aecf4c" providerId="ADAL" clId="{B7E5973F-4F87-4FA7-9639-F5E00343082D}" dt="2024-08-06T08:51:33.833" v="148" actId="1076"/>
          <ac:grpSpMkLst>
            <pc:docMk/>
            <pc:sldMk cId="1397779286" sldId="257"/>
            <ac:grpSpMk id="5837" creationId="{9904845D-B665-FA5B-09FB-2CA00DAED27F}"/>
          </ac:grpSpMkLst>
        </pc:grpChg>
        <pc:grpChg chg="add mod">
          <ac:chgData name="ROTA HUGO SI" userId="f084d78e-b525-4b91-8087-634c06aecf4c" providerId="ADAL" clId="{B7E5973F-4F87-4FA7-9639-F5E00343082D}" dt="2024-08-06T08:52:46.312" v="164" actId="1076"/>
          <ac:grpSpMkLst>
            <pc:docMk/>
            <pc:sldMk cId="1397779286" sldId="257"/>
            <ac:grpSpMk id="5855" creationId="{49A19876-C88C-FF34-2749-6283A3000271}"/>
          </ac:grpSpMkLst>
        </pc:grpChg>
        <pc:grpChg chg="add mod">
          <ac:chgData name="ROTA HUGO SI" userId="f084d78e-b525-4b91-8087-634c06aecf4c" providerId="ADAL" clId="{B7E5973F-4F87-4FA7-9639-F5E00343082D}" dt="2024-08-06T08:58:36.352" v="186" actId="1076"/>
          <ac:grpSpMkLst>
            <pc:docMk/>
            <pc:sldMk cId="1397779286" sldId="257"/>
            <ac:grpSpMk id="5891" creationId="{7AAE822B-D275-BBCF-D527-79A7146C137D}"/>
          </ac:grpSpMkLst>
        </pc:grpChg>
        <pc:grpChg chg="add mod">
          <ac:chgData name="ROTA HUGO SI" userId="f084d78e-b525-4b91-8087-634c06aecf4c" providerId="ADAL" clId="{B7E5973F-4F87-4FA7-9639-F5E00343082D}" dt="2024-08-06T08:59:10.824" v="193" actId="1076"/>
          <ac:grpSpMkLst>
            <pc:docMk/>
            <pc:sldMk cId="1397779286" sldId="257"/>
            <ac:grpSpMk id="5931" creationId="{17244B35-9906-6C3A-2FB8-3B041A34B6DB}"/>
          </ac:grpSpMkLst>
        </pc:grpChg>
        <pc:grpChg chg="add mod">
          <ac:chgData name="ROTA HUGO SI" userId="f084d78e-b525-4b91-8087-634c06aecf4c" providerId="ADAL" clId="{B7E5973F-4F87-4FA7-9639-F5E00343082D}" dt="2024-08-06T08:59:12.968" v="194" actId="1076"/>
          <ac:grpSpMkLst>
            <pc:docMk/>
            <pc:sldMk cId="1397779286" sldId="257"/>
            <ac:grpSpMk id="5943" creationId="{0882377A-7409-FE67-80C3-90204D7D29AD}"/>
          </ac:grpSpMkLst>
        </pc:grpChg>
        <pc:grpChg chg="add del">
          <ac:chgData name="ROTA HUGO SI" userId="f084d78e-b525-4b91-8087-634c06aecf4c" providerId="ADAL" clId="{B7E5973F-4F87-4FA7-9639-F5E00343082D}" dt="2024-08-05T15:19:47.347" v="18" actId="478"/>
          <ac:grpSpMkLst>
            <pc:docMk/>
            <pc:sldMk cId="1397779286" sldId="257"/>
            <ac:grpSpMk id="8225" creationId="{C3C342EB-A07E-AA10-69FC-E08FE00F44CC}"/>
          </ac:grpSpMkLst>
        </pc:grpChg>
        <pc:grpChg chg="add mod">
          <ac:chgData name="ROTA HUGO SI" userId="f084d78e-b525-4b91-8087-634c06aecf4c" providerId="ADAL" clId="{B7E5973F-4F87-4FA7-9639-F5E00343082D}" dt="2024-08-06T09:00:10.808" v="204" actId="1076"/>
          <ac:grpSpMkLst>
            <pc:docMk/>
            <pc:sldMk cId="1397779286" sldId="257"/>
            <ac:grpSpMk id="8231" creationId="{17FBC230-6EB8-B442-5222-67046BA9664D}"/>
          </ac:grpSpMkLst>
        </pc:grpChg>
        <pc:grpChg chg="add mod">
          <ac:chgData name="ROTA HUGO SI" userId="f084d78e-b525-4b91-8087-634c06aecf4c" providerId="ADAL" clId="{B7E5973F-4F87-4FA7-9639-F5E00343082D}" dt="2024-08-06T09:00:08.200" v="203" actId="1076"/>
          <ac:grpSpMkLst>
            <pc:docMk/>
            <pc:sldMk cId="1397779286" sldId="257"/>
            <ac:grpSpMk id="8249" creationId="{35755E80-24DB-64D7-9773-DB06EBC336AB}"/>
          </ac:grpSpMkLst>
        </pc:grpChg>
        <pc:grpChg chg="add mod">
          <ac:chgData name="ROTA HUGO SI" userId="f084d78e-b525-4b91-8087-634c06aecf4c" providerId="ADAL" clId="{B7E5973F-4F87-4FA7-9639-F5E00343082D}" dt="2024-08-06T08:50:18.304" v="137" actId="1076"/>
          <ac:grpSpMkLst>
            <pc:docMk/>
            <pc:sldMk cId="1397779286" sldId="257"/>
            <ac:grpSpMk id="8261" creationId="{3E08FDAB-96B9-7337-3141-2D9790626DFC}"/>
          </ac:grpSpMkLst>
        </pc:grpChg>
        <pc:grpChg chg="add mod">
          <ac:chgData name="ROTA HUGO SI" userId="f084d78e-b525-4b91-8087-634c06aecf4c" providerId="ADAL" clId="{B7E5973F-4F87-4FA7-9639-F5E00343082D}" dt="2024-08-06T08:50:20.161" v="138" actId="1076"/>
          <ac:grpSpMkLst>
            <pc:docMk/>
            <pc:sldMk cId="1397779286" sldId="257"/>
            <ac:grpSpMk id="8275" creationId="{641D9D6F-AFCA-3949-F732-F695C8DDA136}"/>
          </ac:grpSpMkLst>
        </pc:grpChg>
        <pc:grpChg chg="add del">
          <ac:chgData name="ROTA HUGO SI" userId="f084d78e-b525-4b91-8087-634c06aecf4c" providerId="ADAL" clId="{B7E5973F-4F87-4FA7-9639-F5E00343082D}" dt="2024-08-05T15:19:47.347" v="18" actId="478"/>
          <ac:grpSpMkLst>
            <pc:docMk/>
            <pc:sldMk cId="1397779286" sldId="257"/>
            <ac:grpSpMk id="9229" creationId="{3DDE268F-75B8-4142-5C2A-DD7A92458813}"/>
          </ac:grpSpMkLst>
        </pc:grpChg>
        <pc:grpChg chg="add del">
          <ac:chgData name="ROTA HUGO SI" userId="f084d78e-b525-4b91-8087-634c06aecf4c" providerId="ADAL" clId="{B7E5973F-4F87-4FA7-9639-F5E00343082D}" dt="2024-08-05T15:19:47.347" v="18" actId="478"/>
          <ac:grpSpMkLst>
            <pc:docMk/>
            <pc:sldMk cId="1397779286" sldId="257"/>
            <ac:grpSpMk id="9232" creationId="{9467582B-BA84-FF8A-EBBE-88D6C325B96C}"/>
          </ac:grpSpMkLst>
        </pc:grpChg>
        <pc:grpChg chg="add del">
          <ac:chgData name="ROTA HUGO SI" userId="f084d78e-b525-4b91-8087-634c06aecf4c" providerId="ADAL" clId="{B7E5973F-4F87-4FA7-9639-F5E00343082D}" dt="2024-08-05T15:19:47.347" v="18" actId="478"/>
          <ac:grpSpMkLst>
            <pc:docMk/>
            <pc:sldMk cId="1397779286" sldId="257"/>
            <ac:grpSpMk id="9236" creationId="{2FF8B5FE-4093-CF5C-880F-E6BF8EABD288}"/>
          </ac:grpSpMkLst>
        </pc:grpChg>
        <pc:grpChg chg="add del">
          <ac:chgData name="ROTA HUGO SI" userId="f084d78e-b525-4b91-8087-634c06aecf4c" providerId="ADAL" clId="{B7E5973F-4F87-4FA7-9639-F5E00343082D}" dt="2024-08-05T15:19:47.347" v="18" actId="478"/>
          <ac:grpSpMkLst>
            <pc:docMk/>
            <pc:sldMk cId="1397779286" sldId="257"/>
            <ac:grpSpMk id="9239" creationId="{2131ECF8-C32F-11C4-DBF9-754DE927AE45}"/>
          </ac:grpSpMkLst>
        </pc:grpChg>
        <pc:grpChg chg="add del">
          <ac:chgData name="ROTA HUGO SI" userId="f084d78e-b525-4b91-8087-634c06aecf4c" providerId="ADAL" clId="{B7E5973F-4F87-4FA7-9639-F5E00343082D}" dt="2024-08-05T15:19:47.347" v="18" actId="478"/>
          <ac:grpSpMkLst>
            <pc:docMk/>
            <pc:sldMk cId="1397779286" sldId="257"/>
            <ac:grpSpMk id="9242" creationId="{649EA326-20D9-71DC-7B9C-2900A5913292}"/>
          </ac:grpSpMkLst>
        </pc:grpChg>
        <pc:grpChg chg="add del">
          <ac:chgData name="ROTA HUGO SI" userId="f084d78e-b525-4b91-8087-634c06aecf4c" providerId="ADAL" clId="{B7E5973F-4F87-4FA7-9639-F5E00343082D}" dt="2024-08-05T15:19:47.347" v="18" actId="478"/>
          <ac:grpSpMkLst>
            <pc:docMk/>
            <pc:sldMk cId="1397779286" sldId="257"/>
            <ac:grpSpMk id="9245" creationId="{418BE5EF-8AE5-1814-5A11-04BA2F402257}"/>
          </ac:grpSpMkLst>
        </pc:grpChg>
        <pc:grpChg chg="add del mod">
          <ac:chgData name="ROTA HUGO SI" userId="f084d78e-b525-4b91-8087-634c06aecf4c" providerId="ADAL" clId="{B7E5973F-4F87-4FA7-9639-F5E00343082D}" dt="2024-08-06T09:48:51.991" v="346" actId="1076"/>
          <ac:grpSpMkLst>
            <pc:docMk/>
            <pc:sldMk cId="1397779286" sldId="257"/>
            <ac:grpSpMk id="9248" creationId="{6C3BB48B-D4B8-A698-6138-FBDED7353D75}"/>
          </ac:grpSpMkLst>
        </pc:grpChg>
        <pc:grpChg chg="add mod">
          <ac:chgData name="ROTA HUGO SI" userId="f084d78e-b525-4b91-8087-634c06aecf4c" providerId="ADAL" clId="{B7E5973F-4F87-4FA7-9639-F5E00343082D}" dt="2024-08-06T09:00:28.019" v="213" actId="1076"/>
          <ac:grpSpMkLst>
            <pc:docMk/>
            <pc:sldMk cId="1397779286" sldId="257"/>
            <ac:grpSpMk id="9253" creationId="{C3881857-44EE-A7DB-4742-ECE5A7653061}"/>
          </ac:grpSpMkLst>
        </pc:grpChg>
        <pc:grpChg chg="add del mod">
          <ac:chgData name="ROTA HUGO SI" userId="f084d78e-b525-4b91-8087-634c06aecf4c" providerId="ADAL" clId="{B7E5973F-4F87-4FA7-9639-F5E00343082D}" dt="2024-08-06T08:52:15.950" v="159" actId="478"/>
          <ac:grpSpMkLst>
            <pc:docMk/>
            <pc:sldMk cId="1397779286" sldId="257"/>
            <ac:grpSpMk id="9295" creationId="{7767077D-311A-2B5A-2652-CB44E5CD23D0}"/>
          </ac:grpSpMkLst>
        </pc:grpChg>
        <pc:grpChg chg="add del mod">
          <ac:chgData name="ROTA HUGO SI" userId="f084d78e-b525-4b91-8087-634c06aecf4c" providerId="ADAL" clId="{B7E5973F-4F87-4FA7-9639-F5E00343082D}" dt="2024-08-06T08:52:28.455" v="161" actId="478"/>
          <ac:grpSpMkLst>
            <pc:docMk/>
            <pc:sldMk cId="1397779286" sldId="257"/>
            <ac:grpSpMk id="9298" creationId="{4991CF53-4E0F-C612-0732-B95F69409B9A}"/>
          </ac:grpSpMkLst>
        </pc:grpChg>
        <pc:grpChg chg="add del mod">
          <ac:chgData name="ROTA HUGO SI" userId="f084d78e-b525-4b91-8087-634c06aecf4c" providerId="ADAL" clId="{B7E5973F-4F87-4FA7-9639-F5E00343082D}" dt="2024-08-06T08:52:28.455" v="161" actId="478"/>
          <ac:grpSpMkLst>
            <pc:docMk/>
            <pc:sldMk cId="1397779286" sldId="257"/>
            <ac:grpSpMk id="9301" creationId="{40958385-E9B9-EBE1-0536-17C7F32BBAED}"/>
          </ac:grpSpMkLst>
        </pc:grpChg>
        <pc:grpChg chg="add del mod">
          <ac:chgData name="ROTA HUGO SI" userId="f084d78e-b525-4b91-8087-634c06aecf4c" providerId="ADAL" clId="{B7E5973F-4F87-4FA7-9639-F5E00343082D}" dt="2024-08-06T08:52:28.455" v="161" actId="478"/>
          <ac:grpSpMkLst>
            <pc:docMk/>
            <pc:sldMk cId="1397779286" sldId="257"/>
            <ac:grpSpMk id="9304" creationId="{E622FFF3-6368-2C86-3808-99DBB6B4E892}"/>
          </ac:grpSpMkLst>
        </pc:grpChg>
        <pc:grpChg chg="add del mod">
          <ac:chgData name="ROTA HUGO SI" userId="f084d78e-b525-4b91-8087-634c06aecf4c" providerId="ADAL" clId="{B7E5973F-4F87-4FA7-9639-F5E00343082D}" dt="2024-08-06T08:52:28.455" v="161" actId="478"/>
          <ac:grpSpMkLst>
            <pc:docMk/>
            <pc:sldMk cId="1397779286" sldId="257"/>
            <ac:grpSpMk id="9307" creationId="{16BE20E8-02E9-B024-B572-328FDABD2FC8}"/>
          </ac:grpSpMkLst>
        </pc:grpChg>
        <pc:grpChg chg="add del mod">
          <ac:chgData name="ROTA HUGO SI" userId="f084d78e-b525-4b91-8087-634c06aecf4c" providerId="ADAL" clId="{B7E5973F-4F87-4FA7-9639-F5E00343082D}" dt="2024-08-06T08:52:08.774" v="155" actId="478"/>
          <ac:grpSpMkLst>
            <pc:docMk/>
            <pc:sldMk cId="1397779286" sldId="257"/>
            <ac:grpSpMk id="9310" creationId="{9A56EBA8-62C7-FF69-446F-99CBEEA0C458}"/>
          </ac:grpSpMkLst>
        </pc:grpChg>
        <pc:grpChg chg="add del mod">
          <ac:chgData name="ROTA HUGO SI" userId="f084d78e-b525-4b91-8087-634c06aecf4c" providerId="ADAL" clId="{B7E5973F-4F87-4FA7-9639-F5E00343082D}" dt="2024-08-06T08:49:46.016" v="127" actId="478"/>
          <ac:grpSpMkLst>
            <pc:docMk/>
            <pc:sldMk cId="1397779286" sldId="257"/>
            <ac:grpSpMk id="9316" creationId="{E11E19E6-B1EE-6486-7B05-6BC7D394840A}"/>
          </ac:grpSpMkLst>
        </pc:grpChg>
        <pc:grpChg chg="mod">
          <ac:chgData name="ROTA HUGO SI" userId="f084d78e-b525-4b91-8087-634c06aecf4c" providerId="ADAL" clId="{B7E5973F-4F87-4FA7-9639-F5E00343082D}" dt="2024-08-05T15:20:37.302" v="92" actId="1035"/>
          <ac:grpSpMkLst>
            <pc:docMk/>
            <pc:sldMk cId="1397779286" sldId="257"/>
            <ac:grpSpMk id="9318" creationId="{C469CBF1-6879-BD59-2277-ABB0B8DA378B}"/>
          </ac:grpSpMkLst>
        </pc:grpChg>
        <pc:grpChg chg="mod">
          <ac:chgData name="ROTA HUGO SI" userId="f084d78e-b525-4b91-8087-634c06aecf4c" providerId="ADAL" clId="{B7E5973F-4F87-4FA7-9639-F5E00343082D}" dt="2024-08-05T15:20:37.302" v="92" actId="1035"/>
          <ac:grpSpMkLst>
            <pc:docMk/>
            <pc:sldMk cId="1397779286" sldId="257"/>
            <ac:grpSpMk id="9320" creationId="{4FEB059E-CA44-A999-1995-40A840E19B22}"/>
          </ac:grpSpMkLst>
        </pc:grpChg>
        <pc:grpChg chg="add del mod">
          <ac:chgData name="ROTA HUGO SI" userId="f084d78e-b525-4b91-8087-634c06aecf4c" providerId="ADAL" clId="{B7E5973F-4F87-4FA7-9639-F5E00343082D}" dt="2024-08-06T08:59:20.411" v="196" actId="478"/>
          <ac:grpSpMkLst>
            <pc:docMk/>
            <pc:sldMk cId="1397779286" sldId="257"/>
            <ac:grpSpMk id="9324" creationId="{68BF6F09-671C-F2DD-3BA3-7F72C3F70C9E}"/>
          </ac:grpSpMkLst>
        </pc:grpChg>
        <pc:grpChg chg="add del mod">
          <ac:chgData name="ROTA HUGO SI" userId="f084d78e-b525-4b91-8087-634c06aecf4c" providerId="ADAL" clId="{B7E5973F-4F87-4FA7-9639-F5E00343082D}" dt="2024-08-06T08:59:23.227" v="197" actId="478"/>
          <ac:grpSpMkLst>
            <pc:docMk/>
            <pc:sldMk cId="1397779286" sldId="257"/>
            <ac:grpSpMk id="9330" creationId="{B1530128-8224-D0EA-C788-5E0E0D5AA779}"/>
          </ac:grpSpMkLst>
        </pc:grpChg>
        <pc:grpChg chg="add mod">
          <ac:chgData name="ROTA HUGO SI" userId="f084d78e-b525-4b91-8087-634c06aecf4c" providerId="ADAL" clId="{B7E5973F-4F87-4FA7-9639-F5E00343082D}" dt="2024-08-06T08:52:57.761" v="166" actId="1076"/>
          <ac:grpSpMkLst>
            <pc:docMk/>
            <pc:sldMk cId="1397779286" sldId="257"/>
            <ac:grpSpMk id="9336" creationId="{429AEAE0-093F-3C3C-44F2-A6703AFE0388}"/>
          </ac:grpSpMkLst>
        </pc:grpChg>
        <pc:grpChg chg="add del mod">
          <ac:chgData name="ROTA HUGO SI" userId="f084d78e-b525-4b91-8087-634c06aecf4c" providerId="ADAL" clId="{B7E5973F-4F87-4FA7-9639-F5E00343082D}" dt="2024-08-06T08:52:22.945" v="160" actId="1076"/>
          <ac:grpSpMkLst>
            <pc:docMk/>
            <pc:sldMk cId="1397779286" sldId="257"/>
            <ac:grpSpMk id="9343" creationId="{6E48065C-899B-6550-6550-B4B41D376FEE}"/>
          </ac:grpSpMkLst>
        </pc:grpChg>
      </pc:sldChg>
    </pc:docChg>
  </pc:docChgLst>
  <pc:docChgLst>
    <pc:chgData name="ROTA HUGO SI" userId="f084d78e-b525-4b91-8087-634c06aecf4c" providerId="ADAL" clId="{C5FA311C-997C-4507-83E5-C0BB1EC199E6}"/>
    <pc:docChg chg="modSld">
      <pc:chgData name="ROTA HUGO SI" userId="f084d78e-b525-4b91-8087-634c06aecf4c" providerId="ADAL" clId="{C5FA311C-997C-4507-83E5-C0BB1EC199E6}" dt="2024-08-08T09:23:37.346" v="0" actId="12788"/>
      <pc:docMkLst>
        <pc:docMk/>
      </pc:docMkLst>
      <pc:sldChg chg="modSp mod">
        <pc:chgData name="ROTA HUGO SI" userId="f084d78e-b525-4b91-8087-634c06aecf4c" providerId="ADAL" clId="{C5FA311C-997C-4507-83E5-C0BB1EC199E6}" dt="2024-08-08T09:23:37.346" v="0" actId="12788"/>
        <pc:sldMkLst>
          <pc:docMk/>
          <pc:sldMk cId="1397779286" sldId="257"/>
        </pc:sldMkLst>
        <pc:spChg chg="mod">
          <ac:chgData name="ROTA HUGO SI" userId="f084d78e-b525-4b91-8087-634c06aecf4c" providerId="ADAL" clId="{C5FA311C-997C-4507-83E5-C0BB1EC199E6}" dt="2024-08-08T09:23:37.346" v="0" actId="12788"/>
          <ac:spMkLst>
            <pc:docMk/>
            <pc:sldMk cId="1397779286" sldId="257"/>
            <ac:spMk id="2" creationId="{BCAE99AB-8BC6-A7BC-F49B-163ECB0E0E0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38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89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08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39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09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35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547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27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85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7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08/08/2024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92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creativecommons.org/licenses/by/4.0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FB140520-6CC9-8398-5BBC-338790D77A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719" y="6018062"/>
            <a:ext cx="1397947" cy="46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426B3D9-9A30-9111-43F7-59BE743F8F41}"/>
              </a:ext>
            </a:extLst>
          </p:cNvPr>
          <p:cNvSpPr txBox="1"/>
          <p:nvPr userDrawn="1"/>
        </p:nvSpPr>
        <p:spPr>
          <a:xfrm>
            <a:off x="50334" y="6503182"/>
            <a:ext cx="9093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All SMART images are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licensed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under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Creative Commons Attribution 4.0 </a:t>
            </a:r>
          </a:p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Share,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adapt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and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enhance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presentations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with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the power of open collaboration. 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https://creativecommons.org/licenses/by/4.0/</a:t>
            </a:r>
            <a:endParaRPr lang="fr-FR" sz="700" dirty="0">
              <a:solidFill>
                <a:schemeClr val="tx1">
                  <a:lumMod val="50000"/>
                  <a:lumOff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9C18B3B-3B5B-F650-4348-B2A33155E287}"/>
              </a:ext>
            </a:extLst>
          </p:cNvPr>
          <p:cNvSpPr txBox="1"/>
          <p:nvPr userDrawn="1"/>
        </p:nvSpPr>
        <p:spPr>
          <a:xfrm>
            <a:off x="5629013" y="6133850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err="1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Educational</a:t>
            </a:r>
            <a:r>
              <a:rPr lang="fr-FR" i="1" dirty="0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Tools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429A786-9DA0-29B4-DDC0-97337C848C9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195" y="96116"/>
            <a:ext cx="862064" cy="73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62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CAE99AB-8BC6-A7BC-F49B-163ECB0E0E0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63500"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>
              <a:solidFill>
                <a:srgbClr val="616161"/>
              </a:solidFill>
            </a:endParaRPr>
          </a:p>
        </p:txBody>
      </p:sp>
      <p:sp>
        <p:nvSpPr>
          <p:cNvPr id="3" name="ZoneTexte 18">
            <a:extLst>
              <a:ext uri="{FF2B5EF4-FFF2-40B4-BE49-F238E27FC236}">
                <a16:creationId xmlns:a16="http://schemas.microsoft.com/office/drawing/2014/main" id="{751F5B97-E044-84FF-217B-2F45B82AA0AE}"/>
              </a:ext>
            </a:extLst>
          </p:cNvPr>
          <p:cNvSpPr txBox="1"/>
          <p:nvPr/>
        </p:nvSpPr>
        <p:spPr>
          <a:xfrm>
            <a:off x="-58723" y="-12695"/>
            <a:ext cx="92027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4800" b="1" spc="-24" dirty="0">
                <a:solidFill>
                  <a:srgbClr val="91C46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SPERMATOGENESIS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C2D8B7B-B225-B95A-AB51-286C0A377A4F}"/>
              </a:ext>
            </a:extLst>
          </p:cNvPr>
          <p:cNvSpPr txBox="1"/>
          <p:nvPr/>
        </p:nvSpPr>
        <p:spPr>
          <a:xfrm>
            <a:off x="1617132" y="763928"/>
            <a:ext cx="57994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spc="-24" dirty="0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Spermatogenesis plays a crucial role in male reproduction. It regulates the production and maturation of sperm in the testes. This process ensures that healthy and motile sperm are available to fertilize an egg.</a:t>
            </a:r>
            <a:endParaRPr lang="fr-FR" sz="1200" dirty="0">
              <a:solidFill>
                <a:srgbClr val="0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9248" name="Groupe 9247">
            <a:extLst>
              <a:ext uri="{FF2B5EF4-FFF2-40B4-BE49-F238E27FC236}">
                <a16:creationId xmlns:a16="http://schemas.microsoft.com/office/drawing/2014/main" id="{6C3BB48B-D4B8-A698-6138-FBDED7353D75}"/>
              </a:ext>
            </a:extLst>
          </p:cNvPr>
          <p:cNvGrpSpPr/>
          <p:nvPr/>
        </p:nvGrpSpPr>
        <p:grpSpPr>
          <a:xfrm>
            <a:off x="5679670" y="2109321"/>
            <a:ext cx="1645812" cy="510339"/>
            <a:chOff x="2415950" y="4749800"/>
            <a:chExt cx="1433656" cy="763606"/>
          </a:xfrm>
        </p:grpSpPr>
        <p:sp>
          <p:nvSpPr>
            <p:cNvPr id="9249" name="Nuage 9248">
              <a:extLst>
                <a:ext uri="{FF2B5EF4-FFF2-40B4-BE49-F238E27FC236}">
                  <a16:creationId xmlns:a16="http://schemas.microsoft.com/office/drawing/2014/main" id="{B5076A1E-DBA9-81E7-8CA6-315FEAF24A17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9250" name="ZoneTexte 9249">
              <a:extLst>
                <a:ext uri="{FF2B5EF4-FFF2-40B4-BE49-F238E27FC236}">
                  <a16:creationId xmlns:a16="http://schemas.microsoft.com/office/drawing/2014/main" id="{C58227FB-BBA8-E2C8-6E77-605313DDF4D4}"/>
                </a:ext>
              </a:extLst>
            </p:cNvPr>
            <p:cNvSpPr txBox="1"/>
            <p:nvPr/>
          </p:nvSpPr>
          <p:spPr>
            <a:xfrm>
              <a:off x="2484646" y="4899471"/>
              <a:ext cx="1364960" cy="37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SPERMATOGONIUM</a:t>
              </a:r>
              <a:endParaRPr lang="fr-FR" sz="1050" dirty="0"/>
            </a:p>
          </p:txBody>
        </p:sp>
      </p:grpSp>
      <p:grpSp>
        <p:nvGrpSpPr>
          <p:cNvPr id="5" name="Group 3">
            <a:extLst>
              <a:ext uri="{FF2B5EF4-FFF2-40B4-BE49-F238E27FC236}">
                <a16:creationId xmlns:a16="http://schemas.microsoft.com/office/drawing/2014/main" id="{6C5973C1-8CFD-3F4E-196F-972B4868D7C7}"/>
              </a:ext>
            </a:extLst>
          </p:cNvPr>
          <p:cNvGrpSpPr>
            <a:grpSpLocks/>
          </p:cNvGrpSpPr>
          <p:nvPr/>
        </p:nvGrpSpPr>
        <p:grpSpPr bwMode="auto">
          <a:xfrm>
            <a:off x="3697029" y="5028060"/>
            <a:ext cx="257175" cy="1279525"/>
            <a:chOff x="1106" y="2756"/>
            <a:chExt cx="162" cy="806"/>
          </a:xfrm>
        </p:grpSpPr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12C8422B-FD33-C8BF-8DD8-990089F0C78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" y="2864"/>
              <a:ext cx="102" cy="218"/>
            </a:xfrm>
            <a:custGeom>
              <a:avLst/>
              <a:gdLst>
                <a:gd name="T0" fmla="*/ 84 w 102"/>
                <a:gd name="T1" fmla="*/ 122 h 218"/>
                <a:gd name="T2" fmla="*/ 84 w 102"/>
                <a:gd name="T3" fmla="*/ 122 h 218"/>
                <a:gd name="T4" fmla="*/ 90 w 102"/>
                <a:gd name="T5" fmla="*/ 100 h 218"/>
                <a:gd name="T6" fmla="*/ 96 w 102"/>
                <a:gd name="T7" fmla="*/ 80 h 218"/>
                <a:gd name="T8" fmla="*/ 100 w 102"/>
                <a:gd name="T9" fmla="*/ 62 h 218"/>
                <a:gd name="T10" fmla="*/ 102 w 102"/>
                <a:gd name="T11" fmla="*/ 44 h 218"/>
                <a:gd name="T12" fmla="*/ 102 w 102"/>
                <a:gd name="T13" fmla="*/ 44 h 218"/>
                <a:gd name="T14" fmla="*/ 102 w 102"/>
                <a:gd name="T15" fmla="*/ 44 h 218"/>
                <a:gd name="T16" fmla="*/ 102 w 102"/>
                <a:gd name="T17" fmla="*/ 22 h 218"/>
                <a:gd name="T18" fmla="*/ 100 w 102"/>
                <a:gd name="T19" fmla="*/ 4 h 218"/>
                <a:gd name="T20" fmla="*/ 100 w 102"/>
                <a:gd name="T21" fmla="*/ 4 h 218"/>
                <a:gd name="T22" fmla="*/ 98 w 102"/>
                <a:gd name="T23" fmla="*/ 0 h 218"/>
                <a:gd name="T24" fmla="*/ 98 w 102"/>
                <a:gd name="T25" fmla="*/ 0 h 218"/>
                <a:gd name="T26" fmla="*/ 94 w 102"/>
                <a:gd name="T27" fmla="*/ 22 h 218"/>
                <a:gd name="T28" fmla="*/ 90 w 102"/>
                <a:gd name="T29" fmla="*/ 34 h 218"/>
                <a:gd name="T30" fmla="*/ 84 w 102"/>
                <a:gd name="T31" fmla="*/ 46 h 218"/>
                <a:gd name="T32" fmla="*/ 76 w 102"/>
                <a:gd name="T33" fmla="*/ 58 h 218"/>
                <a:gd name="T34" fmla="*/ 68 w 102"/>
                <a:gd name="T35" fmla="*/ 72 h 218"/>
                <a:gd name="T36" fmla="*/ 40 w 102"/>
                <a:gd name="T37" fmla="*/ 104 h 218"/>
                <a:gd name="T38" fmla="*/ 40 w 102"/>
                <a:gd name="T39" fmla="*/ 104 h 218"/>
                <a:gd name="T40" fmla="*/ 28 w 102"/>
                <a:gd name="T41" fmla="*/ 120 h 218"/>
                <a:gd name="T42" fmla="*/ 16 w 102"/>
                <a:gd name="T43" fmla="*/ 134 h 218"/>
                <a:gd name="T44" fmla="*/ 8 w 102"/>
                <a:gd name="T45" fmla="*/ 148 h 218"/>
                <a:gd name="T46" fmla="*/ 2 w 102"/>
                <a:gd name="T47" fmla="*/ 162 h 218"/>
                <a:gd name="T48" fmla="*/ 0 w 102"/>
                <a:gd name="T49" fmla="*/ 174 h 218"/>
                <a:gd name="T50" fmla="*/ 0 w 102"/>
                <a:gd name="T51" fmla="*/ 186 h 218"/>
                <a:gd name="T52" fmla="*/ 4 w 102"/>
                <a:gd name="T53" fmla="*/ 196 h 218"/>
                <a:gd name="T54" fmla="*/ 8 w 102"/>
                <a:gd name="T55" fmla="*/ 206 h 218"/>
                <a:gd name="T56" fmla="*/ 8 w 102"/>
                <a:gd name="T57" fmla="*/ 206 h 218"/>
                <a:gd name="T58" fmla="*/ 16 w 102"/>
                <a:gd name="T59" fmla="*/ 212 h 218"/>
                <a:gd name="T60" fmla="*/ 24 w 102"/>
                <a:gd name="T61" fmla="*/ 216 h 218"/>
                <a:gd name="T62" fmla="*/ 32 w 102"/>
                <a:gd name="T63" fmla="*/ 218 h 218"/>
                <a:gd name="T64" fmla="*/ 40 w 102"/>
                <a:gd name="T65" fmla="*/ 216 h 218"/>
                <a:gd name="T66" fmla="*/ 52 w 102"/>
                <a:gd name="T67" fmla="*/ 212 h 218"/>
                <a:gd name="T68" fmla="*/ 58 w 102"/>
                <a:gd name="T69" fmla="*/ 208 h 218"/>
                <a:gd name="T70" fmla="*/ 58 w 102"/>
                <a:gd name="T71" fmla="*/ 208 h 218"/>
                <a:gd name="T72" fmla="*/ 62 w 102"/>
                <a:gd name="T73" fmla="*/ 186 h 218"/>
                <a:gd name="T74" fmla="*/ 68 w 102"/>
                <a:gd name="T75" fmla="*/ 164 h 218"/>
                <a:gd name="T76" fmla="*/ 84 w 102"/>
                <a:gd name="T77" fmla="*/ 122 h 218"/>
                <a:gd name="T78" fmla="*/ 84 w 102"/>
                <a:gd name="T79" fmla="*/ 122 h 21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02" h="218">
                  <a:moveTo>
                    <a:pt x="84" y="122"/>
                  </a:moveTo>
                  <a:lnTo>
                    <a:pt x="84" y="122"/>
                  </a:lnTo>
                  <a:lnTo>
                    <a:pt x="90" y="100"/>
                  </a:lnTo>
                  <a:lnTo>
                    <a:pt x="96" y="80"/>
                  </a:lnTo>
                  <a:lnTo>
                    <a:pt x="100" y="62"/>
                  </a:lnTo>
                  <a:lnTo>
                    <a:pt x="102" y="44"/>
                  </a:lnTo>
                  <a:lnTo>
                    <a:pt x="102" y="22"/>
                  </a:lnTo>
                  <a:lnTo>
                    <a:pt x="100" y="4"/>
                  </a:lnTo>
                  <a:lnTo>
                    <a:pt x="98" y="0"/>
                  </a:lnTo>
                  <a:lnTo>
                    <a:pt x="94" y="22"/>
                  </a:lnTo>
                  <a:lnTo>
                    <a:pt x="90" y="34"/>
                  </a:lnTo>
                  <a:lnTo>
                    <a:pt x="84" y="46"/>
                  </a:lnTo>
                  <a:lnTo>
                    <a:pt x="76" y="58"/>
                  </a:lnTo>
                  <a:lnTo>
                    <a:pt x="68" y="72"/>
                  </a:lnTo>
                  <a:lnTo>
                    <a:pt x="40" y="104"/>
                  </a:lnTo>
                  <a:lnTo>
                    <a:pt x="28" y="120"/>
                  </a:lnTo>
                  <a:lnTo>
                    <a:pt x="16" y="134"/>
                  </a:lnTo>
                  <a:lnTo>
                    <a:pt x="8" y="148"/>
                  </a:lnTo>
                  <a:lnTo>
                    <a:pt x="2" y="162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4" y="196"/>
                  </a:lnTo>
                  <a:lnTo>
                    <a:pt x="8" y="206"/>
                  </a:lnTo>
                  <a:lnTo>
                    <a:pt x="16" y="212"/>
                  </a:lnTo>
                  <a:lnTo>
                    <a:pt x="24" y="216"/>
                  </a:lnTo>
                  <a:lnTo>
                    <a:pt x="32" y="218"/>
                  </a:lnTo>
                  <a:lnTo>
                    <a:pt x="40" y="216"/>
                  </a:lnTo>
                  <a:lnTo>
                    <a:pt x="52" y="212"/>
                  </a:lnTo>
                  <a:lnTo>
                    <a:pt x="58" y="208"/>
                  </a:lnTo>
                  <a:lnTo>
                    <a:pt x="62" y="186"/>
                  </a:lnTo>
                  <a:lnTo>
                    <a:pt x="68" y="164"/>
                  </a:lnTo>
                  <a:lnTo>
                    <a:pt x="84" y="122"/>
                  </a:lnTo>
                  <a:close/>
                </a:path>
              </a:pathLst>
            </a:custGeom>
            <a:solidFill>
              <a:srgbClr val="FFF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3071E648-8BBF-D951-B2E1-61D999CAA8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8" y="2864"/>
              <a:ext cx="90" cy="228"/>
            </a:xfrm>
            <a:custGeom>
              <a:avLst/>
              <a:gdLst>
                <a:gd name="T0" fmla="*/ 56 w 90"/>
                <a:gd name="T1" fmla="*/ 0 h 228"/>
                <a:gd name="T2" fmla="*/ 56 w 90"/>
                <a:gd name="T3" fmla="*/ 0 h 228"/>
                <a:gd name="T4" fmla="*/ 54 w 90"/>
                <a:gd name="T5" fmla="*/ 4 h 228"/>
                <a:gd name="T6" fmla="*/ 54 w 90"/>
                <a:gd name="T7" fmla="*/ 4 h 228"/>
                <a:gd name="T8" fmla="*/ 54 w 90"/>
                <a:gd name="T9" fmla="*/ 4 h 228"/>
                <a:gd name="T10" fmla="*/ 54 w 90"/>
                <a:gd name="T11" fmla="*/ 4 h 228"/>
                <a:gd name="T12" fmla="*/ 52 w 90"/>
                <a:gd name="T13" fmla="*/ 22 h 228"/>
                <a:gd name="T14" fmla="*/ 52 w 90"/>
                <a:gd name="T15" fmla="*/ 44 h 228"/>
                <a:gd name="T16" fmla="*/ 52 w 90"/>
                <a:gd name="T17" fmla="*/ 44 h 228"/>
                <a:gd name="T18" fmla="*/ 52 w 90"/>
                <a:gd name="T19" fmla="*/ 52 h 228"/>
                <a:gd name="T20" fmla="*/ 50 w 90"/>
                <a:gd name="T21" fmla="*/ 70 h 228"/>
                <a:gd name="T22" fmla="*/ 50 w 90"/>
                <a:gd name="T23" fmla="*/ 70 h 228"/>
                <a:gd name="T24" fmla="*/ 44 w 90"/>
                <a:gd name="T25" fmla="*/ 88 h 228"/>
                <a:gd name="T26" fmla="*/ 38 w 90"/>
                <a:gd name="T27" fmla="*/ 104 h 228"/>
                <a:gd name="T28" fmla="*/ 26 w 90"/>
                <a:gd name="T29" fmla="*/ 138 h 228"/>
                <a:gd name="T30" fmla="*/ 26 w 90"/>
                <a:gd name="T31" fmla="*/ 138 h 228"/>
                <a:gd name="T32" fmla="*/ 10 w 90"/>
                <a:gd name="T33" fmla="*/ 178 h 228"/>
                <a:gd name="T34" fmla="*/ 4 w 90"/>
                <a:gd name="T35" fmla="*/ 196 h 228"/>
                <a:gd name="T36" fmla="*/ 0 w 90"/>
                <a:gd name="T37" fmla="*/ 214 h 228"/>
                <a:gd name="T38" fmla="*/ 0 w 90"/>
                <a:gd name="T39" fmla="*/ 214 h 228"/>
                <a:gd name="T40" fmla="*/ 8 w 90"/>
                <a:gd name="T41" fmla="*/ 220 h 228"/>
                <a:gd name="T42" fmla="*/ 18 w 90"/>
                <a:gd name="T43" fmla="*/ 224 h 228"/>
                <a:gd name="T44" fmla="*/ 28 w 90"/>
                <a:gd name="T45" fmla="*/ 228 h 228"/>
                <a:gd name="T46" fmla="*/ 40 w 90"/>
                <a:gd name="T47" fmla="*/ 228 h 228"/>
                <a:gd name="T48" fmla="*/ 48 w 90"/>
                <a:gd name="T49" fmla="*/ 226 h 228"/>
                <a:gd name="T50" fmla="*/ 54 w 90"/>
                <a:gd name="T51" fmla="*/ 224 h 228"/>
                <a:gd name="T52" fmla="*/ 60 w 90"/>
                <a:gd name="T53" fmla="*/ 218 h 228"/>
                <a:gd name="T54" fmla="*/ 66 w 90"/>
                <a:gd name="T55" fmla="*/ 212 h 228"/>
                <a:gd name="T56" fmla="*/ 74 w 90"/>
                <a:gd name="T57" fmla="*/ 204 h 228"/>
                <a:gd name="T58" fmla="*/ 80 w 90"/>
                <a:gd name="T59" fmla="*/ 192 h 228"/>
                <a:gd name="T60" fmla="*/ 80 w 90"/>
                <a:gd name="T61" fmla="*/ 192 h 228"/>
                <a:gd name="T62" fmla="*/ 84 w 90"/>
                <a:gd name="T63" fmla="*/ 180 h 228"/>
                <a:gd name="T64" fmla="*/ 88 w 90"/>
                <a:gd name="T65" fmla="*/ 166 h 228"/>
                <a:gd name="T66" fmla="*/ 90 w 90"/>
                <a:gd name="T67" fmla="*/ 152 h 228"/>
                <a:gd name="T68" fmla="*/ 90 w 90"/>
                <a:gd name="T69" fmla="*/ 138 h 228"/>
                <a:gd name="T70" fmla="*/ 88 w 90"/>
                <a:gd name="T71" fmla="*/ 110 h 228"/>
                <a:gd name="T72" fmla="*/ 80 w 90"/>
                <a:gd name="T73" fmla="*/ 84 h 228"/>
                <a:gd name="T74" fmla="*/ 64 w 90"/>
                <a:gd name="T75" fmla="*/ 36 h 228"/>
                <a:gd name="T76" fmla="*/ 58 w 90"/>
                <a:gd name="T77" fmla="*/ 16 h 228"/>
                <a:gd name="T78" fmla="*/ 56 w 90"/>
                <a:gd name="T79" fmla="*/ 0 h 228"/>
                <a:gd name="T80" fmla="*/ 56 w 90"/>
                <a:gd name="T81" fmla="*/ 0 h 22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90" h="228">
                  <a:moveTo>
                    <a:pt x="56" y="0"/>
                  </a:moveTo>
                  <a:lnTo>
                    <a:pt x="56" y="0"/>
                  </a:lnTo>
                  <a:lnTo>
                    <a:pt x="54" y="4"/>
                  </a:lnTo>
                  <a:lnTo>
                    <a:pt x="52" y="22"/>
                  </a:lnTo>
                  <a:lnTo>
                    <a:pt x="52" y="44"/>
                  </a:lnTo>
                  <a:lnTo>
                    <a:pt x="52" y="52"/>
                  </a:lnTo>
                  <a:lnTo>
                    <a:pt x="50" y="70"/>
                  </a:lnTo>
                  <a:lnTo>
                    <a:pt x="44" y="88"/>
                  </a:lnTo>
                  <a:lnTo>
                    <a:pt x="38" y="104"/>
                  </a:lnTo>
                  <a:lnTo>
                    <a:pt x="26" y="138"/>
                  </a:lnTo>
                  <a:lnTo>
                    <a:pt x="10" y="178"/>
                  </a:lnTo>
                  <a:lnTo>
                    <a:pt x="4" y="196"/>
                  </a:lnTo>
                  <a:lnTo>
                    <a:pt x="0" y="214"/>
                  </a:lnTo>
                  <a:lnTo>
                    <a:pt x="8" y="220"/>
                  </a:lnTo>
                  <a:lnTo>
                    <a:pt x="18" y="224"/>
                  </a:lnTo>
                  <a:lnTo>
                    <a:pt x="28" y="228"/>
                  </a:lnTo>
                  <a:lnTo>
                    <a:pt x="40" y="228"/>
                  </a:lnTo>
                  <a:lnTo>
                    <a:pt x="48" y="226"/>
                  </a:lnTo>
                  <a:lnTo>
                    <a:pt x="54" y="224"/>
                  </a:lnTo>
                  <a:lnTo>
                    <a:pt x="60" y="218"/>
                  </a:lnTo>
                  <a:lnTo>
                    <a:pt x="66" y="212"/>
                  </a:lnTo>
                  <a:lnTo>
                    <a:pt x="74" y="204"/>
                  </a:lnTo>
                  <a:lnTo>
                    <a:pt x="80" y="192"/>
                  </a:lnTo>
                  <a:lnTo>
                    <a:pt x="84" y="180"/>
                  </a:lnTo>
                  <a:lnTo>
                    <a:pt x="88" y="166"/>
                  </a:lnTo>
                  <a:lnTo>
                    <a:pt x="90" y="152"/>
                  </a:lnTo>
                  <a:lnTo>
                    <a:pt x="90" y="138"/>
                  </a:lnTo>
                  <a:lnTo>
                    <a:pt x="88" y="110"/>
                  </a:lnTo>
                  <a:lnTo>
                    <a:pt x="80" y="84"/>
                  </a:lnTo>
                  <a:lnTo>
                    <a:pt x="64" y="36"/>
                  </a:lnTo>
                  <a:lnTo>
                    <a:pt x="58" y="16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FFF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A969D1EA-8BE5-CEAC-B2AD-B6AEC6E47D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0" y="2756"/>
              <a:ext cx="58" cy="112"/>
            </a:xfrm>
            <a:custGeom>
              <a:avLst/>
              <a:gdLst>
                <a:gd name="T0" fmla="*/ 56 w 58"/>
                <a:gd name="T1" fmla="*/ 50 h 112"/>
                <a:gd name="T2" fmla="*/ 56 w 58"/>
                <a:gd name="T3" fmla="*/ 50 h 112"/>
                <a:gd name="T4" fmla="*/ 52 w 58"/>
                <a:gd name="T5" fmla="*/ 36 h 112"/>
                <a:gd name="T6" fmla="*/ 46 w 58"/>
                <a:gd name="T7" fmla="*/ 20 h 112"/>
                <a:gd name="T8" fmla="*/ 38 w 58"/>
                <a:gd name="T9" fmla="*/ 6 h 112"/>
                <a:gd name="T10" fmla="*/ 34 w 58"/>
                <a:gd name="T11" fmla="*/ 0 h 112"/>
                <a:gd name="T12" fmla="*/ 28 w 58"/>
                <a:gd name="T13" fmla="*/ 0 h 112"/>
                <a:gd name="T14" fmla="*/ 28 w 58"/>
                <a:gd name="T15" fmla="*/ 0 h 112"/>
                <a:gd name="T16" fmla="*/ 24 w 58"/>
                <a:gd name="T17" fmla="*/ 0 h 112"/>
                <a:gd name="T18" fmla="*/ 18 w 58"/>
                <a:gd name="T19" fmla="*/ 6 h 112"/>
                <a:gd name="T20" fmla="*/ 10 w 58"/>
                <a:gd name="T21" fmla="*/ 20 h 112"/>
                <a:gd name="T22" fmla="*/ 4 w 58"/>
                <a:gd name="T23" fmla="*/ 36 h 112"/>
                <a:gd name="T24" fmla="*/ 0 w 58"/>
                <a:gd name="T25" fmla="*/ 50 h 112"/>
                <a:gd name="T26" fmla="*/ 0 w 58"/>
                <a:gd name="T27" fmla="*/ 50 h 112"/>
                <a:gd name="T28" fmla="*/ 0 w 58"/>
                <a:gd name="T29" fmla="*/ 62 h 112"/>
                <a:gd name="T30" fmla="*/ 0 w 58"/>
                <a:gd name="T31" fmla="*/ 78 h 112"/>
                <a:gd name="T32" fmla="*/ 6 w 58"/>
                <a:gd name="T33" fmla="*/ 96 h 112"/>
                <a:gd name="T34" fmla="*/ 10 w 58"/>
                <a:gd name="T35" fmla="*/ 104 h 112"/>
                <a:gd name="T36" fmla="*/ 16 w 58"/>
                <a:gd name="T37" fmla="*/ 112 h 112"/>
                <a:gd name="T38" fmla="*/ 16 w 58"/>
                <a:gd name="T39" fmla="*/ 112 h 112"/>
                <a:gd name="T40" fmla="*/ 16 w 58"/>
                <a:gd name="T41" fmla="*/ 112 h 112"/>
                <a:gd name="T42" fmla="*/ 16 w 58"/>
                <a:gd name="T43" fmla="*/ 112 h 112"/>
                <a:gd name="T44" fmla="*/ 16 w 58"/>
                <a:gd name="T45" fmla="*/ 112 h 112"/>
                <a:gd name="T46" fmla="*/ 22 w 58"/>
                <a:gd name="T47" fmla="*/ 110 h 112"/>
                <a:gd name="T48" fmla="*/ 30 w 58"/>
                <a:gd name="T49" fmla="*/ 108 h 112"/>
                <a:gd name="T50" fmla="*/ 36 w 58"/>
                <a:gd name="T51" fmla="*/ 110 h 112"/>
                <a:gd name="T52" fmla="*/ 40 w 58"/>
                <a:gd name="T53" fmla="*/ 112 h 112"/>
                <a:gd name="T54" fmla="*/ 42 w 58"/>
                <a:gd name="T55" fmla="*/ 112 h 112"/>
                <a:gd name="T56" fmla="*/ 42 w 58"/>
                <a:gd name="T57" fmla="*/ 112 h 112"/>
                <a:gd name="T58" fmla="*/ 42 w 58"/>
                <a:gd name="T59" fmla="*/ 112 h 112"/>
                <a:gd name="T60" fmla="*/ 42 w 58"/>
                <a:gd name="T61" fmla="*/ 112 h 112"/>
                <a:gd name="T62" fmla="*/ 46 w 58"/>
                <a:gd name="T63" fmla="*/ 104 h 112"/>
                <a:gd name="T64" fmla="*/ 52 w 58"/>
                <a:gd name="T65" fmla="*/ 96 h 112"/>
                <a:gd name="T66" fmla="*/ 56 w 58"/>
                <a:gd name="T67" fmla="*/ 78 h 112"/>
                <a:gd name="T68" fmla="*/ 58 w 58"/>
                <a:gd name="T69" fmla="*/ 62 h 112"/>
                <a:gd name="T70" fmla="*/ 56 w 58"/>
                <a:gd name="T71" fmla="*/ 50 h 112"/>
                <a:gd name="T72" fmla="*/ 56 w 58"/>
                <a:gd name="T73" fmla="*/ 50 h 11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58" h="112">
                  <a:moveTo>
                    <a:pt x="56" y="50"/>
                  </a:moveTo>
                  <a:lnTo>
                    <a:pt x="56" y="50"/>
                  </a:lnTo>
                  <a:lnTo>
                    <a:pt x="52" y="36"/>
                  </a:lnTo>
                  <a:lnTo>
                    <a:pt x="46" y="20"/>
                  </a:lnTo>
                  <a:lnTo>
                    <a:pt x="38" y="6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18" y="6"/>
                  </a:lnTo>
                  <a:lnTo>
                    <a:pt x="10" y="20"/>
                  </a:lnTo>
                  <a:lnTo>
                    <a:pt x="4" y="36"/>
                  </a:lnTo>
                  <a:lnTo>
                    <a:pt x="0" y="50"/>
                  </a:lnTo>
                  <a:lnTo>
                    <a:pt x="0" y="62"/>
                  </a:lnTo>
                  <a:lnTo>
                    <a:pt x="0" y="78"/>
                  </a:lnTo>
                  <a:lnTo>
                    <a:pt x="6" y="96"/>
                  </a:lnTo>
                  <a:lnTo>
                    <a:pt x="10" y="104"/>
                  </a:lnTo>
                  <a:lnTo>
                    <a:pt x="16" y="112"/>
                  </a:lnTo>
                  <a:lnTo>
                    <a:pt x="22" y="110"/>
                  </a:lnTo>
                  <a:lnTo>
                    <a:pt x="30" y="108"/>
                  </a:lnTo>
                  <a:lnTo>
                    <a:pt x="36" y="110"/>
                  </a:lnTo>
                  <a:lnTo>
                    <a:pt x="40" y="112"/>
                  </a:lnTo>
                  <a:lnTo>
                    <a:pt x="42" y="112"/>
                  </a:lnTo>
                  <a:lnTo>
                    <a:pt x="46" y="104"/>
                  </a:lnTo>
                  <a:lnTo>
                    <a:pt x="52" y="96"/>
                  </a:lnTo>
                  <a:lnTo>
                    <a:pt x="56" y="78"/>
                  </a:lnTo>
                  <a:lnTo>
                    <a:pt x="58" y="62"/>
                  </a:lnTo>
                  <a:lnTo>
                    <a:pt x="56" y="50"/>
                  </a:lnTo>
                  <a:close/>
                </a:path>
              </a:pathLst>
            </a:custGeom>
            <a:solidFill>
              <a:srgbClr val="C89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E1D11541-9B00-9EA7-8CDC-948D2E3A2B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6" y="2764"/>
              <a:ext cx="20" cy="90"/>
            </a:xfrm>
            <a:custGeom>
              <a:avLst/>
              <a:gdLst>
                <a:gd name="T0" fmla="*/ 8 w 20"/>
                <a:gd name="T1" fmla="*/ 90 h 90"/>
                <a:gd name="T2" fmla="*/ 8 w 20"/>
                <a:gd name="T3" fmla="*/ 90 h 90"/>
                <a:gd name="T4" fmla="*/ 2 w 20"/>
                <a:gd name="T5" fmla="*/ 78 h 90"/>
                <a:gd name="T6" fmla="*/ 0 w 20"/>
                <a:gd name="T7" fmla="*/ 64 h 90"/>
                <a:gd name="T8" fmla="*/ 0 w 20"/>
                <a:gd name="T9" fmla="*/ 54 h 90"/>
                <a:gd name="T10" fmla="*/ 0 w 20"/>
                <a:gd name="T11" fmla="*/ 44 h 90"/>
                <a:gd name="T12" fmla="*/ 0 w 20"/>
                <a:gd name="T13" fmla="*/ 44 h 90"/>
                <a:gd name="T14" fmla="*/ 8 w 20"/>
                <a:gd name="T15" fmla="*/ 20 h 90"/>
                <a:gd name="T16" fmla="*/ 12 w 20"/>
                <a:gd name="T17" fmla="*/ 8 h 90"/>
                <a:gd name="T18" fmla="*/ 16 w 20"/>
                <a:gd name="T19" fmla="*/ 4 h 90"/>
                <a:gd name="T20" fmla="*/ 20 w 20"/>
                <a:gd name="T21" fmla="*/ 0 h 90"/>
                <a:gd name="T22" fmla="*/ 20 w 20"/>
                <a:gd name="T23" fmla="*/ 0 h 90"/>
                <a:gd name="T24" fmla="*/ 14 w 20"/>
                <a:gd name="T25" fmla="*/ 12 h 90"/>
                <a:gd name="T26" fmla="*/ 8 w 20"/>
                <a:gd name="T27" fmla="*/ 30 h 90"/>
                <a:gd name="T28" fmla="*/ 6 w 20"/>
                <a:gd name="T29" fmla="*/ 42 h 90"/>
                <a:gd name="T30" fmla="*/ 4 w 20"/>
                <a:gd name="T31" fmla="*/ 56 h 90"/>
                <a:gd name="T32" fmla="*/ 4 w 20"/>
                <a:gd name="T33" fmla="*/ 72 h 90"/>
                <a:gd name="T34" fmla="*/ 8 w 20"/>
                <a:gd name="T35" fmla="*/ 90 h 90"/>
                <a:gd name="T36" fmla="*/ 8 w 20"/>
                <a:gd name="T37" fmla="*/ 90 h 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0" h="90">
                  <a:moveTo>
                    <a:pt x="8" y="90"/>
                  </a:moveTo>
                  <a:lnTo>
                    <a:pt x="8" y="90"/>
                  </a:lnTo>
                  <a:lnTo>
                    <a:pt x="2" y="78"/>
                  </a:lnTo>
                  <a:lnTo>
                    <a:pt x="0" y="64"/>
                  </a:lnTo>
                  <a:lnTo>
                    <a:pt x="0" y="54"/>
                  </a:lnTo>
                  <a:lnTo>
                    <a:pt x="0" y="44"/>
                  </a:lnTo>
                  <a:lnTo>
                    <a:pt x="8" y="20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0" y="0"/>
                  </a:lnTo>
                  <a:lnTo>
                    <a:pt x="14" y="12"/>
                  </a:lnTo>
                  <a:lnTo>
                    <a:pt x="8" y="30"/>
                  </a:lnTo>
                  <a:lnTo>
                    <a:pt x="6" y="42"/>
                  </a:lnTo>
                  <a:lnTo>
                    <a:pt x="4" y="56"/>
                  </a:lnTo>
                  <a:lnTo>
                    <a:pt x="4" y="72"/>
                  </a:lnTo>
                  <a:lnTo>
                    <a:pt x="8" y="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42B04070-C9CC-F568-0470-3BE48C2A85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0" y="3072"/>
              <a:ext cx="86" cy="490"/>
            </a:xfrm>
            <a:custGeom>
              <a:avLst/>
              <a:gdLst>
                <a:gd name="T0" fmla="*/ 66 w 86"/>
                <a:gd name="T1" fmla="*/ 314 h 490"/>
                <a:gd name="T2" fmla="*/ 70 w 86"/>
                <a:gd name="T3" fmla="*/ 288 h 490"/>
                <a:gd name="T4" fmla="*/ 70 w 86"/>
                <a:gd name="T5" fmla="*/ 288 h 490"/>
                <a:gd name="T6" fmla="*/ 72 w 86"/>
                <a:gd name="T7" fmla="*/ 264 h 490"/>
                <a:gd name="T8" fmla="*/ 72 w 86"/>
                <a:gd name="T9" fmla="*/ 242 h 490"/>
                <a:gd name="T10" fmla="*/ 70 w 86"/>
                <a:gd name="T11" fmla="*/ 220 h 490"/>
                <a:gd name="T12" fmla="*/ 68 w 86"/>
                <a:gd name="T13" fmla="*/ 198 h 490"/>
                <a:gd name="T14" fmla="*/ 62 w 86"/>
                <a:gd name="T15" fmla="*/ 178 h 490"/>
                <a:gd name="T16" fmla="*/ 56 w 86"/>
                <a:gd name="T17" fmla="*/ 158 h 490"/>
                <a:gd name="T18" fmla="*/ 42 w 86"/>
                <a:gd name="T19" fmla="*/ 120 h 490"/>
                <a:gd name="T20" fmla="*/ 42 w 86"/>
                <a:gd name="T21" fmla="*/ 120 h 490"/>
                <a:gd name="T22" fmla="*/ 32 w 86"/>
                <a:gd name="T23" fmla="*/ 96 h 490"/>
                <a:gd name="T24" fmla="*/ 24 w 86"/>
                <a:gd name="T25" fmla="*/ 72 h 490"/>
                <a:gd name="T26" fmla="*/ 18 w 86"/>
                <a:gd name="T27" fmla="*/ 52 h 490"/>
                <a:gd name="T28" fmla="*/ 16 w 86"/>
                <a:gd name="T29" fmla="*/ 30 h 490"/>
                <a:gd name="T30" fmla="*/ 16 w 86"/>
                <a:gd name="T31" fmla="*/ 30 h 490"/>
                <a:gd name="T32" fmla="*/ 18 w 86"/>
                <a:gd name="T33" fmla="*/ 6 h 490"/>
                <a:gd name="T34" fmla="*/ 18 w 86"/>
                <a:gd name="T35" fmla="*/ 6 h 490"/>
                <a:gd name="T36" fmla="*/ 18 w 86"/>
                <a:gd name="T37" fmla="*/ 6 h 490"/>
                <a:gd name="T38" fmla="*/ 18 w 86"/>
                <a:gd name="T39" fmla="*/ 6 h 490"/>
                <a:gd name="T40" fmla="*/ 18 w 86"/>
                <a:gd name="T41" fmla="*/ 6 h 490"/>
                <a:gd name="T42" fmla="*/ 14 w 86"/>
                <a:gd name="T43" fmla="*/ 2 h 490"/>
                <a:gd name="T44" fmla="*/ 10 w 86"/>
                <a:gd name="T45" fmla="*/ 0 h 490"/>
                <a:gd name="T46" fmla="*/ 4 w 86"/>
                <a:gd name="T47" fmla="*/ 0 h 490"/>
                <a:gd name="T48" fmla="*/ 4 w 86"/>
                <a:gd name="T49" fmla="*/ 0 h 490"/>
                <a:gd name="T50" fmla="*/ 2 w 86"/>
                <a:gd name="T51" fmla="*/ 16 h 490"/>
                <a:gd name="T52" fmla="*/ 0 w 86"/>
                <a:gd name="T53" fmla="*/ 30 h 490"/>
                <a:gd name="T54" fmla="*/ 0 w 86"/>
                <a:gd name="T55" fmla="*/ 30 h 490"/>
                <a:gd name="T56" fmla="*/ 2 w 86"/>
                <a:gd name="T57" fmla="*/ 54 h 490"/>
                <a:gd name="T58" fmla="*/ 8 w 86"/>
                <a:gd name="T59" fmla="*/ 76 h 490"/>
                <a:gd name="T60" fmla="*/ 16 w 86"/>
                <a:gd name="T61" fmla="*/ 100 h 490"/>
                <a:gd name="T62" fmla="*/ 26 w 86"/>
                <a:gd name="T63" fmla="*/ 126 h 490"/>
                <a:gd name="T64" fmla="*/ 26 w 86"/>
                <a:gd name="T65" fmla="*/ 126 h 490"/>
                <a:gd name="T66" fmla="*/ 42 w 86"/>
                <a:gd name="T67" fmla="*/ 162 h 490"/>
                <a:gd name="T68" fmla="*/ 48 w 86"/>
                <a:gd name="T69" fmla="*/ 182 h 490"/>
                <a:gd name="T70" fmla="*/ 54 w 86"/>
                <a:gd name="T71" fmla="*/ 202 h 490"/>
                <a:gd name="T72" fmla="*/ 58 w 86"/>
                <a:gd name="T73" fmla="*/ 222 h 490"/>
                <a:gd name="T74" fmla="*/ 60 w 86"/>
                <a:gd name="T75" fmla="*/ 244 h 490"/>
                <a:gd name="T76" fmla="*/ 62 w 86"/>
                <a:gd name="T77" fmla="*/ 266 h 490"/>
                <a:gd name="T78" fmla="*/ 60 w 86"/>
                <a:gd name="T79" fmla="*/ 288 h 490"/>
                <a:gd name="T80" fmla="*/ 56 w 86"/>
                <a:gd name="T81" fmla="*/ 314 h 490"/>
                <a:gd name="T82" fmla="*/ 56 w 86"/>
                <a:gd name="T83" fmla="*/ 314 h 490"/>
                <a:gd name="T84" fmla="*/ 50 w 86"/>
                <a:gd name="T85" fmla="*/ 344 h 490"/>
                <a:gd name="T86" fmla="*/ 48 w 86"/>
                <a:gd name="T87" fmla="*/ 372 h 490"/>
                <a:gd name="T88" fmla="*/ 46 w 86"/>
                <a:gd name="T89" fmla="*/ 396 h 490"/>
                <a:gd name="T90" fmla="*/ 48 w 86"/>
                <a:gd name="T91" fmla="*/ 416 h 490"/>
                <a:gd name="T92" fmla="*/ 52 w 86"/>
                <a:gd name="T93" fmla="*/ 436 h 490"/>
                <a:gd name="T94" fmla="*/ 60 w 86"/>
                <a:gd name="T95" fmla="*/ 454 h 490"/>
                <a:gd name="T96" fmla="*/ 70 w 86"/>
                <a:gd name="T97" fmla="*/ 472 h 490"/>
                <a:gd name="T98" fmla="*/ 86 w 86"/>
                <a:gd name="T99" fmla="*/ 490 h 490"/>
                <a:gd name="T100" fmla="*/ 86 w 86"/>
                <a:gd name="T101" fmla="*/ 490 h 490"/>
                <a:gd name="T102" fmla="*/ 72 w 86"/>
                <a:gd name="T103" fmla="*/ 474 h 490"/>
                <a:gd name="T104" fmla="*/ 64 w 86"/>
                <a:gd name="T105" fmla="*/ 456 h 490"/>
                <a:gd name="T106" fmla="*/ 58 w 86"/>
                <a:gd name="T107" fmla="*/ 438 h 490"/>
                <a:gd name="T108" fmla="*/ 56 w 86"/>
                <a:gd name="T109" fmla="*/ 418 h 490"/>
                <a:gd name="T110" fmla="*/ 56 w 86"/>
                <a:gd name="T111" fmla="*/ 396 h 490"/>
                <a:gd name="T112" fmla="*/ 58 w 86"/>
                <a:gd name="T113" fmla="*/ 370 h 490"/>
                <a:gd name="T114" fmla="*/ 66 w 86"/>
                <a:gd name="T115" fmla="*/ 314 h 490"/>
                <a:gd name="T116" fmla="*/ 66 w 86"/>
                <a:gd name="T117" fmla="*/ 314 h 49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86" h="490">
                  <a:moveTo>
                    <a:pt x="66" y="314"/>
                  </a:moveTo>
                  <a:lnTo>
                    <a:pt x="70" y="288"/>
                  </a:lnTo>
                  <a:lnTo>
                    <a:pt x="72" y="264"/>
                  </a:lnTo>
                  <a:lnTo>
                    <a:pt x="72" y="242"/>
                  </a:lnTo>
                  <a:lnTo>
                    <a:pt x="70" y="220"/>
                  </a:lnTo>
                  <a:lnTo>
                    <a:pt x="68" y="198"/>
                  </a:lnTo>
                  <a:lnTo>
                    <a:pt x="62" y="178"/>
                  </a:lnTo>
                  <a:lnTo>
                    <a:pt x="56" y="158"/>
                  </a:lnTo>
                  <a:lnTo>
                    <a:pt x="42" y="120"/>
                  </a:lnTo>
                  <a:lnTo>
                    <a:pt x="32" y="96"/>
                  </a:lnTo>
                  <a:lnTo>
                    <a:pt x="24" y="72"/>
                  </a:lnTo>
                  <a:lnTo>
                    <a:pt x="18" y="52"/>
                  </a:lnTo>
                  <a:lnTo>
                    <a:pt x="16" y="30"/>
                  </a:lnTo>
                  <a:lnTo>
                    <a:pt x="18" y="6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4" y="0"/>
                  </a:lnTo>
                  <a:lnTo>
                    <a:pt x="2" y="16"/>
                  </a:lnTo>
                  <a:lnTo>
                    <a:pt x="0" y="30"/>
                  </a:lnTo>
                  <a:lnTo>
                    <a:pt x="2" y="54"/>
                  </a:lnTo>
                  <a:lnTo>
                    <a:pt x="8" y="76"/>
                  </a:lnTo>
                  <a:lnTo>
                    <a:pt x="16" y="100"/>
                  </a:lnTo>
                  <a:lnTo>
                    <a:pt x="26" y="126"/>
                  </a:lnTo>
                  <a:lnTo>
                    <a:pt x="42" y="162"/>
                  </a:lnTo>
                  <a:lnTo>
                    <a:pt x="48" y="182"/>
                  </a:lnTo>
                  <a:lnTo>
                    <a:pt x="54" y="202"/>
                  </a:lnTo>
                  <a:lnTo>
                    <a:pt x="58" y="222"/>
                  </a:lnTo>
                  <a:lnTo>
                    <a:pt x="60" y="244"/>
                  </a:lnTo>
                  <a:lnTo>
                    <a:pt x="62" y="266"/>
                  </a:lnTo>
                  <a:lnTo>
                    <a:pt x="60" y="288"/>
                  </a:lnTo>
                  <a:lnTo>
                    <a:pt x="56" y="314"/>
                  </a:lnTo>
                  <a:lnTo>
                    <a:pt x="50" y="344"/>
                  </a:lnTo>
                  <a:lnTo>
                    <a:pt x="48" y="372"/>
                  </a:lnTo>
                  <a:lnTo>
                    <a:pt x="46" y="396"/>
                  </a:lnTo>
                  <a:lnTo>
                    <a:pt x="48" y="416"/>
                  </a:lnTo>
                  <a:lnTo>
                    <a:pt x="52" y="436"/>
                  </a:lnTo>
                  <a:lnTo>
                    <a:pt x="60" y="454"/>
                  </a:lnTo>
                  <a:lnTo>
                    <a:pt x="70" y="472"/>
                  </a:lnTo>
                  <a:lnTo>
                    <a:pt x="86" y="490"/>
                  </a:lnTo>
                  <a:lnTo>
                    <a:pt x="72" y="474"/>
                  </a:lnTo>
                  <a:lnTo>
                    <a:pt x="64" y="456"/>
                  </a:lnTo>
                  <a:lnTo>
                    <a:pt x="58" y="438"/>
                  </a:lnTo>
                  <a:lnTo>
                    <a:pt x="56" y="418"/>
                  </a:lnTo>
                  <a:lnTo>
                    <a:pt x="56" y="396"/>
                  </a:lnTo>
                  <a:lnTo>
                    <a:pt x="58" y="370"/>
                  </a:lnTo>
                  <a:lnTo>
                    <a:pt x="66" y="314"/>
                  </a:lnTo>
                  <a:close/>
                </a:path>
              </a:pathLst>
            </a:custGeom>
            <a:solidFill>
              <a:srgbClr val="F9CF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C0460E4E-99B5-1A0D-90CD-4D5C5EA72B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" y="2864"/>
              <a:ext cx="68" cy="214"/>
            </a:xfrm>
            <a:custGeom>
              <a:avLst/>
              <a:gdLst>
                <a:gd name="T0" fmla="*/ 42 w 68"/>
                <a:gd name="T1" fmla="*/ 4 h 214"/>
                <a:gd name="T2" fmla="*/ 42 w 68"/>
                <a:gd name="T3" fmla="*/ 4 h 214"/>
                <a:gd name="T4" fmla="*/ 42 w 68"/>
                <a:gd name="T5" fmla="*/ 4 h 214"/>
                <a:gd name="T6" fmla="*/ 42 w 68"/>
                <a:gd name="T7" fmla="*/ 4 h 214"/>
                <a:gd name="T8" fmla="*/ 42 w 68"/>
                <a:gd name="T9" fmla="*/ 4 h 214"/>
                <a:gd name="T10" fmla="*/ 44 w 68"/>
                <a:gd name="T11" fmla="*/ 22 h 214"/>
                <a:gd name="T12" fmla="*/ 44 w 68"/>
                <a:gd name="T13" fmla="*/ 44 h 214"/>
                <a:gd name="T14" fmla="*/ 44 w 68"/>
                <a:gd name="T15" fmla="*/ 44 h 214"/>
                <a:gd name="T16" fmla="*/ 44 w 68"/>
                <a:gd name="T17" fmla="*/ 44 h 214"/>
                <a:gd name="T18" fmla="*/ 42 w 68"/>
                <a:gd name="T19" fmla="*/ 62 h 214"/>
                <a:gd name="T20" fmla="*/ 38 w 68"/>
                <a:gd name="T21" fmla="*/ 80 h 214"/>
                <a:gd name="T22" fmla="*/ 32 w 68"/>
                <a:gd name="T23" fmla="*/ 100 h 214"/>
                <a:gd name="T24" fmla="*/ 26 w 68"/>
                <a:gd name="T25" fmla="*/ 122 h 214"/>
                <a:gd name="T26" fmla="*/ 26 w 68"/>
                <a:gd name="T27" fmla="*/ 122 h 214"/>
                <a:gd name="T28" fmla="*/ 10 w 68"/>
                <a:gd name="T29" fmla="*/ 164 h 214"/>
                <a:gd name="T30" fmla="*/ 4 w 68"/>
                <a:gd name="T31" fmla="*/ 186 h 214"/>
                <a:gd name="T32" fmla="*/ 0 w 68"/>
                <a:gd name="T33" fmla="*/ 208 h 214"/>
                <a:gd name="T34" fmla="*/ 0 w 68"/>
                <a:gd name="T35" fmla="*/ 208 h 214"/>
                <a:gd name="T36" fmla="*/ 6 w 68"/>
                <a:gd name="T37" fmla="*/ 208 h 214"/>
                <a:gd name="T38" fmla="*/ 10 w 68"/>
                <a:gd name="T39" fmla="*/ 210 h 214"/>
                <a:gd name="T40" fmla="*/ 14 w 68"/>
                <a:gd name="T41" fmla="*/ 214 h 214"/>
                <a:gd name="T42" fmla="*/ 14 w 68"/>
                <a:gd name="T43" fmla="*/ 214 h 214"/>
                <a:gd name="T44" fmla="*/ 14 w 68"/>
                <a:gd name="T45" fmla="*/ 214 h 214"/>
                <a:gd name="T46" fmla="*/ 18 w 68"/>
                <a:gd name="T47" fmla="*/ 196 h 214"/>
                <a:gd name="T48" fmla="*/ 24 w 68"/>
                <a:gd name="T49" fmla="*/ 178 h 214"/>
                <a:gd name="T50" fmla="*/ 40 w 68"/>
                <a:gd name="T51" fmla="*/ 138 h 214"/>
                <a:gd name="T52" fmla="*/ 40 w 68"/>
                <a:gd name="T53" fmla="*/ 138 h 214"/>
                <a:gd name="T54" fmla="*/ 52 w 68"/>
                <a:gd name="T55" fmla="*/ 104 h 214"/>
                <a:gd name="T56" fmla="*/ 58 w 68"/>
                <a:gd name="T57" fmla="*/ 88 h 214"/>
                <a:gd name="T58" fmla="*/ 64 w 68"/>
                <a:gd name="T59" fmla="*/ 70 h 214"/>
                <a:gd name="T60" fmla="*/ 64 w 68"/>
                <a:gd name="T61" fmla="*/ 70 h 214"/>
                <a:gd name="T62" fmla="*/ 66 w 68"/>
                <a:gd name="T63" fmla="*/ 52 h 214"/>
                <a:gd name="T64" fmla="*/ 66 w 68"/>
                <a:gd name="T65" fmla="*/ 44 h 214"/>
                <a:gd name="T66" fmla="*/ 66 w 68"/>
                <a:gd name="T67" fmla="*/ 44 h 214"/>
                <a:gd name="T68" fmla="*/ 66 w 68"/>
                <a:gd name="T69" fmla="*/ 22 h 214"/>
                <a:gd name="T70" fmla="*/ 68 w 68"/>
                <a:gd name="T71" fmla="*/ 4 h 214"/>
                <a:gd name="T72" fmla="*/ 66 w 68"/>
                <a:gd name="T73" fmla="*/ 4 h 214"/>
                <a:gd name="T74" fmla="*/ 66 w 68"/>
                <a:gd name="T75" fmla="*/ 4 h 214"/>
                <a:gd name="T76" fmla="*/ 62 w 68"/>
                <a:gd name="T77" fmla="*/ 2 h 214"/>
                <a:gd name="T78" fmla="*/ 56 w 68"/>
                <a:gd name="T79" fmla="*/ 0 h 214"/>
                <a:gd name="T80" fmla="*/ 48 w 68"/>
                <a:gd name="T81" fmla="*/ 2 h 214"/>
                <a:gd name="T82" fmla="*/ 42 w 68"/>
                <a:gd name="T83" fmla="*/ 4 h 214"/>
                <a:gd name="T84" fmla="*/ 42 w 68"/>
                <a:gd name="T85" fmla="*/ 4 h 21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8" h="214">
                  <a:moveTo>
                    <a:pt x="42" y="4"/>
                  </a:moveTo>
                  <a:lnTo>
                    <a:pt x="42" y="4"/>
                  </a:lnTo>
                  <a:lnTo>
                    <a:pt x="44" y="22"/>
                  </a:lnTo>
                  <a:lnTo>
                    <a:pt x="44" y="44"/>
                  </a:lnTo>
                  <a:lnTo>
                    <a:pt x="42" y="62"/>
                  </a:lnTo>
                  <a:lnTo>
                    <a:pt x="38" y="80"/>
                  </a:lnTo>
                  <a:lnTo>
                    <a:pt x="32" y="100"/>
                  </a:lnTo>
                  <a:lnTo>
                    <a:pt x="26" y="122"/>
                  </a:lnTo>
                  <a:lnTo>
                    <a:pt x="10" y="164"/>
                  </a:lnTo>
                  <a:lnTo>
                    <a:pt x="4" y="186"/>
                  </a:lnTo>
                  <a:lnTo>
                    <a:pt x="0" y="208"/>
                  </a:lnTo>
                  <a:lnTo>
                    <a:pt x="6" y="208"/>
                  </a:lnTo>
                  <a:lnTo>
                    <a:pt x="10" y="210"/>
                  </a:lnTo>
                  <a:lnTo>
                    <a:pt x="14" y="214"/>
                  </a:lnTo>
                  <a:lnTo>
                    <a:pt x="18" y="196"/>
                  </a:lnTo>
                  <a:lnTo>
                    <a:pt x="24" y="178"/>
                  </a:lnTo>
                  <a:lnTo>
                    <a:pt x="40" y="138"/>
                  </a:lnTo>
                  <a:lnTo>
                    <a:pt x="52" y="104"/>
                  </a:lnTo>
                  <a:lnTo>
                    <a:pt x="58" y="88"/>
                  </a:lnTo>
                  <a:lnTo>
                    <a:pt x="64" y="70"/>
                  </a:lnTo>
                  <a:lnTo>
                    <a:pt x="66" y="52"/>
                  </a:lnTo>
                  <a:lnTo>
                    <a:pt x="66" y="44"/>
                  </a:lnTo>
                  <a:lnTo>
                    <a:pt x="66" y="22"/>
                  </a:lnTo>
                  <a:lnTo>
                    <a:pt x="68" y="4"/>
                  </a:lnTo>
                  <a:lnTo>
                    <a:pt x="66" y="4"/>
                  </a:lnTo>
                  <a:lnTo>
                    <a:pt x="62" y="2"/>
                  </a:lnTo>
                  <a:lnTo>
                    <a:pt x="56" y="0"/>
                  </a:lnTo>
                  <a:lnTo>
                    <a:pt x="48" y="2"/>
                  </a:lnTo>
                  <a:lnTo>
                    <a:pt x="42" y="4"/>
                  </a:lnTo>
                  <a:close/>
                </a:path>
              </a:pathLst>
            </a:custGeom>
            <a:solidFill>
              <a:srgbClr val="F6B7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A637B006-8375-6F18-177F-F9F3562DE3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" y="2886"/>
              <a:ext cx="44" cy="168"/>
            </a:xfrm>
            <a:custGeom>
              <a:avLst/>
              <a:gdLst>
                <a:gd name="T0" fmla="*/ 40 w 44"/>
                <a:gd name="T1" fmla="*/ 0 h 168"/>
                <a:gd name="T2" fmla="*/ 40 w 44"/>
                <a:gd name="T3" fmla="*/ 22 h 168"/>
                <a:gd name="T4" fmla="*/ 40 w 44"/>
                <a:gd name="T5" fmla="*/ 22 h 168"/>
                <a:gd name="T6" fmla="*/ 40 w 44"/>
                <a:gd name="T7" fmla="*/ 38 h 168"/>
                <a:gd name="T8" fmla="*/ 36 w 44"/>
                <a:gd name="T9" fmla="*/ 56 h 168"/>
                <a:gd name="T10" fmla="*/ 30 w 44"/>
                <a:gd name="T11" fmla="*/ 76 h 168"/>
                <a:gd name="T12" fmla="*/ 22 w 44"/>
                <a:gd name="T13" fmla="*/ 100 h 168"/>
                <a:gd name="T14" fmla="*/ 22 w 44"/>
                <a:gd name="T15" fmla="*/ 100 h 168"/>
                <a:gd name="T16" fmla="*/ 10 w 44"/>
                <a:gd name="T17" fmla="*/ 134 h 168"/>
                <a:gd name="T18" fmla="*/ 0 w 44"/>
                <a:gd name="T19" fmla="*/ 168 h 168"/>
                <a:gd name="T20" fmla="*/ 0 w 44"/>
                <a:gd name="T21" fmla="*/ 168 h 168"/>
                <a:gd name="T22" fmla="*/ 0 w 44"/>
                <a:gd name="T23" fmla="*/ 168 h 168"/>
                <a:gd name="T24" fmla="*/ 6 w 44"/>
                <a:gd name="T25" fmla="*/ 150 h 168"/>
                <a:gd name="T26" fmla="*/ 12 w 44"/>
                <a:gd name="T27" fmla="*/ 132 h 168"/>
                <a:gd name="T28" fmla="*/ 28 w 44"/>
                <a:gd name="T29" fmla="*/ 98 h 168"/>
                <a:gd name="T30" fmla="*/ 28 w 44"/>
                <a:gd name="T31" fmla="*/ 98 h 168"/>
                <a:gd name="T32" fmla="*/ 36 w 44"/>
                <a:gd name="T33" fmla="*/ 76 h 168"/>
                <a:gd name="T34" fmla="*/ 40 w 44"/>
                <a:gd name="T35" fmla="*/ 56 h 168"/>
                <a:gd name="T36" fmla="*/ 44 w 44"/>
                <a:gd name="T37" fmla="*/ 40 h 168"/>
                <a:gd name="T38" fmla="*/ 44 w 44"/>
                <a:gd name="T39" fmla="*/ 28 h 168"/>
                <a:gd name="T40" fmla="*/ 44 w 44"/>
                <a:gd name="T41" fmla="*/ 28 h 168"/>
                <a:gd name="T42" fmla="*/ 42 w 44"/>
                <a:gd name="T43" fmla="*/ 8 h 168"/>
                <a:gd name="T44" fmla="*/ 40 w 44"/>
                <a:gd name="T45" fmla="*/ 0 h 168"/>
                <a:gd name="T46" fmla="*/ 40 w 44"/>
                <a:gd name="T47" fmla="*/ 0 h 16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4" h="168">
                  <a:moveTo>
                    <a:pt x="40" y="0"/>
                  </a:moveTo>
                  <a:lnTo>
                    <a:pt x="40" y="22"/>
                  </a:lnTo>
                  <a:lnTo>
                    <a:pt x="40" y="38"/>
                  </a:lnTo>
                  <a:lnTo>
                    <a:pt x="36" y="56"/>
                  </a:lnTo>
                  <a:lnTo>
                    <a:pt x="30" y="76"/>
                  </a:lnTo>
                  <a:lnTo>
                    <a:pt x="22" y="100"/>
                  </a:lnTo>
                  <a:lnTo>
                    <a:pt x="10" y="134"/>
                  </a:lnTo>
                  <a:lnTo>
                    <a:pt x="0" y="168"/>
                  </a:lnTo>
                  <a:lnTo>
                    <a:pt x="6" y="150"/>
                  </a:lnTo>
                  <a:lnTo>
                    <a:pt x="12" y="132"/>
                  </a:lnTo>
                  <a:lnTo>
                    <a:pt x="28" y="98"/>
                  </a:lnTo>
                  <a:lnTo>
                    <a:pt x="36" y="76"/>
                  </a:lnTo>
                  <a:lnTo>
                    <a:pt x="40" y="56"/>
                  </a:lnTo>
                  <a:lnTo>
                    <a:pt x="44" y="40"/>
                  </a:lnTo>
                  <a:lnTo>
                    <a:pt x="44" y="28"/>
                  </a:lnTo>
                  <a:lnTo>
                    <a:pt x="42" y="8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2F0C48A6-09A1-D850-2F27-F4DE4CF0E5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4" y="2784"/>
              <a:ext cx="28" cy="78"/>
            </a:xfrm>
            <a:custGeom>
              <a:avLst/>
              <a:gdLst>
                <a:gd name="T0" fmla="*/ 20 w 28"/>
                <a:gd name="T1" fmla="*/ 56 h 78"/>
                <a:gd name="T2" fmla="*/ 20 w 28"/>
                <a:gd name="T3" fmla="*/ 56 h 78"/>
                <a:gd name="T4" fmla="*/ 16 w 28"/>
                <a:gd name="T5" fmla="*/ 66 h 78"/>
                <a:gd name="T6" fmla="*/ 10 w 28"/>
                <a:gd name="T7" fmla="*/ 70 h 78"/>
                <a:gd name="T8" fmla="*/ 0 w 28"/>
                <a:gd name="T9" fmla="*/ 78 h 78"/>
                <a:gd name="T10" fmla="*/ 0 w 28"/>
                <a:gd name="T11" fmla="*/ 78 h 78"/>
                <a:gd name="T12" fmla="*/ 4 w 28"/>
                <a:gd name="T13" fmla="*/ 76 h 78"/>
                <a:gd name="T14" fmla="*/ 10 w 28"/>
                <a:gd name="T15" fmla="*/ 76 h 78"/>
                <a:gd name="T16" fmla="*/ 14 w 28"/>
                <a:gd name="T17" fmla="*/ 76 h 78"/>
                <a:gd name="T18" fmla="*/ 16 w 28"/>
                <a:gd name="T19" fmla="*/ 76 h 78"/>
                <a:gd name="T20" fmla="*/ 16 w 28"/>
                <a:gd name="T21" fmla="*/ 76 h 78"/>
                <a:gd name="T22" fmla="*/ 24 w 28"/>
                <a:gd name="T23" fmla="*/ 62 h 78"/>
                <a:gd name="T24" fmla="*/ 26 w 28"/>
                <a:gd name="T25" fmla="*/ 52 h 78"/>
                <a:gd name="T26" fmla="*/ 28 w 28"/>
                <a:gd name="T27" fmla="*/ 42 h 78"/>
                <a:gd name="T28" fmla="*/ 28 w 28"/>
                <a:gd name="T29" fmla="*/ 42 h 78"/>
                <a:gd name="T30" fmla="*/ 28 w 28"/>
                <a:gd name="T31" fmla="*/ 32 h 78"/>
                <a:gd name="T32" fmla="*/ 28 w 28"/>
                <a:gd name="T33" fmla="*/ 22 h 78"/>
                <a:gd name="T34" fmla="*/ 20 w 28"/>
                <a:gd name="T35" fmla="*/ 0 h 78"/>
                <a:gd name="T36" fmla="*/ 20 w 28"/>
                <a:gd name="T37" fmla="*/ 0 h 78"/>
                <a:gd name="T38" fmla="*/ 24 w 28"/>
                <a:gd name="T39" fmla="*/ 28 h 78"/>
                <a:gd name="T40" fmla="*/ 22 w 28"/>
                <a:gd name="T41" fmla="*/ 42 h 78"/>
                <a:gd name="T42" fmla="*/ 20 w 28"/>
                <a:gd name="T43" fmla="*/ 56 h 78"/>
                <a:gd name="T44" fmla="*/ 20 w 28"/>
                <a:gd name="T45" fmla="*/ 56 h 7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8" h="78">
                  <a:moveTo>
                    <a:pt x="20" y="56"/>
                  </a:moveTo>
                  <a:lnTo>
                    <a:pt x="20" y="56"/>
                  </a:lnTo>
                  <a:lnTo>
                    <a:pt x="16" y="66"/>
                  </a:lnTo>
                  <a:lnTo>
                    <a:pt x="10" y="70"/>
                  </a:lnTo>
                  <a:lnTo>
                    <a:pt x="0" y="78"/>
                  </a:lnTo>
                  <a:lnTo>
                    <a:pt x="4" y="76"/>
                  </a:lnTo>
                  <a:lnTo>
                    <a:pt x="10" y="76"/>
                  </a:lnTo>
                  <a:lnTo>
                    <a:pt x="14" y="76"/>
                  </a:lnTo>
                  <a:lnTo>
                    <a:pt x="16" y="76"/>
                  </a:lnTo>
                  <a:lnTo>
                    <a:pt x="24" y="62"/>
                  </a:lnTo>
                  <a:lnTo>
                    <a:pt x="26" y="52"/>
                  </a:lnTo>
                  <a:lnTo>
                    <a:pt x="28" y="42"/>
                  </a:lnTo>
                  <a:lnTo>
                    <a:pt x="28" y="32"/>
                  </a:lnTo>
                  <a:lnTo>
                    <a:pt x="28" y="22"/>
                  </a:lnTo>
                  <a:lnTo>
                    <a:pt x="20" y="0"/>
                  </a:lnTo>
                  <a:lnTo>
                    <a:pt x="24" y="28"/>
                  </a:lnTo>
                  <a:lnTo>
                    <a:pt x="22" y="42"/>
                  </a:lnTo>
                  <a:lnTo>
                    <a:pt x="20" y="56"/>
                  </a:lnTo>
                  <a:close/>
                </a:path>
              </a:pathLst>
            </a:custGeom>
            <a:solidFill>
              <a:srgbClr val="A963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A928584-CB89-C81F-9022-A59714A67B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4" y="2944"/>
              <a:ext cx="64" cy="130"/>
            </a:xfrm>
            <a:custGeom>
              <a:avLst/>
              <a:gdLst>
                <a:gd name="T0" fmla="*/ 64 w 64"/>
                <a:gd name="T1" fmla="*/ 0 h 130"/>
                <a:gd name="T2" fmla="*/ 64 w 64"/>
                <a:gd name="T3" fmla="*/ 0 h 130"/>
                <a:gd name="T4" fmla="*/ 52 w 64"/>
                <a:gd name="T5" fmla="*/ 14 h 130"/>
                <a:gd name="T6" fmla="*/ 34 w 64"/>
                <a:gd name="T7" fmla="*/ 36 h 130"/>
                <a:gd name="T8" fmla="*/ 14 w 64"/>
                <a:gd name="T9" fmla="*/ 60 h 130"/>
                <a:gd name="T10" fmla="*/ 6 w 64"/>
                <a:gd name="T11" fmla="*/ 72 h 130"/>
                <a:gd name="T12" fmla="*/ 2 w 64"/>
                <a:gd name="T13" fmla="*/ 84 h 130"/>
                <a:gd name="T14" fmla="*/ 2 w 64"/>
                <a:gd name="T15" fmla="*/ 84 h 130"/>
                <a:gd name="T16" fmla="*/ 0 w 64"/>
                <a:gd name="T17" fmla="*/ 102 h 130"/>
                <a:gd name="T18" fmla="*/ 2 w 64"/>
                <a:gd name="T19" fmla="*/ 116 h 130"/>
                <a:gd name="T20" fmla="*/ 4 w 64"/>
                <a:gd name="T21" fmla="*/ 120 h 130"/>
                <a:gd name="T22" fmla="*/ 6 w 64"/>
                <a:gd name="T23" fmla="*/ 126 h 130"/>
                <a:gd name="T24" fmla="*/ 10 w 64"/>
                <a:gd name="T25" fmla="*/ 128 h 130"/>
                <a:gd name="T26" fmla="*/ 14 w 64"/>
                <a:gd name="T27" fmla="*/ 130 h 130"/>
                <a:gd name="T28" fmla="*/ 14 w 64"/>
                <a:gd name="T29" fmla="*/ 130 h 130"/>
                <a:gd name="T30" fmla="*/ 10 w 64"/>
                <a:gd name="T31" fmla="*/ 126 h 130"/>
                <a:gd name="T32" fmla="*/ 8 w 64"/>
                <a:gd name="T33" fmla="*/ 120 h 130"/>
                <a:gd name="T34" fmla="*/ 6 w 64"/>
                <a:gd name="T35" fmla="*/ 114 h 130"/>
                <a:gd name="T36" fmla="*/ 6 w 64"/>
                <a:gd name="T37" fmla="*/ 108 h 130"/>
                <a:gd name="T38" fmla="*/ 8 w 64"/>
                <a:gd name="T39" fmla="*/ 94 h 130"/>
                <a:gd name="T40" fmla="*/ 12 w 64"/>
                <a:gd name="T41" fmla="*/ 82 h 130"/>
                <a:gd name="T42" fmla="*/ 12 w 64"/>
                <a:gd name="T43" fmla="*/ 82 h 130"/>
                <a:gd name="T44" fmla="*/ 22 w 64"/>
                <a:gd name="T45" fmla="*/ 64 h 130"/>
                <a:gd name="T46" fmla="*/ 38 w 64"/>
                <a:gd name="T47" fmla="*/ 40 h 130"/>
                <a:gd name="T48" fmla="*/ 54 w 64"/>
                <a:gd name="T49" fmla="*/ 16 h 130"/>
                <a:gd name="T50" fmla="*/ 64 w 64"/>
                <a:gd name="T51" fmla="*/ 0 h 130"/>
                <a:gd name="T52" fmla="*/ 64 w 64"/>
                <a:gd name="T53" fmla="*/ 0 h 13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64" h="130">
                  <a:moveTo>
                    <a:pt x="64" y="0"/>
                  </a:moveTo>
                  <a:lnTo>
                    <a:pt x="64" y="0"/>
                  </a:lnTo>
                  <a:lnTo>
                    <a:pt x="52" y="14"/>
                  </a:lnTo>
                  <a:lnTo>
                    <a:pt x="34" y="36"/>
                  </a:lnTo>
                  <a:lnTo>
                    <a:pt x="14" y="60"/>
                  </a:lnTo>
                  <a:lnTo>
                    <a:pt x="6" y="72"/>
                  </a:lnTo>
                  <a:lnTo>
                    <a:pt x="2" y="84"/>
                  </a:lnTo>
                  <a:lnTo>
                    <a:pt x="0" y="102"/>
                  </a:lnTo>
                  <a:lnTo>
                    <a:pt x="2" y="116"/>
                  </a:lnTo>
                  <a:lnTo>
                    <a:pt x="4" y="120"/>
                  </a:lnTo>
                  <a:lnTo>
                    <a:pt x="6" y="126"/>
                  </a:lnTo>
                  <a:lnTo>
                    <a:pt x="10" y="128"/>
                  </a:lnTo>
                  <a:lnTo>
                    <a:pt x="14" y="130"/>
                  </a:lnTo>
                  <a:lnTo>
                    <a:pt x="10" y="126"/>
                  </a:lnTo>
                  <a:lnTo>
                    <a:pt x="8" y="120"/>
                  </a:lnTo>
                  <a:lnTo>
                    <a:pt x="6" y="114"/>
                  </a:lnTo>
                  <a:lnTo>
                    <a:pt x="6" y="108"/>
                  </a:lnTo>
                  <a:lnTo>
                    <a:pt x="8" y="94"/>
                  </a:lnTo>
                  <a:lnTo>
                    <a:pt x="12" y="82"/>
                  </a:lnTo>
                  <a:lnTo>
                    <a:pt x="22" y="64"/>
                  </a:lnTo>
                  <a:lnTo>
                    <a:pt x="38" y="40"/>
                  </a:lnTo>
                  <a:lnTo>
                    <a:pt x="54" y="16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1F0A515A-4112-6B13-4464-6993A03D0B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0" y="2932"/>
              <a:ext cx="42" cy="152"/>
            </a:xfrm>
            <a:custGeom>
              <a:avLst/>
              <a:gdLst>
                <a:gd name="T0" fmla="*/ 42 w 42"/>
                <a:gd name="T1" fmla="*/ 0 h 152"/>
                <a:gd name="T2" fmla="*/ 42 w 42"/>
                <a:gd name="T3" fmla="*/ 0 h 152"/>
                <a:gd name="T4" fmla="*/ 42 w 42"/>
                <a:gd name="T5" fmla="*/ 10 h 152"/>
                <a:gd name="T6" fmla="*/ 40 w 42"/>
                <a:gd name="T7" fmla="*/ 24 h 152"/>
                <a:gd name="T8" fmla="*/ 30 w 42"/>
                <a:gd name="T9" fmla="*/ 56 h 152"/>
                <a:gd name="T10" fmla="*/ 8 w 42"/>
                <a:gd name="T11" fmla="*/ 108 h 152"/>
                <a:gd name="T12" fmla="*/ 8 w 42"/>
                <a:gd name="T13" fmla="*/ 108 h 152"/>
                <a:gd name="T14" fmla="*/ 2 w 42"/>
                <a:gd name="T15" fmla="*/ 122 h 152"/>
                <a:gd name="T16" fmla="*/ 0 w 42"/>
                <a:gd name="T17" fmla="*/ 128 h 152"/>
                <a:gd name="T18" fmla="*/ 0 w 42"/>
                <a:gd name="T19" fmla="*/ 134 h 152"/>
                <a:gd name="T20" fmla="*/ 0 w 42"/>
                <a:gd name="T21" fmla="*/ 140 h 152"/>
                <a:gd name="T22" fmla="*/ 4 w 42"/>
                <a:gd name="T23" fmla="*/ 144 h 152"/>
                <a:gd name="T24" fmla="*/ 10 w 42"/>
                <a:gd name="T25" fmla="*/ 148 h 152"/>
                <a:gd name="T26" fmla="*/ 18 w 42"/>
                <a:gd name="T27" fmla="*/ 152 h 152"/>
                <a:gd name="T28" fmla="*/ 18 w 42"/>
                <a:gd name="T29" fmla="*/ 152 h 152"/>
                <a:gd name="T30" fmla="*/ 14 w 42"/>
                <a:gd name="T31" fmla="*/ 150 h 152"/>
                <a:gd name="T32" fmla="*/ 10 w 42"/>
                <a:gd name="T33" fmla="*/ 148 h 152"/>
                <a:gd name="T34" fmla="*/ 8 w 42"/>
                <a:gd name="T35" fmla="*/ 144 h 152"/>
                <a:gd name="T36" fmla="*/ 8 w 42"/>
                <a:gd name="T37" fmla="*/ 140 h 152"/>
                <a:gd name="T38" fmla="*/ 8 w 42"/>
                <a:gd name="T39" fmla="*/ 130 h 152"/>
                <a:gd name="T40" fmla="*/ 12 w 42"/>
                <a:gd name="T41" fmla="*/ 116 h 152"/>
                <a:gd name="T42" fmla="*/ 12 w 42"/>
                <a:gd name="T43" fmla="*/ 116 h 152"/>
                <a:gd name="T44" fmla="*/ 20 w 42"/>
                <a:gd name="T45" fmla="*/ 96 h 152"/>
                <a:gd name="T46" fmla="*/ 32 w 42"/>
                <a:gd name="T47" fmla="*/ 66 h 152"/>
                <a:gd name="T48" fmla="*/ 36 w 42"/>
                <a:gd name="T49" fmla="*/ 50 h 152"/>
                <a:gd name="T50" fmla="*/ 40 w 42"/>
                <a:gd name="T51" fmla="*/ 32 h 152"/>
                <a:gd name="T52" fmla="*/ 42 w 42"/>
                <a:gd name="T53" fmla="*/ 16 h 152"/>
                <a:gd name="T54" fmla="*/ 42 w 42"/>
                <a:gd name="T55" fmla="*/ 0 h 152"/>
                <a:gd name="T56" fmla="*/ 42 w 42"/>
                <a:gd name="T57" fmla="*/ 0 h 1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2" h="152">
                  <a:moveTo>
                    <a:pt x="42" y="0"/>
                  </a:moveTo>
                  <a:lnTo>
                    <a:pt x="42" y="0"/>
                  </a:lnTo>
                  <a:lnTo>
                    <a:pt x="42" y="10"/>
                  </a:lnTo>
                  <a:lnTo>
                    <a:pt x="40" y="24"/>
                  </a:lnTo>
                  <a:lnTo>
                    <a:pt x="30" y="56"/>
                  </a:lnTo>
                  <a:lnTo>
                    <a:pt x="8" y="108"/>
                  </a:lnTo>
                  <a:lnTo>
                    <a:pt x="2" y="122"/>
                  </a:lnTo>
                  <a:lnTo>
                    <a:pt x="0" y="128"/>
                  </a:lnTo>
                  <a:lnTo>
                    <a:pt x="0" y="134"/>
                  </a:lnTo>
                  <a:lnTo>
                    <a:pt x="0" y="140"/>
                  </a:lnTo>
                  <a:lnTo>
                    <a:pt x="4" y="144"/>
                  </a:lnTo>
                  <a:lnTo>
                    <a:pt x="10" y="148"/>
                  </a:lnTo>
                  <a:lnTo>
                    <a:pt x="18" y="152"/>
                  </a:lnTo>
                  <a:lnTo>
                    <a:pt x="14" y="150"/>
                  </a:lnTo>
                  <a:lnTo>
                    <a:pt x="10" y="148"/>
                  </a:lnTo>
                  <a:lnTo>
                    <a:pt x="8" y="144"/>
                  </a:lnTo>
                  <a:lnTo>
                    <a:pt x="8" y="140"/>
                  </a:lnTo>
                  <a:lnTo>
                    <a:pt x="8" y="130"/>
                  </a:lnTo>
                  <a:lnTo>
                    <a:pt x="12" y="116"/>
                  </a:lnTo>
                  <a:lnTo>
                    <a:pt x="20" y="96"/>
                  </a:lnTo>
                  <a:lnTo>
                    <a:pt x="32" y="66"/>
                  </a:lnTo>
                  <a:lnTo>
                    <a:pt x="36" y="50"/>
                  </a:lnTo>
                  <a:lnTo>
                    <a:pt x="40" y="32"/>
                  </a:lnTo>
                  <a:lnTo>
                    <a:pt x="42" y="16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D1FE4909-BC04-3AD9-AE58-DC0E274CD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4" y="2906"/>
              <a:ext cx="36" cy="176"/>
            </a:xfrm>
            <a:custGeom>
              <a:avLst/>
              <a:gdLst>
                <a:gd name="T0" fmla="*/ 0 w 36"/>
                <a:gd name="T1" fmla="*/ 176 h 176"/>
                <a:gd name="T2" fmla="*/ 0 w 36"/>
                <a:gd name="T3" fmla="*/ 176 h 176"/>
                <a:gd name="T4" fmla="*/ 8 w 36"/>
                <a:gd name="T5" fmla="*/ 170 h 176"/>
                <a:gd name="T6" fmla="*/ 16 w 36"/>
                <a:gd name="T7" fmla="*/ 162 h 176"/>
                <a:gd name="T8" fmla="*/ 22 w 36"/>
                <a:gd name="T9" fmla="*/ 156 h 176"/>
                <a:gd name="T10" fmla="*/ 26 w 36"/>
                <a:gd name="T11" fmla="*/ 148 h 176"/>
                <a:gd name="T12" fmla="*/ 34 w 36"/>
                <a:gd name="T13" fmla="*/ 130 h 176"/>
                <a:gd name="T14" fmla="*/ 36 w 36"/>
                <a:gd name="T15" fmla="*/ 112 h 176"/>
                <a:gd name="T16" fmla="*/ 36 w 36"/>
                <a:gd name="T17" fmla="*/ 94 h 176"/>
                <a:gd name="T18" fmla="*/ 36 w 36"/>
                <a:gd name="T19" fmla="*/ 76 h 176"/>
                <a:gd name="T20" fmla="*/ 30 w 36"/>
                <a:gd name="T21" fmla="*/ 44 h 176"/>
                <a:gd name="T22" fmla="*/ 30 w 36"/>
                <a:gd name="T23" fmla="*/ 44 h 176"/>
                <a:gd name="T24" fmla="*/ 16 w 36"/>
                <a:gd name="T25" fmla="*/ 0 h 176"/>
                <a:gd name="T26" fmla="*/ 16 w 36"/>
                <a:gd name="T27" fmla="*/ 0 h 176"/>
                <a:gd name="T28" fmla="*/ 22 w 36"/>
                <a:gd name="T29" fmla="*/ 30 h 176"/>
                <a:gd name="T30" fmla="*/ 26 w 36"/>
                <a:gd name="T31" fmla="*/ 64 h 176"/>
                <a:gd name="T32" fmla="*/ 28 w 36"/>
                <a:gd name="T33" fmla="*/ 96 h 176"/>
                <a:gd name="T34" fmla="*/ 28 w 36"/>
                <a:gd name="T35" fmla="*/ 112 h 176"/>
                <a:gd name="T36" fmla="*/ 26 w 36"/>
                <a:gd name="T37" fmla="*/ 124 h 176"/>
                <a:gd name="T38" fmla="*/ 26 w 36"/>
                <a:gd name="T39" fmla="*/ 124 h 176"/>
                <a:gd name="T40" fmla="*/ 20 w 36"/>
                <a:gd name="T41" fmla="*/ 146 h 176"/>
                <a:gd name="T42" fmla="*/ 14 w 36"/>
                <a:gd name="T43" fmla="*/ 160 h 176"/>
                <a:gd name="T44" fmla="*/ 6 w 36"/>
                <a:gd name="T45" fmla="*/ 170 h 176"/>
                <a:gd name="T46" fmla="*/ 0 w 36"/>
                <a:gd name="T47" fmla="*/ 176 h 176"/>
                <a:gd name="T48" fmla="*/ 0 w 36"/>
                <a:gd name="T49" fmla="*/ 176 h 17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" h="176">
                  <a:moveTo>
                    <a:pt x="0" y="176"/>
                  </a:moveTo>
                  <a:lnTo>
                    <a:pt x="0" y="176"/>
                  </a:lnTo>
                  <a:lnTo>
                    <a:pt x="8" y="170"/>
                  </a:lnTo>
                  <a:lnTo>
                    <a:pt x="16" y="162"/>
                  </a:lnTo>
                  <a:lnTo>
                    <a:pt x="22" y="156"/>
                  </a:lnTo>
                  <a:lnTo>
                    <a:pt x="26" y="148"/>
                  </a:lnTo>
                  <a:lnTo>
                    <a:pt x="34" y="130"/>
                  </a:lnTo>
                  <a:lnTo>
                    <a:pt x="36" y="112"/>
                  </a:lnTo>
                  <a:lnTo>
                    <a:pt x="36" y="94"/>
                  </a:lnTo>
                  <a:lnTo>
                    <a:pt x="36" y="76"/>
                  </a:lnTo>
                  <a:lnTo>
                    <a:pt x="30" y="44"/>
                  </a:lnTo>
                  <a:lnTo>
                    <a:pt x="16" y="0"/>
                  </a:lnTo>
                  <a:lnTo>
                    <a:pt x="22" y="30"/>
                  </a:lnTo>
                  <a:lnTo>
                    <a:pt x="26" y="64"/>
                  </a:lnTo>
                  <a:lnTo>
                    <a:pt x="28" y="96"/>
                  </a:lnTo>
                  <a:lnTo>
                    <a:pt x="28" y="112"/>
                  </a:lnTo>
                  <a:lnTo>
                    <a:pt x="26" y="124"/>
                  </a:lnTo>
                  <a:lnTo>
                    <a:pt x="20" y="146"/>
                  </a:lnTo>
                  <a:lnTo>
                    <a:pt x="14" y="160"/>
                  </a:lnTo>
                  <a:lnTo>
                    <a:pt x="6" y="170"/>
                  </a:lnTo>
                  <a:lnTo>
                    <a:pt x="0" y="176"/>
                  </a:lnTo>
                  <a:close/>
                </a:path>
              </a:pathLst>
            </a:custGeom>
            <a:solidFill>
              <a:srgbClr val="FFE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567E1C4-5600-A9C3-7E0A-38885BD385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" y="2902"/>
              <a:ext cx="66" cy="174"/>
            </a:xfrm>
            <a:custGeom>
              <a:avLst/>
              <a:gdLst>
                <a:gd name="T0" fmla="*/ 50 w 66"/>
                <a:gd name="T1" fmla="*/ 60 h 174"/>
                <a:gd name="T2" fmla="*/ 50 w 66"/>
                <a:gd name="T3" fmla="*/ 60 h 174"/>
                <a:gd name="T4" fmla="*/ 42 w 66"/>
                <a:gd name="T5" fmla="*/ 80 h 174"/>
                <a:gd name="T6" fmla="*/ 32 w 66"/>
                <a:gd name="T7" fmla="*/ 106 h 174"/>
                <a:gd name="T8" fmla="*/ 18 w 66"/>
                <a:gd name="T9" fmla="*/ 152 h 174"/>
                <a:gd name="T10" fmla="*/ 18 w 66"/>
                <a:gd name="T11" fmla="*/ 152 h 174"/>
                <a:gd name="T12" fmla="*/ 14 w 66"/>
                <a:gd name="T13" fmla="*/ 164 h 174"/>
                <a:gd name="T14" fmla="*/ 10 w 66"/>
                <a:gd name="T15" fmla="*/ 170 h 174"/>
                <a:gd name="T16" fmla="*/ 6 w 66"/>
                <a:gd name="T17" fmla="*/ 172 h 174"/>
                <a:gd name="T18" fmla="*/ 0 w 66"/>
                <a:gd name="T19" fmla="*/ 174 h 174"/>
                <a:gd name="T20" fmla="*/ 0 w 66"/>
                <a:gd name="T21" fmla="*/ 174 h 174"/>
                <a:gd name="T22" fmla="*/ 6 w 66"/>
                <a:gd name="T23" fmla="*/ 174 h 174"/>
                <a:gd name="T24" fmla="*/ 14 w 66"/>
                <a:gd name="T25" fmla="*/ 172 h 174"/>
                <a:gd name="T26" fmla="*/ 20 w 66"/>
                <a:gd name="T27" fmla="*/ 168 h 174"/>
                <a:gd name="T28" fmla="*/ 24 w 66"/>
                <a:gd name="T29" fmla="*/ 166 h 174"/>
                <a:gd name="T30" fmla="*/ 24 w 66"/>
                <a:gd name="T31" fmla="*/ 164 h 174"/>
                <a:gd name="T32" fmla="*/ 24 w 66"/>
                <a:gd name="T33" fmla="*/ 164 h 174"/>
                <a:gd name="T34" fmla="*/ 26 w 66"/>
                <a:gd name="T35" fmla="*/ 150 h 174"/>
                <a:gd name="T36" fmla="*/ 30 w 66"/>
                <a:gd name="T37" fmla="*/ 138 h 174"/>
                <a:gd name="T38" fmla="*/ 38 w 66"/>
                <a:gd name="T39" fmla="*/ 110 h 174"/>
                <a:gd name="T40" fmla="*/ 48 w 66"/>
                <a:gd name="T41" fmla="*/ 86 h 174"/>
                <a:gd name="T42" fmla="*/ 56 w 66"/>
                <a:gd name="T43" fmla="*/ 62 h 174"/>
                <a:gd name="T44" fmla="*/ 56 w 66"/>
                <a:gd name="T45" fmla="*/ 62 h 174"/>
                <a:gd name="T46" fmla="*/ 62 w 66"/>
                <a:gd name="T47" fmla="*/ 42 h 174"/>
                <a:gd name="T48" fmla="*/ 64 w 66"/>
                <a:gd name="T49" fmla="*/ 28 h 174"/>
                <a:gd name="T50" fmla="*/ 66 w 66"/>
                <a:gd name="T51" fmla="*/ 14 h 174"/>
                <a:gd name="T52" fmla="*/ 66 w 66"/>
                <a:gd name="T53" fmla="*/ 0 h 174"/>
                <a:gd name="T54" fmla="*/ 66 w 66"/>
                <a:gd name="T55" fmla="*/ 0 h 174"/>
                <a:gd name="T56" fmla="*/ 64 w 66"/>
                <a:gd name="T57" fmla="*/ 14 h 174"/>
                <a:gd name="T58" fmla="*/ 62 w 66"/>
                <a:gd name="T59" fmla="*/ 28 h 174"/>
                <a:gd name="T60" fmla="*/ 56 w 66"/>
                <a:gd name="T61" fmla="*/ 44 h 174"/>
                <a:gd name="T62" fmla="*/ 50 w 66"/>
                <a:gd name="T63" fmla="*/ 60 h 174"/>
                <a:gd name="T64" fmla="*/ 50 w 66"/>
                <a:gd name="T65" fmla="*/ 60 h 1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66" h="174">
                  <a:moveTo>
                    <a:pt x="50" y="60"/>
                  </a:moveTo>
                  <a:lnTo>
                    <a:pt x="50" y="60"/>
                  </a:lnTo>
                  <a:lnTo>
                    <a:pt x="42" y="80"/>
                  </a:lnTo>
                  <a:lnTo>
                    <a:pt x="32" y="106"/>
                  </a:lnTo>
                  <a:lnTo>
                    <a:pt x="18" y="152"/>
                  </a:lnTo>
                  <a:lnTo>
                    <a:pt x="14" y="164"/>
                  </a:lnTo>
                  <a:lnTo>
                    <a:pt x="10" y="170"/>
                  </a:lnTo>
                  <a:lnTo>
                    <a:pt x="6" y="172"/>
                  </a:lnTo>
                  <a:lnTo>
                    <a:pt x="0" y="174"/>
                  </a:lnTo>
                  <a:lnTo>
                    <a:pt x="6" y="174"/>
                  </a:lnTo>
                  <a:lnTo>
                    <a:pt x="14" y="172"/>
                  </a:lnTo>
                  <a:lnTo>
                    <a:pt x="20" y="168"/>
                  </a:lnTo>
                  <a:lnTo>
                    <a:pt x="24" y="166"/>
                  </a:lnTo>
                  <a:lnTo>
                    <a:pt x="24" y="164"/>
                  </a:lnTo>
                  <a:lnTo>
                    <a:pt x="26" y="150"/>
                  </a:lnTo>
                  <a:lnTo>
                    <a:pt x="30" y="138"/>
                  </a:lnTo>
                  <a:lnTo>
                    <a:pt x="38" y="110"/>
                  </a:lnTo>
                  <a:lnTo>
                    <a:pt x="48" y="86"/>
                  </a:lnTo>
                  <a:lnTo>
                    <a:pt x="56" y="62"/>
                  </a:lnTo>
                  <a:lnTo>
                    <a:pt x="62" y="42"/>
                  </a:lnTo>
                  <a:lnTo>
                    <a:pt x="64" y="28"/>
                  </a:lnTo>
                  <a:lnTo>
                    <a:pt x="66" y="14"/>
                  </a:lnTo>
                  <a:lnTo>
                    <a:pt x="66" y="0"/>
                  </a:lnTo>
                  <a:lnTo>
                    <a:pt x="64" y="14"/>
                  </a:lnTo>
                  <a:lnTo>
                    <a:pt x="62" y="28"/>
                  </a:lnTo>
                  <a:lnTo>
                    <a:pt x="56" y="44"/>
                  </a:lnTo>
                  <a:lnTo>
                    <a:pt x="50" y="60"/>
                  </a:lnTo>
                  <a:close/>
                </a:path>
              </a:pathLst>
            </a:custGeom>
            <a:solidFill>
              <a:srgbClr val="FFE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DFEF94DF-0941-7CCF-B033-7ED3152AFD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4" y="2864"/>
              <a:ext cx="68" cy="214"/>
            </a:xfrm>
            <a:custGeom>
              <a:avLst/>
              <a:gdLst>
                <a:gd name="T0" fmla="*/ 14 w 68"/>
                <a:gd name="T1" fmla="*/ 214 h 214"/>
                <a:gd name="T2" fmla="*/ 14 w 68"/>
                <a:gd name="T3" fmla="*/ 214 h 214"/>
                <a:gd name="T4" fmla="*/ 14 w 68"/>
                <a:gd name="T5" fmla="*/ 214 h 214"/>
                <a:gd name="T6" fmla="*/ 18 w 68"/>
                <a:gd name="T7" fmla="*/ 196 h 214"/>
                <a:gd name="T8" fmla="*/ 24 w 68"/>
                <a:gd name="T9" fmla="*/ 178 h 214"/>
                <a:gd name="T10" fmla="*/ 40 w 68"/>
                <a:gd name="T11" fmla="*/ 138 h 214"/>
                <a:gd name="T12" fmla="*/ 40 w 68"/>
                <a:gd name="T13" fmla="*/ 138 h 214"/>
                <a:gd name="T14" fmla="*/ 52 w 68"/>
                <a:gd name="T15" fmla="*/ 104 h 214"/>
                <a:gd name="T16" fmla="*/ 58 w 68"/>
                <a:gd name="T17" fmla="*/ 88 h 214"/>
                <a:gd name="T18" fmla="*/ 64 w 68"/>
                <a:gd name="T19" fmla="*/ 70 h 214"/>
                <a:gd name="T20" fmla="*/ 64 w 68"/>
                <a:gd name="T21" fmla="*/ 70 h 214"/>
                <a:gd name="T22" fmla="*/ 66 w 68"/>
                <a:gd name="T23" fmla="*/ 52 h 214"/>
                <a:gd name="T24" fmla="*/ 66 w 68"/>
                <a:gd name="T25" fmla="*/ 44 h 214"/>
                <a:gd name="T26" fmla="*/ 66 w 68"/>
                <a:gd name="T27" fmla="*/ 44 h 214"/>
                <a:gd name="T28" fmla="*/ 66 w 68"/>
                <a:gd name="T29" fmla="*/ 22 h 214"/>
                <a:gd name="T30" fmla="*/ 68 w 68"/>
                <a:gd name="T31" fmla="*/ 4 h 214"/>
                <a:gd name="T32" fmla="*/ 66 w 68"/>
                <a:gd name="T33" fmla="*/ 4 h 214"/>
                <a:gd name="T34" fmla="*/ 66 w 68"/>
                <a:gd name="T35" fmla="*/ 4 h 214"/>
                <a:gd name="T36" fmla="*/ 62 w 68"/>
                <a:gd name="T37" fmla="*/ 2 h 214"/>
                <a:gd name="T38" fmla="*/ 56 w 68"/>
                <a:gd name="T39" fmla="*/ 0 h 214"/>
                <a:gd name="T40" fmla="*/ 48 w 68"/>
                <a:gd name="T41" fmla="*/ 2 h 214"/>
                <a:gd name="T42" fmla="*/ 42 w 68"/>
                <a:gd name="T43" fmla="*/ 4 h 214"/>
                <a:gd name="T44" fmla="*/ 42 w 68"/>
                <a:gd name="T45" fmla="*/ 4 h 214"/>
                <a:gd name="T46" fmla="*/ 42 w 68"/>
                <a:gd name="T47" fmla="*/ 4 h 214"/>
                <a:gd name="T48" fmla="*/ 42 w 68"/>
                <a:gd name="T49" fmla="*/ 4 h 214"/>
                <a:gd name="T50" fmla="*/ 42 w 68"/>
                <a:gd name="T51" fmla="*/ 4 h 214"/>
                <a:gd name="T52" fmla="*/ 44 w 68"/>
                <a:gd name="T53" fmla="*/ 22 h 214"/>
                <a:gd name="T54" fmla="*/ 44 w 68"/>
                <a:gd name="T55" fmla="*/ 44 h 214"/>
                <a:gd name="T56" fmla="*/ 44 w 68"/>
                <a:gd name="T57" fmla="*/ 44 h 214"/>
                <a:gd name="T58" fmla="*/ 44 w 68"/>
                <a:gd name="T59" fmla="*/ 44 h 214"/>
                <a:gd name="T60" fmla="*/ 42 w 68"/>
                <a:gd name="T61" fmla="*/ 62 h 214"/>
                <a:gd name="T62" fmla="*/ 38 w 68"/>
                <a:gd name="T63" fmla="*/ 80 h 214"/>
                <a:gd name="T64" fmla="*/ 32 w 68"/>
                <a:gd name="T65" fmla="*/ 100 h 214"/>
                <a:gd name="T66" fmla="*/ 26 w 68"/>
                <a:gd name="T67" fmla="*/ 122 h 214"/>
                <a:gd name="T68" fmla="*/ 26 w 68"/>
                <a:gd name="T69" fmla="*/ 122 h 214"/>
                <a:gd name="T70" fmla="*/ 10 w 68"/>
                <a:gd name="T71" fmla="*/ 164 h 214"/>
                <a:gd name="T72" fmla="*/ 4 w 68"/>
                <a:gd name="T73" fmla="*/ 186 h 214"/>
                <a:gd name="T74" fmla="*/ 0 w 68"/>
                <a:gd name="T75" fmla="*/ 208 h 2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68" h="214">
                  <a:moveTo>
                    <a:pt x="14" y="214"/>
                  </a:moveTo>
                  <a:lnTo>
                    <a:pt x="14" y="214"/>
                  </a:lnTo>
                  <a:lnTo>
                    <a:pt x="18" y="196"/>
                  </a:lnTo>
                  <a:lnTo>
                    <a:pt x="24" y="178"/>
                  </a:lnTo>
                  <a:lnTo>
                    <a:pt x="40" y="138"/>
                  </a:lnTo>
                  <a:lnTo>
                    <a:pt x="52" y="104"/>
                  </a:lnTo>
                  <a:lnTo>
                    <a:pt x="58" y="88"/>
                  </a:lnTo>
                  <a:lnTo>
                    <a:pt x="64" y="70"/>
                  </a:lnTo>
                  <a:lnTo>
                    <a:pt x="66" y="52"/>
                  </a:lnTo>
                  <a:lnTo>
                    <a:pt x="66" y="44"/>
                  </a:lnTo>
                  <a:lnTo>
                    <a:pt x="66" y="22"/>
                  </a:lnTo>
                  <a:lnTo>
                    <a:pt x="68" y="4"/>
                  </a:lnTo>
                  <a:lnTo>
                    <a:pt x="66" y="4"/>
                  </a:lnTo>
                  <a:lnTo>
                    <a:pt x="62" y="2"/>
                  </a:lnTo>
                  <a:lnTo>
                    <a:pt x="56" y="0"/>
                  </a:lnTo>
                  <a:lnTo>
                    <a:pt x="48" y="2"/>
                  </a:lnTo>
                  <a:lnTo>
                    <a:pt x="42" y="4"/>
                  </a:lnTo>
                  <a:lnTo>
                    <a:pt x="44" y="22"/>
                  </a:lnTo>
                  <a:lnTo>
                    <a:pt x="44" y="44"/>
                  </a:lnTo>
                  <a:lnTo>
                    <a:pt x="42" y="62"/>
                  </a:lnTo>
                  <a:lnTo>
                    <a:pt x="38" y="80"/>
                  </a:lnTo>
                  <a:lnTo>
                    <a:pt x="32" y="100"/>
                  </a:lnTo>
                  <a:lnTo>
                    <a:pt x="26" y="122"/>
                  </a:lnTo>
                  <a:lnTo>
                    <a:pt x="10" y="164"/>
                  </a:lnTo>
                  <a:lnTo>
                    <a:pt x="4" y="186"/>
                  </a:lnTo>
                  <a:lnTo>
                    <a:pt x="0" y="208"/>
                  </a:lnTo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D7930BD6-B182-92F0-8ED4-35CD7876F9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0" y="3072"/>
              <a:ext cx="86" cy="490"/>
            </a:xfrm>
            <a:custGeom>
              <a:avLst/>
              <a:gdLst>
                <a:gd name="T0" fmla="*/ 4 w 86"/>
                <a:gd name="T1" fmla="*/ 0 h 490"/>
                <a:gd name="T2" fmla="*/ 4 w 86"/>
                <a:gd name="T3" fmla="*/ 0 h 490"/>
                <a:gd name="T4" fmla="*/ 2 w 86"/>
                <a:gd name="T5" fmla="*/ 16 h 490"/>
                <a:gd name="T6" fmla="*/ 0 w 86"/>
                <a:gd name="T7" fmla="*/ 30 h 490"/>
                <a:gd name="T8" fmla="*/ 0 w 86"/>
                <a:gd name="T9" fmla="*/ 30 h 490"/>
                <a:gd name="T10" fmla="*/ 2 w 86"/>
                <a:gd name="T11" fmla="*/ 54 h 490"/>
                <a:gd name="T12" fmla="*/ 8 w 86"/>
                <a:gd name="T13" fmla="*/ 76 h 490"/>
                <a:gd name="T14" fmla="*/ 16 w 86"/>
                <a:gd name="T15" fmla="*/ 100 h 490"/>
                <a:gd name="T16" fmla="*/ 26 w 86"/>
                <a:gd name="T17" fmla="*/ 126 h 490"/>
                <a:gd name="T18" fmla="*/ 26 w 86"/>
                <a:gd name="T19" fmla="*/ 126 h 490"/>
                <a:gd name="T20" fmla="*/ 42 w 86"/>
                <a:gd name="T21" fmla="*/ 162 h 490"/>
                <a:gd name="T22" fmla="*/ 48 w 86"/>
                <a:gd name="T23" fmla="*/ 182 h 490"/>
                <a:gd name="T24" fmla="*/ 54 w 86"/>
                <a:gd name="T25" fmla="*/ 202 h 490"/>
                <a:gd name="T26" fmla="*/ 58 w 86"/>
                <a:gd name="T27" fmla="*/ 222 h 490"/>
                <a:gd name="T28" fmla="*/ 60 w 86"/>
                <a:gd name="T29" fmla="*/ 244 h 490"/>
                <a:gd name="T30" fmla="*/ 62 w 86"/>
                <a:gd name="T31" fmla="*/ 266 h 490"/>
                <a:gd name="T32" fmla="*/ 60 w 86"/>
                <a:gd name="T33" fmla="*/ 288 h 490"/>
                <a:gd name="T34" fmla="*/ 56 w 86"/>
                <a:gd name="T35" fmla="*/ 314 h 490"/>
                <a:gd name="T36" fmla="*/ 56 w 86"/>
                <a:gd name="T37" fmla="*/ 314 h 490"/>
                <a:gd name="T38" fmla="*/ 50 w 86"/>
                <a:gd name="T39" fmla="*/ 344 h 490"/>
                <a:gd name="T40" fmla="*/ 48 w 86"/>
                <a:gd name="T41" fmla="*/ 372 h 490"/>
                <a:gd name="T42" fmla="*/ 46 w 86"/>
                <a:gd name="T43" fmla="*/ 396 h 490"/>
                <a:gd name="T44" fmla="*/ 48 w 86"/>
                <a:gd name="T45" fmla="*/ 416 h 490"/>
                <a:gd name="T46" fmla="*/ 52 w 86"/>
                <a:gd name="T47" fmla="*/ 436 h 490"/>
                <a:gd name="T48" fmla="*/ 60 w 86"/>
                <a:gd name="T49" fmla="*/ 454 h 490"/>
                <a:gd name="T50" fmla="*/ 70 w 86"/>
                <a:gd name="T51" fmla="*/ 472 h 490"/>
                <a:gd name="T52" fmla="*/ 86 w 86"/>
                <a:gd name="T53" fmla="*/ 490 h 490"/>
                <a:gd name="T54" fmla="*/ 86 w 86"/>
                <a:gd name="T55" fmla="*/ 490 h 490"/>
                <a:gd name="T56" fmla="*/ 72 w 86"/>
                <a:gd name="T57" fmla="*/ 474 h 490"/>
                <a:gd name="T58" fmla="*/ 64 w 86"/>
                <a:gd name="T59" fmla="*/ 456 h 490"/>
                <a:gd name="T60" fmla="*/ 58 w 86"/>
                <a:gd name="T61" fmla="*/ 438 h 490"/>
                <a:gd name="T62" fmla="*/ 56 w 86"/>
                <a:gd name="T63" fmla="*/ 418 h 490"/>
                <a:gd name="T64" fmla="*/ 56 w 86"/>
                <a:gd name="T65" fmla="*/ 396 h 490"/>
                <a:gd name="T66" fmla="*/ 58 w 86"/>
                <a:gd name="T67" fmla="*/ 370 h 490"/>
                <a:gd name="T68" fmla="*/ 66 w 86"/>
                <a:gd name="T69" fmla="*/ 314 h 490"/>
                <a:gd name="T70" fmla="*/ 70 w 86"/>
                <a:gd name="T71" fmla="*/ 288 h 490"/>
                <a:gd name="T72" fmla="*/ 70 w 86"/>
                <a:gd name="T73" fmla="*/ 288 h 490"/>
                <a:gd name="T74" fmla="*/ 72 w 86"/>
                <a:gd name="T75" fmla="*/ 264 h 490"/>
                <a:gd name="T76" fmla="*/ 72 w 86"/>
                <a:gd name="T77" fmla="*/ 242 h 490"/>
                <a:gd name="T78" fmla="*/ 70 w 86"/>
                <a:gd name="T79" fmla="*/ 220 h 490"/>
                <a:gd name="T80" fmla="*/ 68 w 86"/>
                <a:gd name="T81" fmla="*/ 198 h 490"/>
                <a:gd name="T82" fmla="*/ 62 w 86"/>
                <a:gd name="T83" fmla="*/ 178 h 490"/>
                <a:gd name="T84" fmla="*/ 56 w 86"/>
                <a:gd name="T85" fmla="*/ 158 h 490"/>
                <a:gd name="T86" fmla="*/ 42 w 86"/>
                <a:gd name="T87" fmla="*/ 120 h 490"/>
                <a:gd name="T88" fmla="*/ 42 w 86"/>
                <a:gd name="T89" fmla="*/ 120 h 490"/>
                <a:gd name="T90" fmla="*/ 32 w 86"/>
                <a:gd name="T91" fmla="*/ 96 h 490"/>
                <a:gd name="T92" fmla="*/ 24 w 86"/>
                <a:gd name="T93" fmla="*/ 72 h 490"/>
                <a:gd name="T94" fmla="*/ 18 w 86"/>
                <a:gd name="T95" fmla="*/ 52 h 490"/>
                <a:gd name="T96" fmla="*/ 16 w 86"/>
                <a:gd name="T97" fmla="*/ 30 h 490"/>
                <a:gd name="T98" fmla="*/ 16 w 86"/>
                <a:gd name="T99" fmla="*/ 30 h 490"/>
                <a:gd name="T100" fmla="*/ 18 w 86"/>
                <a:gd name="T101" fmla="*/ 6 h 490"/>
                <a:gd name="T102" fmla="*/ 18 w 86"/>
                <a:gd name="T103" fmla="*/ 6 h 490"/>
                <a:gd name="T104" fmla="*/ 18 w 86"/>
                <a:gd name="T105" fmla="*/ 6 h 490"/>
                <a:gd name="T106" fmla="*/ 18 w 86"/>
                <a:gd name="T107" fmla="*/ 6 h 49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86" h="490">
                  <a:moveTo>
                    <a:pt x="4" y="0"/>
                  </a:moveTo>
                  <a:lnTo>
                    <a:pt x="4" y="0"/>
                  </a:lnTo>
                  <a:lnTo>
                    <a:pt x="2" y="16"/>
                  </a:lnTo>
                  <a:lnTo>
                    <a:pt x="0" y="30"/>
                  </a:lnTo>
                  <a:lnTo>
                    <a:pt x="2" y="54"/>
                  </a:lnTo>
                  <a:lnTo>
                    <a:pt x="8" y="76"/>
                  </a:lnTo>
                  <a:lnTo>
                    <a:pt x="16" y="100"/>
                  </a:lnTo>
                  <a:lnTo>
                    <a:pt x="26" y="126"/>
                  </a:lnTo>
                  <a:lnTo>
                    <a:pt x="42" y="162"/>
                  </a:lnTo>
                  <a:lnTo>
                    <a:pt x="48" y="182"/>
                  </a:lnTo>
                  <a:lnTo>
                    <a:pt x="54" y="202"/>
                  </a:lnTo>
                  <a:lnTo>
                    <a:pt x="58" y="222"/>
                  </a:lnTo>
                  <a:lnTo>
                    <a:pt x="60" y="244"/>
                  </a:lnTo>
                  <a:lnTo>
                    <a:pt x="62" y="266"/>
                  </a:lnTo>
                  <a:lnTo>
                    <a:pt x="60" y="288"/>
                  </a:lnTo>
                  <a:lnTo>
                    <a:pt x="56" y="314"/>
                  </a:lnTo>
                  <a:lnTo>
                    <a:pt x="50" y="344"/>
                  </a:lnTo>
                  <a:lnTo>
                    <a:pt x="48" y="372"/>
                  </a:lnTo>
                  <a:lnTo>
                    <a:pt x="46" y="396"/>
                  </a:lnTo>
                  <a:lnTo>
                    <a:pt x="48" y="416"/>
                  </a:lnTo>
                  <a:lnTo>
                    <a:pt x="52" y="436"/>
                  </a:lnTo>
                  <a:lnTo>
                    <a:pt x="60" y="454"/>
                  </a:lnTo>
                  <a:lnTo>
                    <a:pt x="70" y="472"/>
                  </a:lnTo>
                  <a:lnTo>
                    <a:pt x="86" y="490"/>
                  </a:lnTo>
                  <a:lnTo>
                    <a:pt x="72" y="474"/>
                  </a:lnTo>
                  <a:lnTo>
                    <a:pt x="64" y="456"/>
                  </a:lnTo>
                  <a:lnTo>
                    <a:pt x="58" y="438"/>
                  </a:lnTo>
                  <a:lnTo>
                    <a:pt x="56" y="418"/>
                  </a:lnTo>
                  <a:lnTo>
                    <a:pt x="56" y="396"/>
                  </a:lnTo>
                  <a:lnTo>
                    <a:pt x="58" y="370"/>
                  </a:lnTo>
                  <a:lnTo>
                    <a:pt x="66" y="314"/>
                  </a:lnTo>
                  <a:lnTo>
                    <a:pt x="70" y="288"/>
                  </a:lnTo>
                  <a:lnTo>
                    <a:pt x="72" y="264"/>
                  </a:lnTo>
                  <a:lnTo>
                    <a:pt x="72" y="242"/>
                  </a:lnTo>
                  <a:lnTo>
                    <a:pt x="70" y="220"/>
                  </a:lnTo>
                  <a:lnTo>
                    <a:pt x="68" y="198"/>
                  </a:lnTo>
                  <a:lnTo>
                    <a:pt x="62" y="178"/>
                  </a:lnTo>
                  <a:lnTo>
                    <a:pt x="56" y="158"/>
                  </a:lnTo>
                  <a:lnTo>
                    <a:pt x="42" y="120"/>
                  </a:lnTo>
                  <a:lnTo>
                    <a:pt x="32" y="96"/>
                  </a:lnTo>
                  <a:lnTo>
                    <a:pt x="24" y="72"/>
                  </a:lnTo>
                  <a:lnTo>
                    <a:pt x="18" y="52"/>
                  </a:lnTo>
                  <a:lnTo>
                    <a:pt x="16" y="30"/>
                  </a:lnTo>
                  <a:lnTo>
                    <a:pt x="18" y="6"/>
                  </a:lnTo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66DC68E5-CC6F-AFEA-B586-9C9A7A002E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0" y="2756"/>
              <a:ext cx="58" cy="112"/>
            </a:xfrm>
            <a:custGeom>
              <a:avLst/>
              <a:gdLst>
                <a:gd name="T0" fmla="*/ 56 w 58"/>
                <a:gd name="T1" fmla="*/ 50 h 112"/>
                <a:gd name="T2" fmla="*/ 56 w 58"/>
                <a:gd name="T3" fmla="*/ 50 h 112"/>
                <a:gd name="T4" fmla="*/ 52 w 58"/>
                <a:gd name="T5" fmla="*/ 36 h 112"/>
                <a:gd name="T6" fmla="*/ 46 w 58"/>
                <a:gd name="T7" fmla="*/ 20 h 112"/>
                <a:gd name="T8" fmla="*/ 38 w 58"/>
                <a:gd name="T9" fmla="*/ 6 h 112"/>
                <a:gd name="T10" fmla="*/ 34 w 58"/>
                <a:gd name="T11" fmla="*/ 0 h 112"/>
                <a:gd name="T12" fmla="*/ 28 w 58"/>
                <a:gd name="T13" fmla="*/ 0 h 112"/>
                <a:gd name="T14" fmla="*/ 28 w 58"/>
                <a:gd name="T15" fmla="*/ 0 h 112"/>
                <a:gd name="T16" fmla="*/ 24 w 58"/>
                <a:gd name="T17" fmla="*/ 0 h 112"/>
                <a:gd name="T18" fmla="*/ 18 w 58"/>
                <a:gd name="T19" fmla="*/ 6 h 112"/>
                <a:gd name="T20" fmla="*/ 10 w 58"/>
                <a:gd name="T21" fmla="*/ 20 h 112"/>
                <a:gd name="T22" fmla="*/ 4 w 58"/>
                <a:gd name="T23" fmla="*/ 36 h 112"/>
                <a:gd name="T24" fmla="*/ 0 w 58"/>
                <a:gd name="T25" fmla="*/ 50 h 112"/>
                <a:gd name="T26" fmla="*/ 0 w 58"/>
                <a:gd name="T27" fmla="*/ 50 h 112"/>
                <a:gd name="T28" fmla="*/ 0 w 58"/>
                <a:gd name="T29" fmla="*/ 62 h 112"/>
                <a:gd name="T30" fmla="*/ 0 w 58"/>
                <a:gd name="T31" fmla="*/ 78 h 112"/>
                <a:gd name="T32" fmla="*/ 6 w 58"/>
                <a:gd name="T33" fmla="*/ 96 h 112"/>
                <a:gd name="T34" fmla="*/ 10 w 58"/>
                <a:gd name="T35" fmla="*/ 104 h 112"/>
                <a:gd name="T36" fmla="*/ 16 w 58"/>
                <a:gd name="T37" fmla="*/ 112 h 112"/>
                <a:gd name="T38" fmla="*/ 16 w 58"/>
                <a:gd name="T39" fmla="*/ 112 h 112"/>
                <a:gd name="T40" fmla="*/ 16 w 58"/>
                <a:gd name="T41" fmla="*/ 112 h 112"/>
                <a:gd name="T42" fmla="*/ 16 w 58"/>
                <a:gd name="T43" fmla="*/ 112 h 112"/>
                <a:gd name="T44" fmla="*/ 16 w 58"/>
                <a:gd name="T45" fmla="*/ 112 h 112"/>
                <a:gd name="T46" fmla="*/ 22 w 58"/>
                <a:gd name="T47" fmla="*/ 110 h 112"/>
                <a:gd name="T48" fmla="*/ 30 w 58"/>
                <a:gd name="T49" fmla="*/ 108 h 112"/>
                <a:gd name="T50" fmla="*/ 36 w 58"/>
                <a:gd name="T51" fmla="*/ 110 h 112"/>
                <a:gd name="T52" fmla="*/ 40 w 58"/>
                <a:gd name="T53" fmla="*/ 112 h 112"/>
                <a:gd name="T54" fmla="*/ 42 w 58"/>
                <a:gd name="T55" fmla="*/ 112 h 112"/>
                <a:gd name="T56" fmla="*/ 42 w 58"/>
                <a:gd name="T57" fmla="*/ 112 h 112"/>
                <a:gd name="T58" fmla="*/ 42 w 58"/>
                <a:gd name="T59" fmla="*/ 112 h 112"/>
                <a:gd name="T60" fmla="*/ 42 w 58"/>
                <a:gd name="T61" fmla="*/ 112 h 112"/>
                <a:gd name="T62" fmla="*/ 46 w 58"/>
                <a:gd name="T63" fmla="*/ 104 h 112"/>
                <a:gd name="T64" fmla="*/ 52 w 58"/>
                <a:gd name="T65" fmla="*/ 96 h 112"/>
                <a:gd name="T66" fmla="*/ 56 w 58"/>
                <a:gd name="T67" fmla="*/ 78 h 112"/>
                <a:gd name="T68" fmla="*/ 58 w 58"/>
                <a:gd name="T69" fmla="*/ 62 h 112"/>
                <a:gd name="T70" fmla="*/ 56 w 58"/>
                <a:gd name="T71" fmla="*/ 50 h 112"/>
                <a:gd name="T72" fmla="*/ 56 w 58"/>
                <a:gd name="T73" fmla="*/ 50 h 11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58" h="112">
                  <a:moveTo>
                    <a:pt x="56" y="50"/>
                  </a:moveTo>
                  <a:lnTo>
                    <a:pt x="56" y="50"/>
                  </a:lnTo>
                  <a:lnTo>
                    <a:pt x="52" y="36"/>
                  </a:lnTo>
                  <a:lnTo>
                    <a:pt x="46" y="20"/>
                  </a:lnTo>
                  <a:lnTo>
                    <a:pt x="38" y="6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18" y="6"/>
                  </a:lnTo>
                  <a:lnTo>
                    <a:pt x="10" y="20"/>
                  </a:lnTo>
                  <a:lnTo>
                    <a:pt x="4" y="36"/>
                  </a:lnTo>
                  <a:lnTo>
                    <a:pt x="0" y="50"/>
                  </a:lnTo>
                  <a:lnTo>
                    <a:pt x="0" y="62"/>
                  </a:lnTo>
                  <a:lnTo>
                    <a:pt x="0" y="78"/>
                  </a:lnTo>
                  <a:lnTo>
                    <a:pt x="6" y="96"/>
                  </a:lnTo>
                  <a:lnTo>
                    <a:pt x="10" y="104"/>
                  </a:lnTo>
                  <a:lnTo>
                    <a:pt x="16" y="112"/>
                  </a:lnTo>
                  <a:lnTo>
                    <a:pt x="22" y="110"/>
                  </a:lnTo>
                  <a:lnTo>
                    <a:pt x="30" y="108"/>
                  </a:lnTo>
                  <a:lnTo>
                    <a:pt x="36" y="110"/>
                  </a:lnTo>
                  <a:lnTo>
                    <a:pt x="40" y="112"/>
                  </a:lnTo>
                  <a:lnTo>
                    <a:pt x="42" y="112"/>
                  </a:lnTo>
                  <a:lnTo>
                    <a:pt x="46" y="104"/>
                  </a:lnTo>
                  <a:lnTo>
                    <a:pt x="52" y="96"/>
                  </a:lnTo>
                  <a:lnTo>
                    <a:pt x="56" y="78"/>
                  </a:lnTo>
                  <a:lnTo>
                    <a:pt x="58" y="62"/>
                  </a:lnTo>
                  <a:lnTo>
                    <a:pt x="56" y="50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6FCEB210-3482-B756-053F-C7225F1066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" y="2864"/>
              <a:ext cx="102" cy="218"/>
            </a:xfrm>
            <a:custGeom>
              <a:avLst/>
              <a:gdLst>
                <a:gd name="T0" fmla="*/ 84 w 102"/>
                <a:gd name="T1" fmla="*/ 122 h 218"/>
                <a:gd name="T2" fmla="*/ 84 w 102"/>
                <a:gd name="T3" fmla="*/ 122 h 218"/>
                <a:gd name="T4" fmla="*/ 90 w 102"/>
                <a:gd name="T5" fmla="*/ 100 h 218"/>
                <a:gd name="T6" fmla="*/ 96 w 102"/>
                <a:gd name="T7" fmla="*/ 80 h 218"/>
                <a:gd name="T8" fmla="*/ 100 w 102"/>
                <a:gd name="T9" fmla="*/ 62 h 218"/>
                <a:gd name="T10" fmla="*/ 102 w 102"/>
                <a:gd name="T11" fmla="*/ 44 h 218"/>
                <a:gd name="T12" fmla="*/ 102 w 102"/>
                <a:gd name="T13" fmla="*/ 44 h 218"/>
                <a:gd name="T14" fmla="*/ 102 w 102"/>
                <a:gd name="T15" fmla="*/ 44 h 218"/>
                <a:gd name="T16" fmla="*/ 102 w 102"/>
                <a:gd name="T17" fmla="*/ 22 h 218"/>
                <a:gd name="T18" fmla="*/ 100 w 102"/>
                <a:gd name="T19" fmla="*/ 4 h 218"/>
                <a:gd name="T20" fmla="*/ 100 w 102"/>
                <a:gd name="T21" fmla="*/ 4 h 218"/>
                <a:gd name="T22" fmla="*/ 98 w 102"/>
                <a:gd name="T23" fmla="*/ 0 h 218"/>
                <a:gd name="T24" fmla="*/ 98 w 102"/>
                <a:gd name="T25" fmla="*/ 0 h 218"/>
                <a:gd name="T26" fmla="*/ 94 w 102"/>
                <a:gd name="T27" fmla="*/ 22 h 218"/>
                <a:gd name="T28" fmla="*/ 90 w 102"/>
                <a:gd name="T29" fmla="*/ 34 h 218"/>
                <a:gd name="T30" fmla="*/ 84 w 102"/>
                <a:gd name="T31" fmla="*/ 46 h 218"/>
                <a:gd name="T32" fmla="*/ 76 w 102"/>
                <a:gd name="T33" fmla="*/ 58 h 218"/>
                <a:gd name="T34" fmla="*/ 68 w 102"/>
                <a:gd name="T35" fmla="*/ 72 h 218"/>
                <a:gd name="T36" fmla="*/ 40 w 102"/>
                <a:gd name="T37" fmla="*/ 104 h 218"/>
                <a:gd name="T38" fmla="*/ 40 w 102"/>
                <a:gd name="T39" fmla="*/ 104 h 218"/>
                <a:gd name="T40" fmla="*/ 28 w 102"/>
                <a:gd name="T41" fmla="*/ 120 h 218"/>
                <a:gd name="T42" fmla="*/ 16 w 102"/>
                <a:gd name="T43" fmla="*/ 134 h 218"/>
                <a:gd name="T44" fmla="*/ 8 w 102"/>
                <a:gd name="T45" fmla="*/ 148 h 218"/>
                <a:gd name="T46" fmla="*/ 2 w 102"/>
                <a:gd name="T47" fmla="*/ 162 h 218"/>
                <a:gd name="T48" fmla="*/ 0 w 102"/>
                <a:gd name="T49" fmla="*/ 174 h 218"/>
                <a:gd name="T50" fmla="*/ 0 w 102"/>
                <a:gd name="T51" fmla="*/ 186 h 218"/>
                <a:gd name="T52" fmla="*/ 4 w 102"/>
                <a:gd name="T53" fmla="*/ 196 h 218"/>
                <a:gd name="T54" fmla="*/ 8 w 102"/>
                <a:gd name="T55" fmla="*/ 206 h 218"/>
                <a:gd name="T56" fmla="*/ 8 w 102"/>
                <a:gd name="T57" fmla="*/ 206 h 218"/>
                <a:gd name="T58" fmla="*/ 16 w 102"/>
                <a:gd name="T59" fmla="*/ 212 h 218"/>
                <a:gd name="T60" fmla="*/ 24 w 102"/>
                <a:gd name="T61" fmla="*/ 216 h 218"/>
                <a:gd name="T62" fmla="*/ 32 w 102"/>
                <a:gd name="T63" fmla="*/ 218 h 218"/>
                <a:gd name="T64" fmla="*/ 40 w 102"/>
                <a:gd name="T65" fmla="*/ 216 h 218"/>
                <a:gd name="T66" fmla="*/ 52 w 102"/>
                <a:gd name="T67" fmla="*/ 212 h 218"/>
                <a:gd name="T68" fmla="*/ 58 w 102"/>
                <a:gd name="T69" fmla="*/ 208 h 218"/>
                <a:gd name="T70" fmla="*/ 58 w 102"/>
                <a:gd name="T71" fmla="*/ 208 h 218"/>
                <a:gd name="T72" fmla="*/ 62 w 102"/>
                <a:gd name="T73" fmla="*/ 186 h 218"/>
                <a:gd name="T74" fmla="*/ 68 w 102"/>
                <a:gd name="T75" fmla="*/ 164 h 218"/>
                <a:gd name="T76" fmla="*/ 84 w 102"/>
                <a:gd name="T77" fmla="*/ 122 h 218"/>
                <a:gd name="T78" fmla="*/ 84 w 102"/>
                <a:gd name="T79" fmla="*/ 122 h 21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02" h="218">
                  <a:moveTo>
                    <a:pt x="84" y="122"/>
                  </a:moveTo>
                  <a:lnTo>
                    <a:pt x="84" y="122"/>
                  </a:lnTo>
                  <a:lnTo>
                    <a:pt x="90" y="100"/>
                  </a:lnTo>
                  <a:lnTo>
                    <a:pt x="96" y="80"/>
                  </a:lnTo>
                  <a:lnTo>
                    <a:pt x="100" y="62"/>
                  </a:lnTo>
                  <a:lnTo>
                    <a:pt x="102" y="44"/>
                  </a:lnTo>
                  <a:lnTo>
                    <a:pt x="102" y="22"/>
                  </a:lnTo>
                  <a:lnTo>
                    <a:pt x="100" y="4"/>
                  </a:lnTo>
                  <a:lnTo>
                    <a:pt x="98" y="0"/>
                  </a:lnTo>
                  <a:lnTo>
                    <a:pt x="94" y="22"/>
                  </a:lnTo>
                  <a:lnTo>
                    <a:pt x="90" y="34"/>
                  </a:lnTo>
                  <a:lnTo>
                    <a:pt x="84" y="46"/>
                  </a:lnTo>
                  <a:lnTo>
                    <a:pt x="76" y="58"/>
                  </a:lnTo>
                  <a:lnTo>
                    <a:pt x="68" y="72"/>
                  </a:lnTo>
                  <a:lnTo>
                    <a:pt x="40" y="104"/>
                  </a:lnTo>
                  <a:lnTo>
                    <a:pt x="28" y="120"/>
                  </a:lnTo>
                  <a:lnTo>
                    <a:pt x="16" y="134"/>
                  </a:lnTo>
                  <a:lnTo>
                    <a:pt x="8" y="148"/>
                  </a:lnTo>
                  <a:lnTo>
                    <a:pt x="2" y="162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4" y="196"/>
                  </a:lnTo>
                  <a:lnTo>
                    <a:pt x="8" y="206"/>
                  </a:lnTo>
                  <a:lnTo>
                    <a:pt x="16" y="212"/>
                  </a:lnTo>
                  <a:lnTo>
                    <a:pt x="24" y="216"/>
                  </a:lnTo>
                  <a:lnTo>
                    <a:pt x="32" y="218"/>
                  </a:lnTo>
                  <a:lnTo>
                    <a:pt x="40" y="216"/>
                  </a:lnTo>
                  <a:lnTo>
                    <a:pt x="52" y="212"/>
                  </a:lnTo>
                  <a:lnTo>
                    <a:pt x="58" y="208"/>
                  </a:lnTo>
                  <a:lnTo>
                    <a:pt x="62" y="186"/>
                  </a:lnTo>
                  <a:lnTo>
                    <a:pt x="68" y="164"/>
                  </a:lnTo>
                  <a:lnTo>
                    <a:pt x="84" y="122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27D71F7B-BBD6-E66F-7BAC-800932B073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8" y="2864"/>
              <a:ext cx="90" cy="228"/>
            </a:xfrm>
            <a:custGeom>
              <a:avLst/>
              <a:gdLst>
                <a:gd name="T0" fmla="*/ 56 w 90"/>
                <a:gd name="T1" fmla="*/ 0 h 228"/>
                <a:gd name="T2" fmla="*/ 56 w 90"/>
                <a:gd name="T3" fmla="*/ 0 h 228"/>
                <a:gd name="T4" fmla="*/ 54 w 90"/>
                <a:gd name="T5" fmla="*/ 4 h 228"/>
                <a:gd name="T6" fmla="*/ 54 w 90"/>
                <a:gd name="T7" fmla="*/ 4 h 228"/>
                <a:gd name="T8" fmla="*/ 54 w 90"/>
                <a:gd name="T9" fmla="*/ 4 h 228"/>
                <a:gd name="T10" fmla="*/ 54 w 90"/>
                <a:gd name="T11" fmla="*/ 4 h 228"/>
                <a:gd name="T12" fmla="*/ 52 w 90"/>
                <a:gd name="T13" fmla="*/ 22 h 228"/>
                <a:gd name="T14" fmla="*/ 52 w 90"/>
                <a:gd name="T15" fmla="*/ 44 h 228"/>
                <a:gd name="T16" fmla="*/ 52 w 90"/>
                <a:gd name="T17" fmla="*/ 44 h 228"/>
                <a:gd name="T18" fmla="*/ 52 w 90"/>
                <a:gd name="T19" fmla="*/ 52 h 228"/>
                <a:gd name="T20" fmla="*/ 50 w 90"/>
                <a:gd name="T21" fmla="*/ 70 h 228"/>
                <a:gd name="T22" fmla="*/ 50 w 90"/>
                <a:gd name="T23" fmla="*/ 70 h 228"/>
                <a:gd name="T24" fmla="*/ 44 w 90"/>
                <a:gd name="T25" fmla="*/ 88 h 228"/>
                <a:gd name="T26" fmla="*/ 38 w 90"/>
                <a:gd name="T27" fmla="*/ 104 h 228"/>
                <a:gd name="T28" fmla="*/ 26 w 90"/>
                <a:gd name="T29" fmla="*/ 138 h 228"/>
                <a:gd name="T30" fmla="*/ 26 w 90"/>
                <a:gd name="T31" fmla="*/ 138 h 228"/>
                <a:gd name="T32" fmla="*/ 10 w 90"/>
                <a:gd name="T33" fmla="*/ 178 h 228"/>
                <a:gd name="T34" fmla="*/ 4 w 90"/>
                <a:gd name="T35" fmla="*/ 196 h 228"/>
                <a:gd name="T36" fmla="*/ 0 w 90"/>
                <a:gd name="T37" fmla="*/ 214 h 228"/>
                <a:gd name="T38" fmla="*/ 0 w 90"/>
                <a:gd name="T39" fmla="*/ 214 h 228"/>
                <a:gd name="T40" fmla="*/ 8 w 90"/>
                <a:gd name="T41" fmla="*/ 220 h 228"/>
                <a:gd name="T42" fmla="*/ 18 w 90"/>
                <a:gd name="T43" fmla="*/ 224 h 228"/>
                <a:gd name="T44" fmla="*/ 28 w 90"/>
                <a:gd name="T45" fmla="*/ 228 h 228"/>
                <a:gd name="T46" fmla="*/ 40 w 90"/>
                <a:gd name="T47" fmla="*/ 228 h 228"/>
                <a:gd name="T48" fmla="*/ 48 w 90"/>
                <a:gd name="T49" fmla="*/ 226 h 228"/>
                <a:gd name="T50" fmla="*/ 54 w 90"/>
                <a:gd name="T51" fmla="*/ 224 h 228"/>
                <a:gd name="T52" fmla="*/ 60 w 90"/>
                <a:gd name="T53" fmla="*/ 218 h 228"/>
                <a:gd name="T54" fmla="*/ 66 w 90"/>
                <a:gd name="T55" fmla="*/ 212 h 228"/>
                <a:gd name="T56" fmla="*/ 74 w 90"/>
                <a:gd name="T57" fmla="*/ 204 h 228"/>
                <a:gd name="T58" fmla="*/ 80 w 90"/>
                <a:gd name="T59" fmla="*/ 192 h 228"/>
                <a:gd name="T60" fmla="*/ 80 w 90"/>
                <a:gd name="T61" fmla="*/ 192 h 228"/>
                <a:gd name="T62" fmla="*/ 84 w 90"/>
                <a:gd name="T63" fmla="*/ 180 h 228"/>
                <a:gd name="T64" fmla="*/ 88 w 90"/>
                <a:gd name="T65" fmla="*/ 166 h 228"/>
                <a:gd name="T66" fmla="*/ 90 w 90"/>
                <a:gd name="T67" fmla="*/ 152 h 228"/>
                <a:gd name="T68" fmla="*/ 90 w 90"/>
                <a:gd name="T69" fmla="*/ 138 h 228"/>
                <a:gd name="T70" fmla="*/ 88 w 90"/>
                <a:gd name="T71" fmla="*/ 110 h 228"/>
                <a:gd name="T72" fmla="*/ 80 w 90"/>
                <a:gd name="T73" fmla="*/ 84 h 228"/>
                <a:gd name="T74" fmla="*/ 64 w 90"/>
                <a:gd name="T75" fmla="*/ 36 h 228"/>
                <a:gd name="T76" fmla="*/ 58 w 90"/>
                <a:gd name="T77" fmla="*/ 16 h 228"/>
                <a:gd name="T78" fmla="*/ 56 w 90"/>
                <a:gd name="T79" fmla="*/ 0 h 228"/>
                <a:gd name="T80" fmla="*/ 56 w 90"/>
                <a:gd name="T81" fmla="*/ 0 h 22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90" h="228">
                  <a:moveTo>
                    <a:pt x="56" y="0"/>
                  </a:moveTo>
                  <a:lnTo>
                    <a:pt x="56" y="0"/>
                  </a:lnTo>
                  <a:lnTo>
                    <a:pt x="54" y="4"/>
                  </a:lnTo>
                  <a:lnTo>
                    <a:pt x="52" y="22"/>
                  </a:lnTo>
                  <a:lnTo>
                    <a:pt x="52" y="44"/>
                  </a:lnTo>
                  <a:lnTo>
                    <a:pt x="52" y="52"/>
                  </a:lnTo>
                  <a:lnTo>
                    <a:pt x="50" y="70"/>
                  </a:lnTo>
                  <a:lnTo>
                    <a:pt x="44" y="88"/>
                  </a:lnTo>
                  <a:lnTo>
                    <a:pt x="38" y="104"/>
                  </a:lnTo>
                  <a:lnTo>
                    <a:pt x="26" y="138"/>
                  </a:lnTo>
                  <a:lnTo>
                    <a:pt x="10" y="178"/>
                  </a:lnTo>
                  <a:lnTo>
                    <a:pt x="4" y="196"/>
                  </a:lnTo>
                  <a:lnTo>
                    <a:pt x="0" y="214"/>
                  </a:lnTo>
                  <a:lnTo>
                    <a:pt x="8" y="220"/>
                  </a:lnTo>
                  <a:lnTo>
                    <a:pt x="18" y="224"/>
                  </a:lnTo>
                  <a:lnTo>
                    <a:pt x="28" y="228"/>
                  </a:lnTo>
                  <a:lnTo>
                    <a:pt x="40" y="228"/>
                  </a:lnTo>
                  <a:lnTo>
                    <a:pt x="48" y="226"/>
                  </a:lnTo>
                  <a:lnTo>
                    <a:pt x="54" y="224"/>
                  </a:lnTo>
                  <a:lnTo>
                    <a:pt x="60" y="218"/>
                  </a:lnTo>
                  <a:lnTo>
                    <a:pt x="66" y="212"/>
                  </a:lnTo>
                  <a:lnTo>
                    <a:pt x="74" y="204"/>
                  </a:lnTo>
                  <a:lnTo>
                    <a:pt x="80" y="192"/>
                  </a:lnTo>
                  <a:lnTo>
                    <a:pt x="84" y="180"/>
                  </a:lnTo>
                  <a:lnTo>
                    <a:pt x="88" y="166"/>
                  </a:lnTo>
                  <a:lnTo>
                    <a:pt x="90" y="152"/>
                  </a:lnTo>
                  <a:lnTo>
                    <a:pt x="90" y="138"/>
                  </a:lnTo>
                  <a:lnTo>
                    <a:pt x="88" y="110"/>
                  </a:lnTo>
                  <a:lnTo>
                    <a:pt x="80" y="84"/>
                  </a:lnTo>
                  <a:lnTo>
                    <a:pt x="64" y="36"/>
                  </a:lnTo>
                  <a:lnTo>
                    <a:pt x="58" y="1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" name="Group 21">
            <a:extLst>
              <a:ext uri="{FF2B5EF4-FFF2-40B4-BE49-F238E27FC236}">
                <a16:creationId xmlns:a16="http://schemas.microsoft.com/office/drawing/2014/main" id="{5C61648A-6EE5-F3F0-FB54-D892C20AD82A}"/>
              </a:ext>
            </a:extLst>
          </p:cNvPr>
          <p:cNvGrpSpPr>
            <a:grpSpLocks/>
          </p:cNvGrpSpPr>
          <p:nvPr/>
        </p:nvGrpSpPr>
        <p:grpSpPr bwMode="auto">
          <a:xfrm>
            <a:off x="3833554" y="1520490"/>
            <a:ext cx="434975" cy="396875"/>
            <a:chOff x="1282" y="1202"/>
            <a:chExt cx="274" cy="250"/>
          </a:xfrm>
        </p:grpSpPr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089CA82A-31AF-00FA-A472-816349103F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2" y="1202"/>
              <a:ext cx="274" cy="250"/>
            </a:xfrm>
            <a:custGeom>
              <a:avLst/>
              <a:gdLst>
                <a:gd name="T0" fmla="*/ 0 w 274"/>
                <a:gd name="T1" fmla="*/ 150 h 250"/>
                <a:gd name="T2" fmla="*/ 0 w 274"/>
                <a:gd name="T3" fmla="*/ 150 h 250"/>
                <a:gd name="T4" fmla="*/ 4 w 274"/>
                <a:gd name="T5" fmla="*/ 164 h 250"/>
                <a:gd name="T6" fmla="*/ 8 w 274"/>
                <a:gd name="T7" fmla="*/ 176 h 250"/>
                <a:gd name="T8" fmla="*/ 14 w 274"/>
                <a:gd name="T9" fmla="*/ 190 h 250"/>
                <a:gd name="T10" fmla="*/ 20 w 274"/>
                <a:gd name="T11" fmla="*/ 200 h 250"/>
                <a:gd name="T12" fmla="*/ 30 w 274"/>
                <a:gd name="T13" fmla="*/ 212 h 250"/>
                <a:gd name="T14" fmla="*/ 38 w 274"/>
                <a:gd name="T15" fmla="*/ 220 h 250"/>
                <a:gd name="T16" fmla="*/ 50 w 274"/>
                <a:gd name="T17" fmla="*/ 228 h 250"/>
                <a:gd name="T18" fmla="*/ 62 w 274"/>
                <a:gd name="T19" fmla="*/ 236 h 250"/>
                <a:gd name="T20" fmla="*/ 74 w 274"/>
                <a:gd name="T21" fmla="*/ 242 h 250"/>
                <a:gd name="T22" fmla="*/ 88 w 274"/>
                <a:gd name="T23" fmla="*/ 246 h 250"/>
                <a:gd name="T24" fmla="*/ 102 w 274"/>
                <a:gd name="T25" fmla="*/ 248 h 250"/>
                <a:gd name="T26" fmla="*/ 116 w 274"/>
                <a:gd name="T27" fmla="*/ 250 h 250"/>
                <a:gd name="T28" fmla="*/ 132 w 274"/>
                <a:gd name="T29" fmla="*/ 250 h 250"/>
                <a:gd name="T30" fmla="*/ 148 w 274"/>
                <a:gd name="T31" fmla="*/ 250 h 250"/>
                <a:gd name="T32" fmla="*/ 166 w 274"/>
                <a:gd name="T33" fmla="*/ 246 h 250"/>
                <a:gd name="T34" fmla="*/ 184 w 274"/>
                <a:gd name="T35" fmla="*/ 242 h 250"/>
                <a:gd name="T36" fmla="*/ 184 w 274"/>
                <a:gd name="T37" fmla="*/ 242 h 250"/>
                <a:gd name="T38" fmla="*/ 200 w 274"/>
                <a:gd name="T39" fmla="*/ 236 h 250"/>
                <a:gd name="T40" fmla="*/ 214 w 274"/>
                <a:gd name="T41" fmla="*/ 228 h 250"/>
                <a:gd name="T42" fmla="*/ 226 w 274"/>
                <a:gd name="T43" fmla="*/ 218 h 250"/>
                <a:gd name="T44" fmla="*/ 238 w 274"/>
                <a:gd name="T45" fmla="*/ 208 h 250"/>
                <a:gd name="T46" fmla="*/ 248 w 274"/>
                <a:gd name="T47" fmla="*/ 198 h 250"/>
                <a:gd name="T48" fmla="*/ 254 w 274"/>
                <a:gd name="T49" fmla="*/ 186 h 250"/>
                <a:gd name="T50" fmla="*/ 262 w 274"/>
                <a:gd name="T51" fmla="*/ 176 h 250"/>
                <a:gd name="T52" fmla="*/ 266 w 274"/>
                <a:gd name="T53" fmla="*/ 164 h 250"/>
                <a:gd name="T54" fmla="*/ 272 w 274"/>
                <a:gd name="T55" fmla="*/ 138 h 250"/>
                <a:gd name="T56" fmla="*/ 274 w 274"/>
                <a:gd name="T57" fmla="*/ 116 h 250"/>
                <a:gd name="T58" fmla="*/ 272 w 274"/>
                <a:gd name="T59" fmla="*/ 94 h 250"/>
                <a:gd name="T60" fmla="*/ 268 w 274"/>
                <a:gd name="T61" fmla="*/ 78 h 250"/>
                <a:gd name="T62" fmla="*/ 268 w 274"/>
                <a:gd name="T63" fmla="*/ 78 h 250"/>
                <a:gd name="T64" fmla="*/ 264 w 274"/>
                <a:gd name="T65" fmla="*/ 66 h 250"/>
                <a:gd name="T66" fmla="*/ 256 w 274"/>
                <a:gd name="T67" fmla="*/ 54 h 250"/>
                <a:gd name="T68" fmla="*/ 250 w 274"/>
                <a:gd name="T69" fmla="*/ 44 h 250"/>
                <a:gd name="T70" fmla="*/ 242 w 274"/>
                <a:gd name="T71" fmla="*/ 36 h 250"/>
                <a:gd name="T72" fmla="*/ 232 w 274"/>
                <a:gd name="T73" fmla="*/ 28 h 250"/>
                <a:gd name="T74" fmla="*/ 224 w 274"/>
                <a:gd name="T75" fmla="*/ 20 h 250"/>
                <a:gd name="T76" fmla="*/ 212 w 274"/>
                <a:gd name="T77" fmla="*/ 14 h 250"/>
                <a:gd name="T78" fmla="*/ 202 w 274"/>
                <a:gd name="T79" fmla="*/ 10 h 250"/>
                <a:gd name="T80" fmla="*/ 190 w 274"/>
                <a:gd name="T81" fmla="*/ 6 h 250"/>
                <a:gd name="T82" fmla="*/ 178 w 274"/>
                <a:gd name="T83" fmla="*/ 2 h 250"/>
                <a:gd name="T84" fmla="*/ 152 w 274"/>
                <a:gd name="T85" fmla="*/ 0 h 250"/>
                <a:gd name="T86" fmla="*/ 122 w 274"/>
                <a:gd name="T87" fmla="*/ 2 h 250"/>
                <a:gd name="T88" fmla="*/ 92 w 274"/>
                <a:gd name="T89" fmla="*/ 10 h 250"/>
                <a:gd name="T90" fmla="*/ 92 w 274"/>
                <a:gd name="T91" fmla="*/ 10 h 250"/>
                <a:gd name="T92" fmla="*/ 78 w 274"/>
                <a:gd name="T93" fmla="*/ 14 h 250"/>
                <a:gd name="T94" fmla="*/ 64 w 274"/>
                <a:gd name="T95" fmla="*/ 20 h 250"/>
                <a:gd name="T96" fmla="*/ 52 w 274"/>
                <a:gd name="T97" fmla="*/ 28 h 250"/>
                <a:gd name="T98" fmla="*/ 42 w 274"/>
                <a:gd name="T99" fmla="*/ 34 h 250"/>
                <a:gd name="T100" fmla="*/ 34 w 274"/>
                <a:gd name="T101" fmla="*/ 42 h 250"/>
                <a:gd name="T102" fmla="*/ 26 w 274"/>
                <a:gd name="T103" fmla="*/ 50 h 250"/>
                <a:gd name="T104" fmla="*/ 14 w 274"/>
                <a:gd name="T105" fmla="*/ 68 h 250"/>
                <a:gd name="T106" fmla="*/ 6 w 274"/>
                <a:gd name="T107" fmla="*/ 88 h 250"/>
                <a:gd name="T108" fmla="*/ 0 w 274"/>
                <a:gd name="T109" fmla="*/ 108 h 250"/>
                <a:gd name="T110" fmla="*/ 0 w 274"/>
                <a:gd name="T111" fmla="*/ 128 h 250"/>
                <a:gd name="T112" fmla="*/ 0 w 274"/>
                <a:gd name="T113" fmla="*/ 150 h 250"/>
                <a:gd name="T114" fmla="*/ 0 w 274"/>
                <a:gd name="T115" fmla="*/ 150 h 25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4" h="250">
                  <a:moveTo>
                    <a:pt x="0" y="150"/>
                  </a:moveTo>
                  <a:lnTo>
                    <a:pt x="0" y="150"/>
                  </a:lnTo>
                  <a:lnTo>
                    <a:pt x="4" y="164"/>
                  </a:lnTo>
                  <a:lnTo>
                    <a:pt x="8" y="176"/>
                  </a:lnTo>
                  <a:lnTo>
                    <a:pt x="14" y="190"/>
                  </a:lnTo>
                  <a:lnTo>
                    <a:pt x="20" y="200"/>
                  </a:lnTo>
                  <a:lnTo>
                    <a:pt x="30" y="212"/>
                  </a:lnTo>
                  <a:lnTo>
                    <a:pt x="38" y="220"/>
                  </a:lnTo>
                  <a:lnTo>
                    <a:pt x="50" y="228"/>
                  </a:lnTo>
                  <a:lnTo>
                    <a:pt x="62" y="236"/>
                  </a:lnTo>
                  <a:lnTo>
                    <a:pt x="74" y="242"/>
                  </a:lnTo>
                  <a:lnTo>
                    <a:pt x="88" y="246"/>
                  </a:lnTo>
                  <a:lnTo>
                    <a:pt x="102" y="248"/>
                  </a:lnTo>
                  <a:lnTo>
                    <a:pt x="116" y="250"/>
                  </a:lnTo>
                  <a:lnTo>
                    <a:pt x="132" y="250"/>
                  </a:lnTo>
                  <a:lnTo>
                    <a:pt x="148" y="250"/>
                  </a:lnTo>
                  <a:lnTo>
                    <a:pt x="166" y="246"/>
                  </a:lnTo>
                  <a:lnTo>
                    <a:pt x="184" y="242"/>
                  </a:lnTo>
                  <a:lnTo>
                    <a:pt x="200" y="236"/>
                  </a:lnTo>
                  <a:lnTo>
                    <a:pt x="214" y="228"/>
                  </a:lnTo>
                  <a:lnTo>
                    <a:pt x="226" y="218"/>
                  </a:lnTo>
                  <a:lnTo>
                    <a:pt x="238" y="208"/>
                  </a:lnTo>
                  <a:lnTo>
                    <a:pt x="248" y="198"/>
                  </a:lnTo>
                  <a:lnTo>
                    <a:pt x="254" y="186"/>
                  </a:lnTo>
                  <a:lnTo>
                    <a:pt x="262" y="176"/>
                  </a:lnTo>
                  <a:lnTo>
                    <a:pt x="266" y="164"/>
                  </a:lnTo>
                  <a:lnTo>
                    <a:pt x="272" y="138"/>
                  </a:lnTo>
                  <a:lnTo>
                    <a:pt x="274" y="116"/>
                  </a:lnTo>
                  <a:lnTo>
                    <a:pt x="272" y="94"/>
                  </a:lnTo>
                  <a:lnTo>
                    <a:pt x="268" y="78"/>
                  </a:lnTo>
                  <a:lnTo>
                    <a:pt x="264" y="66"/>
                  </a:lnTo>
                  <a:lnTo>
                    <a:pt x="256" y="54"/>
                  </a:lnTo>
                  <a:lnTo>
                    <a:pt x="250" y="44"/>
                  </a:lnTo>
                  <a:lnTo>
                    <a:pt x="242" y="36"/>
                  </a:lnTo>
                  <a:lnTo>
                    <a:pt x="232" y="28"/>
                  </a:lnTo>
                  <a:lnTo>
                    <a:pt x="224" y="20"/>
                  </a:lnTo>
                  <a:lnTo>
                    <a:pt x="212" y="14"/>
                  </a:lnTo>
                  <a:lnTo>
                    <a:pt x="202" y="10"/>
                  </a:lnTo>
                  <a:lnTo>
                    <a:pt x="190" y="6"/>
                  </a:lnTo>
                  <a:lnTo>
                    <a:pt x="178" y="2"/>
                  </a:lnTo>
                  <a:lnTo>
                    <a:pt x="152" y="0"/>
                  </a:lnTo>
                  <a:lnTo>
                    <a:pt x="122" y="2"/>
                  </a:lnTo>
                  <a:lnTo>
                    <a:pt x="92" y="10"/>
                  </a:lnTo>
                  <a:lnTo>
                    <a:pt x="78" y="14"/>
                  </a:lnTo>
                  <a:lnTo>
                    <a:pt x="64" y="20"/>
                  </a:lnTo>
                  <a:lnTo>
                    <a:pt x="52" y="28"/>
                  </a:lnTo>
                  <a:lnTo>
                    <a:pt x="42" y="34"/>
                  </a:lnTo>
                  <a:lnTo>
                    <a:pt x="34" y="42"/>
                  </a:lnTo>
                  <a:lnTo>
                    <a:pt x="26" y="50"/>
                  </a:lnTo>
                  <a:lnTo>
                    <a:pt x="14" y="68"/>
                  </a:lnTo>
                  <a:lnTo>
                    <a:pt x="6" y="88"/>
                  </a:lnTo>
                  <a:lnTo>
                    <a:pt x="0" y="108"/>
                  </a:lnTo>
                  <a:lnTo>
                    <a:pt x="0" y="128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B0D0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9A1E9364-63EC-1F5D-BCD7-D905645E1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" y="1262"/>
              <a:ext cx="152" cy="140"/>
            </a:xfrm>
            <a:custGeom>
              <a:avLst/>
              <a:gdLst>
                <a:gd name="T0" fmla="*/ 54 w 152"/>
                <a:gd name="T1" fmla="*/ 2 h 140"/>
                <a:gd name="T2" fmla="*/ 54 w 152"/>
                <a:gd name="T3" fmla="*/ 2 h 140"/>
                <a:gd name="T4" fmla="*/ 38 w 152"/>
                <a:gd name="T5" fmla="*/ 8 h 140"/>
                <a:gd name="T6" fmla="*/ 26 w 152"/>
                <a:gd name="T7" fmla="*/ 16 h 140"/>
                <a:gd name="T8" fmla="*/ 16 w 152"/>
                <a:gd name="T9" fmla="*/ 24 h 140"/>
                <a:gd name="T10" fmla="*/ 8 w 152"/>
                <a:gd name="T11" fmla="*/ 36 h 140"/>
                <a:gd name="T12" fmla="*/ 4 w 152"/>
                <a:gd name="T13" fmla="*/ 48 h 140"/>
                <a:gd name="T14" fmla="*/ 0 w 152"/>
                <a:gd name="T15" fmla="*/ 62 h 140"/>
                <a:gd name="T16" fmla="*/ 0 w 152"/>
                <a:gd name="T17" fmla="*/ 76 h 140"/>
                <a:gd name="T18" fmla="*/ 2 w 152"/>
                <a:gd name="T19" fmla="*/ 92 h 140"/>
                <a:gd name="T20" fmla="*/ 2 w 152"/>
                <a:gd name="T21" fmla="*/ 92 h 140"/>
                <a:gd name="T22" fmla="*/ 8 w 152"/>
                <a:gd name="T23" fmla="*/ 106 h 140"/>
                <a:gd name="T24" fmla="*/ 16 w 152"/>
                <a:gd name="T25" fmla="*/ 118 h 140"/>
                <a:gd name="T26" fmla="*/ 26 w 152"/>
                <a:gd name="T27" fmla="*/ 128 h 140"/>
                <a:gd name="T28" fmla="*/ 40 w 152"/>
                <a:gd name="T29" fmla="*/ 134 h 140"/>
                <a:gd name="T30" fmla="*/ 52 w 152"/>
                <a:gd name="T31" fmla="*/ 138 h 140"/>
                <a:gd name="T32" fmla="*/ 68 w 152"/>
                <a:gd name="T33" fmla="*/ 140 h 140"/>
                <a:gd name="T34" fmla="*/ 84 w 152"/>
                <a:gd name="T35" fmla="*/ 140 h 140"/>
                <a:gd name="T36" fmla="*/ 100 w 152"/>
                <a:gd name="T37" fmla="*/ 136 h 140"/>
                <a:gd name="T38" fmla="*/ 100 w 152"/>
                <a:gd name="T39" fmla="*/ 136 h 140"/>
                <a:gd name="T40" fmla="*/ 114 w 152"/>
                <a:gd name="T41" fmla="*/ 130 h 140"/>
                <a:gd name="T42" fmla="*/ 126 w 152"/>
                <a:gd name="T43" fmla="*/ 124 h 140"/>
                <a:gd name="T44" fmla="*/ 136 w 152"/>
                <a:gd name="T45" fmla="*/ 114 h 140"/>
                <a:gd name="T46" fmla="*/ 144 w 152"/>
                <a:gd name="T47" fmla="*/ 104 h 140"/>
                <a:gd name="T48" fmla="*/ 148 w 152"/>
                <a:gd name="T49" fmla="*/ 92 h 140"/>
                <a:gd name="T50" fmla="*/ 152 w 152"/>
                <a:gd name="T51" fmla="*/ 80 h 140"/>
                <a:gd name="T52" fmla="*/ 152 w 152"/>
                <a:gd name="T53" fmla="*/ 68 h 140"/>
                <a:gd name="T54" fmla="*/ 152 w 152"/>
                <a:gd name="T55" fmla="*/ 54 h 140"/>
                <a:gd name="T56" fmla="*/ 152 w 152"/>
                <a:gd name="T57" fmla="*/ 54 h 140"/>
                <a:gd name="T58" fmla="*/ 148 w 152"/>
                <a:gd name="T59" fmla="*/ 42 h 140"/>
                <a:gd name="T60" fmla="*/ 140 w 152"/>
                <a:gd name="T61" fmla="*/ 30 h 140"/>
                <a:gd name="T62" fmla="*/ 130 w 152"/>
                <a:gd name="T63" fmla="*/ 20 h 140"/>
                <a:gd name="T64" fmla="*/ 118 w 152"/>
                <a:gd name="T65" fmla="*/ 10 h 140"/>
                <a:gd name="T66" fmla="*/ 102 w 152"/>
                <a:gd name="T67" fmla="*/ 4 h 140"/>
                <a:gd name="T68" fmla="*/ 86 w 152"/>
                <a:gd name="T69" fmla="*/ 0 h 140"/>
                <a:gd name="T70" fmla="*/ 70 w 152"/>
                <a:gd name="T71" fmla="*/ 0 h 140"/>
                <a:gd name="T72" fmla="*/ 54 w 152"/>
                <a:gd name="T73" fmla="*/ 2 h 140"/>
                <a:gd name="T74" fmla="*/ 54 w 152"/>
                <a:gd name="T75" fmla="*/ 2 h 14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52" h="140">
                  <a:moveTo>
                    <a:pt x="54" y="2"/>
                  </a:moveTo>
                  <a:lnTo>
                    <a:pt x="54" y="2"/>
                  </a:lnTo>
                  <a:lnTo>
                    <a:pt x="38" y="8"/>
                  </a:lnTo>
                  <a:lnTo>
                    <a:pt x="26" y="16"/>
                  </a:lnTo>
                  <a:lnTo>
                    <a:pt x="16" y="24"/>
                  </a:lnTo>
                  <a:lnTo>
                    <a:pt x="8" y="36"/>
                  </a:lnTo>
                  <a:lnTo>
                    <a:pt x="4" y="48"/>
                  </a:lnTo>
                  <a:lnTo>
                    <a:pt x="0" y="62"/>
                  </a:lnTo>
                  <a:lnTo>
                    <a:pt x="0" y="76"/>
                  </a:lnTo>
                  <a:lnTo>
                    <a:pt x="2" y="92"/>
                  </a:lnTo>
                  <a:lnTo>
                    <a:pt x="8" y="106"/>
                  </a:lnTo>
                  <a:lnTo>
                    <a:pt x="16" y="118"/>
                  </a:lnTo>
                  <a:lnTo>
                    <a:pt x="26" y="128"/>
                  </a:lnTo>
                  <a:lnTo>
                    <a:pt x="40" y="134"/>
                  </a:lnTo>
                  <a:lnTo>
                    <a:pt x="52" y="138"/>
                  </a:lnTo>
                  <a:lnTo>
                    <a:pt x="68" y="140"/>
                  </a:lnTo>
                  <a:lnTo>
                    <a:pt x="84" y="140"/>
                  </a:lnTo>
                  <a:lnTo>
                    <a:pt x="100" y="136"/>
                  </a:lnTo>
                  <a:lnTo>
                    <a:pt x="114" y="130"/>
                  </a:lnTo>
                  <a:lnTo>
                    <a:pt x="126" y="124"/>
                  </a:lnTo>
                  <a:lnTo>
                    <a:pt x="136" y="114"/>
                  </a:lnTo>
                  <a:lnTo>
                    <a:pt x="144" y="104"/>
                  </a:lnTo>
                  <a:lnTo>
                    <a:pt x="148" y="92"/>
                  </a:lnTo>
                  <a:lnTo>
                    <a:pt x="152" y="80"/>
                  </a:lnTo>
                  <a:lnTo>
                    <a:pt x="152" y="68"/>
                  </a:lnTo>
                  <a:lnTo>
                    <a:pt x="152" y="54"/>
                  </a:lnTo>
                  <a:lnTo>
                    <a:pt x="148" y="42"/>
                  </a:lnTo>
                  <a:lnTo>
                    <a:pt x="140" y="30"/>
                  </a:lnTo>
                  <a:lnTo>
                    <a:pt x="130" y="20"/>
                  </a:lnTo>
                  <a:lnTo>
                    <a:pt x="118" y="10"/>
                  </a:lnTo>
                  <a:lnTo>
                    <a:pt x="102" y="4"/>
                  </a:lnTo>
                  <a:lnTo>
                    <a:pt x="86" y="0"/>
                  </a:lnTo>
                  <a:lnTo>
                    <a:pt x="70" y="0"/>
                  </a:lnTo>
                  <a:lnTo>
                    <a:pt x="54" y="2"/>
                  </a:lnTo>
                  <a:close/>
                </a:path>
              </a:pathLst>
            </a:custGeom>
            <a:solidFill>
              <a:srgbClr val="C89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4321A8CB-795A-8D00-9553-15A7371B21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0" y="1212"/>
              <a:ext cx="204" cy="208"/>
            </a:xfrm>
            <a:custGeom>
              <a:avLst/>
              <a:gdLst>
                <a:gd name="T0" fmla="*/ 128 w 204"/>
                <a:gd name="T1" fmla="*/ 2 h 208"/>
                <a:gd name="T2" fmla="*/ 128 w 204"/>
                <a:gd name="T3" fmla="*/ 2 h 208"/>
                <a:gd name="T4" fmla="*/ 110 w 204"/>
                <a:gd name="T5" fmla="*/ 2 h 208"/>
                <a:gd name="T6" fmla="*/ 92 w 204"/>
                <a:gd name="T7" fmla="*/ 6 h 208"/>
                <a:gd name="T8" fmla="*/ 76 w 204"/>
                <a:gd name="T9" fmla="*/ 10 h 208"/>
                <a:gd name="T10" fmla="*/ 58 w 204"/>
                <a:gd name="T11" fmla="*/ 18 h 208"/>
                <a:gd name="T12" fmla="*/ 42 w 204"/>
                <a:gd name="T13" fmla="*/ 30 h 208"/>
                <a:gd name="T14" fmla="*/ 28 w 204"/>
                <a:gd name="T15" fmla="*/ 42 h 208"/>
                <a:gd name="T16" fmla="*/ 16 w 204"/>
                <a:gd name="T17" fmla="*/ 58 h 208"/>
                <a:gd name="T18" fmla="*/ 6 w 204"/>
                <a:gd name="T19" fmla="*/ 76 h 208"/>
                <a:gd name="T20" fmla="*/ 6 w 204"/>
                <a:gd name="T21" fmla="*/ 76 h 208"/>
                <a:gd name="T22" fmla="*/ 2 w 204"/>
                <a:gd name="T23" fmla="*/ 94 h 208"/>
                <a:gd name="T24" fmla="*/ 0 w 204"/>
                <a:gd name="T25" fmla="*/ 110 h 208"/>
                <a:gd name="T26" fmla="*/ 0 w 204"/>
                <a:gd name="T27" fmla="*/ 126 h 208"/>
                <a:gd name="T28" fmla="*/ 4 w 204"/>
                <a:gd name="T29" fmla="*/ 142 h 208"/>
                <a:gd name="T30" fmla="*/ 4 w 204"/>
                <a:gd name="T31" fmla="*/ 142 h 208"/>
                <a:gd name="T32" fmla="*/ 8 w 204"/>
                <a:gd name="T33" fmla="*/ 162 h 208"/>
                <a:gd name="T34" fmla="*/ 16 w 204"/>
                <a:gd name="T35" fmla="*/ 180 h 208"/>
                <a:gd name="T36" fmla="*/ 28 w 204"/>
                <a:gd name="T37" fmla="*/ 194 h 208"/>
                <a:gd name="T38" fmla="*/ 44 w 204"/>
                <a:gd name="T39" fmla="*/ 208 h 208"/>
                <a:gd name="T40" fmla="*/ 44 w 204"/>
                <a:gd name="T41" fmla="*/ 208 h 208"/>
                <a:gd name="T42" fmla="*/ 34 w 204"/>
                <a:gd name="T43" fmla="*/ 198 h 208"/>
                <a:gd name="T44" fmla="*/ 28 w 204"/>
                <a:gd name="T45" fmla="*/ 188 h 208"/>
                <a:gd name="T46" fmla="*/ 24 w 204"/>
                <a:gd name="T47" fmla="*/ 176 h 208"/>
                <a:gd name="T48" fmla="*/ 20 w 204"/>
                <a:gd name="T49" fmla="*/ 162 h 208"/>
                <a:gd name="T50" fmla="*/ 20 w 204"/>
                <a:gd name="T51" fmla="*/ 134 h 208"/>
                <a:gd name="T52" fmla="*/ 20 w 204"/>
                <a:gd name="T53" fmla="*/ 110 h 208"/>
                <a:gd name="T54" fmla="*/ 20 w 204"/>
                <a:gd name="T55" fmla="*/ 110 h 208"/>
                <a:gd name="T56" fmla="*/ 22 w 204"/>
                <a:gd name="T57" fmla="*/ 100 h 208"/>
                <a:gd name="T58" fmla="*/ 26 w 204"/>
                <a:gd name="T59" fmla="*/ 90 h 208"/>
                <a:gd name="T60" fmla="*/ 34 w 204"/>
                <a:gd name="T61" fmla="*/ 72 h 208"/>
                <a:gd name="T62" fmla="*/ 46 w 204"/>
                <a:gd name="T63" fmla="*/ 56 h 208"/>
                <a:gd name="T64" fmla="*/ 64 w 204"/>
                <a:gd name="T65" fmla="*/ 42 h 208"/>
                <a:gd name="T66" fmla="*/ 64 w 204"/>
                <a:gd name="T67" fmla="*/ 42 h 208"/>
                <a:gd name="T68" fmla="*/ 82 w 204"/>
                <a:gd name="T69" fmla="*/ 30 h 208"/>
                <a:gd name="T70" fmla="*/ 104 w 204"/>
                <a:gd name="T71" fmla="*/ 20 h 208"/>
                <a:gd name="T72" fmla="*/ 104 w 204"/>
                <a:gd name="T73" fmla="*/ 20 h 208"/>
                <a:gd name="T74" fmla="*/ 112 w 204"/>
                <a:gd name="T75" fmla="*/ 18 h 208"/>
                <a:gd name="T76" fmla="*/ 124 w 204"/>
                <a:gd name="T77" fmla="*/ 14 h 208"/>
                <a:gd name="T78" fmla="*/ 154 w 204"/>
                <a:gd name="T79" fmla="*/ 10 h 208"/>
                <a:gd name="T80" fmla="*/ 168 w 204"/>
                <a:gd name="T81" fmla="*/ 10 h 208"/>
                <a:gd name="T82" fmla="*/ 182 w 204"/>
                <a:gd name="T83" fmla="*/ 12 h 208"/>
                <a:gd name="T84" fmla="*/ 196 w 204"/>
                <a:gd name="T85" fmla="*/ 16 h 208"/>
                <a:gd name="T86" fmla="*/ 204 w 204"/>
                <a:gd name="T87" fmla="*/ 20 h 208"/>
                <a:gd name="T88" fmla="*/ 204 w 204"/>
                <a:gd name="T89" fmla="*/ 20 h 208"/>
                <a:gd name="T90" fmla="*/ 198 w 204"/>
                <a:gd name="T91" fmla="*/ 14 h 208"/>
                <a:gd name="T92" fmla="*/ 188 w 204"/>
                <a:gd name="T93" fmla="*/ 10 h 208"/>
                <a:gd name="T94" fmla="*/ 178 w 204"/>
                <a:gd name="T95" fmla="*/ 6 h 208"/>
                <a:gd name="T96" fmla="*/ 166 w 204"/>
                <a:gd name="T97" fmla="*/ 4 h 208"/>
                <a:gd name="T98" fmla="*/ 124 w 204"/>
                <a:gd name="T99" fmla="*/ 0 h 208"/>
                <a:gd name="T100" fmla="*/ 128 w 204"/>
                <a:gd name="T101" fmla="*/ 2 h 20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04" h="208">
                  <a:moveTo>
                    <a:pt x="128" y="2"/>
                  </a:moveTo>
                  <a:lnTo>
                    <a:pt x="128" y="2"/>
                  </a:lnTo>
                  <a:lnTo>
                    <a:pt x="110" y="2"/>
                  </a:lnTo>
                  <a:lnTo>
                    <a:pt x="92" y="6"/>
                  </a:lnTo>
                  <a:lnTo>
                    <a:pt x="76" y="10"/>
                  </a:lnTo>
                  <a:lnTo>
                    <a:pt x="58" y="18"/>
                  </a:lnTo>
                  <a:lnTo>
                    <a:pt x="42" y="30"/>
                  </a:lnTo>
                  <a:lnTo>
                    <a:pt x="28" y="42"/>
                  </a:lnTo>
                  <a:lnTo>
                    <a:pt x="16" y="58"/>
                  </a:lnTo>
                  <a:lnTo>
                    <a:pt x="6" y="76"/>
                  </a:lnTo>
                  <a:lnTo>
                    <a:pt x="2" y="94"/>
                  </a:lnTo>
                  <a:lnTo>
                    <a:pt x="0" y="110"/>
                  </a:lnTo>
                  <a:lnTo>
                    <a:pt x="0" y="126"/>
                  </a:lnTo>
                  <a:lnTo>
                    <a:pt x="4" y="142"/>
                  </a:lnTo>
                  <a:lnTo>
                    <a:pt x="8" y="162"/>
                  </a:lnTo>
                  <a:lnTo>
                    <a:pt x="16" y="180"/>
                  </a:lnTo>
                  <a:lnTo>
                    <a:pt x="28" y="194"/>
                  </a:lnTo>
                  <a:lnTo>
                    <a:pt x="44" y="208"/>
                  </a:lnTo>
                  <a:lnTo>
                    <a:pt x="34" y="198"/>
                  </a:lnTo>
                  <a:lnTo>
                    <a:pt x="28" y="188"/>
                  </a:lnTo>
                  <a:lnTo>
                    <a:pt x="24" y="176"/>
                  </a:lnTo>
                  <a:lnTo>
                    <a:pt x="20" y="162"/>
                  </a:lnTo>
                  <a:lnTo>
                    <a:pt x="20" y="134"/>
                  </a:lnTo>
                  <a:lnTo>
                    <a:pt x="20" y="110"/>
                  </a:lnTo>
                  <a:lnTo>
                    <a:pt x="22" y="100"/>
                  </a:lnTo>
                  <a:lnTo>
                    <a:pt x="26" y="90"/>
                  </a:lnTo>
                  <a:lnTo>
                    <a:pt x="34" y="72"/>
                  </a:lnTo>
                  <a:lnTo>
                    <a:pt x="46" y="56"/>
                  </a:lnTo>
                  <a:lnTo>
                    <a:pt x="64" y="42"/>
                  </a:lnTo>
                  <a:lnTo>
                    <a:pt x="82" y="30"/>
                  </a:lnTo>
                  <a:lnTo>
                    <a:pt x="104" y="20"/>
                  </a:lnTo>
                  <a:lnTo>
                    <a:pt x="112" y="18"/>
                  </a:lnTo>
                  <a:lnTo>
                    <a:pt x="124" y="14"/>
                  </a:lnTo>
                  <a:lnTo>
                    <a:pt x="154" y="10"/>
                  </a:lnTo>
                  <a:lnTo>
                    <a:pt x="168" y="10"/>
                  </a:lnTo>
                  <a:lnTo>
                    <a:pt x="182" y="12"/>
                  </a:lnTo>
                  <a:lnTo>
                    <a:pt x="196" y="16"/>
                  </a:lnTo>
                  <a:lnTo>
                    <a:pt x="204" y="20"/>
                  </a:lnTo>
                  <a:lnTo>
                    <a:pt x="198" y="14"/>
                  </a:lnTo>
                  <a:lnTo>
                    <a:pt x="188" y="10"/>
                  </a:lnTo>
                  <a:lnTo>
                    <a:pt x="178" y="6"/>
                  </a:lnTo>
                  <a:lnTo>
                    <a:pt x="166" y="4"/>
                  </a:lnTo>
                  <a:lnTo>
                    <a:pt x="124" y="0"/>
                  </a:lnTo>
                  <a:lnTo>
                    <a:pt x="128" y="2"/>
                  </a:lnTo>
                  <a:close/>
                </a:path>
              </a:pathLst>
            </a:custGeom>
            <a:solidFill>
              <a:srgbClr val="EEF4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2B20FC34-391B-B619-C251-3DBE9D23E1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0" y="1212"/>
              <a:ext cx="204" cy="208"/>
            </a:xfrm>
            <a:custGeom>
              <a:avLst/>
              <a:gdLst>
                <a:gd name="T0" fmla="*/ 128 w 204"/>
                <a:gd name="T1" fmla="*/ 2 h 208"/>
                <a:gd name="T2" fmla="*/ 128 w 204"/>
                <a:gd name="T3" fmla="*/ 2 h 208"/>
                <a:gd name="T4" fmla="*/ 110 w 204"/>
                <a:gd name="T5" fmla="*/ 2 h 208"/>
                <a:gd name="T6" fmla="*/ 92 w 204"/>
                <a:gd name="T7" fmla="*/ 6 h 208"/>
                <a:gd name="T8" fmla="*/ 76 w 204"/>
                <a:gd name="T9" fmla="*/ 10 h 208"/>
                <a:gd name="T10" fmla="*/ 58 w 204"/>
                <a:gd name="T11" fmla="*/ 18 h 208"/>
                <a:gd name="T12" fmla="*/ 42 w 204"/>
                <a:gd name="T13" fmla="*/ 30 h 208"/>
                <a:gd name="T14" fmla="*/ 28 w 204"/>
                <a:gd name="T15" fmla="*/ 42 h 208"/>
                <a:gd name="T16" fmla="*/ 16 w 204"/>
                <a:gd name="T17" fmla="*/ 58 h 208"/>
                <a:gd name="T18" fmla="*/ 6 w 204"/>
                <a:gd name="T19" fmla="*/ 76 h 208"/>
                <a:gd name="T20" fmla="*/ 6 w 204"/>
                <a:gd name="T21" fmla="*/ 76 h 208"/>
                <a:gd name="T22" fmla="*/ 2 w 204"/>
                <a:gd name="T23" fmla="*/ 94 h 208"/>
                <a:gd name="T24" fmla="*/ 0 w 204"/>
                <a:gd name="T25" fmla="*/ 110 h 208"/>
                <a:gd name="T26" fmla="*/ 0 w 204"/>
                <a:gd name="T27" fmla="*/ 126 h 208"/>
                <a:gd name="T28" fmla="*/ 4 w 204"/>
                <a:gd name="T29" fmla="*/ 142 h 208"/>
                <a:gd name="T30" fmla="*/ 4 w 204"/>
                <a:gd name="T31" fmla="*/ 142 h 208"/>
                <a:gd name="T32" fmla="*/ 8 w 204"/>
                <a:gd name="T33" fmla="*/ 162 h 208"/>
                <a:gd name="T34" fmla="*/ 16 w 204"/>
                <a:gd name="T35" fmla="*/ 180 h 208"/>
                <a:gd name="T36" fmla="*/ 28 w 204"/>
                <a:gd name="T37" fmla="*/ 194 h 208"/>
                <a:gd name="T38" fmla="*/ 44 w 204"/>
                <a:gd name="T39" fmla="*/ 208 h 208"/>
                <a:gd name="T40" fmla="*/ 44 w 204"/>
                <a:gd name="T41" fmla="*/ 208 h 208"/>
                <a:gd name="T42" fmla="*/ 34 w 204"/>
                <a:gd name="T43" fmla="*/ 198 h 208"/>
                <a:gd name="T44" fmla="*/ 28 w 204"/>
                <a:gd name="T45" fmla="*/ 188 h 208"/>
                <a:gd name="T46" fmla="*/ 24 w 204"/>
                <a:gd name="T47" fmla="*/ 176 h 208"/>
                <a:gd name="T48" fmla="*/ 20 w 204"/>
                <a:gd name="T49" fmla="*/ 162 h 208"/>
                <a:gd name="T50" fmla="*/ 20 w 204"/>
                <a:gd name="T51" fmla="*/ 134 h 208"/>
                <a:gd name="T52" fmla="*/ 20 w 204"/>
                <a:gd name="T53" fmla="*/ 110 h 208"/>
                <a:gd name="T54" fmla="*/ 20 w 204"/>
                <a:gd name="T55" fmla="*/ 110 h 208"/>
                <a:gd name="T56" fmla="*/ 22 w 204"/>
                <a:gd name="T57" fmla="*/ 100 h 208"/>
                <a:gd name="T58" fmla="*/ 26 w 204"/>
                <a:gd name="T59" fmla="*/ 90 h 208"/>
                <a:gd name="T60" fmla="*/ 34 w 204"/>
                <a:gd name="T61" fmla="*/ 72 h 208"/>
                <a:gd name="T62" fmla="*/ 46 w 204"/>
                <a:gd name="T63" fmla="*/ 56 h 208"/>
                <a:gd name="T64" fmla="*/ 64 w 204"/>
                <a:gd name="T65" fmla="*/ 42 h 208"/>
                <a:gd name="T66" fmla="*/ 64 w 204"/>
                <a:gd name="T67" fmla="*/ 42 h 208"/>
                <a:gd name="T68" fmla="*/ 82 w 204"/>
                <a:gd name="T69" fmla="*/ 30 h 208"/>
                <a:gd name="T70" fmla="*/ 104 w 204"/>
                <a:gd name="T71" fmla="*/ 20 h 208"/>
                <a:gd name="T72" fmla="*/ 104 w 204"/>
                <a:gd name="T73" fmla="*/ 20 h 208"/>
                <a:gd name="T74" fmla="*/ 112 w 204"/>
                <a:gd name="T75" fmla="*/ 18 h 208"/>
                <a:gd name="T76" fmla="*/ 124 w 204"/>
                <a:gd name="T77" fmla="*/ 14 h 208"/>
                <a:gd name="T78" fmla="*/ 154 w 204"/>
                <a:gd name="T79" fmla="*/ 10 h 208"/>
                <a:gd name="T80" fmla="*/ 168 w 204"/>
                <a:gd name="T81" fmla="*/ 10 h 208"/>
                <a:gd name="T82" fmla="*/ 182 w 204"/>
                <a:gd name="T83" fmla="*/ 12 h 208"/>
                <a:gd name="T84" fmla="*/ 196 w 204"/>
                <a:gd name="T85" fmla="*/ 16 h 208"/>
                <a:gd name="T86" fmla="*/ 204 w 204"/>
                <a:gd name="T87" fmla="*/ 20 h 208"/>
                <a:gd name="T88" fmla="*/ 204 w 204"/>
                <a:gd name="T89" fmla="*/ 20 h 208"/>
                <a:gd name="T90" fmla="*/ 198 w 204"/>
                <a:gd name="T91" fmla="*/ 14 h 208"/>
                <a:gd name="T92" fmla="*/ 188 w 204"/>
                <a:gd name="T93" fmla="*/ 10 h 208"/>
                <a:gd name="T94" fmla="*/ 178 w 204"/>
                <a:gd name="T95" fmla="*/ 6 h 208"/>
                <a:gd name="T96" fmla="*/ 166 w 204"/>
                <a:gd name="T97" fmla="*/ 4 h 208"/>
                <a:gd name="T98" fmla="*/ 124 w 204"/>
                <a:gd name="T99" fmla="*/ 0 h 20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04" h="208">
                  <a:moveTo>
                    <a:pt x="128" y="2"/>
                  </a:moveTo>
                  <a:lnTo>
                    <a:pt x="128" y="2"/>
                  </a:lnTo>
                  <a:lnTo>
                    <a:pt x="110" y="2"/>
                  </a:lnTo>
                  <a:lnTo>
                    <a:pt x="92" y="6"/>
                  </a:lnTo>
                  <a:lnTo>
                    <a:pt x="76" y="10"/>
                  </a:lnTo>
                  <a:lnTo>
                    <a:pt x="58" y="18"/>
                  </a:lnTo>
                  <a:lnTo>
                    <a:pt x="42" y="30"/>
                  </a:lnTo>
                  <a:lnTo>
                    <a:pt x="28" y="42"/>
                  </a:lnTo>
                  <a:lnTo>
                    <a:pt x="16" y="58"/>
                  </a:lnTo>
                  <a:lnTo>
                    <a:pt x="6" y="76"/>
                  </a:lnTo>
                  <a:lnTo>
                    <a:pt x="2" y="94"/>
                  </a:lnTo>
                  <a:lnTo>
                    <a:pt x="0" y="110"/>
                  </a:lnTo>
                  <a:lnTo>
                    <a:pt x="0" y="126"/>
                  </a:lnTo>
                  <a:lnTo>
                    <a:pt x="4" y="142"/>
                  </a:lnTo>
                  <a:lnTo>
                    <a:pt x="8" y="162"/>
                  </a:lnTo>
                  <a:lnTo>
                    <a:pt x="16" y="180"/>
                  </a:lnTo>
                  <a:lnTo>
                    <a:pt x="28" y="194"/>
                  </a:lnTo>
                  <a:lnTo>
                    <a:pt x="44" y="208"/>
                  </a:lnTo>
                  <a:lnTo>
                    <a:pt x="34" y="198"/>
                  </a:lnTo>
                  <a:lnTo>
                    <a:pt x="28" y="188"/>
                  </a:lnTo>
                  <a:lnTo>
                    <a:pt x="24" y="176"/>
                  </a:lnTo>
                  <a:lnTo>
                    <a:pt x="20" y="162"/>
                  </a:lnTo>
                  <a:lnTo>
                    <a:pt x="20" y="134"/>
                  </a:lnTo>
                  <a:lnTo>
                    <a:pt x="20" y="110"/>
                  </a:lnTo>
                  <a:lnTo>
                    <a:pt x="22" y="100"/>
                  </a:lnTo>
                  <a:lnTo>
                    <a:pt x="26" y="90"/>
                  </a:lnTo>
                  <a:lnTo>
                    <a:pt x="34" y="72"/>
                  </a:lnTo>
                  <a:lnTo>
                    <a:pt x="46" y="56"/>
                  </a:lnTo>
                  <a:lnTo>
                    <a:pt x="64" y="42"/>
                  </a:lnTo>
                  <a:lnTo>
                    <a:pt x="82" y="30"/>
                  </a:lnTo>
                  <a:lnTo>
                    <a:pt x="104" y="20"/>
                  </a:lnTo>
                  <a:lnTo>
                    <a:pt x="112" y="18"/>
                  </a:lnTo>
                  <a:lnTo>
                    <a:pt x="124" y="14"/>
                  </a:lnTo>
                  <a:lnTo>
                    <a:pt x="154" y="10"/>
                  </a:lnTo>
                  <a:lnTo>
                    <a:pt x="168" y="10"/>
                  </a:lnTo>
                  <a:lnTo>
                    <a:pt x="182" y="12"/>
                  </a:lnTo>
                  <a:lnTo>
                    <a:pt x="196" y="16"/>
                  </a:lnTo>
                  <a:lnTo>
                    <a:pt x="204" y="20"/>
                  </a:lnTo>
                  <a:lnTo>
                    <a:pt x="198" y="14"/>
                  </a:lnTo>
                  <a:lnTo>
                    <a:pt x="188" y="10"/>
                  </a:lnTo>
                  <a:lnTo>
                    <a:pt x="178" y="6"/>
                  </a:lnTo>
                  <a:lnTo>
                    <a:pt x="166" y="4"/>
                  </a:lnTo>
                  <a:lnTo>
                    <a:pt x="12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59C30534-461A-A3FB-7DD4-9CAE9B8474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4" y="1280"/>
              <a:ext cx="194" cy="164"/>
            </a:xfrm>
            <a:custGeom>
              <a:avLst/>
              <a:gdLst>
                <a:gd name="T0" fmla="*/ 188 w 194"/>
                <a:gd name="T1" fmla="*/ 0 h 164"/>
                <a:gd name="T2" fmla="*/ 188 w 194"/>
                <a:gd name="T3" fmla="*/ 0 h 164"/>
                <a:gd name="T4" fmla="*/ 192 w 194"/>
                <a:gd name="T5" fmla="*/ 12 h 164"/>
                <a:gd name="T6" fmla="*/ 194 w 194"/>
                <a:gd name="T7" fmla="*/ 28 h 164"/>
                <a:gd name="T8" fmla="*/ 194 w 194"/>
                <a:gd name="T9" fmla="*/ 44 h 164"/>
                <a:gd name="T10" fmla="*/ 192 w 194"/>
                <a:gd name="T11" fmla="*/ 62 h 164"/>
                <a:gd name="T12" fmla="*/ 188 w 194"/>
                <a:gd name="T13" fmla="*/ 78 h 164"/>
                <a:gd name="T14" fmla="*/ 182 w 194"/>
                <a:gd name="T15" fmla="*/ 96 h 164"/>
                <a:gd name="T16" fmla="*/ 172 w 194"/>
                <a:gd name="T17" fmla="*/ 112 h 164"/>
                <a:gd name="T18" fmla="*/ 158 w 194"/>
                <a:gd name="T19" fmla="*/ 126 h 164"/>
                <a:gd name="T20" fmla="*/ 158 w 194"/>
                <a:gd name="T21" fmla="*/ 126 h 164"/>
                <a:gd name="T22" fmla="*/ 140 w 194"/>
                <a:gd name="T23" fmla="*/ 138 h 164"/>
                <a:gd name="T24" fmla="*/ 122 w 194"/>
                <a:gd name="T25" fmla="*/ 148 h 164"/>
                <a:gd name="T26" fmla="*/ 100 w 194"/>
                <a:gd name="T27" fmla="*/ 156 h 164"/>
                <a:gd name="T28" fmla="*/ 78 w 194"/>
                <a:gd name="T29" fmla="*/ 162 h 164"/>
                <a:gd name="T30" fmla="*/ 56 w 194"/>
                <a:gd name="T31" fmla="*/ 164 h 164"/>
                <a:gd name="T32" fmla="*/ 36 w 194"/>
                <a:gd name="T33" fmla="*/ 164 h 164"/>
                <a:gd name="T34" fmla="*/ 16 w 194"/>
                <a:gd name="T35" fmla="*/ 160 h 164"/>
                <a:gd name="T36" fmla="*/ 0 w 194"/>
                <a:gd name="T37" fmla="*/ 152 h 164"/>
                <a:gd name="T38" fmla="*/ 0 w 194"/>
                <a:gd name="T39" fmla="*/ 152 h 164"/>
                <a:gd name="T40" fmla="*/ 18 w 194"/>
                <a:gd name="T41" fmla="*/ 154 h 164"/>
                <a:gd name="T42" fmla="*/ 36 w 194"/>
                <a:gd name="T43" fmla="*/ 154 h 164"/>
                <a:gd name="T44" fmla="*/ 54 w 194"/>
                <a:gd name="T45" fmla="*/ 152 h 164"/>
                <a:gd name="T46" fmla="*/ 72 w 194"/>
                <a:gd name="T47" fmla="*/ 150 h 164"/>
                <a:gd name="T48" fmla="*/ 88 w 194"/>
                <a:gd name="T49" fmla="*/ 146 h 164"/>
                <a:gd name="T50" fmla="*/ 104 w 194"/>
                <a:gd name="T51" fmla="*/ 138 h 164"/>
                <a:gd name="T52" fmla="*/ 120 w 194"/>
                <a:gd name="T53" fmla="*/ 130 h 164"/>
                <a:gd name="T54" fmla="*/ 134 w 194"/>
                <a:gd name="T55" fmla="*/ 120 h 164"/>
                <a:gd name="T56" fmla="*/ 134 w 194"/>
                <a:gd name="T57" fmla="*/ 120 h 164"/>
                <a:gd name="T58" fmla="*/ 146 w 194"/>
                <a:gd name="T59" fmla="*/ 108 h 164"/>
                <a:gd name="T60" fmla="*/ 158 w 194"/>
                <a:gd name="T61" fmla="*/ 96 h 164"/>
                <a:gd name="T62" fmla="*/ 166 w 194"/>
                <a:gd name="T63" fmla="*/ 86 h 164"/>
                <a:gd name="T64" fmla="*/ 174 w 194"/>
                <a:gd name="T65" fmla="*/ 72 h 164"/>
                <a:gd name="T66" fmla="*/ 180 w 194"/>
                <a:gd name="T67" fmla="*/ 58 h 164"/>
                <a:gd name="T68" fmla="*/ 184 w 194"/>
                <a:gd name="T69" fmla="*/ 42 h 164"/>
                <a:gd name="T70" fmla="*/ 186 w 194"/>
                <a:gd name="T71" fmla="*/ 22 h 164"/>
                <a:gd name="T72" fmla="*/ 188 w 194"/>
                <a:gd name="T73" fmla="*/ 0 h 164"/>
                <a:gd name="T74" fmla="*/ 188 w 194"/>
                <a:gd name="T75" fmla="*/ 0 h 16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94" h="164">
                  <a:moveTo>
                    <a:pt x="188" y="0"/>
                  </a:moveTo>
                  <a:lnTo>
                    <a:pt x="188" y="0"/>
                  </a:lnTo>
                  <a:lnTo>
                    <a:pt x="192" y="12"/>
                  </a:lnTo>
                  <a:lnTo>
                    <a:pt x="194" y="28"/>
                  </a:lnTo>
                  <a:lnTo>
                    <a:pt x="194" y="44"/>
                  </a:lnTo>
                  <a:lnTo>
                    <a:pt x="192" y="62"/>
                  </a:lnTo>
                  <a:lnTo>
                    <a:pt x="188" y="78"/>
                  </a:lnTo>
                  <a:lnTo>
                    <a:pt x="182" y="96"/>
                  </a:lnTo>
                  <a:lnTo>
                    <a:pt x="172" y="112"/>
                  </a:lnTo>
                  <a:lnTo>
                    <a:pt x="158" y="126"/>
                  </a:lnTo>
                  <a:lnTo>
                    <a:pt x="140" y="138"/>
                  </a:lnTo>
                  <a:lnTo>
                    <a:pt x="122" y="148"/>
                  </a:lnTo>
                  <a:lnTo>
                    <a:pt x="100" y="156"/>
                  </a:lnTo>
                  <a:lnTo>
                    <a:pt x="78" y="162"/>
                  </a:lnTo>
                  <a:lnTo>
                    <a:pt x="56" y="164"/>
                  </a:lnTo>
                  <a:lnTo>
                    <a:pt x="36" y="164"/>
                  </a:lnTo>
                  <a:lnTo>
                    <a:pt x="16" y="160"/>
                  </a:lnTo>
                  <a:lnTo>
                    <a:pt x="0" y="152"/>
                  </a:lnTo>
                  <a:lnTo>
                    <a:pt x="18" y="154"/>
                  </a:lnTo>
                  <a:lnTo>
                    <a:pt x="36" y="154"/>
                  </a:lnTo>
                  <a:lnTo>
                    <a:pt x="54" y="152"/>
                  </a:lnTo>
                  <a:lnTo>
                    <a:pt x="72" y="150"/>
                  </a:lnTo>
                  <a:lnTo>
                    <a:pt x="88" y="146"/>
                  </a:lnTo>
                  <a:lnTo>
                    <a:pt x="104" y="138"/>
                  </a:lnTo>
                  <a:lnTo>
                    <a:pt x="120" y="130"/>
                  </a:lnTo>
                  <a:lnTo>
                    <a:pt x="134" y="120"/>
                  </a:lnTo>
                  <a:lnTo>
                    <a:pt x="146" y="108"/>
                  </a:lnTo>
                  <a:lnTo>
                    <a:pt x="158" y="96"/>
                  </a:lnTo>
                  <a:lnTo>
                    <a:pt x="166" y="86"/>
                  </a:lnTo>
                  <a:lnTo>
                    <a:pt x="174" y="72"/>
                  </a:lnTo>
                  <a:lnTo>
                    <a:pt x="180" y="58"/>
                  </a:lnTo>
                  <a:lnTo>
                    <a:pt x="184" y="42"/>
                  </a:lnTo>
                  <a:lnTo>
                    <a:pt x="186" y="22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rgbClr val="3CA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5781D7FA-A270-6D0F-1687-61F4E8EEC9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0" y="1268"/>
              <a:ext cx="74" cy="114"/>
            </a:xfrm>
            <a:custGeom>
              <a:avLst/>
              <a:gdLst>
                <a:gd name="T0" fmla="*/ 74 w 74"/>
                <a:gd name="T1" fmla="*/ 0 h 114"/>
                <a:gd name="T2" fmla="*/ 74 w 74"/>
                <a:gd name="T3" fmla="*/ 0 h 114"/>
                <a:gd name="T4" fmla="*/ 64 w 74"/>
                <a:gd name="T5" fmla="*/ 0 h 114"/>
                <a:gd name="T6" fmla="*/ 52 w 74"/>
                <a:gd name="T7" fmla="*/ 2 h 114"/>
                <a:gd name="T8" fmla="*/ 42 w 74"/>
                <a:gd name="T9" fmla="*/ 6 h 114"/>
                <a:gd name="T10" fmla="*/ 32 w 74"/>
                <a:gd name="T11" fmla="*/ 10 h 114"/>
                <a:gd name="T12" fmla="*/ 22 w 74"/>
                <a:gd name="T13" fmla="*/ 16 h 114"/>
                <a:gd name="T14" fmla="*/ 14 w 74"/>
                <a:gd name="T15" fmla="*/ 24 h 114"/>
                <a:gd name="T16" fmla="*/ 8 w 74"/>
                <a:gd name="T17" fmla="*/ 34 h 114"/>
                <a:gd name="T18" fmla="*/ 2 w 74"/>
                <a:gd name="T19" fmla="*/ 46 h 114"/>
                <a:gd name="T20" fmla="*/ 2 w 74"/>
                <a:gd name="T21" fmla="*/ 46 h 114"/>
                <a:gd name="T22" fmla="*/ 0 w 74"/>
                <a:gd name="T23" fmla="*/ 58 h 114"/>
                <a:gd name="T24" fmla="*/ 0 w 74"/>
                <a:gd name="T25" fmla="*/ 68 h 114"/>
                <a:gd name="T26" fmla="*/ 0 w 74"/>
                <a:gd name="T27" fmla="*/ 80 h 114"/>
                <a:gd name="T28" fmla="*/ 4 w 74"/>
                <a:gd name="T29" fmla="*/ 90 h 114"/>
                <a:gd name="T30" fmla="*/ 8 w 74"/>
                <a:gd name="T31" fmla="*/ 98 h 114"/>
                <a:gd name="T32" fmla="*/ 12 w 74"/>
                <a:gd name="T33" fmla="*/ 104 h 114"/>
                <a:gd name="T34" fmla="*/ 18 w 74"/>
                <a:gd name="T35" fmla="*/ 110 h 114"/>
                <a:gd name="T36" fmla="*/ 24 w 74"/>
                <a:gd name="T37" fmla="*/ 114 h 114"/>
                <a:gd name="T38" fmla="*/ 24 w 74"/>
                <a:gd name="T39" fmla="*/ 114 h 114"/>
                <a:gd name="T40" fmla="*/ 18 w 74"/>
                <a:gd name="T41" fmla="*/ 106 h 114"/>
                <a:gd name="T42" fmla="*/ 14 w 74"/>
                <a:gd name="T43" fmla="*/ 96 h 114"/>
                <a:gd name="T44" fmla="*/ 12 w 74"/>
                <a:gd name="T45" fmla="*/ 86 h 114"/>
                <a:gd name="T46" fmla="*/ 10 w 74"/>
                <a:gd name="T47" fmla="*/ 76 h 114"/>
                <a:gd name="T48" fmla="*/ 10 w 74"/>
                <a:gd name="T49" fmla="*/ 64 h 114"/>
                <a:gd name="T50" fmla="*/ 12 w 74"/>
                <a:gd name="T51" fmla="*/ 54 h 114"/>
                <a:gd name="T52" fmla="*/ 14 w 74"/>
                <a:gd name="T53" fmla="*/ 46 h 114"/>
                <a:gd name="T54" fmla="*/ 18 w 74"/>
                <a:gd name="T55" fmla="*/ 38 h 114"/>
                <a:gd name="T56" fmla="*/ 18 w 74"/>
                <a:gd name="T57" fmla="*/ 38 h 114"/>
                <a:gd name="T58" fmla="*/ 24 w 74"/>
                <a:gd name="T59" fmla="*/ 30 h 114"/>
                <a:gd name="T60" fmla="*/ 30 w 74"/>
                <a:gd name="T61" fmla="*/ 22 h 114"/>
                <a:gd name="T62" fmla="*/ 46 w 74"/>
                <a:gd name="T63" fmla="*/ 10 h 114"/>
                <a:gd name="T64" fmla="*/ 60 w 74"/>
                <a:gd name="T65" fmla="*/ 4 h 114"/>
                <a:gd name="T66" fmla="*/ 74 w 74"/>
                <a:gd name="T67" fmla="*/ 0 h 114"/>
                <a:gd name="T68" fmla="*/ 74 w 74"/>
                <a:gd name="T69" fmla="*/ 0 h 11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4" h="114">
                  <a:moveTo>
                    <a:pt x="74" y="0"/>
                  </a:moveTo>
                  <a:lnTo>
                    <a:pt x="74" y="0"/>
                  </a:lnTo>
                  <a:lnTo>
                    <a:pt x="64" y="0"/>
                  </a:lnTo>
                  <a:lnTo>
                    <a:pt x="52" y="2"/>
                  </a:lnTo>
                  <a:lnTo>
                    <a:pt x="42" y="6"/>
                  </a:lnTo>
                  <a:lnTo>
                    <a:pt x="32" y="10"/>
                  </a:lnTo>
                  <a:lnTo>
                    <a:pt x="22" y="16"/>
                  </a:lnTo>
                  <a:lnTo>
                    <a:pt x="14" y="24"/>
                  </a:lnTo>
                  <a:lnTo>
                    <a:pt x="8" y="34"/>
                  </a:lnTo>
                  <a:lnTo>
                    <a:pt x="2" y="46"/>
                  </a:lnTo>
                  <a:lnTo>
                    <a:pt x="0" y="58"/>
                  </a:lnTo>
                  <a:lnTo>
                    <a:pt x="0" y="68"/>
                  </a:lnTo>
                  <a:lnTo>
                    <a:pt x="0" y="80"/>
                  </a:lnTo>
                  <a:lnTo>
                    <a:pt x="4" y="90"/>
                  </a:lnTo>
                  <a:lnTo>
                    <a:pt x="8" y="98"/>
                  </a:lnTo>
                  <a:lnTo>
                    <a:pt x="12" y="104"/>
                  </a:lnTo>
                  <a:lnTo>
                    <a:pt x="18" y="110"/>
                  </a:lnTo>
                  <a:lnTo>
                    <a:pt x="24" y="114"/>
                  </a:lnTo>
                  <a:lnTo>
                    <a:pt x="18" y="106"/>
                  </a:lnTo>
                  <a:lnTo>
                    <a:pt x="14" y="96"/>
                  </a:lnTo>
                  <a:lnTo>
                    <a:pt x="12" y="86"/>
                  </a:lnTo>
                  <a:lnTo>
                    <a:pt x="10" y="76"/>
                  </a:lnTo>
                  <a:lnTo>
                    <a:pt x="10" y="64"/>
                  </a:lnTo>
                  <a:lnTo>
                    <a:pt x="12" y="54"/>
                  </a:lnTo>
                  <a:lnTo>
                    <a:pt x="14" y="46"/>
                  </a:lnTo>
                  <a:lnTo>
                    <a:pt x="18" y="38"/>
                  </a:lnTo>
                  <a:lnTo>
                    <a:pt x="24" y="30"/>
                  </a:lnTo>
                  <a:lnTo>
                    <a:pt x="30" y="22"/>
                  </a:lnTo>
                  <a:lnTo>
                    <a:pt x="46" y="10"/>
                  </a:lnTo>
                  <a:lnTo>
                    <a:pt x="60" y="4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E5C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45C933D2-B8E8-96EB-14B8-5AE13F6513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6" y="1290"/>
              <a:ext cx="102" cy="104"/>
            </a:xfrm>
            <a:custGeom>
              <a:avLst/>
              <a:gdLst>
                <a:gd name="T0" fmla="*/ 0 w 102"/>
                <a:gd name="T1" fmla="*/ 102 h 104"/>
                <a:gd name="T2" fmla="*/ 0 w 102"/>
                <a:gd name="T3" fmla="*/ 102 h 104"/>
                <a:gd name="T4" fmla="*/ 10 w 102"/>
                <a:gd name="T5" fmla="*/ 104 h 104"/>
                <a:gd name="T6" fmla="*/ 32 w 102"/>
                <a:gd name="T7" fmla="*/ 104 h 104"/>
                <a:gd name="T8" fmla="*/ 46 w 102"/>
                <a:gd name="T9" fmla="*/ 104 h 104"/>
                <a:gd name="T10" fmla="*/ 60 w 102"/>
                <a:gd name="T11" fmla="*/ 100 h 104"/>
                <a:gd name="T12" fmla="*/ 74 w 102"/>
                <a:gd name="T13" fmla="*/ 94 h 104"/>
                <a:gd name="T14" fmla="*/ 86 w 102"/>
                <a:gd name="T15" fmla="*/ 84 h 104"/>
                <a:gd name="T16" fmla="*/ 86 w 102"/>
                <a:gd name="T17" fmla="*/ 84 h 104"/>
                <a:gd name="T18" fmla="*/ 94 w 102"/>
                <a:gd name="T19" fmla="*/ 72 h 104"/>
                <a:gd name="T20" fmla="*/ 100 w 102"/>
                <a:gd name="T21" fmla="*/ 60 h 104"/>
                <a:gd name="T22" fmla="*/ 102 w 102"/>
                <a:gd name="T23" fmla="*/ 48 h 104"/>
                <a:gd name="T24" fmla="*/ 102 w 102"/>
                <a:gd name="T25" fmla="*/ 36 h 104"/>
                <a:gd name="T26" fmla="*/ 100 w 102"/>
                <a:gd name="T27" fmla="*/ 24 h 104"/>
                <a:gd name="T28" fmla="*/ 96 w 102"/>
                <a:gd name="T29" fmla="*/ 14 h 104"/>
                <a:gd name="T30" fmla="*/ 90 w 102"/>
                <a:gd name="T31" fmla="*/ 6 h 104"/>
                <a:gd name="T32" fmla="*/ 86 w 102"/>
                <a:gd name="T33" fmla="*/ 0 h 104"/>
                <a:gd name="T34" fmla="*/ 86 w 102"/>
                <a:gd name="T35" fmla="*/ 0 h 104"/>
                <a:gd name="T36" fmla="*/ 92 w 102"/>
                <a:gd name="T37" fmla="*/ 18 h 104"/>
                <a:gd name="T38" fmla="*/ 92 w 102"/>
                <a:gd name="T39" fmla="*/ 28 h 104"/>
                <a:gd name="T40" fmla="*/ 92 w 102"/>
                <a:gd name="T41" fmla="*/ 38 h 104"/>
                <a:gd name="T42" fmla="*/ 90 w 102"/>
                <a:gd name="T43" fmla="*/ 46 h 104"/>
                <a:gd name="T44" fmla="*/ 86 w 102"/>
                <a:gd name="T45" fmla="*/ 56 h 104"/>
                <a:gd name="T46" fmla="*/ 80 w 102"/>
                <a:gd name="T47" fmla="*/ 66 h 104"/>
                <a:gd name="T48" fmla="*/ 72 w 102"/>
                <a:gd name="T49" fmla="*/ 74 h 104"/>
                <a:gd name="T50" fmla="*/ 72 w 102"/>
                <a:gd name="T51" fmla="*/ 74 h 104"/>
                <a:gd name="T52" fmla="*/ 62 w 102"/>
                <a:gd name="T53" fmla="*/ 82 h 104"/>
                <a:gd name="T54" fmla="*/ 54 w 102"/>
                <a:gd name="T55" fmla="*/ 88 h 104"/>
                <a:gd name="T56" fmla="*/ 34 w 102"/>
                <a:gd name="T57" fmla="*/ 96 h 104"/>
                <a:gd name="T58" fmla="*/ 16 w 102"/>
                <a:gd name="T59" fmla="*/ 100 h 104"/>
                <a:gd name="T60" fmla="*/ 0 w 102"/>
                <a:gd name="T61" fmla="*/ 102 h 104"/>
                <a:gd name="T62" fmla="*/ 0 w 102"/>
                <a:gd name="T63" fmla="*/ 102 h 10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02" h="104">
                  <a:moveTo>
                    <a:pt x="0" y="102"/>
                  </a:moveTo>
                  <a:lnTo>
                    <a:pt x="0" y="102"/>
                  </a:lnTo>
                  <a:lnTo>
                    <a:pt x="10" y="104"/>
                  </a:lnTo>
                  <a:lnTo>
                    <a:pt x="32" y="104"/>
                  </a:lnTo>
                  <a:lnTo>
                    <a:pt x="46" y="104"/>
                  </a:lnTo>
                  <a:lnTo>
                    <a:pt x="60" y="100"/>
                  </a:lnTo>
                  <a:lnTo>
                    <a:pt x="74" y="94"/>
                  </a:lnTo>
                  <a:lnTo>
                    <a:pt x="86" y="84"/>
                  </a:lnTo>
                  <a:lnTo>
                    <a:pt x="94" y="72"/>
                  </a:lnTo>
                  <a:lnTo>
                    <a:pt x="100" y="60"/>
                  </a:lnTo>
                  <a:lnTo>
                    <a:pt x="102" y="48"/>
                  </a:lnTo>
                  <a:lnTo>
                    <a:pt x="102" y="36"/>
                  </a:lnTo>
                  <a:lnTo>
                    <a:pt x="100" y="24"/>
                  </a:lnTo>
                  <a:lnTo>
                    <a:pt x="96" y="14"/>
                  </a:lnTo>
                  <a:lnTo>
                    <a:pt x="90" y="6"/>
                  </a:lnTo>
                  <a:lnTo>
                    <a:pt x="86" y="0"/>
                  </a:lnTo>
                  <a:lnTo>
                    <a:pt x="92" y="18"/>
                  </a:lnTo>
                  <a:lnTo>
                    <a:pt x="92" y="28"/>
                  </a:lnTo>
                  <a:lnTo>
                    <a:pt x="92" y="38"/>
                  </a:lnTo>
                  <a:lnTo>
                    <a:pt x="90" y="46"/>
                  </a:lnTo>
                  <a:lnTo>
                    <a:pt x="86" y="56"/>
                  </a:lnTo>
                  <a:lnTo>
                    <a:pt x="80" y="66"/>
                  </a:lnTo>
                  <a:lnTo>
                    <a:pt x="72" y="74"/>
                  </a:lnTo>
                  <a:lnTo>
                    <a:pt x="62" y="82"/>
                  </a:lnTo>
                  <a:lnTo>
                    <a:pt x="54" y="88"/>
                  </a:lnTo>
                  <a:lnTo>
                    <a:pt x="34" y="96"/>
                  </a:lnTo>
                  <a:lnTo>
                    <a:pt x="16" y="10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A75F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BA6513DB-AD24-68B4-EB41-357142B276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6" y="1226"/>
              <a:ext cx="96" cy="132"/>
            </a:xfrm>
            <a:custGeom>
              <a:avLst/>
              <a:gdLst>
                <a:gd name="T0" fmla="*/ 2 w 96"/>
                <a:gd name="T1" fmla="*/ 132 h 132"/>
                <a:gd name="T2" fmla="*/ 2 w 96"/>
                <a:gd name="T3" fmla="*/ 132 h 132"/>
                <a:gd name="T4" fmla="*/ 0 w 96"/>
                <a:gd name="T5" fmla="*/ 108 h 132"/>
                <a:gd name="T6" fmla="*/ 4 w 96"/>
                <a:gd name="T7" fmla="*/ 86 h 132"/>
                <a:gd name="T8" fmla="*/ 10 w 96"/>
                <a:gd name="T9" fmla="*/ 64 h 132"/>
                <a:gd name="T10" fmla="*/ 18 w 96"/>
                <a:gd name="T11" fmla="*/ 46 h 132"/>
                <a:gd name="T12" fmla="*/ 32 w 96"/>
                <a:gd name="T13" fmla="*/ 30 h 132"/>
                <a:gd name="T14" fmla="*/ 48 w 96"/>
                <a:gd name="T15" fmla="*/ 18 h 132"/>
                <a:gd name="T16" fmla="*/ 70 w 96"/>
                <a:gd name="T17" fmla="*/ 8 h 132"/>
                <a:gd name="T18" fmla="*/ 96 w 96"/>
                <a:gd name="T19" fmla="*/ 0 h 132"/>
                <a:gd name="T20" fmla="*/ 96 w 96"/>
                <a:gd name="T21" fmla="*/ 0 h 132"/>
                <a:gd name="T22" fmla="*/ 66 w 96"/>
                <a:gd name="T23" fmla="*/ 14 h 132"/>
                <a:gd name="T24" fmla="*/ 52 w 96"/>
                <a:gd name="T25" fmla="*/ 24 h 132"/>
                <a:gd name="T26" fmla="*/ 38 w 96"/>
                <a:gd name="T27" fmla="*/ 36 h 132"/>
                <a:gd name="T28" fmla="*/ 24 w 96"/>
                <a:gd name="T29" fmla="*/ 52 h 132"/>
                <a:gd name="T30" fmla="*/ 14 w 96"/>
                <a:gd name="T31" fmla="*/ 72 h 132"/>
                <a:gd name="T32" fmla="*/ 6 w 96"/>
                <a:gd name="T33" fmla="*/ 98 h 132"/>
                <a:gd name="T34" fmla="*/ 2 w 96"/>
                <a:gd name="T35" fmla="*/ 132 h 132"/>
                <a:gd name="T36" fmla="*/ 2 w 96"/>
                <a:gd name="T37" fmla="*/ 132 h 1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96" h="132">
                  <a:moveTo>
                    <a:pt x="2" y="132"/>
                  </a:moveTo>
                  <a:lnTo>
                    <a:pt x="2" y="132"/>
                  </a:lnTo>
                  <a:lnTo>
                    <a:pt x="0" y="108"/>
                  </a:lnTo>
                  <a:lnTo>
                    <a:pt x="4" y="86"/>
                  </a:lnTo>
                  <a:lnTo>
                    <a:pt x="10" y="64"/>
                  </a:lnTo>
                  <a:lnTo>
                    <a:pt x="18" y="46"/>
                  </a:lnTo>
                  <a:lnTo>
                    <a:pt x="32" y="30"/>
                  </a:lnTo>
                  <a:lnTo>
                    <a:pt x="48" y="18"/>
                  </a:lnTo>
                  <a:lnTo>
                    <a:pt x="70" y="8"/>
                  </a:lnTo>
                  <a:lnTo>
                    <a:pt x="96" y="0"/>
                  </a:lnTo>
                  <a:lnTo>
                    <a:pt x="66" y="14"/>
                  </a:lnTo>
                  <a:lnTo>
                    <a:pt x="52" y="24"/>
                  </a:lnTo>
                  <a:lnTo>
                    <a:pt x="38" y="36"/>
                  </a:lnTo>
                  <a:lnTo>
                    <a:pt x="24" y="52"/>
                  </a:lnTo>
                  <a:lnTo>
                    <a:pt x="14" y="72"/>
                  </a:lnTo>
                  <a:lnTo>
                    <a:pt x="6" y="98"/>
                  </a:lnTo>
                  <a:lnTo>
                    <a:pt x="2" y="1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6" name="Freeform 30">
              <a:extLst>
                <a:ext uri="{FF2B5EF4-FFF2-40B4-BE49-F238E27FC236}">
                  <a16:creationId xmlns:a16="http://schemas.microsoft.com/office/drawing/2014/main" id="{6458CE57-5DBC-60FB-04FA-4BE916EB8E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" y="1262"/>
              <a:ext cx="152" cy="140"/>
            </a:xfrm>
            <a:custGeom>
              <a:avLst/>
              <a:gdLst>
                <a:gd name="T0" fmla="*/ 54 w 152"/>
                <a:gd name="T1" fmla="*/ 2 h 140"/>
                <a:gd name="T2" fmla="*/ 54 w 152"/>
                <a:gd name="T3" fmla="*/ 2 h 140"/>
                <a:gd name="T4" fmla="*/ 38 w 152"/>
                <a:gd name="T5" fmla="*/ 8 h 140"/>
                <a:gd name="T6" fmla="*/ 26 w 152"/>
                <a:gd name="T7" fmla="*/ 16 h 140"/>
                <a:gd name="T8" fmla="*/ 16 w 152"/>
                <a:gd name="T9" fmla="*/ 24 h 140"/>
                <a:gd name="T10" fmla="*/ 8 w 152"/>
                <a:gd name="T11" fmla="*/ 36 h 140"/>
                <a:gd name="T12" fmla="*/ 4 w 152"/>
                <a:gd name="T13" fmla="*/ 48 h 140"/>
                <a:gd name="T14" fmla="*/ 0 w 152"/>
                <a:gd name="T15" fmla="*/ 62 h 140"/>
                <a:gd name="T16" fmla="*/ 0 w 152"/>
                <a:gd name="T17" fmla="*/ 76 h 140"/>
                <a:gd name="T18" fmla="*/ 2 w 152"/>
                <a:gd name="T19" fmla="*/ 92 h 140"/>
                <a:gd name="T20" fmla="*/ 2 w 152"/>
                <a:gd name="T21" fmla="*/ 92 h 140"/>
                <a:gd name="T22" fmla="*/ 8 w 152"/>
                <a:gd name="T23" fmla="*/ 106 h 140"/>
                <a:gd name="T24" fmla="*/ 16 w 152"/>
                <a:gd name="T25" fmla="*/ 118 h 140"/>
                <a:gd name="T26" fmla="*/ 26 w 152"/>
                <a:gd name="T27" fmla="*/ 128 h 140"/>
                <a:gd name="T28" fmla="*/ 40 w 152"/>
                <a:gd name="T29" fmla="*/ 134 h 140"/>
                <a:gd name="T30" fmla="*/ 52 w 152"/>
                <a:gd name="T31" fmla="*/ 138 h 140"/>
                <a:gd name="T32" fmla="*/ 68 w 152"/>
                <a:gd name="T33" fmla="*/ 140 h 140"/>
                <a:gd name="T34" fmla="*/ 84 w 152"/>
                <a:gd name="T35" fmla="*/ 140 h 140"/>
                <a:gd name="T36" fmla="*/ 100 w 152"/>
                <a:gd name="T37" fmla="*/ 136 h 140"/>
                <a:gd name="T38" fmla="*/ 100 w 152"/>
                <a:gd name="T39" fmla="*/ 136 h 140"/>
                <a:gd name="T40" fmla="*/ 114 w 152"/>
                <a:gd name="T41" fmla="*/ 130 h 140"/>
                <a:gd name="T42" fmla="*/ 126 w 152"/>
                <a:gd name="T43" fmla="*/ 124 h 140"/>
                <a:gd name="T44" fmla="*/ 136 w 152"/>
                <a:gd name="T45" fmla="*/ 114 h 140"/>
                <a:gd name="T46" fmla="*/ 144 w 152"/>
                <a:gd name="T47" fmla="*/ 104 h 140"/>
                <a:gd name="T48" fmla="*/ 148 w 152"/>
                <a:gd name="T49" fmla="*/ 92 h 140"/>
                <a:gd name="T50" fmla="*/ 152 w 152"/>
                <a:gd name="T51" fmla="*/ 80 h 140"/>
                <a:gd name="T52" fmla="*/ 152 w 152"/>
                <a:gd name="T53" fmla="*/ 68 h 140"/>
                <a:gd name="T54" fmla="*/ 152 w 152"/>
                <a:gd name="T55" fmla="*/ 54 h 140"/>
                <a:gd name="T56" fmla="*/ 152 w 152"/>
                <a:gd name="T57" fmla="*/ 54 h 140"/>
                <a:gd name="T58" fmla="*/ 148 w 152"/>
                <a:gd name="T59" fmla="*/ 42 h 140"/>
                <a:gd name="T60" fmla="*/ 140 w 152"/>
                <a:gd name="T61" fmla="*/ 30 h 140"/>
                <a:gd name="T62" fmla="*/ 130 w 152"/>
                <a:gd name="T63" fmla="*/ 20 h 140"/>
                <a:gd name="T64" fmla="*/ 118 w 152"/>
                <a:gd name="T65" fmla="*/ 10 h 140"/>
                <a:gd name="T66" fmla="*/ 102 w 152"/>
                <a:gd name="T67" fmla="*/ 4 h 140"/>
                <a:gd name="T68" fmla="*/ 86 w 152"/>
                <a:gd name="T69" fmla="*/ 0 h 140"/>
                <a:gd name="T70" fmla="*/ 70 w 152"/>
                <a:gd name="T71" fmla="*/ 0 h 140"/>
                <a:gd name="T72" fmla="*/ 54 w 152"/>
                <a:gd name="T73" fmla="*/ 2 h 140"/>
                <a:gd name="T74" fmla="*/ 54 w 152"/>
                <a:gd name="T75" fmla="*/ 2 h 14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52" h="140">
                  <a:moveTo>
                    <a:pt x="54" y="2"/>
                  </a:moveTo>
                  <a:lnTo>
                    <a:pt x="54" y="2"/>
                  </a:lnTo>
                  <a:lnTo>
                    <a:pt x="38" y="8"/>
                  </a:lnTo>
                  <a:lnTo>
                    <a:pt x="26" y="16"/>
                  </a:lnTo>
                  <a:lnTo>
                    <a:pt x="16" y="24"/>
                  </a:lnTo>
                  <a:lnTo>
                    <a:pt x="8" y="36"/>
                  </a:lnTo>
                  <a:lnTo>
                    <a:pt x="4" y="48"/>
                  </a:lnTo>
                  <a:lnTo>
                    <a:pt x="0" y="62"/>
                  </a:lnTo>
                  <a:lnTo>
                    <a:pt x="0" y="76"/>
                  </a:lnTo>
                  <a:lnTo>
                    <a:pt x="2" y="92"/>
                  </a:lnTo>
                  <a:lnTo>
                    <a:pt x="8" y="106"/>
                  </a:lnTo>
                  <a:lnTo>
                    <a:pt x="16" y="118"/>
                  </a:lnTo>
                  <a:lnTo>
                    <a:pt x="26" y="128"/>
                  </a:lnTo>
                  <a:lnTo>
                    <a:pt x="40" y="134"/>
                  </a:lnTo>
                  <a:lnTo>
                    <a:pt x="52" y="138"/>
                  </a:lnTo>
                  <a:lnTo>
                    <a:pt x="68" y="140"/>
                  </a:lnTo>
                  <a:lnTo>
                    <a:pt x="84" y="140"/>
                  </a:lnTo>
                  <a:lnTo>
                    <a:pt x="100" y="136"/>
                  </a:lnTo>
                  <a:lnTo>
                    <a:pt x="114" y="130"/>
                  </a:lnTo>
                  <a:lnTo>
                    <a:pt x="126" y="124"/>
                  </a:lnTo>
                  <a:lnTo>
                    <a:pt x="136" y="114"/>
                  </a:lnTo>
                  <a:lnTo>
                    <a:pt x="144" y="104"/>
                  </a:lnTo>
                  <a:lnTo>
                    <a:pt x="148" y="92"/>
                  </a:lnTo>
                  <a:lnTo>
                    <a:pt x="152" y="80"/>
                  </a:lnTo>
                  <a:lnTo>
                    <a:pt x="152" y="68"/>
                  </a:lnTo>
                  <a:lnTo>
                    <a:pt x="152" y="54"/>
                  </a:lnTo>
                  <a:lnTo>
                    <a:pt x="148" y="42"/>
                  </a:lnTo>
                  <a:lnTo>
                    <a:pt x="140" y="30"/>
                  </a:lnTo>
                  <a:lnTo>
                    <a:pt x="130" y="20"/>
                  </a:lnTo>
                  <a:lnTo>
                    <a:pt x="118" y="10"/>
                  </a:lnTo>
                  <a:lnTo>
                    <a:pt x="102" y="4"/>
                  </a:lnTo>
                  <a:lnTo>
                    <a:pt x="86" y="0"/>
                  </a:lnTo>
                  <a:lnTo>
                    <a:pt x="70" y="0"/>
                  </a:lnTo>
                  <a:lnTo>
                    <a:pt x="54" y="2"/>
                  </a:lnTo>
                  <a:close/>
                </a:path>
              </a:pathLst>
            </a:custGeom>
            <a:noFill/>
            <a:ln w="3175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7" name="Freeform 31">
              <a:extLst>
                <a:ext uri="{FF2B5EF4-FFF2-40B4-BE49-F238E27FC236}">
                  <a16:creationId xmlns:a16="http://schemas.microsoft.com/office/drawing/2014/main" id="{D200788C-BFCA-DD3F-3108-82FD9DE32C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2" y="1202"/>
              <a:ext cx="274" cy="250"/>
            </a:xfrm>
            <a:custGeom>
              <a:avLst/>
              <a:gdLst>
                <a:gd name="T0" fmla="*/ 0 w 274"/>
                <a:gd name="T1" fmla="*/ 150 h 250"/>
                <a:gd name="T2" fmla="*/ 0 w 274"/>
                <a:gd name="T3" fmla="*/ 150 h 250"/>
                <a:gd name="T4" fmla="*/ 4 w 274"/>
                <a:gd name="T5" fmla="*/ 164 h 250"/>
                <a:gd name="T6" fmla="*/ 8 w 274"/>
                <a:gd name="T7" fmla="*/ 176 h 250"/>
                <a:gd name="T8" fmla="*/ 14 w 274"/>
                <a:gd name="T9" fmla="*/ 190 h 250"/>
                <a:gd name="T10" fmla="*/ 20 w 274"/>
                <a:gd name="T11" fmla="*/ 200 h 250"/>
                <a:gd name="T12" fmla="*/ 30 w 274"/>
                <a:gd name="T13" fmla="*/ 212 h 250"/>
                <a:gd name="T14" fmla="*/ 38 w 274"/>
                <a:gd name="T15" fmla="*/ 220 h 250"/>
                <a:gd name="T16" fmla="*/ 50 w 274"/>
                <a:gd name="T17" fmla="*/ 228 h 250"/>
                <a:gd name="T18" fmla="*/ 62 w 274"/>
                <a:gd name="T19" fmla="*/ 236 h 250"/>
                <a:gd name="T20" fmla="*/ 74 w 274"/>
                <a:gd name="T21" fmla="*/ 242 h 250"/>
                <a:gd name="T22" fmla="*/ 88 w 274"/>
                <a:gd name="T23" fmla="*/ 246 h 250"/>
                <a:gd name="T24" fmla="*/ 102 w 274"/>
                <a:gd name="T25" fmla="*/ 248 h 250"/>
                <a:gd name="T26" fmla="*/ 116 w 274"/>
                <a:gd name="T27" fmla="*/ 250 h 250"/>
                <a:gd name="T28" fmla="*/ 132 w 274"/>
                <a:gd name="T29" fmla="*/ 250 h 250"/>
                <a:gd name="T30" fmla="*/ 148 w 274"/>
                <a:gd name="T31" fmla="*/ 250 h 250"/>
                <a:gd name="T32" fmla="*/ 166 w 274"/>
                <a:gd name="T33" fmla="*/ 246 h 250"/>
                <a:gd name="T34" fmla="*/ 184 w 274"/>
                <a:gd name="T35" fmla="*/ 242 h 250"/>
                <a:gd name="T36" fmla="*/ 184 w 274"/>
                <a:gd name="T37" fmla="*/ 242 h 250"/>
                <a:gd name="T38" fmla="*/ 200 w 274"/>
                <a:gd name="T39" fmla="*/ 236 h 250"/>
                <a:gd name="T40" fmla="*/ 214 w 274"/>
                <a:gd name="T41" fmla="*/ 228 h 250"/>
                <a:gd name="T42" fmla="*/ 226 w 274"/>
                <a:gd name="T43" fmla="*/ 218 h 250"/>
                <a:gd name="T44" fmla="*/ 238 w 274"/>
                <a:gd name="T45" fmla="*/ 208 h 250"/>
                <a:gd name="T46" fmla="*/ 248 w 274"/>
                <a:gd name="T47" fmla="*/ 198 h 250"/>
                <a:gd name="T48" fmla="*/ 254 w 274"/>
                <a:gd name="T49" fmla="*/ 186 h 250"/>
                <a:gd name="T50" fmla="*/ 262 w 274"/>
                <a:gd name="T51" fmla="*/ 176 h 250"/>
                <a:gd name="T52" fmla="*/ 266 w 274"/>
                <a:gd name="T53" fmla="*/ 164 h 250"/>
                <a:gd name="T54" fmla="*/ 272 w 274"/>
                <a:gd name="T55" fmla="*/ 138 h 250"/>
                <a:gd name="T56" fmla="*/ 274 w 274"/>
                <a:gd name="T57" fmla="*/ 116 h 250"/>
                <a:gd name="T58" fmla="*/ 272 w 274"/>
                <a:gd name="T59" fmla="*/ 94 h 250"/>
                <a:gd name="T60" fmla="*/ 268 w 274"/>
                <a:gd name="T61" fmla="*/ 78 h 250"/>
                <a:gd name="T62" fmla="*/ 268 w 274"/>
                <a:gd name="T63" fmla="*/ 78 h 250"/>
                <a:gd name="T64" fmla="*/ 264 w 274"/>
                <a:gd name="T65" fmla="*/ 66 h 250"/>
                <a:gd name="T66" fmla="*/ 256 w 274"/>
                <a:gd name="T67" fmla="*/ 54 h 250"/>
                <a:gd name="T68" fmla="*/ 250 w 274"/>
                <a:gd name="T69" fmla="*/ 44 h 250"/>
                <a:gd name="T70" fmla="*/ 242 w 274"/>
                <a:gd name="T71" fmla="*/ 36 h 250"/>
                <a:gd name="T72" fmla="*/ 232 w 274"/>
                <a:gd name="T73" fmla="*/ 28 h 250"/>
                <a:gd name="T74" fmla="*/ 224 w 274"/>
                <a:gd name="T75" fmla="*/ 20 h 250"/>
                <a:gd name="T76" fmla="*/ 212 w 274"/>
                <a:gd name="T77" fmla="*/ 14 h 250"/>
                <a:gd name="T78" fmla="*/ 202 w 274"/>
                <a:gd name="T79" fmla="*/ 10 h 250"/>
                <a:gd name="T80" fmla="*/ 190 w 274"/>
                <a:gd name="T81" fmla="*/ 6 h 250"/>
                <a:gd name="T82" fmla="*/ 178 w 274"/>
                <a:gd name="T83" fmla="*/ 2 h 250"/>
                <a:gd name="T84" fmla="*/ 152 w 274"/>
                <a:gd name="T85" fmla="*/ 0 h 250"/>
                <a:gd name="T86" fmla="*/ 122 w 274"/>
                <a:gd name="T87" fmla="*/ 2 h 250"/>
                <a:gd name="T88" fmla="*/ 92 w 274"/>
                <a:gd name="T89" fmla="*/ 10 h 250"/>
                <a:gd name="T90" fmla="*/ 92 w 274"/>
                <a:gd name="T91" fmla="*/ 10 h 250"/>
                <a:gd name="T92" fmla="*/ 78 w 274"/>
                <a:gd name="T93" fmla="*/ 14 h 250"/>
                <a:gd name="T94" fmla="*/ 64 w 274"/>
                <a:gd name="T95" fmla="*/ 20 h 250"/>
                <a:gd name="T96" fmla="*/ 52 w 274"/>
                <a:gd name="T97" fmla="*/ 28 h 250"/>
                <a:gd name="T98" fmla="*/ 42 w 274"/>
                <a:gd name="T99" fmla="*/ 34 h 250"/>
                <a:gd name="T100" fmla="*/ 34 w 274"/>
                <a:gd name="T101" fmla="*/ 42 h 250"/>
                <a:gd name="T102" fmla="*/ 26 w 274"/>
                <a:gd name="T103" fmla="*/ 50 h 250"/>
                <a:gd name="T104" fmla="*/ 14 w 274"/>
                <a:gd name="T105" fmla="*/ 68 h 250"/>
                <a:gd name="T106" fmla="*/ 6 w 274"/>
                <a:gd name="T107" fmla="*/ 88 h 250"/>
                <a:gd name="T108" fmla="*/ 0 w 274"/>
                <a:gd name="T109" fmla="*/ 108 h 250"/>
                <a:gd name="T110" fmla="*/ 0 w 274"/>
                <a:gd name="T111" fmla="*/ 128 h 250"/>
                <a:gd name="T112" fmla="*/ 0 w 274"/>
                <a:gd name="T113" fmla="*/ 150 h 250"/>
                <a:gd name="T114" fmla="*/ 0 w 274"/>
                <a:gd name="T115" fmla="*/ 150 h 25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4" h="250">
                  <a:moveTo>
                    <a:pt x="0" y="150"/>
                  </a:moveTo>
                  <a:lnTo>
                    <a:pt x="0" y="150"/>
                  </a:lnTo>
                  <a:lnTo>
                    <a:pt x="4" y="164"/>
                  </a:lnTo>
                  <a:lnTo>
                    <a:pt x="8" y="176"/>
                  </a:lnTo>
                  <a:lnTo>
                    <a:pt x="14" y="190"/>
                  </a:lnTo>
                  <a:lnTo>
                    <a:pt x="20" y="200"/>
                  </a:lnTo>
                  <a:lnTo>
                    <a:pt x="30" y="212"/>
                  </a:lnTo>
                  <a:lnTo>
                    <a:pt x="38" y="220"/>
                  </a:lnTo>
                  <a:lnTo>
                    <a:pt x="50" y="228"/>
                  </a:lnTo>
                  <a:lnTo>
                    <a:pt x="62" y="236"/>
                  </a:lnTo>
                  <a:lnTo>
                    <a:pt x="74" y="242"/>
                  </a:lnTo>
                  <a:lnTo>
                    <a:pt x="88" y="246"/>
                  </a:lnTo>
                  <a:lnTo>
                    <a:pt x="102" y="248"/>
                  </a:lnTo>
                  <a:lnTo>
                    <a:pt x="116" y="250"/>
                  </a:lnTo>
                  <a:lnTo>
                    <a:pt x="132" y="250"/>
                  </a:lnTo>
                  <a:lnTo>
                    <a:pt x="148" y="250"/>
                  </a:lnTo>
                  <a:lnTo>
                    <a:pt x="166" y="246"/>
                  </a:lnTo>
                  <a:lnTo>
                    <a:pt x="184" y="242"/>
                  </a:lnTo>
                  <a:lnTo>
                    <a:pt x="200" y="236"/>
                  </a:lnTo>
                  <a:lnTo>
                    <a:pt x="214" y="228"/>
                  </a:lnTo>
                  <a:lnTo>
                    <a:pt x="226" y="218"/>
                  </a:lnTo>
                  <a:lnTo>
                    <a:pt x="238" y="208"/>
                  </a:lnTo>
                  <a:lnTo>
                    <a:pt x="248" y="198"/>
                  </a:lnTo>
                  <a:lnTo>
                    <a:pt x="254" y="186"/>
                  </a:lnTo>
                  <a:lnTo>
                    <a:pt x="262" y="176"/>
                  </a:lnTo>
                  <a:lnTo>
                    <a:pt x="266" y="164"/>
                  </a:lnTo>
                  <a:lnTo>
                    <a:pt x="272" y="138"/>
                  </a:lnTo>
                  <a:lnTo>
                    <a:pt x="274" y="116"/>
                  </a:lnTo>
                  <a:lnTo>
                    <a:pt x="272" y="94"/>
                  </a:lnTo>
                  <a:lnTo>
                    <a:pt x="268" y="78"/>
                  </a:lnTo>
                  <a:lnTo>
                    <a:pt x="264" y="66"/>
                  </a:lnTo>
                  <a:lnTo>
                    <a:pt x="256" y="54"/>
                  </a:lnTo>
                  <a:lnTo>
                    <a:pt x="250" y="44"/>
                  </a:lnTo>
                  <a:lnTo>
                    <a:pt x="242" y="36"/>
                  </a:lnTo>
                  <a:lnTo>
                    <a:pt x="232" y="28"/>
                  </a:lnTo>
                  <a:lnTo>
                    <a:pt x="224" y="20"/>
                  </a:lnTo>
                  <a:lnTo>
                    <a:pt x="212" y="14"/>
                  </a:lnTo>
                  <a:lnTo>
                    <a:pt x="202" y="10"/>
                  </a:lnTo>
                  <a:lnTo>
                    <a:pt x="190" y="6"/>
                  </a:lnTo>
                  <a:lnTo>
                    <a:pt x="178" y="2"/>
                  </a:lnTo>
                  <a:lnTo>
                    <a:pt x="152" y="0"/>
                  </a:lnTo>
                  <a:lnTo>
                    <a:pt x="122" y="2"/>
                  </a:lnTo>
                  <a:lnTo>
                    <a:pt x="92" y="10"/>
                  </a:lnTo>
                  <a:lnTo>
                    <a:pt x="78" y="14"/>
                  </a:lnTo>
                  <a:lnTo>
                    <a:pt x="64" y="20"/>
                  </a:lnTo>
                  <a:lnTo>
                    <a:pt x="52" y="28"/>
                  </a:lnTo>
                  <a:lnTo>
                    <a:pt x="42" y="34"/>
                  </a:lnTo>
                  <a:lnTo>
                    <a:pt x="34" y="42"/>
                  </a:lnTo>
                  <a:lnTo>
                    <a:pt x="26" y="50"/>
                  </a:lnTo>
                  <a:lnTo>
                    <a:pt x="14" y="68"/>
                  </a:lnTo>
                  <a:lnTo>
                    <a:pt x="6" y="88"/>
                  </a:lnTo>
                  <a:lnTo>
                    <a:pt x="0" y="108"/>
                  </a:lnTo>
                  <a:lnTo>
                    <a:pt x="0" y="128"/>
                  </a:lnTo>
                  <a:lnTo>
                    <a:pt x="0" y="150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8" name="Freeform 32">
              <a:extLst>
                <a:ext uri="{FF2B5EF4-FFF2-40B4-BE49-F238E27FC236}">
                  <a16:creationId xmlns:a16="http://schemas.microsoft.com/office/drawing/2014/main" id="{1FC82319-950C-813F-E799-578B6B798B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8" y="1266"/>
              <a:ext cx="20" cy="22"/>
            </a:xfrm>
            <a:custGeom>
              <a:avLst/>
              <a:gdLst>
                <a:gd name="T0" fmla="*/ 0 w 20"/>
                <a:gd name="T1" fmla="*/ 12 h 22"/>
                <a:gd name="T2" fmla="*/ 0 w 20"/>
                <a:gd name="T3" fmla="*/ 12 h 22"/>
                <a:gd name="T4" fmla="*/ 0 w 20"/>
                <a:gd name="T5" fmla="*/ 8 h 22"/>
                <a:gd name="T6" fmla="*/ 2 w 20"/>
                <a:gd name="T7" fmla="*/ 4 h 22"/>
                <a:gd name="T8" fmla="*/ 6 w 20"/>
                <a:gd name="T9" fmla="*/ 2 h 22"/>
                <a:gd name="T10" fmla="*/ 10 w 20"/>
                <a:gd name="T11" fmla="*/ 0 h 22"/>
                <a:gd name="T12" fmla="*/ 10 w 20"/>
                <a:gd name="T13" fmla="*/ 0 h 22"/>
                <a:gd name="T14" fmla="*/ 14 w 20"/>
                <a:gd name="T15" fmla="*/ 2 h 22"/>
                <a:gd name="T16" fmla="*/ 18 w 20"/>
                <a:gd name="T17" fmla="*/ 4 h 22"/>
                <a:gd name="T18" fmla="*/ 20 w 20"/>
                <a:gd name="T19" fmla="*/ 8 h 22"/>
                <a:gd name="T20" fmla="*/ 20 w 20"/>
                <a:gd name="T21" fmla="*/ 12 h 22"/>
                <a:gd name="T22" fmla="*/ 20 w 20"/>
                <a:gd name="T23" fmla="*/ 12 h 22"/>
                <a:gd name="T24" fmla="*/ 20 w 20"/>
                <a:gd name="T25" fmla="*/ 16 h 22"/>
                <a:gd name="T26" fmla="*/ 18 w 20"/>
                <a:gd name="T27" fmla="*/ 18 h 22"/>
                <a:gd name="T28" fmla="*/ 14 w 20"/>
                <a:gd name="T29" fmla="*/ 20 h 22"/>
                <a:gd name="T30" fmla="*/ 10 w 20"/>
                <a:gd name="T31" fmla="*/ 22 h 22"/>
                <a:gd name="T32" fmla="*/ 10 w 20"/>
                <a:gd name="T33" fmla="*/ 22 h 22"/>
                <a:gd name="T34" fmla="*/ 6 w 20"/>
                <a:gd name="T35" fmla="*/ 20 h 22"/>
                <a:gd name="T36" fmla="*/ 2 w 20"/>
                <a:gd name="T37" fmla="*/ 18 h 22"/>
                <a:gd name="T38" fmla="*/ 0 w 20"/>
                <a:gd name="T39" fmla="*/ 16 h 22"/>
                <a:gd name="T40" fmla="*/ 0 w 20"/>
                <a:gd name="T41" fmla="*/ 12 h 22"/>
                <a:gd name="T42" fmla="*/ 0 w 20"/>
                <a:gd name="T43" fmla="*/ 12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2">
                  <a:moveTo>
                    <a:pt x="0" y="12"/>
                  </a:moveTo>
                  <a:lnTo>
                    <a:pt x="0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0" y="12"/>
                  </a:lnTo>
                  <a:lnTo>
                    <a:pt x="20" y="16"/>
                  </a:lnTo>
                  <a:lnTo>
                    <a:pt x="18" y="18"/>
                  </a:lnTo>
                  <a:lnTo>
                    <a:pt x="14" y="20"/>
                  </a:lnTo>
                  <a:lnTo>
                    <a:pt x="10" y="22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6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9" name="Freeform 33">
              <a:extLst>
                <a:ext uri="{FF2B5EF4-FFF2-40B4-BE49-F238E27FC236}">
                  <a16:creationId xmlns:a16="http://schemas.microsoft.com/office/drawing/2014/main" id="{7AF625FD-D340-5451-21E8-0BADF4CEF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4" y="1260"/>
              <a:ext cx="10" cy="12"/>
            </a:xfrm>
            <a:custGeom>
              <a:avLst/>
              <a:gdLst>
                <a:gd name="T0" fmla="*/ 0 w 10"/>
                <a:gd name="T1" fmla="*/ 6 h 12"/>
                <a:gd name="T2" fmla="*/ 0 w 10"/>
                <a:gd name="T3" fmla="*/ 6 h 12"/>
                <a:gd name="T4" fmla="*/ 0 w 10"/>
                <a:gd name="T5" fmla="*/ 2 h 12"/>
                <a:gd name="T6" fmla="*/ 4 w 10"/>
                <a:gd name="T7" fmla="*/ 0 h 12"/>
                <a:gd name="T8" fmla="*/ 4 w 10"/>
                <a:gd name="T9" fmla="*/ 0 h 12"/>
                <a:gd name="T10" fmla="*/ 8 w 10"/>
                <a:gd name="T11" fmla="*/ 2 h 12"/>
                <a:gd name="T12" fmla="*/ 10 w 10"/>
                <a:gd name="T13" fmla="*/ 6 h 12"/>
                <a:gd name="T14" fmla="*/ 10 w 10"/>
                <a:gd name="T15" fmla="*/ 6 h 12"/>
                <a:gd name="T16" fmla="*/ 8 w 10"/>
                <a:gd name="T17" fmla="*/ 10 h 12"/>
                <a:gd name="T18" fmla="*/ 4 w 10"/>
                <a:gd name="T19" fmla="*/ 12 h 12"/>
                <a:gd name="T20" fmla="*/ 4 w 10"/>
                <a:gd name="T21" fmla="*/ 12 h 12"/>
                <a:gd name="T22" fmla="*/ 0 w 10"/>
                <a:gd name="T23" fmla="*/ 10 h 12"/>
                <a:gd name="T24" fmla="*/ 0 w 10"/>
                <a:gd name="T25" fmla="*/ 6 h 12"/>
                <a:gd name="T26" fmla="*/ 0 w 10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" h="12">
                  <a:moveTo>
                    <a:pt x="0" y="6"/>
                  </a:moveTo>
                  <a:lnTo>
                    <a:pt x="0" y="6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2"/>
                  </a:lnTo>
                  <a:lnTo>
                    <a:pt x="10" y="6"/>
                  </a:lnTo>
                  <a:lnTo>
                    <a:pt x="8" y="10"/>
                  </a:lnTo>
                  <a:lnTo>
                    <a:pt x="4" y="12"/>
                  </a:lnTo>
                  <a:lnTo>
                    <a:pt x="0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0" name="Freeform 34">
              <a:extLst>
                <a:ext uri="{FF2B5EF4-FFF2-40B4-BE49-F238E27FC236}">
                  <a16:creationId xmlns:a16="http://schemas.microsoft.com/office/drawing/2014/main" id="{6EA8984F-C3FA-513E-E2F9-67788E5554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6" y="1286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6 h 12"/>
                <a:gd name="T4" fmla="*/ 2 w 12"/>
                <a:gd name="T5" fmla="*/ 2 h 12"/>
                <a:gd name="T6" fmla="*/ 6 w 12"/>
                <a:gd name="T7" fmla="*/ 0 h 12"/>
                <a:gd name="T8" fmla="*/ 6 w 12"/>
                <a:gd name="T9" fmla="*/ 0 h 12"/>
                <a:gd name="T10" fmla="*/ 10 w 12"/>
                <a:gd name="T11" fmla="*/ 2 h 12"/>
                <a:gd name="T12" fmla="*/ 12 w 12"/>
                <a:gd name="T13" fmla="*/ 6 h 12"/>
                <a:gd name="T14" fmla="*/ 12 w 12"/>
                <a:gd name="T15" fmla="*/ 6 h 12"/>
                <a:gd name="T16" fmla="*/ 10 w 12"/>
                <a:gd name="T17" fmla="*/ 10 h 12"/>
                <a:gd name="T18" fmla="*/ 6 w 12"/>
                <a:gd name="T19" fmla="*/ 12 h 12"/>
                <a:gd name="T20" fmla="*/ 6 w 12"/>
                <a:gd name="T21" fmla="*/ 12 h 12"/>
                <a:gd name="T22" fmla="*/ 2 w 12"/>
                <a:gd name="T23" fmla="*/ 10 h 12"/>
                <a:gd name="T24" fmla="*/ 0 w 12"/>
                <a:gd name="T25" fmla="*/ 6 h 12"/>
                <a:gd name="T26" fmla="*/ 0 w 12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2">
                  <a:moveTo>
                    <a:pt x="0" y="6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2" y="6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61" name="Group 35">
            <a:extLst>
              <a:ext uri="{FF2B5EF4-FFF2-40B4-BE49-F238E27FC236}">
                <a16:creationId xmlns:a16="http://schemas.microsoft.com/office/drawing/2014/main" id="{3E08FDAB-96B9-7337-3141-2D9790626DFC}"/>
              </a:ext>
            </a:extLst>
          </p:cNvPr>
          <p:cNvGrpSpPr>
            <a:grpSpLocks/>
          </p:cNvGrpSpPr>
          <p:nvPr/>
        </p:nvGrpSpPr>
        <p:grpSpPr bwMode="auto">
          <a:xfrm>
            <a:off x="4605079" y="1699701"/>
            <a:ext cx="403225" cy="384175"/>
            <a:chOff x="1620" y="1266"/>
            <a:chExt cx="254" cy="242"/>
          </a:xfrm>
        </p:grpSpPr>
        <p:sp>
          <p:nvSpPr>
            <p:cNvPr id="8262" name="Freeform 36">
              <a:extLst>
                <a:ext uri="{FF2B5EF4-FFF2-40B4-BE49-F238E27FC236}">
                  <a16:creationId xmlns:a16="http://schemas.microsoft.com/office/drawing/2014/main" id="{A46D754C-70F5-FB44-B89D-53BCCD73C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0" y="1266"/>
              <a:ext cx="254" cy="242"/>
            </a:xfrm>
            <a:custGeom>
              <a:avLst/>
              <a:gdLst>
                <a:gd name="T0" fmla="*/ 12 w 254"/>
                <a:gd name="T1" fmla="*/ 72 h 242"/>
                <a:gd name="T2" fmla="*/ 12 w 254"/>
                <a:gd name="T3" fmla="*/ 72 h 242"/>
                <a:gd name="T4" fmla="*/ 8 w 254"/>
                <a:gd name="T5" fmla="*/ 86 h 242"/>
                <a:gd name="T6" fmla="*/ 4 w 254"/>
                <a:gd name="T7" fmla="*/ 100 h 242"/>
                <a:gd name="T8" fmla="*/ 2 w 254"/>
                <a:gd name="T9" fmla="*/ 112 h 242"/>
                <a:gd name="T10" fmla="*/ 0 w 254"/>
                <a:gd name="T11" fmla="*/ 126 h 242"/>
                <a:gd name="T12" fmla="*/ 2 w 254"/>
                <a:gd name="T13" fmla="*/ 138 h 242"/>
                <a:gd name="T14" fmla="*/ 4 w 254"/>
                <a:gd name="T15" fmla="*/ 150 h 242"/>
                <a:gd name="T16" fmla="*/ 8 w 254"/>
                <a:gd name="T17" fmla="*/ 162 h 242"/>
                <a:gd name="T18" fmla="*/ 12 w 254"/>
                <a:gd name="T19" fmla="*/ 174 h 242"/>
                <a:gd name="T20" fmla="*/ 18 w 254"/>
                <a:gd name="T21" fmla="*/ 184 h 242"/>
                <a:gd name="T22" fmla="*/ 26 w 254"/>
                <a:gd name="T23" fmla="*/ 194 h 242"/>
                <a:gd name="T24" fmla="*/ 36 w 254"/>
                <a:gd name="T25" fmla="*/ 204 h 242"/>
                <a:gd name="T26" fmla="*/ 46 w 254"/>
                <a:gd name="T27" fmla="*/ 212 h 242"/>
                <a:gd name="T28" fmla="*/ 60 w 254"/>
                <a:gd name="T29" fmla="*/ 220 h 242"/>
                <a:gd name="T30" fmla="*/ 72 w 254"/>
                <a:gd name="T31" fmla="*/ 226 h 242"/>
                <a:gd name="T32" fmla="*/ 88 w 254"/>
                <a:gd name="T33" fmla="*/ 232 h 242"/>
                <a:gd name="T34" fmla="*/ 106 w 254"/>
                <a:gd name="T35" fmla="*/ 238 h 242"/>
                <a:gd name="T36" fmla="*/ 106 w 254"/>
                <a:gd name="T37" fmla="*/ 238 h 242"/>
                <a:gd name="T38" fmla="*/ 122 w 254"/>
                <a:gd name="T39" fmla="*/ 242 h 242"/>
                <a:gd name="T40" fmla="*/ 138 w 254"/>
                <a:gd name="T41" fmla="*/ 242 h 242"/>
                <a:gd name="T42" fmla="*/ 154 w 254"/>
                <a:gd name="T43" fmla="*/ 242 h 242"/>
                <a:gd name="T44" fmla="*/ 168 w 254"/>
                <a:gd name="T45" fmla="*/ 240 h 242"/>
                <a:gd name="T46" fmla="*/ 180 w 254"/>
                <a:gd name="T47" fmla="*/ 238 h 242"/>
                <a:gd name="T48" fmla="*/ 192 w 254"/>
                <a:gd name="T49" fmla="*/ 234 h 242"/>
                <a:gd name="T50" fmla="*/ 202 w 254"/>
                <a:gd name="T51" fmla="*/ 228 h 242"/>
                <a:gd name="T52" fmla="*/ 212 w 254"/>
                <a:gd name="T53" fmla="*/ 222 h 242"/>
                <a:gd name="T54" fmla="*/ 228 w 254"/>
                <a:gd name="T55" fmla="*/ 208 h 242"/>
                <a:gd name="T56" fmla="*/ 238 w 254"/>
                <a:gd name="T57" fmla="*/ 190 h 242"/>
                <a:gd name="T58" fmla="*/ 248 w 254"/>
                <a:gd name="T59" fmla="*/ 174 h 242"/>
                <a:gd name="T60" fmla="*/ 252 w 254"/>
                <a:gd name="T61" fmla="*/ 158 h 242"/>
                <a:gd name="T62" fmla="*/ 252 w 254"/>
                <a:gd name="T63" fmla="*/ 158 h 242"/>
                <a:gd name="T64" fmla="*/ 254 w 254"/>
                <a:gd name="T65" fmla="*/ 132 h 242"/>
                <a:gd name="T66" fmla="*/ 254 w 254"/>
                <a:gd name="T67" fmla="*/ 108 h 242"/>
                <a:gd name="T68" fmla="*/ 250 w 254"/>
                <a:gd name="T69" fmla="*/ 84 h 242"/>
                <a:gd name="T70" fmla="*/ 248 w 254"/>
                <a:gd name="T71" fmla="*/ 74 h 242"/>
                <a:gd name="T72" fmla="*/ 242 w 254"/>
                <a:gd name="T73" fmla="*/ 64 h 242"/>
                <a:gd name="T74" fmla="*/ 236 w 254"/>
                <a:gd name="T75" fmla="*/ 54 h 242"/>
                <a:gd name="T76" fmla="*/ 230 w 254"/>
                <a:gd name="T77" fmla="*/ 46 h 242"/>
                <a:gd name="T78" fmla="*/ 222 w 254"/>
                <a:gd name="T79" fmla="*/ 36 h 242"/>
                <a:gd name="T80" fmla="*/ 212 w 254"/>
                <a:gd name="T81" fmla="*/ 28 h 242"/>
                <a:gd name="T82" fmla="*/ 202 w 254"/>
                <a:gd name="T83" fmla="*/ 22 h 242"/>
                <a:gd name="T84" fmla="*/ 190 w 254"/>
                <a:gd name="T85" fmla="*/ 16 h 242"/>
                <a:gd name="T86" fmla="*/ 176 w 254"/>
                <a:gd name="T87" fmla="*/ 10 h 242"/>
                <a:gd name="T88" fmla="*/ 162 w 254"/>
                <a:gd name="T89" fmla="*/ 6 h 242"/>
                <a:gd name="T90" fmla="*/ 162 w 254"/>
                <a:gd name="T91" fmla="*/ 6 h 242"/>
                <a:gd name="T92" fmla="*/ 132 w 254"/>
                <a:gd name="T93" fmla="*/ 0 h 242"/>
                <a:gd name="T94" fmla="*/ 118 w 254"/>
                <a:gd name="T95" fmla="*/ 0 h 242"/>
                <a:gd name="T96" fmla="*/ 106 w 254"/>
                <a:gd name="T97" fmla="*/ 0 h 242"/>
                <a:gd name="T98" fmla="*/ 94 w 254"/>
                <a:gd name="T99" fmla="*/ 2 h 242"/>
                <a:gd name="T100" fmla="*/ 84 w 254"/>
                <a:gd name="T101" fmla="*/ 4 h 242"/>
                <a:gd name="T102" fmla="*/ 64 w 254"/>
                <a:gd name="T103" fmla="*/ 12 h 242"/>
                <a:gd name="T104" fmla="*/ 48 w 254"/>
                <a:gd name="T105" fmla="*/ 24 h 242"/>
                <a:gd name="T106" fmla="*/ 34 w 254"/>
                <a:gd name="T107" fmla="*/ 38 h 242"/>
                <a:gd name="T108" fmla="*/ 22 w 254"/>
                <a:gd name="T109" fmla="*/ 54 h 242"/>
                <a:gd name="T110" fmla="*/ 12 w 254"/>
                <a:gd name="T111" fmla="*/ 72 h 242"/>
                <a:gd name="T112" fmla="*/ 12 w 254"/>
                <a:gd name="T113" fmla="*/ 72 h 24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54" h="242">
                  <a:moveTo>
                    <a:pt x="12" y="72"/>
                  </a:moveTo>
                  <a:lnTo>
                    <a:pt x="12" y="72"/>
                  </a:lnTo>
                  <a:lnTo>
                    <a:pt x="8" y="86"/>
                  </a:lnTo>
                  <a:lnTo>
                    <a:pt x="4" y="100"/>
                  </a:lnTo>
                  <a:lnTo>
                    <a:pt x="2" y="112"/>
                  </a:lnTo>
                  <a:lnTo>
                    <a:pt x="0" y="126"/>
                  </a:lnTo>
                  <a:lnTo>
                    <a:pt x="2" y="138"/>
                  </a:lnTo>
                  <a:lnTo>
                    <a:pt x="4" y="150"/>
                  </a:lnTo>
                  <a:lnTo>
                    <a:pt x="8" y="162"/>
                  </a:lnTo>
                  <a:lnTo>
                    <a:pt x="12" y="174"/>
                  </a:lnTo>
                  <a:lnTo>
                    <a:pt x="18" y="184"/>
                  </a:lnTo>
                  <a:lnTo>
                    <a:pt x="26" y="194"/>
                  </a:lnTo>
                  <a:lnTo>
                    <a:pt x="36" y="204"/>
                  </a:lnTo>
                  <a:lnTo>
                    <a:pt x="46" y="212"/>
                  </a:lnTo>
                  <a:lnTo>
                    <a:pt x="60" y="220"/>
                  </a:lnTo>
                  <a:lnTo>
                    <a:pt x="72" y="226"/>
                  </a:lnTo>
                  <a:lnTo>
                    <a:pt x="88" y="232"/>
                  </a:lnTo>
                  <a:lnTo>
                    <a:pt x="106" y="238"/>
                  </a:lnTo>
                  <a:lnTo>
                    <a:pt x="122" y="242"/>
                  </a:lnTo>
                  <a:lnTo>
                    <a:pt x="138" y="242"/>
                  </a:lnTo>
                  <a:lnTo>
                    <a:pt x="154" y="242"/>
                  </a:lnTo>
                  <a:lnTo>
                    <a:pt x="168" y="240"/>
                  </a:lnTo>
                  <a:lnTo>
                    <a:pt x="180" y="238"/>
                  </a:lnTo>
                  <a:lnTo>
                    <a:pt x="192" y="234"/>
                  </a:lnTo>
                  <a:lnTo>
                    <a:pt x="202" y="228"/>
                  </a:lnTo>
                  <a:lnTo>
                    <a:pt x="212" y="222"/>
                  </a:lnTo>
                  <a:lnTo>
                    <a:pt x="228" y="208"/>
                  </a:lnTo>
                  <a:lnTo>
                    <a:pt x="238" y="190"/>
                  </a:lnTo>
                  <a:lnTo>
                    <a:pt x="248" y="174"/>
                  </a:lnTo>
                  <a:lnTo>
                    <a:pt x="252" y="158"/>
                  </a:lnTo>
                  <a:lnTo>
                    <a:pt x="254" y="132"/>
                  </a:lnTo>
                  <a:lnTo>
                    <a:pt x="254" y="108"/>
                  </a:lnTo>
                  <a:lnTo>
                    <a:pt x="250" y="84"/>
                  </a:lnTo>
                  <a:lnTo>
                    <a:pt x="248" y="74"/>
                  </a:lnTo>
                  <a:lnTo>
                    <a:pt x="242" y="64"/>
                  </a:lnTo>
                  <a:lnTo>
                    <a:pt x="236" y="54"/>
                  </a:lnTo>
                  <a:lnTo>
                    <a:pt x="230" y="46"/>
                  </a:lnTo>
                  <a:lnTo>
                    <a:pt x="222" y="36"/>
                  </a:lnTo>
                  <a:lnTo>
                    <a:pt x="212" y="28"/>
                  </a:lnTo>
                  <a:lnTo>
                    <a:pt x="202" y="22"/>
                  </a:lnTo>
                  <a:lnTo>
                    <a:pt x="190" y="16"/>
                  </a:lnTo>
                  <a:lnTo>
                    <a:pt x="176" y="10"/>
                  </a:lnTo>
                  <a:lnTo>
                    <a:pt x="162" y="6"/>
                  </a:lnTo>
                  <a:lnTo>
                    <a:pt x="132" y="0"/>
                  </a:lnTo>
                  <a:lnTo>
                    <a:pt x="118" y="0"/>
                  </a:lnTo>
                  <a:lnTo>
                    <a:pt x="106" y="0"/>
                  </a:lnTo>
                  <a:lnTo>
                    <a:pt x="94" y="2"/>
                  </a:lnTo>
                  <a:lnTo>
                    <a:pt x="84" y="4"/>
                  </a:lnTo>
                  <a:lnTo>
                    <a:pt x="64" y="12"/>
                  </a:lnTo>
                  <a:lnTo>
                    <a:pt x="48" y="24"/>
                  </a:lnTo>
                  <a:lnTo>
                    <a:pt x="34" y="38"/>
                  </a:lnTo>
                  <a:lnTo>
                    <a:pt x="22" y="54"/>
                  </a:lnTo>
                  <a:lnTo>
                    <a:pt x="12" y="72"/>
                  </a:lnTo>
                  <a:close/>
                </a:path>
              </a:pathLst>
            </a:custGeom>
            <a:solidFill>
              <a:srgbClr val="B0D0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3" name="Freeform 37">
              <a:extLst>
                <a:ext uri="{FF2B5EF4-FFF2-40B4-BE49-F238E27FC236}">
                  <a16:creationId xmlns:a16="http://schemas.microsoft.com/office/drawing/2014/main" id="{1237B029-3FED-7764-210E-F1621D9D14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8" y="1318"/>
              <a:ext cx="154" cy="140"/>
            </a:xfrm>
            <a:custGeom>
              <a:avLst/>
              <a:gdLst>
                <a:gd name="T0" fmla="*/ 142 w 154"/>
                <a:gd name="T1" fmla="*/ 114 h 140"/>
                <a:gd name="T2" fmla="*/ 142 w 154"/>
                <a:gd name="T3" fmla="*/ 114 h 140"/>
                <a:gd name="T4" fmla="*/ 150 w 154"/>
                <a:gd name="T5" fmla="*/ 102 h 140"/>
                <a:gd name="T6" fmla="*/ 152 w 154"/>
                <a:gd name="T7" fmla="*/ 88 h 140"/>
                <a:gd name="T8" fmla="*/ 154 w 154"/>
                <a:gd name="T9" fmla="*/ 74 h 140"/>
                <a:gd name="T10" fmla="*/ 152 w 154"/>
                <a:gd name="T11" fmla="*/ 60 h 140"/>
                <a:gd name="T12" fmla="*/ 146 w 154"/>
                <a:gd name="T13" fmla="*/ 46 h 140"/>
                <a:gd name="T14" fmla="*/ 138 w 154"/>
                <a:gd name="T15" fmla="*/ 32 h 140"/>
                <a:gd name="T16" fmla="*/ 128 w 154"/>
                <a:gd name="T17" fmla="*/ 22 h 140"/>
                <a:gd name="T18" fmla="*/ 114 w 154"/>
                <a:gd name="T19" fmla="*/ 12 h 140"/>
                <a:gd name="T20" fmla="*/ 114 w 154"/>
                <a:gd name="T21" fmla="*/ 12 h 140"/>
                <a:gd name="T22" fmla="*/ 100 w 154"/>
                <a:gd name="T23" fmla="*/ 4 h 140"/>
                <a:gd name="T24" fmla="*/ 86 w 154"/>
                <a:gd name="T25" fmla="*/ 0 h 140"/>
                <a:gd name="T26" fmla="*/ 70 w 154"/>
                <a:gd name="T27" fmla="*/ 0 h 140"/>
                <a:gd name="T28" fmla="*/ 56 w 154"/>
                <a:gd name="T29" fmla="*/ 2 h 140"/>
                <a:gd name="T30" fmla="*/ 44 w 154"/>
                <a:gd name="T31" fmla="*/ 8 h 140"/>
                <a:gd name="T32" fmla="*/ 30 w 154"/>
                <a:gd name="T33" fmla="*/ 14 h 140"/>
                <a:gd name="T34" fmla="*/ 20 w 154"/>
                <a:gd name="T35" fmla="*/ 24 h 140"/>
                <a:gd name="T36" fmla="*/ 10 w 154"/>
                <a:gd name="T37" fmla="*/ 36 h 140"/>
                <a:gd name="T38" fmla="*/ 10 w 154"/>
                <a:gd name="T39" fmla="*/ 36 h 140"/>
                <a:gd name="T40" fmla="*/ 4 w 154"/>
                <a:gd name="T41" fmla="*/ 48 h 140"/>
                <a:gd name="T42" fmla="*/ 0 w 154"/>
                <a:gd name="T43" fmla="*/ 60 h 140"/>
                <a:gd name="T44" fmla="*/ 0 w 154"/>
                <a:gd name="T45" fmla="*/ 72 h 140"/>
                <a:gd name="T46" fmla="*/ 2 w 154"/>
                <a:gd name="T47" fmla="*/ 84 h 140"/>
                <a:gd name="T48" fmla="*/ 6 w 154"/>
                <a:gd name="T49" fmla="*/ 94 h 140"/>
                <a:gd name="T50" fmla="*/ 12 w 154"/>
                <a:gd name="T51" fmla="*/ 104 h 140"/>
                <a:gd name="T52" fmla="*/ 20 w 154"/>
                <a:gd name="T53" fmla="*/ 114 h 140"/>
                <a:gd name="T54" fmla="*/ 32 w 154"/>
                <a:gd name="T55" fmla="*/ 122 h 140"/>
                <a:gd name="T56" fmla="*/ 32 w 154"/>
                <a:gd name="T57" fmla="*/ 122 h 140"/>
                <a:gd name="T58" fmla="*/ 44 w 154"/>
                <a:gd name="T59" fmla="*/ 130 h 140"/>
                <a:gd name="T60" fmla="*/ 58 w 154"/>
                <a:gd name="T61" fmla="*/ 134 h 140"/>
                <a:gd name="T62" fmla="*/ 74 w 154"/>
                <a:gd name="T63" fmla="*/ 138 h 140"/>
                <a:gd name="T64" fmla="*/ 90 w 154"/>
                <a:gd name="T65" fmla="*/ 140 h 140"/>
                <a:gd name="T66" fmla="*/ 104 w 154"/>
                <a:gd name="T67" fmla="*/ 138 h 140"/>
                <a:gd name="T68" fmla="*/ 120 w 154"/>
                <a:gd name="T69" fmla="*/ 134 h 140"/>
                <a:gd name="T70" fmla="*/ 132 w 154"/>
                <a:gd name="T71" fmla="*/ 126 h 140"/>
                <a:gd name="T72" fmla="*/ 138 w 154"/>
                <a:gd name="T73" fmla="*/ 120 h 140"/>
                <a:gd name="T74" fmla="*/ 142 w 154"/>
                <a:gd name="T75" fmla="*/ 114 h 140"/>
                <a:gd name="T76" fmla="*/ 142 w 154"/>
                <a:gd name="T77" fmla="*/ 114 h 14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54" h="140">
                  <a:moveTo>
                    <a:pt x="142" y="114"/>
                  </a:moveTo>
                  <a:lnTo>
                    <a:pt x="142" y="114"/>
                  </a:lnTo>
                  <a:lnTo>
                    <a:pt x="150" y="102"/>
                  </a:lnTo>
                  <a:lnTo>
                    <a:pt x="152" y="88"/>
                  </a:lnTo>
                  <a:lnTo>
                    <a:pt x="154" y="74"/>
                  </a:lnTo>
                  <a:lnTo>
                    <a:pt x="152" y="60"/>
                  </a:lnTo>
                  <a:lnTo>
                    <a:pt x="146" y="46"/>
                  </a:lnTo>
                  <a:lnTo>
                    <a:pt x="138" y="32"/>
                  </a:lnTo>
                  <a:lnTo>
                    <a:pt x="128" y="22"/>
                  </a:lnTo>
                  <a:lnTo>
                    <a:pt x="114" y="12"/>
                  </a:lnTo>
                  <a:lnTo>
                    <a:pt x="100" y="4"/>
                  </a:lnTo>
                  <a:lnTo>
                    <a:pt x="86" y="0"/>
                  </a:lnTo>
                  <a:lnTo>
                    <a:pt x="70" y="0"/>
                  </a:lnTo>
                  <a:lnTo>
                    <a:pt x="56" y="2"/>
                  </a:lnTo>
                  <a:lnTo>
                    <a:pt x="44" y="8"/>
                  </a:lnTo>
                  <a:lnTo>
                    <a:pt x="30" y="14"/>
                  </a:lnTo>
                  <a:lnTo>
                    <a:pt x="20" y="24"/>
                  </a:lnTo>
                  <a:lnTo>
                    <a:pt x="10" y="36"/>
                  </a:lnTo>
                  <a:lnTo>
                    <a:pt x="4" y="48"/>
                  </a:lnTo>
                  <a:lnTo>
                    <a:pt x="0" y="60"/>
                  </a:lnTo>
                  <a:lnTo>
                    <a:pt x="0" y="72"/>
                  </a:lnTo>
                  <a:lnTo>
                    <a:pt x="2" y="84"/>
                  </a:lnTo>
                  <a:lnTo>
                    <a:pt x="6" y="94"/>
                  </a:lnTo>
                  <a:lnTo>
                    <a:pt x="12" y="104"/>
                  </a:lnTo>
                  <a:lnTo>
                    <a:pt x="20" y="114"/>
                  </a:lnTo>
                  <a:lnTo>
                    <a:pt x="32" y="122"/>
                  </a:lnTo>
                  <a:lnTo>
                    <a:pt x="44" y="130"/>
                  </a:lnTo>
                  <a:lnTo>
                    <a:pt x="58" y="134"/>
                  </a:lnTo>
                  <a:lnTo>
                    <a:pt x="74" y="138"/>
                  </a:lnTo>
                  <a:lnTo>
                    <a:pt x="90" y="140"/>
                  </a:lnTo>
                  <a:lnTo>
                    <a:pt x="104" y="138"/>
                  </a:lnTo>
                  <a:lnTo>
                    <a:pt x="120" y="134"/>
                  </a:lnTo>
                  <a:lnTo>
                    <a:pt x="132" y="126"/>
                  </a:lnTo>
                  <a:lnTo>
                    <a:pt x="138" y="120"/>
                  </a:lnTo>
                  <a:lnTo>
                    <a:pt x="142" y="114"/>
                  </a:lnTo>
                  <a:close/>
                </a:path>
              </a:pathLst>
            </a:custGeom>
            <a:solidFill>
              <a:srgbClr val="C89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4" name="Freeform 38">
              <a:extLst>
                <a:ext uri="{FF2B5EF4-FFF2-40B4-BE49-F238E27FC236}">
                  <a16:creationId xmlns:a16="http://schemas.microsoft.com/office/drawing/2014/main" id="{50937551-9D6B-5168-3342-D8A3659E82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6" y="1324"/>
              <a:ext cx="74" cy="110"/>
            </a:xfrm>
            <a:custGeom>
              <a:avLst/>
              <a:gdLst>
                <a:gd name="T0" fmla="*/ 74 w 74"/>
                <a:gd name="T1" fmla="*/ 0 h 110"/>
                <a:gd name="T2" fmla="*/ 74 w 74"/>
                <a:gd name="T3" fmla="*/ 0 h 110"/>
                <a:gd name="T4" fmla="*/ 64 w 74"/>
                <a:gd name="T5" fmla="*/ 0 h 110"/>
                <a:gd name="T6" fmla="*/ 54 w 74"/>
                <a:gd name="T7" fmla="*/ 2 h 110"/>
                <a:gd name="T8" fmla="*/ 42 w 74"/>
                <a:gd name="T9" fmla="*/ 4 h 110"/>
                <a:gd name="T10" fmla="*/ 32 w 74"/>
                <a:gd name="T11" fmla="*/ 10 h 110"/>
                <a:gd name="T12" fmla="*/ 24 w 74"/>
                <a:gd name="T13" fmla="*/ 16 h 110"/>
                <a:gd name="T14" fmla="*/ 16 w 74"/>
                <a:gd name="T15" fmla="*/ 24 h 110"/>
                <a:gd name="T16" fmla="*/ 8 w 74"/>
                <a:gd name="T17" fmla="*/ 34 h 110"/>
                <a:gd name="T18" fmla="*/ 4 w 74"/>
                <a:gd name="T19" fmla="*/ 46 h 110"/>
                <a:gd name="T20" fmla="*/ 4 w 74"/>
                <a:gd name="T21" fmla="*/ 46 h 110"/>
                <a:gd name="T22" fmla="*/ 0 w 74"/>
                <a:gd name="T23" fmla="*/ 58 h 110"/>
                <a:gd name="T24" fmla="*/ 0 w 74"/>
                <a:gd name="T25" fmla="*/ 68 h 110"/>
                <a:gd name="T26" fmla="*/ 2 w 74"/>
                <a:gd name="T27" fmla="*/ 78 h 110"/>
                <a:gd name="T28" fmla="*/ 6 w 74"/>
                <a:gd name="T29" fmla="*/ 86 h 110"/>
                <a:gd name="T30" fmla="*/ 10 w 74"/>
                <a:gd name="T31" fmla="*/ 94 h 110"/>
                <a:gd name="T32" fmla="*/ 16 w 74"/>
                <a:gd name="T33" fmla="*/ 100 h 110"/>
                <a:gd name="T34" fmla="*/ 28 w 74"/>
                <a:gd name="T35" fmla="*/ 110 h 110"/>
                <a:gd name="T36" fmla="*/ 28 w 74"/>
                <a:gd name="T37" fmla="*/ 110 h 110"/>
                <a:gd name="T38" fmla="*/ 22 w 74"/>
                <a:gd name="T39" fmla="*/ 102 h 110"/>
                <a:gd name="T40" fmla="*/ 18 w 74"/>
                <a:gd name="T41" fmla="*/ 92 h 110"/>
                <a:gd name="T42" fmla="*/ 14 w 74"/>
                <a:gd name="T43" fmla="*/ 82 h 110"/>
                <a:gd name="T44" fmla="*/ 14 w 74"/>
                <a:gd name="T45" fmla="*/ 72 h 110"/>
                <a:gd name="T46" fmla="*/ 12 w 74"/>
                <a:gd name="T47" fmla="*/ 64 h 110"/>
                <a:gd name="T48" fmla="*/ 14 w 74"/>
                <a:gd name="T49" fmla="*/ 54 h 110"/>
                <a:gd name="T50" fmla="*/ 16 w 74"/>
                <a:gd name="T51" fmla="*/ 46 h 110"/>
                <a:gd name="T52" fmla="*/ 18 w 74"/>
                <a:gd name="T53" fmla="*/ 38 h 110"/>
                <a:gd name="T54" fmla="*/ 18 w 74"/>
                <a:gd name="T55" fmla="*/ 38 h 110"/>
                <a:gd name="T56" fmla="*/ 24 w 74"/>
                <a:gd name="T57" fmla="*/ 30 h 110"/>
                <a:gd name="T58" fmla="*/ 32 w 74"/>
                <a:gd name="T59" fmla="*/ 22 h 110"/>
                <a:gd name="T60" fmla="*/ 46 w 74"/>
                <a:gd name="T61" fmla="*/ 10 h 110"/>
                <a:gd name="T62" fmla="*/ 62 w 74"/>
                <a:gd name="T63" fmla="*/ 4 h 110"/>
                <a:gd name="T64" fmla="*/ 74 w 74"/>
                <a:gd name="T65" fmla="*/ 0 h 110"/>
                <a:gd name="T66" fmla="*/ 74 w 74"/>
                <a:gd name="T67" fmla="*/ 0 h 11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4" h="110">
                  <a:moveTo>
                    <a:pt x="74" y="0"/>
                  </a:moveTo>
                  <a:lnTo>
                    <a:pt x="74" y="0"/>
                  </a:lnTo>
                  <a:lnTo>
                    <a:pt x="64" y="0"/>
                  </a:lnTo>
                  <a:lnTo>
                    <a:pt x="54" y="2"/>
                  </a:lnTo>
                  <a:lnTo>
                    <a:pt x="42" y="4"/>
                  </a:lnTo>
                  <a:lnTo>
                    <a:pt x="32" y="10"/>
                  </a:lnTo>
                  <a:lnTo>
                    <a:pt x="24" y="16"/>
                  </a:lnTo>
                  <a:lnTo>
                    <a:pt x="16" y="24"/>
                  </a:lnTo>
                  <a:lnTo>
                    <a:pt x="8" y="34"/>
                  </a:lnTo>
                  <a:lnTo>
                    <a:pt x="4" y="46"/>
                  </a:lnTo>
                  <a:lnTo>
                    <a:pt x="0" y="58"/>
                  </a:lnTo>
                  <a:lnTo>
                    <a:pt x="0" y="68"/>
                  </a:lnTo>
                  <a:lnTo>
                    <a:pt x="2" y="78"/>
                  </a:lnTo>
                  <a:lnTo>
                    <a:pt x="6" y="86"/>
                  </a:lnTo>
                  <a:lnTo>
                    <a:pt x="10" y="94"/>
                  </a:lnTo>
                  <a:lnTo>
                    <a:pt x="16" y="100"/>
                  </a:lnTo>
                  <a:lnTo>
                    <a:pt x="28" y="110"/>
                  </a:lnTo>
                  <a:lnTo>
                    <a:pt x="22" y="102"/>
                  </a:lnTo>
                  <a:lnTo>
                    <a:pt x="18" y="92"/>
                  </a:lnTo>
                  <a:lnTo>
                    <a:pt x="14" y="82"/>
                  </a:lnTo>
                  <a:lnTo>
                    <a:pt x="14" y="72"/>
                  </a:lnTo>
                  <a:lnTo>
                    <a:pt x="12" y="64"/>
                  </a:lnTo>
                  <a:lnTo>
                    <a:pt x="14" y="54"/>
                  </a:lnTo>
                  <a:lnTo>
                    <a:pt x="16" y="46"/>
                  </a:lnTo>
                  <a:lnTo>
                    <a:pt x="18" y="38"/>
                  </a:lnTo>
                  <a:lnTo>
                    <a:pt x="24" y="30"/>
                  </a:lnTo>
                  <a:lnTo>
                    <a:pt x="32" y="22"/>
                  </a:lnTo>
                  <a:lnTo>
                    <a:pt x="46" y="10"/>
                  </a:lnTo>
                  <a:lnTo>
                    <a:pt x="62" y="4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E5C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6" name="Freeform 39">
              <a:extLst>
                <a:ext uri="{FF2B5EF4-FFF2-40B4-BE49-F238E27FC236}">
                  <a16:creationId xmlns:a16="http://schemas.microsoft.com/office/drawing/2014/main" id="{5B805126-CB71-993E-E46D-8BC093A40E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0" y="1352"/>
              <a:ext cx="94" cy="100"/>
            </a:xfrm>
            <a:custGeom>
              <a:avLst/>
              <a:gdLst>
                <a:gd name="T0" fmla="*/ 0 w 94"/>
                <a:gd name="T1" fmla="*/ 90 h 100"/>
                <a:gd name="T2" fmla="*/ 0 w 94"/>
                <a:gd name="T3" fmla="*/ 90 h 100"/>
                <a:gd name="T4" fmla="*/ 8 w 94"/>
                <a:gd name="T5" fmla="*/ 94 h 100"/>
                <a:gd name="T6" fmla="*/ 16 w 94"/>
                <a:gd name="T7" fmla="*/ 96 h 100"/>
                <a:gd name="T8" fmla="*/ 28 w 94"/>
                <a:gd name="T9" fmla="*/ 98 h 100"/>
                <a:gd name="T10" fmla="*/ 40 w 94"/>
                <a:gd name="T11" fmla="*/ 100 h 100"/>
                <a:gd name="T12" fmla="*/ 54 w 94"/>
                <a:gd name="T13" fmla="*/ 98 h 100"/>
                <a:gd name="T14" fmla="*/ 66 w 94"/>
                <a:gd name="T15" fmla="*/ 94 h 100"/>
                <a:gd name="T16" fmla="*/ 72 w 94"/>
                <a:gd name="T17" fmla="*/ 90 h 100"/>
                <a:gd name="T18" fmla="*/ 78 w 94"/>
                <a:gd name="T19" fmla="*/ 86 h 100"/>
                <a:gd name="T20" fmla="*/ 78 w 94"/>
                <a:gd name="T21" fmla="*/ 86 h 100"/>
                <a:gd name="T22" fmla="*/ 88 w 94"/>
                <a:gd name="T23" fmla="*/ 74 h 100"/>
                <a:gd name="T24" fmla="*/ 92 w 94"/>
                <a:gd name="T25" fmla="*/ 62 h 100"/>
                <a:gd name="T26" fmla="*/ 94 w 94"/>
                <a:gd name="T27" fmla="*/ 48 h 100"/>
                <a:gd name="T28" fmla="*/ 94 w 94"/>
                <a:gd name="T29" fmla="*/ 36 h 100"/>
                <a:gd name="T30" fmla="*/ 92 w 94"/>
                <a:gd name="T31" fmla="*/ 24 h 100"/>
                <a:gd name="T32" fmla="*/ 88 w 94"/>
                <a:gd name="T33" fmla="*/ 14 h 100"/>
                <a:gd name="T34" fmla="*/ 82 w 94"/>
                <a:gd name="T35" fmla="*/ 6 h 100"/>
                <a:gd name="T36" fmla="*/ 78 w 94"/>
                <a:gd name="T37" fmla="*/ 0 h 100"/>
                <a:gd name="T38" fmla="*/ 78 w 94"/>
                <a:gd name="T39" fmla="*/ 0 h 100"/>
                <a:gd name="T40" fmla="*/ 84 w 94"/>
                <a:gd name="T41" fmla="*/ 20 h 100"/>
                <a:gd name="T42" fmla="*/ 86 w 94"/>
                <a:gd name="T43" fmla="*/ 28 h 100"/>
                <a:gd name="T44" fmla="*/ 84 w 94"/>
                <a:gd name="T45" fmla="*/ 38 h 100"/>
                <a:gd name="T46" fmla="*/ 82 w 94"/>
                <a:gd name="T47" fmla="*/ 48 h 100"/>
                <a:gd name="T48" fmla="*/ 80 w 94"/>
                <a:gd name="T49" fmla="*/ 56 h 100"/>
                <a:gd name="T50" fmla="*/ 72 w 94"/>
                <a:gd name="T51" fmla="*/ 66 h 100"/>
                <a:gd name="T52" fmla="*/ 64 w 94"/>
                <a:gd name="T53" fmla="*/ 76 h 100"/>
                <a:gd name="T54" fmla="*/ 64 w 94"/>
                <a:gd name="T55" fmla="*/ 76 h 100"/>
                <a:gd name="T56" fmla="*/ 56 w 94"/>
                <a:gd name="T57" fmla="*/ 82 h 100"/>
                <a:gd name="T58" fmla="*/ 46 w 94"/>
                <a:gd name="T59" fmla="*/ 86 h 100"/>
                <a:gd name="T60" fmla="*/ 38 w 94"/>
                <a:gd name="T61" fmla="*/ 90 h 100"/>
                <a:gd name="T62" fmla="*/ 28 w 94"/>
                <a:gd name="T63" fmla="*/ 90 h 100"/>
                <a:gd name="T64" fmla="*/ 12 w 94"/>
                <a:gd name="T65" fmla="*/ 92 h 100"/>
                <a:gd name="T66" fmla="*/ 0 w 94"/>
                <a:gd name="T67" fmla="*/ 90 h 100"/>
                <a:gd name="T68" fmla="*/ 0 w 94"/>
                <a:gd name="T69" fmla="*/ 90 h 10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4" h="100">
                  <a:moveTo>
                    <a:pt x="0" y="90"/>
                  </a:moveTo>
                  <a:lnTo>
                    <a:pt x="0" y="90"/>
                  </a:lnTo>
                  <a:lnTo>
                    <a:pt x="8" y="94"/>
                  </a:lnTo>
                  <a:lnTo>
                    <a:pt x="16" y="96"/>
                  </a:lnTo>
                  <a:lnTo>
                    <a:pt x="28" y="98"/>
                  </a:lnTo>
                  <a:lnTo>
                    <a:pt x="40" y="100"/>
                  </a:lnTo>
                  <a:lnTo>
                    <a:pt x="54" y="98"/>
                  </a:lnTo>
                  <a:lnTo>
                    <a:pt x="66" y="94"/>
                  </a:lnTo>
                  <a:lnTo>
                    <a:pt x="72" y="90"/>
                  </a:lnTo>
                  <a:lnTo>
                    <a:pt x="78" y="86"/>
                  </a:lnTo>
                  <a:lnTo>
                    <a:pt x="88" y="74"/>
                  </a:lnTo>
                  <a:lnTo>
                    <a:pt x="92" y="62"/>
                  </a:lnTo>
                  <a:lnTo>
                    <a:pt x="94" y="48"/>
                  </a:lnTo>
                  <a:lnTo>
                    <a:pt x="94" y="36"/>
                  </a:lnTo>
                  <a:lnTo>
                    <a:pt x="92" y="24"/>
                  </a:lnTo>
                  <a:lnTo>
                    <a:pt x="88" y="14"/>
                  </a:lnTo>
                  <a:lnTo>
                    <a:pt x="82" y="6"/>
                  </a:lnTo>
                  <a:lnTo>
                    <a:pt x="78" y="0"/>
                  </a:lnTo>
                  <a:lnTo>
                    <a:pt x="84" y="20"/>
                  </a:lnTo>
                  <a:lnTo>
                    <a:pt x="86" y="28"/>
                  </a:lnTo>
                  <a:lnTo>
                    <a:pt x="84" y="38"/>
                  </a:lnTo>
                  <a:lnTo>
                    <a:pt x="82" y="48"/>
                  </a:lnTo>
                  <a:lnTo>
                    <a:pt x="80" y="56"/>
                  </a:lnTo>
                  <a:lnTo>
                    <a:pt x="72" y="66"/>
                  </a:lnTo>
                  <a:lnTo>
                    <a:pt x="64" y="76"/>
                  </a:lnTo>
                  <a:lnTo>
                    <a:pt x="56" y="82"/>
                  </a:lnTo>
                  <a:lnTo>
                    <a:pt x="46" y="86"/>
                  </a:lnTo>
                  <a:lnTo>
                    <a:pt x="38" y="90"/>
                  </a:lnTo>
                  <a:lnTo>
                    <a:pt x="28" y="90"/>
                  </a:lnTo>
                  <a:lnTo>
                    <a:pt x="12" y="92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A75F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7" name="Freeform 40">
              <a:extLst>
                <a:ext uri="{FF2B5EF4-FFF2-40B4-BE49-F238E27FC236}">
                  <a16:creationId xmlns:a16="http://schemas.microsoft.com/office/drawing/2014/main" id="{DB489E73-80FC-93D2-9421-9BBB73D047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8" y="1286"/>
              <a:ext cx="170" cy="214"/>
            </a:xfrm>
            <a:custGeom>
              <a:avLst/>
              <a:gdLst>
                <a:gd name="T0" fmla="*/ 0 w 170"/>
                <a:gd name="T1" fmla="*/ 202 h 214"/>
                <a:gd name="T2" fmla="*/ 0 w 170"/>
                <a:gd name="T3" fmla="*/ 202 h 214"/>
                <a:gd name="T4" fmla="*/ 18 w 170"/>
                <a:gd name="T5" fmla="*/ 206 h 214"/>
                <a:gd name="T6" fmla="*/ 34 w 170"/>
                <a:gd name="T7" fmla="*/ 212 h 214"/>
                <a:gd name="T8" fmla="*/ 52 w 170"/>
                <a:gd name="T9" fmla="*/ 214 h 214"/>
                <a:gd name="T10" fmla="*/ 70 w 170"/>
                <a:gd name="T11" fmla="*/ 214 h 214"/>
                <a:gd name="T12" fmla="*/ 88 w 170"/>
                <a:gd name="T13" fmla="*/ 212 h 214"/>
                <a:gd name="T14" fmla="*/ 106 w 170"/>
                <a:gd name="T15" fmla="*/ 208 h 214"/>
                <a:gd name="T16" fmla="*/ 120 w 170"/>
                <a:gd name="T17" fmla="*/ 200 h 214"/>
                <a:gd name="T18" fmla="*/ 134 w 170"/>
                <a:gd name="T19" fmla="*/ 190 h 214"/>
                <a:gd name="T20" fmla="*/ 134 w 170"/>
                <a:gd name="T21" fmla="*/ 190 h 214"/>
                <a:gd name="T22" fmla="*/ 146 w 170"/>
                <a:gd name="T23" fmla="*/ 178 h 214"/>
                <a:gd name="T24" fmla="*/ 156 w 170"/>
                <a:gd name="T25" fmla="*/ 166 h 214"/>
                <a:gd name="T26" fmla="*/ 162 w 170"/>
                <a:gd name="T27" fmla="*/ 154 h 214"/>
                <a:gd name="T28" fmla="*/ 166 w 170"/>
                <a:gd name="T29" fmla="*/ 140 h 214"/>
                <a:gd name="T30" fmla="*/ 168 w 170"/>
                <a:gd name="T31" fmla="*/ 128 h 214"/>
                <a:gd name="T32" fmla="*/ 168 w 170"/>
                <a:gd name="T33" fmla="*/ 116 h 214"/>
                <a:gd name="T34" fmla="*/ 170 w 170"/>
                <a:gd name="T35" fmla="*/ 96 h 214"/>
                <a:gd name="T36" fmla="*/ 170 w 170"/>
                <a:gd name="T37" fmla="*/ 96 h 214"/>
                <a:gd name="T38" fmla="*/ 168 w 170"/>
                <a:gd name="T39" fmla="*/ 84 h 214"/>
                <a:gd name="T40" fmla="*/ 166 w 170"/>
                <a:gd name="T41" fmla="*/ 72 h 214"/>
                <a:gd name="T42" fmla="*/ 162 w 170"/>
                <a:gd name="T43" fmla="*/ 58 h 214"/>
                <a:gd name="T44" fmla="*/ 154 w 170"/>
                <a:gd name="T45" fmla="*/ 46 h 214"/>
                <a:gd name="T46" fmla="*/ 146 w 170"/>
                <a:gd name="T47" fmla="*/ 32 h 214"/>
                <a:gd name="T48" fmla="*/ 132 w 170"/>
                <a:gd name="T49" fmla="*/ 20 h 214"/>
                <a:gd name="T50" fmla="*/ 116 w 170"/>
                <a:gd name="T51" fmla="*/ 8 h 214"/>
                <a:gd name="T52" fmla="*/ 98 w 170"/>
                <a:gd name="T53" fmla="*/ 0 h 214"/>
                <a:gd name="T54" fmla="*/ 98 w 170"/>
                <a:gd name="T55" fmla="*/ 0 h 214"/>
                <a:gd name="T56" fmla="*/ 108 w 170"/>
                <a:gd name="T57" fmla="*/ 6 h 214"/>
                <a:gd name="T58" fmla="*/ 120 w 170"/>
                <a:gd name="T59" fmla="*/ 16 h 214"/>
                <a:gd name="T60" fmla="*/ 132 w 170"/>
                <a:gd name="T61" fmla="*/ 28 h 214"/>
                <a:gd name="T62" fmla="*/ 142 w 170"/>
                <a:gd name="T63" fmla="*/ 44 h 214"/>
                <a:gd name="T64" fmla="*/ 150 w 170"/>
                <a:gd name="T65" fmla="*/ 60 h 214"/>
                <a:gd name="T66" fmla="*/ 154 w 170"/>
                <a:gd name="T67" fmla="*/ 80 h 214"/>
                <a:gd name="T68" fmla="*/ 154 w 170"/>
                <a:gd name="T69" fmla="*/ 100 h 214"/>
                <a:gd name="T70" fmla="*/ 154 w 170"/>
                <a:gd name="T71" fmla="*/ 112 h 214"/>
                <a:gd name="T72" fmla="*/ 150 w 170"/>
                <a:gd name="T73" fmla="*/ 124 h 214"/>
                <a:gd name="T74" fmla="*/ 150 w 170"/>
                <a:gd name="T75" fmla="*/ 124 h 214"/>
                <a:gd name="T76" fmla="*/ 142 w 170"/>
                <a:gd name="T77" fmla="*/ 148 h 214"/>
                <a:gd name="T78" fmla="*/ 132 w 170"/>
                <a:gd name="T79" fmla="*/ 168 h 214"/>
                <a:gd name="T80" fmla="*/ 118 w 170"/>
                <a:gd name="T81" fmla="*/ 184 h 214"/>
                <a:gd name="T82" fmla="*/ 110 w 170"/>
                <a:gd name="T83" fmla="*/ 190 h 214"/>
                <a:gd name="T84" fmla="*/ 102 w 170"/>
                <a:gd name="T85" fmla="*/ 196 h 214"/>
                <a:gd name="T86" fmla="*/ 92 w 170"/>
                <a:gd name="T87" fmla="*/ 200 h 214"/>
                <a:gd name="T88" fmla="*/ 82 w 170"/>
                <a:gd name="T89" fmla="*/ 204 h 214"/>
                <a:gd name="T90" fmla="*/ 70 w 170"/>
                <a:gd name="T91" fmla="*/ 206 h 214"/>
                <a:gd name="T92" fmla="*/ 58 w 170"/>
                <a:gd name="T93" fmla="*/ 208 h 214"/>
                <a:gd name="T94" fmla="*/ 32 w 170"/>
                <a:gd name="T95" fmla="*/ 208 h 214"/>
                <a:gd name="T96" fmla="*/ 0 w 170"/>
                <a:gd name="T97" fmla="*/ 202 h 214"/>
                <a:gd name="T98" fmla="*/ 0 w 170"/>
                <a:gd name="T99" fmla="*/ 202 h 21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70" h="214">
                  <a:moveTo>
                    <a:pt x="0" y="202"/>
                  </a:moveTo>
                  <a:lnTo>
                    <a:pt x="0" y="202"/>
                  </a:lnTo>
                  <a:lnTo>
                    <a:pt x="18" y="206"/>
                  </a:lnTo>
                  <a:lnTo>
                    <a:pt x="34" y="212"/>
                  </a:lnTo>
                  <a:lnTo>
                    <a:pt x="52" y="214"/>
                  </a:lnTo>
                  <a:lnTo>
                    <a:pt x="70" y="214"/>
                  </a:lnTo>
                  <a:lnTo>
                    <a:pt x="88" y="212"/>
                  </a:lnTo>
                  <a:lnTo>
                    <a:pt x="106" y="208"/>
                  </a:lnTo>
                  <a:lnTo>
                    <a:pt x="120" y="200"/>
                  </a:lnTo>
                  <a:lnTo>
                    <a:pt x="134" y="190"/>
                  </a:lnTo>
                  <a:lnTo>
                    <a:pt x="146" y="178"/>
                  </a:lnTo>
                  <a:lnTo>
                    <a:pt x="156" y="166"/>
                  </a:lnTo>
                  <a:lnTo>
                    <a:pt x="162" y="154"/>
                  </a:lnTo>
                  <a:lnTo>
                    <a:pt x="166" y="140"/>
                  </a:lnTo>
                  <a:lnTo>
                    <a:pt x="168" y="128"/>
                  </a:lnTo>
                  <a:lnTo>
                    <a:pt x="168" y="116"/>
                  </a:lnTo>
                  <a:lnTo>
                    <a:pt x="170" y="96"/>
                  </a:lnTo>
                  <a:lnTo>
                    <a:pt x="168" y="84"/>
                  </a:lnTo>
                  <a:lnTo>
                    <a:pt x="166" y="72"/>
                  </a:lnTo>
                  <a:lnTo>
                    <a:pt x="162" y="58"/>
                  </a:lnTo>
                  <a:lnTo>
                    <a:pt x="154" y="46"/>
                  </a:lnTo>
                  <a:lnTo>
                    <a:pt x="146" y="32"/>
                  </a:lnTo>
                  <a:lnTo>
                    <a:pt x="132" y="20"/>
                  </a:lnTo>
                  <a:lnTo>
                    <a:pt x="116" y="8"/>
                  </a:lnTo>
                  <a:lnTo>
                    <a:pt x="98" y="0"/>
                  </a:lnTo>
                  <a:lnTo>
                    <a:pt x="108" y="6"/>
                  </a:lnTo>
                  <a:lnTo>
                    <a:pt x="120" y="16"/>
                  </a:lnTo>
                  <a:lnTo>
                    <a:pt x="132" y="28"/>
                  </a:lnTo>
                  <a:lnTo>
                    <a:pt x="142" y="44"/>
                  </a:lnTo>
                  <a:lnTo>
                    <a:pt x="150" y="60"/>
                  </a:lnTo>
                  <a:lnTo>
                    <a:pt x="154" y="80"/>
                  </a:lnTo>
                  <a:lnTo>
                    <a:pt x="154" y="100"/>
                  </a:lnTo>
                  <a:lnTo>
                    <a:pt x="154" y="112"/>
                  </a:lnTo>
                  <a:lnTo>
                    <a:pt x="150" y="124"/>
                  </a:lnTo>
                  <a:lnTo>
                    <a:pt x="142" y="148"/>
                  </a:lnTo>
                  <a:lnTo>
                    <a:pt x="132" y="168"/>
                  </a:lnTo>
                  <a:lnTo>
                    <a:pt x="118" y="184"/>
                  </a:lnTo>
                  <a:lnTo>
                    <a:pt x="110" y="190"/>
                  </a:lnTo>
                  <a:lnTo>
                    <a:pt x="102" y="196"/>
                  </a:lnTo>
                  <a:lnTo>
                    <a:pt x="92" y="200"/>
                  </a:lnTo>
                  <a:lnTo>
                    <a:pt x="82" y="204"/>
                  </a:lnTo>
                  <a:lnTo>
                    <a:pt x="70" y="206"/>
                  </a:lnTo>
                  <a:lnTo>
                    <a:pt x="58" y="208"/>
                  </a:lnTo>
                  <a:lnTo>
                    <a:pt x="32" y="208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3CA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8" name="Freeform 41">
              <a:extLst>
                <a:ext uri="{FF2B5EF4-FFF2-40B4-BE49-F238E27FC236}">
                  <a16:creationId xmlns:a16="http://schemas.microsoft.com/office/drawing/2014/main" id="{78F5537C-5CFB-9632-FACF-0386A91F75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0" y="1274"/>
              <a:ext cx="130" cy="194"/>
            </a:xfrm>
            <a:custGeom>
              <a:avLst/>
              <a:gdLst>
                <a:gd name="T0" fmla="*/ 130 w 130"/>
                <a:gd name="T1" fmla="*/ 0 h 194"/>
                <a:gd name="T2" fmla="*/ 130 w 130"/>
                <a:gd name="T3" fmla="*/ 0 h 194"/>
                <a:gd name="T4" fmla="*/ 116 w 130"/>
                <a:gd name="T5" fmla="*/ 0 h 194"/>
                <a:gd name="T6" fmla="*/ 104 w 130"/>
                <a:gd name="T7" fmla="*/ 0 h 194"/>
                <a:gd name="T8" fmla="*/ 90 w 130"/>
                <a:gd name="T9" fmla="*/ 2 h 194"/>
                <a:gd name="T10" fmla="*/ 78 w 130"/>
                <a:gd name="T11" fmla="*/ 4 h 194"/>
                <a:gd name="T12" fmla="*/ 64 w 130"/>
                <a:gd name="T13" fmla="*/ 8 h 194"/>
                <a:gd name="T14" fmla="*/ 52 w 130"/>
                <a:gd name="T15" fmla="*/ 16 h 194"/>
                <a:gd name="T16" fmla="*/ 42 w 130"/>
                <a:gd name="T17" fmla="*/ 24 h 194"/>
                <a:gd name="T18" fmla="*/ 32 w 130"/>
                <a:gd name="T19" fmla="*/ 34 h 194"/>
                <a:gd name="T20" fmla="*/ 32 w 130"/>
                <a:gd name="T21" fmla="*/ 34 h 194"/>
                <a:gd name="T22" fmla="*/ 22 w 130"/>
                <a:gd name="T23" fmla="*/ 46 h 194"/>
                <a:gd name="T24" fmla="*/ 12 w 130"/>
                <a:gd name="T25" fmla="*/ 64 h 194"/>
                <a:gd name="T26" fmla="*/ 4 w 130"/>
                <a:gd name="T27" fmla="*/ 84 h 194"/>
                <a:gd name="T28" fmla="*/ 0 w 130"/>
                <a:gd name="T29" fmla="*/ 106 h 194"/>
                <a:gd name="T30" fmla="*/ 0 w 130"/>
                <a:gd name="T31" fmla="*/ 116 h 194"/>
                <a:gd name="T32" fmla="*/ 0 w 130"/>
                <a:gd name="T33" fmla="*/ 128 h 194"/>
                <a:gd name="T34" fmla="*/ 2 w 130"/>
                <a:gd name="T35" fmla="*/ 140 h 194"/>
                <a:gd name="T36" fmla="*/ 4 w 130"/>
                <a:gd name="T37" fmla="*/ 152 h 194"/>
                <a:gd name="T38" fmla="*/ 10 w 130"/>
                <a:gd name="T39" fmla="*/ 162 h 194"/>
                <a:gd name="T40" fmla="*/ 16 w 130"/>
                <a:gd name="T41" fmla="*/ 174 h 194"/>
                <a:gd name="T42" fmla="*/ 24 w 130"/>
                <a:gd name="T43" fmla="*/ 184 h 194"/>
                <a:gd name="T44" fmla="*/ 34 w 130"/>
                <a:gd name="T45" fmla="*/ 194 h 194"/>
                <a:gd name="T46" fmla="*/ 34 w 130"/>
                <a:gd name="T47" fmla="*/ 194 h 194"/>
                <a:gd name="T48" fmla="*/ 28 w 130"/>
                <a:gd name="T49" fmla="*/ 182 h 194"/>
                <a:gd name="T50" fmla="*/ 22 w 130"/>
                <a:gd name="T51" fmla="*/ 166 h 194"/>
                <a:gd name="T52" fmla="*/ 18 w 130"/>
                <a:gd name="T53" fmla="*/ 148 h 194"/>
                <a:gd name="T54" fmla="*/ 18 w 130"/>
                <a:gd name="T55" fmla="*/ 128 h 194"/>
                <a:gd name="T56" fmla="*/ 18 w 130"/>
                <a:gd name="T57" fmla="*/ 108 h 194"/>
                <a:gd name="T58" fmla="*/ 24 w 130"/>
                <a:gd name="T59" fmla="*/ 88 h 194"/>
                <a:gd name="T60" fmla="*/ 32 w 130"/>
                <a:gd name="T61" fmla="*/ 68 h 194"/>
                <a:gd name="T62" fmla="*/ 44 w 130"/>
                <a:gd name="T63" fmla="*/ 48 h 194"/>
                <a:gd name="T64" fmla="*/ 44 w 130"/>
                <a:gd name="T65" fmla="*/ 48 h 194"/>
                <a:gd name="T66" fmla="*/ 60 w 130"/>
                <a:gd name="T67" fmla="*/ 32 h 194"/>
                <a:gd name="T68" fmla="*/ 72 w 130"/>
                <a:gd name="T69" fmla="*/ 20 h 194"/>
                <a:gd name="T70" fmla="*/ 84 w 130"/>
                <a:gd name="T71" fmla="*/ 12 h 194"/>
                <a:gd name="T72" fmla="*/ 96 w 130"/>
                <a:gd name="T73" fmla="*/ 6 h 194"/>
                <a:gd name="T74" fmla="*/ 104 w 130"/>
                <a:gd name="T75" fmla="*/ 2 h 194"/>
                <a:gd name="T76" fmla="*/ 114 w 130"/>
                <a:gd name="T77" fmla="*/ 2 h 194"/>
                <a:gd name="T78" fmla="*/ 130 w 130"/>
                <a:gd name="T79" fmla="*/ 0 h 194"/>
                <a:gd name="T80" fmla="*/ 130 w 130"/>
                <a:gd name="T81" fmla="*/ 0 h 19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30" h="194">
                  <a:moveTo>
                    <a:pt x="130" y="0"/>
                  </a:moveTo>
                  <a:lnTo>
                    <a:pt x="130" y="0"/>
                  </a:lnTo>
                  <a:lnTo>
                    <a:pt x="116" y="0"/>
                  </a:lnTo>
                  <a:lnTo>
                    <a:pt x="104" y="0"/>
                  </a:lnTo>
                  <a:lnTo>
                    <a:pt x="90" y="2"/>
                  </a:lnTo>
                  <a:lnTo>
                    <a:pt x="78" y="4"/>
                  </a:lnTo>
                  <a:lnTo>
                    <a:pt x="64" y="8"/>
                  </a:lnTo>
                  <a:lnTo>
                    <a:pt x="52" y="16"/>
                  </a:lnTo>
                  <a:lnTo>
                    <a:pt x="42" y="24"/>
                  </a:lnTo>
                  <a:lnTo>
                    <a:pt x="32" y="34"/>
                  </a:lnTo>
                  <a:lnTo>
                    <a:pt x="22" y="46"/>
                  </a:lnTo>
                  <a:lnTo>
                    <a:pt x="12" y="64"/>
                  </a:lnTo>
                  <a:lnTo>
                    <a:pt x="4" y="84"/>
                  </a:lnTo>
                  <a:lnTo>
                    <a:pt x="0" y="106"/>
                  </a:lnTo>
                  <a:lnTo>
                    <a:pt x="0" y="116"/>
                  </a:lnTo>
                  <a:lnTo>
                    <a:pt x="0" y="128"/>
                  </a:lnTo>
                  <a:lnTo>
                    <a:pt x="2" y="140"/>
                  </a:lnTo>
                  <a:lnTo>
                    <a:pt x="4" y="152"/>
                  </a:lnTo>
                  <a:lnTo>
                    <a:pt x="10" y="162"/>
                  </a:lnTo>
                  <a:lnTo>
                    <a:pt x="16" y="174"/>
                  </a:lnTo>
                  <a:lnTo>
                    <a:pt x="24" y="184"/>
                  </a:lnTo>
                  <a:lnTo>
                    <a:pt x="34" y="194"/>
                  </a:lnTo>
                  <a:lnTo>
                    <a:pt x="28" y="182"/>
                  </a:lnTo>
                  <a:lnTo>
                    <a:pt x="22" y="166"/>
                  </a:lnTo>
                  <a:lnTo>
                    <a:pt x="18" y="148"/>
                  </a:lnTo>
                  <a:lnTo>
                    <a:pt x="18" y="128"/>
                  </a:lnTo>
                  <a:lnTo>
                    <a:pt x="18" y="108"/>
                  </a:lnTo>
                  <a:lnTo>
                    <a:pt x="24" y="88"/>
                  </a:lnTo>
                  <a:lnTo>
                    <a:pt x="32" y="68"/>
                  </a:lnTo>
                  <a:lnTo>
                    <a:pt x="44" y="48"/>
                  </a:lnTo>
                  <a:lnTo>
                    <a:pt x="60" y="32"/>
                  </a:lnTo>
                  <a:lnTo>
                    <a:pt x="72" y="20"/>
                  </a:lnTo>
                  <a:lnTo>
                    <a:pt x="84" y="12"/>
                  </a:lnTo>
                  <a:lnTo>
                    <a:pt x="96" y="6"/>
                  </a:lnTo>
                  <a:lnTo>
                    <a:pt x="104" y="2"/>
                  </a:lnTo>
                  <a:lnTo>
                    <a:pt x="114" y="2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rgbClr val="EEF4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9" name="Freeform 42">
              <a:extLst>
                <a:ext uri="{FF2B5EF4-FFF2-40B4-BE49-F238E27FC236}">
                  <a16:creationId xmlns:a16="http://schemas.microsoft.com/office/drawing/2014/main" id="{2B41DAE8-ADE6-AA28-5C7F-7566711AF8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6" y="1282"/>
              <a:ext cx="76" cy="134"/>
            </a:xfrm>
            <a:custGeom>
              <a:avLst/>
              <a:gdLst>
                <a:gd name="T0" fmla="*/ 76 w 76"/>
                <a:gd name="T1" fmla="*/ 0 h 134"/>
                <a:gd name="T2" fmla="*/ 76 w 76"/>
                <a:gd name="T3" fmla="*/ 0 h 134"/>
                <a:gd name="T4" fmla="*/ 66 w 76"/>
                <a:gd name="T5" fmla="*/ 6 h 134"/>
                <a:gd name="T6" fmla="*/ 52 w 76"/>
                <a:gd name="T7" fmla="*/ 16 h 134"/>
                <a:gd name="T8" fmla="*/ 40 w 76"/>
                <a:gd name="T9" fmla="*/ 28 h 134"/>
                <a:gd name="T10" fmla="*/ 26 w 76"/>
                <a:gd name="T11" fmla="*/ 44 h 134"/>
                <a:gd name="T12" fmla="*/ 16 w 76"/>
                <a:gd name="T13" fmla="*/ 64 h 134"/>
                <a:gd name="T14" fmla="*/ 8 w 76"/>
                <a:gd name="T15" fmla="*/ 84 h 134"/>
                <a:gd name="T16" fmla="*/ 2 w 76"/>
                <a:gd name="T17" fmla="*/ 108 h 134"/>
                <a:gd name="T18" fmla="*/ 2 w 76"/>
                <a:gd name="T19" fmla="*/ 120 h 134"/>
                <a:gd name="T20" fmla="*/ 2 w 76"/>
                <a:gd name="T21" fmla="*/ 134 h 134"/>
                <a:gd name="T22" fmla="*/ 2 w 76"/>
                <a:gd name="T23" fmla="*/ 134 h 134"/>
                <a:gd name="T24" fmla="*/ 0 w 76"/>
                <a:gd name="T25" fmla="*/ 114 h 134"/>
                <a:gd name="T26" fmla="*/ 2 w 76"/>
                <a:gd name="T27" fmla="*/ 94 h 134"/>
                <a:gd name="T28" fmla="*/ 4 w 76"/>
                <a:gd name="T29" fmla="*/ 76 h 134"/>
                <a:gd name="T30" fmla="*/ 10 w 76"/>
                <a:gd name="T31" fmla="*/ 58 h 134"/>
                <a:gd name="T32" fmla="*/ 20 w 76"/>
                <a:gd name="T33" fmla="*/ 42 h 134"/>
                <a:gd name="T34" fmla="*/ 34 w 76"/>
                <a:gd name="T35" fmla="*/ 26 h 134"/>
                <a:gd name="T36" fmla="*/ 52 w 76"/>
                <a:gd name="T37" fmla="*/ 12 h 134"/>
                <a:gd name="T38" fmla="*/ 76 w 76"/>
                <a:gd name="T39" fmla="*/ 0 h 134"/>
                <a:gd name="T40" fmla="*/ 76 w 76"/>
                <a:gd name="T41" fmla="*/ 0 h 1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6" h="134">
                  <a:moveTo>
                    <a:pt x="76" y="0"/>
                  </a:moveTo>
                  <a:lnTo>
                    <a:pt x="76" y="0"/>
                  </a:lnTo>
                  <a:lnTo>
                    <a:pt x="66" y="6"/>
                  </a:lnTo>
                  <a:lnTo>
                    <a:pt x="52" y="16"/>
                  </a:lnTo>
                  <a:lnTo>
                    <a:pt x="40" y="28"/>
                  </a:lnTo>
                  <a:lnTo>
                    <a:pt x="26" y="44"/>
                  </a:lnTo>
                  <a:lnTo>
                    <a:pt x="16" y="64"/>
                  </a:lnTo>
                  <a:lnTo>
                    <a:pt x="8" y="84"/>
                  </a:lnTo>
                  <a:lnTo>
                    <a:pt x="2" y="108"/>
                  </a:lnTo>
                  <a:lnTo>
                    <a:pt x="2" y="120"/>
                  </a:lnTo>
                  <a:lnTo>
                    <a:pt x="2" y="134"/>
                  </a:lnTo>
                  <a:lnTo>
                    <a:pt x="0" y="114"/>
                  </a:lnTo>
                  <a:lnTo>
                    <a:pt x="2" y="94"/>
                  </a:lnTo>
                  <a:lnTo>
                    <a:pt x="4" y="76"/>
                  </a:lnTo>
                  <a:lnTo>
                    <a:pt x="10" y="58"/>
                  </a:lnTo>
                  <a:lnTo>
                    <a:pt x="20" y="42"/>
                  </a:lnTo>
                  <a:lnTo>
                    <a:pt x="34" y="26"/>
                  </a:lnTo>
                  <a:lnTo>
                    <a:pt x="52" y="12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0" name="Freeform 43">
              <a:extLst>
                <a:ext uri="{FF2B5EF4-FFF2-40B4-BE49-F238E27FC236}">
                  <a16:creationId xmlns:a16="http://schemas.microsoft.com/office/drawing/2014/main" id="{4026A3EC-F34F-BFEA-24C2-F271C94494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8" y="1318"/>
              <a:ext cx="154" cy="140"/>
            </a:xfrm>
            <a:custGeom>
              <a:avLst/>
              <a:gdLst>
                <a:gd name="T0" fmla="*/ 142 w 154"/>
                <a:gd name="T1" fmla="*/ 114 h 140"/>
                <a:gd name="T2" fmla="*/ 142 w 154"/>
                <a:gd name="T3" fmla="*/ 114 h 140"/>
                <a:gd name="T4" fmla="*/ 150 w 154"/>
                <a:gd name="T5" fmla="*/ 102 h 140"/>
                <a:gd name="T6" fmla="*/ 152 w 154"/>
                <a:gd name="T7" fmla="*/ 88 h 140"/>
                <a:gd name="T8" fmla="*/ 154 w 154"/>
                <a:gd name="T9" fmla="*/ 74 h 140"/>
                <a:gd name="T10" fmla="*/ 152 w 154"/>
                <a:gd name="T11" fmla="*/ 60 h 140"/>
                <a:gd name="T12" fmla="*/ 146 w 154"/>
                <a:gd name="T13" fmla="*/ 46 h 140"/>
                <a:gd name="T14" fmla="*/ 138 w 154"/>
                <a:gd name="T15" fmla="*/ 32 h 140"/>
                <a:gd name="T16" fmla="*/ 128 w 154"/>
                <a:gd name="T17" fmla="*/ 22 h 140"/>
                <a:gd name="T18" fmla="*/ 114 w 154"/>
                <a:gd name="T19" fmla="*/ 12 h 140"/>
                <a:gd name="T20" fmla="*/ 114 w 154"/>
                <a:gd name="T21" fmla="*/ 12 h 140"/>
                <a:gd name="T22" fmla="*/ 100 w 154"/>
                <a:gd name="T23" fmla="*/ 4 h 140"/>
                <a:gd name="T24" fmla="*/ 86 w 154"/>
                <a:gd name="T25" fmla="*/ 0 h 140"/>
                <a:gd name="T26" fmla="*/ 70 w 154"/>
                <a:gd name="T27" fmla="*/ 0 h 140"/>
                <a:gd name="T28" fmla="*/ 56 w 154"/>
                <a:gd name="T29" fmla="*/ 2 h 140"/>
                <a:gd name="T30" fmla="*/ 44 w 154"/>
                <a:gd name="T31" fmla="*/ 8 h 140"/>
                <a:gd name="T32" fmla="*/ 30 w 154"/>
                <a:gd name="T33" fmla="*/ 14 h 140"/>
                <a:gd name="T34" fmla="*/ 20 w 154"/>
                <a:gd name="T35" fmla="*/ 24 h 140"/>
                <a:gd name="T36" fmla="*/ 10 w 154"/>
                <a:gd name="T37" fmla="*/ 36 h 140"/>
                <a:gd name="T38" fmla="*/ 10 w 154"/>
                <a:gd name="T39" fmla="*/ 36 h 140"/>
                <a:gd name="T40" fmla="*/ 4 w 154"/>
                <a:gd name="T41" fmla="*/ 48 h 140"/>
                <a:gd name="T42" fmla="*/ 0 w 154"/>
                <a:gd name="T43" fmla="*/ 60 h 140"/>
                <a:gd name="T44" fmla="*/ 0 w 154"/>
                <a:gd name="T45" fmla="*/ 72 h 140"/>
                <a:gd name="T46" fmla="*/ 2 w 154"/>
                <a:gd name="T47" fmla="*/ 84 h 140"/>
                <a:gd name="T48" fmla="*/ 6 w 154"/>
                <a:gd name="T49" fmla="*/ 94 h 140"/>
                <a:gd name="T50" fmla="*/ 12 w 154"/>
                <a:gd name="T51" fmla="*/ 104 h 140"/>
                <a:gd name="T52" fmla="*/ 20 w 154"/>
                <a:gd name="T53" fmla="*/ 114 h 140"/>
                <a:gd name="T54" fmla="*/ 32 w 154"/>
                <a:gd name="T55" fmla="*/ 122 h 140"/>
                <a:gd name="T56" fmla="*/ 32 w 154"/>
                <a:gd name="T57" fmla="*/ 122 h 140"/>
                <a:gd name="T58" fmla="*/ 44 w 154"/>
                <a:gd name="T59" fmla="*/ 130 h 140"/>
                <a:gd name="T60" fmla="*/ 58 w 154"/>
                <a:gd name="T61" fmla="*/ 134 h 140"/>
                <a:gd name="T62" fmla="*/ 74 w 154"/>
                <a:gd name="T63" fmla="*/ 138 h 140"/>
                <a:gd name="T64" fmla="*/ 90 w 154"/>
                <a:gd name="T65" fmla="*/ 140 h 140"/>
                <a:gd name="T66" fmla="*/ 104 w 154"/>
                <a:gd name="T67" fmla="*/ 138 h 140"/>
                <a:gd name="T68" fmla="*/ 120 w 154"/>
                <a:gd name="T69" fmla="*/ 134 h 140"/>
                <a:gd name="T70" fmla="*/ 132 w 154"/>
                <a:gd name="T71" fmla="*/ 126 h 140"/>
                <a:gd name="T72" fmla="*/ 138 w 154"/>
                <a:gd name="T73" fmla="*/ 120 h 140"/>
                <a:gd name="T74" fmla="*/ 142 w 154"/>
                <a:gd name="T75" fmla="*/ 114 h 140"/>
                <a:gd name="T76" fmla="*/ 142 w 154"/>
                <a:gd name="T77" fmla="*/ 114 h 14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54" h="140">
                  <a:moveTo>
                    <a:pt x="142" y="114"/>
                  </a:moveTo>
                  <a:lnTo>
                    <a:pt x="142" y="114"/>
                  </a:lnTo>
                  <a:lnTo>
                    <a:pt x="150" y="102"/>
                  </a:lnTo>
                  <a:lnTo>
                    <a:pt x="152" y="88"/>
                  </a:lnTo>
                  <a:lnTo>
                    <a:pt x="154" y="74"/>
                  </a:lnTo>
                  <a:lnTo>
                    <a:pt x="152" y="60"/>
                  </a:lnTo>
                  <a:lnTo>
                    <a:pt x="146" y="46"/>
                  </a:lnTo>
                  <a:lnTo>
                    <a:pt x="138" y="32"/>
                  </a:lnTo>
                  <a:lnTo>
                    <a:pt x="128" y="22"/>
                  </a:lnTo>
                  <a:lnTo>
                    <a:pt x="114" y="12"/>
                  </a:lnTo>
                  <a:lnTo>
                    <a:pt x="100" y="4"/>
                  </a:lnTo>
                  <a:lnTo>
                    <a:pt x="86" y="0"/>
                  </a:lnTo>
                  <a:lnTo>
                    <a:pt x="70" y="0"/>
                  </a:lnTo>
                  <a:lnTo>
                    <a:pt x="56" y="2"/>
                  </a:lnTo>
                  <a:lnTo>
                    <a:pt x="44" y="8"/>
                  </a:lnTo>
                  <a:lnTo>
                    <a:pt x="30" y="14"/>
                  </a:lnTo>
                  <a:lnTo>
                    <a:pt x="20" y="24"/>
                  </a:lnTo>
                  <a:lnTo>
                    <a:pt x="10" y="36"/>
                  </a:lnTo>
                  <a:lnTo>
                    <a:pt x="4" y="48"/>
                  </a:lnTo>
                  <a:lnTo>
                    <a:pt x="0" y="60"/>
                  </a:lnTo>
                  <a:lnTo>
                    <a:pt x="0" y="72"/>
                  </a:lnTo>
                  <a:lnTo>
                    <a:pt x="2" y="84"/>
                  </a:lnTo>
                  <a:lnTo>
                    <a:pt x="6" y="94"/>
                  </a:lnTo>
                  <a:lnTo>
                    <a:pt x="12" y="104"/>
                  </a:lnTo>
                  <a:lnTo>
                    <a:pt x="20" y="114"/>
                  </a:lnTo>
                  <a:lnTo>
                    <a:pt x="32" y="122"/>
                  </a:lnTo>
                  <a:lnTo>
                    <a:pt x="44" y="130"/>
                  </a:lnTo>
                  <a:lnTo>
                    <a:pt x="58" y="134"/>
                  </a:lnTo>
                  <a:lnTo>
                    <a:pt x="74" y="138"/>
                  </a:lnTo>
                  <a:lnTo>
                    <a:pt x="90" y="140"/>
                  </a:lnTo>
                  <a:lnTo>
                    <a:pt x="104" y="138"/>
                  </a:lnTo>
                  <a:lnTo>
                    <a:pt x="120" y="134"/>
                  </a:lnTo>
                  <a:lnTo>
                    <a:pt x="132" y="126"/>
                  </a:lnTo>
                  <a:lnTo>
                    <a:pt x="138" y="120"/>
                  </a:lnTo>
                  <a:lnTo>
                    <a:pt x="142" y="114"/>
                  </a:lnTo>
                  <a:close/>
                </a:path>
              </a:pathLst>
            </a:custGeom>
            <a:noFill/>
            <a:ln w="3175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1" name="Freeform 44">
              <a:extLst>
                <a:ext uri="{FF2B5EF4-FFF2-40B4-BE49-F238E27FC236}">
                  <a16:creationId xmlns:a16="http://schemas.microsoft.com/office/drawing/2014/main" id="{1E30BC52-A6F2-1620-05AB-6AB8A8E575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0" y="1266"/>
              <a:ext cx="254" cy="242"/>
            </a:xfrm>
            <a:custGeom>
              <a:avLst/>
              <a:gdLst>
                <a:gd name="T0" fmla="*/ 12 w 254"/>
                <a:gd name="T1" fmla="*/ 72 h 242"/>
                <a:gd name="T2" fmla="*/ 12 w 254"/>
                <a:gd name="T3" fmla="*/ 72 h 242"/>
                <a:gd name="T4" fmla="*/ 8 w 254"/>
                <a:gd name="T5" fmla="*/ 86 h 242"/>
                <a:gd name="T6" fmla="*/ 4 w 254"/>
                <a:gd name="T7" fmla="*/ 100 h 242"/>
                <a:gd name="T8" fmla="*/ 2 w 254"/>
                <a:gd name="T9" fmla="*/ 112 h 242"/>
                <a:gd name="T10" fmla="*/ 0 w 254"/>
                <a:gd name="T11" fmla="*/ 126 h 242"/>
                <a:gd name="T12" fmla="*/ 2 w 254"/>
                <a:gd name="T13" fmla="*/ 138 h 242"/>
                <a:gd name="T14" fmla="*/ 4 w 254"/>
                <a:gd name="T15" fmla="*/ 150 h 242"/>
                <a:gd name="T16" fmla="*/ 8 w 254"/>
                <a:gd name="T17" fmla="*/ 162 h 242"/>
                <a:gd name="T18" fmla="*/ 12 w 254"/>
                <a:gd name="T19" fmla="*/ 174 h 242"/>
                <a:gd name="T20" fmla="*/ 18 w 254"/>
                <a:gd name="T21" fmla="*/ 184 h 242"/>
                <a:gd name="T22" fmla="*/ 26 w 254"/>
                <a:gd name="T23" fmla="*/ 194 h 242"/>
                <a:gd name="T24" fmla="*/ 36 w 254"/>
                <a:gd name="T25" fmla="*/ 204 h 242"/>
                <a:gd name="T26" fmla="*/ 46 w 254"/>
                <a:gd name="T27" fmla="*/ 212 h 242"/>
                <a:gd name="T28" fmla="*/ 60 w 254"/>
                <a:gd name="T29" fmla="*/ 220 h 242"/>
                <a:gd name="T30" fmla="*/ 72 w 254"/>
                <a:gd name="T31" fmla="*/ 226 h 242"/>
                <a:gd name="T32" fmla="*/ 88 w 254"/>
                <a:gd name="T33" fmla="*/ 232 h 242"/>
                <a:gd name="T34" fmla="*/ 106 w 254"/>
                <a:gd name="T35" fmla="*/ 238 h 242"/>
                <a:gd name="T36" fmla="*/ 106 w 254"/>
                <a:gd name="T37" fmla="*/ 238 h 242"/>
                <a:gd name="T38" fmla="*/ 122 w 254"/>
                <a:gd name="T39" fmla="*/ 242 h 242"/>
                <a:gd name="T40" fmla="*/ 138 w 254"/>
                <a:gd name="T41" fmla="*/ 242 h 242"/>
                <a:gd name="T42" fmla="*/ 154 w 254"/>
                <a:gd name="T43" fmla="*/ 242 h 242"/>
                <a:gd name="T44" fmla="*/ 168 w 254"/>
                <a:gd name="T45" fmla="*/ 240 h 242"/>
                <a:gd name="T46" fmla="*/ 180 w 254"/>
                <a:gd name="T47" fmla="*/ 238 h 242"/>
                <a:gd name="T48" fmla="*/ 192 w 254"/>
                <a:gd name="T49" fmla="*/ 234 h 242"/>
                <a:gd name="T50" fmla="*/ 202 w 254"/>
                <a:gd name="T51" fmla="*/ 228 h 242"/>
                <a:gd name="T52" fmla="*/ 212 w 254"/>
                <a:gd name="T53" fmla="*/ 222 h 242"/>
                <a:gd name="T54" fmla="*/ 228 w 254"/>
                <a:gd name="T55" fmla="*/ 208 h 242"/>
                <a:gd name="T56" fmla="*/ 238 w 254"/>
                <a:gd name="T57" fmla="*/ 190 h 242"/>
                <a:gd name="T58" fmla="*/ 248 w 254"/>
                <a:gd name="T59" fmla="*/ 174 h 242"/>
                <a:gd name="T60" fmla="*/ 252 w 254"/>
                <a:gd name="T61" fmla="*/ 158 h 242"/>
                <a:gd name="T62" fmla="*/ 252 w 254"/>
                <a:gd name="T63" fmla="*/ 158 h 242"/>
                <a:gd name="T64" fmla="*/ 254 w 254"/>
                <a:gd name="T65" fmla="*/ 132 h 242"/>
                <a:gd name="T66" fmla="*/ 254 w 254"/>
                <a:gd name="T67" fmla="*/ 108 h 242"/>
                <a:gd name="T68" fmla="*/ 250 w 254"/>
                <a:gd name="T69" fmla="*/ 84 h 242"/>
                <a:gd name="T70" fmla="*/ 248 w 254"/>
                <a:gd name="T71" fmla="*/ 74 h 242"/>
                <a:gd name="T72" fmla="*/ 242 w 254"/>
                <a:gd name="T73" fmla="*/ 64 h 242"/>
                <a:gd name="T74" fmla="*/ 236 w 254"/>
                <a:gd name="T75" fmla="*/ 54 h 242"/>
                <a:gd name="T76" fmla="*/ 230 w 254"/>
                <a:gd name="T77" fmla="*/ 46 h 242"/>
                <a:gd name="T78" fmla="*/ 222 w 254"/>
                <a:gd name="T79" fmla="*/ 36 h 242"/>
                <a:gd name="T80" fmla="*/ 212 w 254"/>
                <a:gd name="T81" fmla="*/ 28 h 242"/>
                <a:gd name="T82" fmla="*/ 202 w 254"/>
                <a:gd name="T83" fmla="*/ 22 h 242"/>
                <a:gd name="T84" fmla="*/ 190 w 254"/>
                <a:gd name="T85" fmla="*/ 16 h 242"/>
                <a:gd name="T86" fmla="*/ 176 w 254"/>
                <a:gd name="T87" fmla="*/ 10 h 242"/>
                <a:gd name="T88" fmla="*/ 162 w 254"/>
                <a:gd name="T89" fmla="*/ 6 h 242"/>
                <a:gd name="T90" fmla="*/ 162 w 254"/>
                <a:gd name="T91" fmla="*/ 6 h 242"/>
                <a:gd name="T92" fmla="*/ 132 w 254"/>
                <a:gd name="T93" fmla="*/ 0 h 242"/>
                <a:gd name="T94" fmla="*/ 118 w 254"/>
                <a:gd name="T95" fmla="*/ 0 h 242"/>
                <a:gd name="T96" fmla="*/ 106 w 254"/>
                <a:gd name="T97" fmla="*/ 0 h 242"/>
                <a:gd name="T98" fmla="*/ 94 w 254"/>
                <a:gd name="T99" fmla="*/ 2 h 242"/>
                <a:gd name="T100" fmla="*/ 84 w 254"/>
                <a:gd name="T101" fmla="*/ 4 h 242"/>
                <a:gd name="T102" fmla="*/ 64 w 254"/>
                <a:gd name="T103" fmla="*/ 12 h 242"/>
                <a:gd name="T104" fmla="*/ 48 w 254"/>
                <a:gd name="T105" fmla="*/ 24 h 242"/>
                <a:gd name="T106" fmla="*/ 34 w 254"/>
                <a:gd name="T107" fmla="*/ 38 h 242"/>
                <a:gd name="T108" fmla="*/ 22 w 254"/>
                <a:gd name="T109" fmla="*/ 54 h 242"/>
                <a:gd name="T110" fmla="*/ 12 w 254"/>
                <a:gd name="T111" fmla="*/ 72 h 242"/>
                <a:gd name="T112" fmla="*/ 12 w 254"/>
                <a:gd name="T113" fmla="*/ 72 h 24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54" h="242">
                  <a:moveTo>
                    <a:pt x="12" y="72"/>
                  </a:moveTo>
                  <a:lnTo>
                    <a:pt x="12" y="72"/>
                  </a:lnTo>
                  <a:lnTo>
                    <a:pt x="8" y="86"/>
                  </a:lnTo>
                  <a:lnTo>
                    <a:pt x="4" y="100"/>
                  </a:lnTo>
                  <a:lnTo>
                    <a:pt x="2" y="112"/>
                  </a:lnTo>
                  <a:lnTo>
                    <a:pt x="0" y="126"/>
                  </a:lnTo>
                  <a:lnTo>
                    <a:pt x="2" y="138"/>
                  </a:lnTo>
                  <a:lnTo>
                    <a:pt x="4" y="150"/>
                  </a:lnTo>
                  <a:lnTo>
                    <a:pt x="8" y="162"/>
                  </a:lnTo>
                  <a:lnTo>
                    <a:pt x="12" y="174"/>
                  </a:lnTo>
                  <a:lnTo>
                    <a:pt x="18" y="184"/>
                  </a:lnTo>
                  <a:lnTo>
                    <a:pt x="26" y="194"/>
                  </a:lnTo>
                  <a:lnTo>
                    <a:pt x="36" y="204"/>
                  </a:lnTo>
                  <a:lnTo>
                    <a:pt x="46" y="212"/>
                  </a:lnTo>
                  <a:lnTo>
                    <a:pt x="60" y="220"/>
                  </a:lnTo>
                  <a:lnTo>
                    <a:pt x="72" y="226"/>
                  </a:lnTo>
                  <a:lnTo>
                    <a:pt x="88" y="232"/>
                  </a:lnTo>
                  <a:lnTo>
                    <a:pt x="106" y="238"/>
                  </a:lnTo>
                  <a:lnTo>
                    <a:pt x="122" y="242"/>
                  </a:lnTo>
                  <a:lnTo>
                    <a:pt x="138" y="242"/>
                  </a:lnTo>
                  <a:lnTo>
                    <a:pt x="154" y="242"/>
                  </a:lnTo>
                  <a:lnTo>
                    <a:pt x="168" y="240"/>
                  </a:lnTo>
                  <a:lnTo>
                    <a:pt x="180" y="238"/>
                  </a:lnTo>
                  <a:lnTo>
                    <a:pt x="192" y="234"/>
                  </a:lnTo>
                  <a:lnTo>
                    <a:pt x="202" y="228"/>
                  </a:lnTo>
                  <a:lnTo>
                    <a:pt x="212" y="222"/>
                  </a:lnTo>
                  <a:lnTo>
                    <a:pt x="228" y="208"/>
                  </a:lnTo>
                  <a:lnTo>
                    <a:pt x="238" y="190"/>
                  </a:lnTo>
                  <a:lnTo>
                    <a:pt x="248" y="174"/>
                  </a:lnTo>
                  <a:lnTo>
                    <a:pt x="252" y="158"/>
                  </a:lnTo>
                  <a:lnTo>
                    <a:pt x="254" y="132"/>
                  </a:lnTo>
                  <a:lnTo>
                    <a:pt x="254" y="108"/>
                  </a:lnTo>
                  <a:lnTo>
                    <a:pt x="250" y="84"/>
                  </a:lnTo>
                  <a:lnTo>
                    <a:pt x="248" y="74"/>
                  </a:lnTo>
                  <a:lnTo>
                    <a:pt x="242" y="64"/>
                  </a:lnTo>
                  <a:lnTo>
                    <a:pt x="236" y="54"/>
                  </a:lnTo>
                  <a:lnTo>
                    <a:pt x="230" y="46"/>
                  </a:lnTo>
                  <a:lnTo>
                    <a:pt x="222" y="36"/>
                  </a:lnTo>
                  <a:lnTo>
                    <a:pt x="212" y="28"/>
                  </a:lnTo>
                  <a:lnTo>
                    <a:pt x="202" y="22"/>
                  </a:lnTo>
                  <a:lnTo>
                    <a:pt x="190" y="16"/>
                  </a:lnTo>
                  <a:lnTo>
                    <a:pt x="176" y="10"/>
                  </a:lnTo>
                  <a:lnTo>
                    <a:pt x="162" y="6"/>
                  </a:lnTo>
                  <a:lnTo>
                    <a:pt x="132" y="0"/>
                  </a:lnTo>
                  <a:lnTo>
                    <a:pt x="118" y="0"/>
                  </a:lnTo>
                  <a:lnTo>
                    <a:pt x="106" y="0"/>
                  </a:lnTo>
                  <a:lnTo>
                    <a:pt x="94" y="2"/>
                  </a:lnTo>
                  <a:lnTo>
                    <a:pt x="84" y="4"/>
                  </a:lnTo>
                  <a:lnTo>
                    <a:pt x="64" y="12"/>
                  </a:lnTo>
                  <a:lnTo>
                    <a:pt x="48" y="24"/>
                  </a:lnTo>
                  <a:lnTo>
                    <a:pt x="34" y="38"/>
                  </a:lnTo>
                  <a:lnTo>
                    <a:pt x="22" y="54"/>
                  </a:lnTo>
                  <a:lnTo>
                    <a:pt x="12" y="72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2" name="Freeform 45">
              <a:extLst>
                <a:ext uri="{FF2B5EF4-FFF2-40B4-BE49-F238E27FC236}">
                  <a16:creationId xmlns:a16="http://schemas.microsoft.com/office/drawing/2014/main" id="{E0A15D9A-13E1-0928-DC0F-9CF49F6A396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0" y="1320"/>
              <a:ext cx="20" cy="22"/>
            </a:xfrm>
            <a:custGeom>
              <a:avLst/>
              <a:gdLst>
                <a:gd name="T0" fmla="*/ 0 w 20"/>
                <a:gd name="T1" fmla="*/ 10 h 22"/>
                <a:gd name="T2" fmla="*/ 0 w 20"/>
                <a:gd name="T3" fmla="*/ 10 h 22"/>
                <a:gd name="T4" fmla="*/ 0 w 20"/>
                <a:gd name="T5" fmla="*/ 6 h 22"/>
                <a:gd name="T6" fmla="*/ 2 w 20"/>
                <a:gd name="T7" fmla="*/ 4 h 22"/>
                <a:gd name="T8" fmla="*/ 6 w 20"/>
                <a:gd name="T9" fmla="*/ 2 h 22"/>
                <a:gd name="T10" fmla="*/ 10 w 20"/>
                <a:gd name="T11" fmla="*/ 0 h 22"/>
                <a:gd name="T12" fmla="*/ 10 w 20"/>
                <a:gd name="T13" fmla="*/ 0 h 22"/>
                <a:gd name="T14" fmla="*/ 14 w 20"/>
                <a:gd name="T15" fmla="*/ 2 h 22"/>
                <a:gd name="T16" fmla="*/ 16 w 20"/>
                <a:gd name="T17" fmla="*/ 4 h 22"/>
                <a:gd name="T18" fmla="*/ 20 w 20"/>
                <a:gd name="T19" fmla="*/ 6 h 22"/>
                <a:gd name="T20" fmla="*/ 20 w 20"/>
                <a:gd name="T21" fmla="*/ 10 h 22"/>
                <a:gd name="T22" fmla="*/ 20 w 20"/>
                <a:gd name="T23" fmla="*/ 10 h 22"/>
                <a:gd name="T24" fmla="*/ 20 w 20"/>
                <a:gd name="T25" fmla="*/ 14 h 22"/>
                <a:gd name="T26" fmla="*/ 16 w 20"/>
                <a:gd name="T27" fmla="*/ 18 h 22"/>
                <a:gd name="T28" fmla="*/ 14 w 20"/>
                <a:gd name="T29" fmla="*/ 20 h 22"/>
                <a:gd name="T30" fmla="*/ 10 w 20"/>
                <a:gd name="T31" fmla="*/ 22 h 22"/>
                <a:gd name="T32" fmla="*/ 10 w 20"/>
                <a:gd name="T33" fmla="*/ 22 h 22"/>
                <a:gd name="T34" fmla="*/ 6 w 20"/>
                <a:gd name="T35" fmla="*/ 20 h 22"/>
                <a:gd name="T36" fmla="*/ 2 w 20"/>
                <a:gd name="T37" fmla="*/ 18 h 22"/>
                <a:gd name="T38" fmla="*/ 0 w 20"/>
                <a:gd name="T39" fmla="*/ 14 h 22"/>
                <a:gd name="T40" fmla="*/ 0 w 20"/>
                <a:gd name="T41" fmla="*/ 10 h 22"/>
                <a:gd name="T42" fmla="*/ 0 w 20"/>
                <a:gd name="T43" fmla="*/ 10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2">
                  <a:moveTo>
                    <a:pt x="0" y="10"/>
                  </a:move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20" y="6"/>
                  </a:lnTo>
                  <a:lnTo>
                    <a:pt x="20" y="10"/>
                  </a:lnTo>
                  <a:lnTo>
                    <a:pt x="20" y="14"/>
                  </a:lnTo>
                  <a:lnTo>
                    <a:pt x="16" y="18"/>
                  </a:lnTo>
                  <a:lnTo>
                    <a:pt x="14" y="20"/>
                  </a:lnTo>
                  <a:lnTo>
                    <a:pt x="10" y="22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3" name="Freeform 46">
              <a:extLst>
                <a:ext uri="{FF2B5EF4-FFF2-40B4-BE49-F238E27FC236}">
                  <a16:creationId xmlns:a16="http://schemas.microsoft.com/office/drawing/2014/main" id="{FA7AC96A-76E4-9506-559D-394D7568CA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4" y="1314"/>
              <a:ext cx="12" cy="10"/>
            </a:xfrm>
            <a:custGeom>
              <a:avLst/>
              <a:gdLst>
                <a:gd name="T0" fmla="*/ 0 w 12"/>
                <a:gd name="T1" fmla="*/ 6 h 10"/>
                <a:gd name="T2" fmla="*/ 0 w 12"/>
                <a:gd name="T3" fmla="*/ 6 h 10"/>
                <a:gd name="T4" fmla="*/ 2 w 12"/>
                <a:gd name="T5" fmla="*/ 2 h 10"/>
                <a:gd name="T6" fmla="*/ 6 w 12"/>
                <a:gd name="T7" fmla="*/ 0 h 10"/>
                <a:gd name="T8" fmla="*/ 6 w 12"/>
                <a:gd name="T9" fmla="*/ 0 h 10"/>
                <a:gd name="T10" fmla="*/ 10 w 12"/>
                <a:gd name="T11" fmla="*/ 2 h 10"/>
                <a:gd name="T12" fmla="*/ 12 w 12"/>
                <a:gd name="T13" fmla="*/ 6 h 10"/>
                <a:gd name="T14" fmla="*/ 12 w 12"/>
                <a:gd name="T15" fmla="*/ 6 h 10"/>
                <a:gd name="T16" fmla="*/ 10 w 12"/>
                <a:gd name="T17" fmla="*/ 10 h 10"/>
                <a:gd name="T18" fmla="*/ 6 w 12"/>
                <a:gd name="T19" fmla="*/ 10 h 10"/>
                <a:gd name="T20" fmla="*/ 6 w 12"/>
                <a:gd name="T21" fmla="*/ 10 h 10"/>
                <a:gd name="T22" fmla="*/ 2 w 12"/>
                <a:gd name="T23" fmla="*/ 10 h 10"/>
                <a:gd name="T24" fmla="*/ 0 w 12"/>
                <a:gd name="T25" fmla="*/ 6 h 10"/>
                <a:gd name="T26" fmla="*/ 0 w 12"/>
                <a:gd name="T27" fmla="*/ 6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0">
                  <a:moveTo>
                    <a:pt x="0" y="6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2" y="6"/>
                  </a:lnTo>
                  <a:lnTo>
                    <a:pt x="10" y="10"/>
                  </a:lnTo>
                  <a:lnTo>
                    <a:pt x="6" y="10"/>
                  </a:lnTo>
                  <a:lnTo>
                    <a:pt x="2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4" name="Freeform 47">
              <a:extLst>
                <a:ext uri="{FF2B5EF4-FFF2-40B4-BE49-F238E27FC236}">
                  <a16:creationId xmlns:a16="http://schemas.microsoft.com/office/drawing/2014/main" id="{BC9733DD-7A87-E245-C03A-C3142EDCE0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8" y="1340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6 h 12"/>
                <a:gd name="T4" fmla="*/ 2 w 12"/>
                <a:gd name="T5" fmla="*/ 2 h 12"/>
                <a:gd name="T6" fmla="*/ 6 w 12"/>
                <a:gd name="T7" fmla="*/ 0 h 12"/>
                <a:gd name="T8" fmla="*/ 6 w 12"/>
                <a:gd name="T9" fmla="*/ 0 h 12"/>
                <a:gd name="T10" fmla="*/ 10 w 12"/>
                <a:gd name="T11" fmla="*/ 2 h 12"/>
                <a:gd name="T12" fmla="*/ 12 w 12"/>
                <a:gd name="T13" fmla="*/ 6 h 12"/>
                <a:gd name="T14" fmla="*/ 12 w 12"/>
                <a:gd name="T15" fmla="*/ 6 h 12"/>
                <a:gd name="T16" fmla="*/ 10 w 12"/>
                <a:gd name="T17" fmla="*/ 10 h 12"/>
                <a:gd name="T18" fmla="*/ 6 w 12"/>
                <a:gd name="T19" fmla="*/ 12 h 12"/>
                <a:gd name="T20" fmla="*/ 6 w 12"/>
                <a:gd name="T21" fmla="*/ 12 h 12"/>
                <a:gd name="T22" fmla="*/ 2 w 12"/>
                <a:gd name="T23" fmla="*/ 10 h 12"/>
                <a:gd name="T24" fmla="*/ 0 w 12"/>
                <a:gd name="T25" fmla="*/ 6 h 12"/>
                <a:gd name="T26" fmla="*/ 0 w 12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2">
                  <a:moveTo>
                    <a:pt x="0" y="6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2" y="6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75" name="Group 48">
            <a:extLst>
              <a:ext uri="{FF2B5EF4-FFF2-40B4-BE49-F238E27FC236}">
                <a16:creationId xmlns:a16="http://schemas.microsoft.com/office/drawing/2014/main" id="{641D9D6F-AFCA-3949-F732-F695C8DDA136}"/>
              </a:ext>
            </a:extLst>
          </p:cNvPr>
          <p:cNvGrpSpPr>
            <a:grpSpLocks/>
          </p:cNvGrpSpPr>
          <p:nvPr/>
        </p:nvGrpSpPr>
        <p:grpSpPr bwMode="auto">
          <a:xfrm>
            <a:off x="4134407" y="2234316"/>
            <a:ext cx="371475" cy="368300"/>
            <a:chOff x="1438" y="1530"/>
            <a:chExt cx="234" cy="232"/>
          </a:xfrm>
        </p:grpSpPr>
        <p:sp>
          <p:nvSpPr>
            <p:cNvPr id="8276" name="Freeform 49">
              <a:extLst>
                <a:ext uri="{FF2B5EF4-FFF2-40B4-BE49-F238E27FC236}">
                  <a16:creationId xmlns:a16="http://schemas.microsoft.com/office/drawing/2014/main" id="{549BE020-4005-D8C2-D393-9DB96B5BEB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8" y="1530"/>
              <a:ext cx="234" cy="232"/>
            </a:xfrm>
            <a:custGeom>
              <a:avLst/>
              <a:gdLst>
                <a:gd name="T0" fmla="*/ 90 w 234"/>
                <a:gd name="T1" fmla="*/ 2 h 232"/>
                <a:gd name="T2" fmla="*/ 90 w 234"/>
                <a:gd name="T3" fmla="*/ 2 h 232"/>
                <a:gd name="T4" fmla="*/ 80 w 234"/>
                <a:gd name="T5" fmla="*/ 4 h 232"/>
                <a:gd name="T6" fmla="*/ 70 w 234"/>
                <a:gd name="T7" fmla="*/ 8 h 232"/>
                <a:gd name="T8" fmla="*/ 60 w 234"/>
                <a:gd name="T9" fmla="*/ 14 h 232"/>
                <a:gd name="T10" fmla="*/ 50 w 234"/>
                <a:gd name="T11" fmla="*/ 20 h 232"/>
                <a:gd name="T12" fmla="*/ 40 w 234"/>
                <a:gd name="T13" fmla="*/ 28 h 232"/>
                <a:gd name="T14" fmla="*/ 32 w 234"/>
                <a:gd name="T15" fmla="*/ 36 h 232"/>
                <a:gd name="T16" fmla="*/ 24 w 234"/>
                <a:gd name="T17" fmla="*/ 46 h 232"/>
                <a:gd name="T18" fmla="*/ 16 w 234"/>
                <a:gd name="T19" fmla="*/ 56 h 232"/>
                <a:gd name="T20" fmla="*/ 10 w 234"/>
                <a:gd name="T21" fmla="*/ 68 h 232"/>
                <a:gd name="T22" fmla="*/ 6 w 234"/>
                <a:gd name="T23" fmla="*/ 80 h 232"/>
                <a:gd name="T24" fmla="*/ 2 w 234"/>
                <a:gd name="T25" fmla="*/ 94 h 232"/>
                <a:gd name="T26" fmla="*/ 0 w 234"/>
                <a:gd name="T27" fmla="*/ 106 h 232"/>
                <a:gd name="T28" fmla="*/ 0 w 234"/>
                <a:gd name="T29" fmla="*/ 122 h 232"/>
                <a:gd name="T30" fmla="*/ 0 w 234"/>
                <a:gd name="T31" fmla="*/ 136 h 232"/>
                <a:gd name="T32" fmla="*/ 4 w 234"/>
                <a:gd name="T33" fmla="*/ 150 h 232"/>
                <a:gd name="T34" fmla="*/ 8 w 234"/>
                <a:gd name="T35" fmla="*/ 166 h 232"/>
                <a:gd name="T36" fmla="*/ 8 w 234"/>
                <a:gd name="T37" fmla="*/ 166 h 232"/>
                <a:gd name="T38" fmla="*/ 16 w 234"/>
                <a:gd name="T39" fmla="*/ 180 h 232"/>
                <a:gd name="T40" fmla="*/ 24 w 234"/>
                <a:gd name="T41" fmla="*/ 194 h 232"/>
                <a:gd name="T42" fmla="*/ 34 w 234"/>
                <a:gd name="T43" fmla="*/ 204 h 232"/>
                <a:gd name="T44" fmla="*/ 44 w 234"/>
                <a:gd name="T45" fmla="*/ 212 h 232"/>
                <a:gd name="T46" fmla="*/ 56 w 234"/>
                <a:gd name="T47" fmla="*/ 220 h 232"/>
                <a:gd name="T48" fmla="*/ 70 w 234"/>
                <a:gd name="T49" fmla="*/ 224 h 232"/>
                <a:gd name="T50" fmla="*/ 84 w 234"/>
                <a:gd name="T51" fmla="*/ 228 h 232"/>
                <a:gd name="T52" fmla="*/ 96 w 234"/>
                <a:gd name="T53" fmla="*/ 232 h 232"/>
                <a:gd name="T54" fmla="*/ 124 w 234"/>
                <a:gd name="T55" fmla="*/ 232 h 232"/>
                <a:gd name="T56" fmla="*/ 150 w 234"/>
                <a:gd name="T57" fmla="*/ 230 h 232"/>
                <a:gd name="T58" fmla="*/ 172 w 234"/>
                <a:gd name="T59" fmla="*/ 224 h 232"/>
                <a:gd name="T60" fmla="*/ 188 w 234"/>
                <a:gd name="T61" fmla="*/ 216 h 232"/>
                <a:gd name="T62" fmla="*/ 188 w 234"/>
                <a:gd name="T63" fmla="*/ 216 h 232"/>
                <a:gd name="T64" fmla="*/ 202 w 234"/>
                <a:gd name="T65" fmla="*/ 206 h 232"/>
                <a:gd name="T66" fmla="*/ 212 w 234"/>
                <a:gd name="T67" fmla="*/ 192 h 232"/>
                <a:gd name="T68" fmla="*/ 222 w 234"/>
                <a:gd name="T69" fmla="*/ 174 h 232"/>
                <a:gd name="T70" fmla="*/ 230 w 234"/>
                <a:gd name="T71" fmla="*/ 154 h 232"/>
                <a:gd name="T72" fmla="*/ 234 w 234"/>
                <a:gd name="T73" fmla="*/ 132 h 232"/>
                <a:gd name="T74" fmla="*/ 234 w 234"/>
                <a:gd name="T75" fmla="*/ 110 h 232"/>
                <a:gd name="T76" fmla="*/ 232 w 234"/>
                <a:gd name="T77" fmla="*/ 86 h 232"/>
                <a:gd name="T78" fmla="*/ 226 w 234"/>
                <a:gd name="T79" fmla="*/ 64 h 232"/>
                <a:gd name="T80" fmla="*/ 226 w 234"/>
                <a:gd name="T81" fmla="*/ 64 h 232"/>
                <a:gd name="T82" fmla="*/ 216 w 234"/>
                <a:gd name="T83" fmla="*/ 44 h 232"/>
                <a:gd name="T84" fmla="*/ 202 w 234"/>
                <a:gd name="T85" fmla="*/ 28 h 232"/>
                <a:gd name="T86" fmla="*/ 188 w 234"/>
                <a:gd name="T87" fmla="*/ 16 h 232"/>
                <a:gd name="T88" fmla="*/ 170 w 234"/>
                <a:gd name="T89" fmla="*/ 8 h 232"/>
                <a:gd name="T90" fmla="*/ 152 w 234"/>
                <a:gd name="T91" fmla="*/ 2 h 232"/>
                <a:gd name="T92" fmla="*/ 132 w 234"/>
                <a:gd name="T93" fmla="*/ 0 h 232"/>
                <a:gd name="T94" fmla="*/ 112 w 234"/>
                <a:gd name="T95" fmla="*/ 0 h 232"/>
                <a:gd name="T96" fmla="*/ 90 w 234"/>
                <a:gd name="T97" fmla="*/ 2 h 232"/>
                <a:gd name="T98" fmla="*/ 90 w 234"/>
                <a:gd name="T99" fmla="*/ 2 h 23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34" h="232">
                  <a:moveTo>
                    <a:pt x="90" y="2"/>
                  </a:moveTo>
                  <a:lnTo>
                    <a:pt x="90" y="2"/>
                  </a:lnTo>
                  <a:lnTo>
                    <a:pt x="80" y="4"/>
                  </a:lnTo>
                  <a:lnTo>
                    <a:pt x="70" y="8"/>
                  </a:lnTo>
                  <a:lnTo>
                    <a:pt x="60" y="14"/>
                  </a:lnTo>
                  <a:lnTo>
                    <a:pt x="50" y="20"/>
                  </a:lnTo>
                  <a:lnTo>
                    <a:pt x="40" y="28"/>
                  </a:lnTo>
                  <a:lnTo>
                    <a:pt x="32" y="36"/>
                  </a:lnTo>
                  <a:lnTo>
                    <a:pt x="24" y="46"/>
                  </a:lnTo>
                  <a:lnTo>
                    <a:pt x="16" y="56"/>
                  </a:lnTo>
                  <a:lnTo>
                    <a:pt x="10" y="68"/>
                  </a:lnTo>
                  <a:lnTo>
                    <a:pt x="6" y="80"/>
                  </a:lnTo>
                  <a:lnTo>
                    <a:pt x="2" y="94"/>
                  </a:lnTo>
                  <a:lnTo>
                    <a:pt x="0" y="106"/>
                  </a:lnTo>
                  <a:lnTo>
                    <a:pt x="0" y="122"/>
                  </a:lnTo>
                  <a:lnTo>
                    <a:pt x="0" y="136"/>
                  </a:lnTo>
                  <a:lnTo>
                    <a:pt x="4" y="150"/>
                  </a:lnTo>
                  <a:lnTo>
                    <a:pt x="8" y="166"/>
                  </a:lnTo>
                  <a:lnTo>
                    <a:pt x="16" y="180"/>
                  </a:lnTo>
                  <a:lnTo>
                    <a:pt x="24" y="194"/>
                  </a:lnTo>
                  <a:lnTo>
                    <a:pt x="34" y="204"/>
                  </a:lnTo>
                  <a:lnTo>
                    <a:pt x="44" y="212"/>
                  </a:lnTo>
                  <a:lnTo>
                    <a:pt x="56" y="220"/>
                  </a:lnTo>
                  <a:lnTo>
                    <a:pt x="70" y="224"/>
                  </a:lnTo>
                  <a:lnTo>
                    <a:pt x="84" y="228"/>
                  </a:lnTo>
                  <a:lnTo>
                    <a:pt x="96" y="232"/>
                  </a:lnTo>
                  <a:lnTo>
                    <a:pt x="124" y="232"/>
                  </a:lnTo>
                  <a:lnTo>
                    <a:pt x="150" y="230"/>
                  </a:lnTo>
                  <a:lnTo>
                    <a:pt x="172" y="224"/>
                  </a:lnTo>
                  <a:lnTo>
                    <a:pt x="188" y="216"/>
                  </a:lnTo>
                  <a:lnTo>
                    <a:pt x="202" y="206"/>
                  </a:lnTo>
                  <a:lnTo>
                    <a:pt x="212" y="192"/>
                  </a:lnTo>
                  <a:lnTo>
                    <a:pt x="222" y="174"/>
                  </a:lnTo>
                  <a:lnTo>
                    <a:pt x="230" y="154"/>
                  </a:lnTo>
                  <a:lnTo>
                    <a:pt x="234" y="132"/>
                  </a:lnTo>
                  <a:lnTo>
                    <a:pt x="234" y="110"/>
                  </a:lnTo>
                  <a:lnTo>
                    <a:pt x="232" y="86"/>
                  </a:lnTo>
                  <a:lnTo>
                    <a:pt x="226" y="64"/>
                  </a:lnTo>
                  <a:lnTo>
                    <a:pt x="216" y="44"/>
                  </a:lnTo>
                  <a:lnTo>
                    <a:pt x="202" y="28"/>
                  </a:lnTo>
                  <a:lnTo>
                    <a:pt x="188" y="16"/>
                  </a:lnTo>
                  <a:lnTo>
                    <a:pt x="170" y="8"/>
                  </a:lnTo>
                  <a:lnTo>
                    <a:pt x="152" y="2"/>
                  </a:lnTo>
                  <a:lnTo>
                    <a:pt x="132" y="0"/>
                  </a:lnTo>
                  <a:lnTo>
                    <a:pt x="112" y="0"/>
                  </a:lnTo>
                  <a:lnTo>
                    <a:pt x="90" y="2"/>
                  </a:lnTo>
                  <a:close/>
                </a:path>
              </a:pathLst>
            </a:custGeom>
            <a:solidFill>
              <a:srgbClr val="F1DE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7" name="Freeform 50">
              <a:extLst>
                <a:ext uri="{FF2B5EF4-FFF2-40B4-BE49-F238E27FC236}">
                  <a16:creationId xmlns:a16="http://schemas.microsoft.com/office/drawing/2014/main" id="{F5A2BB7D-A587-E4CF-C7A8-E579F2CA0B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2" y="1578"/>
              <a:ext cx="126" cy="124"/>
            </a:xfrm>
            <a:custGeom>
              <a:avLst/>
              <a:gdLst>
                <a:gd name="T0" fmla="*/ 0 w 126"/>
                <a:gd name="T1" fmla="*/ 62 h 124"/>
                <a:gd name="T2" fmla="*/ 0 w 126"/>
                <a:gd name="T3" fmla="*/ 62 h 124"/>
                <a:gd name="T4" fmla="*/ 2 w 126"/>
                <a:gd name="T5" fmla="*/ 50 h 124"/>
                <a:gd name="T6" fmla="*/ 6 w 126"/>
                <a:gd name="T7" fmla="*/ 38 h 124"/>
                <a:gd name="T8" fmla="*/ 12 w 126"/>
                <a:gd name="T9" fmla="*/ 28 h 124"/>
                <a:gd name="T10" fmla="*/ 20 w 126"/>
                <a:gd name="T11" fmla="*/ 18 h 124"/>
                <a:gd name="T12" fmla="*/ 28 w 126"/>
                <a:gd name="T13" fmla="*/ 10 h 124"/>
                <a:gd name="T14" fmla="*/ 38 w 126"/>
                <a:gd name="T15" fmla="*/ 4 h 124"/>
                <a:gd name="T16" fmla="*/ 50 w 126"/>
                <a:gd name="T17" fmla="*/ 0 h 124"/>
                <a:gd name="T18" fmla="*/ 64 w 126"/>
                <a:gd name="T19" fmla="*/ 0 h 124"/>
                <a:gd name="T20" fmla="*/ 64 w 126"/>
                <a:gd name="T21" fmla="*/ 0 h 124"/>
                <a:gd name="T22" fmla="*/ 76 w 126"/>
                <a:gd name="T23" fmla="*/ 0 h 124"/>
                <a:gd name="T24" fmla="*/ 88 w 126"/>
                <a:gd name="T25" fmla="*/ 4 h 124"/>
                <a:gd name="T26" fmla="*/ 98 w 126"/>
                <a:gd name="T27" fmla="*/ 10 h 124"/>
                <a:gd name="T28" fmla="*/ 108 w 126"/>
                <a:gd name="T29" fmla="*/ 18 h 124"/>
                <a:gd name="T30" fmla="*/ 116 w 126"/>
                <a:gd name="T31" fmla="*/ 28 h 124"/>
                <a:gd name="T32" fmla="*/ 122 w 126"/>
                <a:gd name="T33" fmla="*/ 38 h 124"/>
                <a:gd name="T34" fmla="*/ 124 w 126"/>
                <a:gd name="T35" fmla="*/ 50 h 124"/>
                <a:gd name="T36" fmla="*/ 126 w 126"/>
                <a:gd name="T37" fmla="*/ 62 h 124"/>
                <a:gd name="T38" fmla="*/ 126 w 126"/>
                <a:gd name="T39" fmla="*/ 62 h 124"/>
                <a:gd name="T40" fmla="*/ 124 w 126"/>
                <a:gd name="T41" fmla="*/ 74 h 124"/>
                <a:gd name="T42" fmla="*/ 122 w 126"/>
                <a:gd name="T43" fmla="*/ 86 h 124"/>
                <a:gd name="T44" fmla="*/ 116 w 126"/>
                <a:gd name="T45" fmla="*/ 98 h 124"/>
                <a:gd name="T46" fmla="*/ 108 w 126"/>
                <a:gd name="T47" fmla="*/ 106 h 124"/>
                <a:gd name="T48" fmla="*/ 98 w 126"/>
                <a:gd name="T49" fmla="*/ 114 h 124"/>
                <a:gd name="T50" fmla="*/ 88 w 126"/>
                <a:gd name="T51" fmla="*/ 120 h 124"/>
                <a:gd name="T52" fmla="*/ 76 w 126"/>
                <a:gd name="T53" fmla="*/ 124 h 124"/>
                <a:gd name="T54" fmla="*/ 64 w 126"/>
                <a:gd name="T55" fmla="*/ 124 h 124"/>
                <a:gd name="T56" fmla="*/ 64 w 126"/>
                <a:gd name="T57" fmla="*/ 124 h 124"/>
                <a:gd name="T58" fmla="*/ 50 w 126"/>
                <a:gd name="T59" fmla="*/ 124 h 124"/>
                <a:gd name="T60" fmla="*/ 38 w 126"/>
                <a:gd name="T61" fmla="*/ 120 h 124"/>
                <a:gd name="T62" fmla="*/ 28 w 126"/>
                <a:gd name="T63" fmla="*/ 114 h 124"/>
                <a:gd name="T64" fmla="*/ 20 w 126"/>
                <a:gd name="T65" fmla="*/ 106 h 124"/>
                <a:gd name="T66" fmla="*/ 12 w 126"/>
                <a:gd name="T67" fmla="*/ 98 h 124"/>
                <a:gd name="T68" fmla="*/ 6 w 126"/>
                <a:gd name="T69" fmla="*/ 86 h 124"/>
                <a:gd name="T70" fmla="*/ 2 w 126"/>
                <a:gd name="T71" fmla="*/ 74 h 124"/>
                <a:gd name="T72" fmla="*/ 0 w 126"/>
                <a:gd name="T73" fmla="*/ 62 h 124"/>
                <a:gd name="T74" fmla="*/ 0 w 126"/>
                <a:gd name="T75" fmla="*/ 62 h 12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6" h="124">
                  <a:moveTo>
                    <a:pt x="0" y="62"/>
                  </a:moveTo>
                  <a:lnTo>
                    <a:pt x="0" y="62"/>
                  </a:lnTo>
                  <a:lnTo>
                    <a:pt x="2" y="50"/>
                  </a:lnTo>
                  <a:lnTo>
                    <a:pt x="6" y="38"/>
                  </a:lnTo>
                  <a:lnTo>
                    <a:pt x="12" y="28"/>
                  </a:lnTo>
                  <a:lnTo>
                    <a:pt x="20" y="18"/>
                  </a:lnTo>
                  <a:lnTo>
                    <a:pt x="28" y="10"/>
                  </a:lnTo>
                  <a:lnTo>
                    <a:pt x="38" y="4"/>
                  </a:lnTo>
                  <a:lnTo>
                    <a:pt x="50" y="0"/>
                  </a:lnTo>
                  <a:lnTo>
                    <a:pt x="64" y="0"/>
                  </a:lnTo>
                  <a:lnTo>
                    <a:pt x="76" y="0"/>
                  </a:lnTo>
                  <a:lnTo>
                    <a:pt x="88" y="4"/>
                  </a:lnTo>
                  <a:lnTo>
                    <a:pt x="98" y="10"/>
                  </a:lnTo>
                  <a:lnTo>
                    <a:pt x="108" y="18"/>
                  </a:lnTo>
                  <a:lnTo>
                    <a:pt x="116" y="28"/>
                  </a:lnTo>
                  <a:lnTo>
                    <a:pt x="122" y="38"/>
                  </a:lnTo>
                  <a:lnTo>
                    <a:pt x="124" y="50"/>
                  </a:lnTo>
                  <a:lnTo>
                    <a:pt x="126" y="62"/>
                  </a:lnTo>
                  <a:lnTo>
                    <a:pt x="124" y="74"/>
                  </a:lnTo>
                  <a:lnTo>
                    <a:pt x="122" y="86"/>
                  </a:lnTo>
                  <a:lnTo>
                    <a:pt x="116" y="98"/>
                  </a:lnTo>
                  <a:lnTo>
                    <a:pt x="108" y="106"/>
                  </a:lnTo>
                  <a:lnTo>
                    <a:pt x="98" y="114"/>
                  </a:lnTo>
                  <a:lnTo>
                    <a:pt x="88" y="120"/>
                  </a:lnTo>
                  <a:lnTo>
                    <a:pt x="76" y="124"/>
                  </a:lnTo>
                  <a:lnTo>
                    <a:pt x="64" y="124"/>
                  </a:lnTo>
                  <a:lnTo>
                    <a:pt x="50" y="124"/>
                  </a:lnTo>
                  <a:lnTo>
                    <a:pt x="38" y="120"/>
                  </a:lnTo>
                  <a:lnTo>
                    <a:pt x="28" y="114"/>
                  </a:lnTo>
                  <a:lnTo>
                    <a:pt x="20" y="106"/>
                  </a:lnTo>
                  <a:lnTo>
                    <a:pt x="12" y="98"/>
                  </a:lnTo>
                  <a:lnTo>
                    <a:pt x="6" y="86"/>
                  </a:lnTo>
                  <a:lnTo>
                    <a:pt x="2" y="74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C89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8" name="Freeform 51">
              <a:extLst>
                <a:ext uri="{FF2B5EF4-FFF2-40B4-BE49-F238E27FC236}">
                  <a16:creationId xmlns:a16="http://schemas.microsoft.com/office/drawing/2014/main" id="{02502433-9C26-5B93-9FD7-A101078A1A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0" y="1584"/>
              <a:ext cx="58" cy="96"/>
            </a:xfrm>
            <a:custGeom>
              <a:avLst/>
              <a:gdLst>
                <a:gd name="T0" fmla="*/ 58 w 58"/>
                <a:gd name="T1" fmla="*/ 0 h 96"/>
                <a:gd name="T2" fmla="*/ 58 w 58"/>
                <a:gd name="T3" fmla="*/ 0 h 96"/>
                <a:gd name="T4" fmla="*/ 50 w 58"/>
                <a:gd name="T5" fmla="*/ 0 h 96"/>
                <a:gd name="T6" fmla="*/ 42 w 58"/>
                <a:gd name="T7" fmla="*/ 2 h 96"/>
                <a:gd name="T8" fmla="*/ 34 w 58"/>
                <a:gd name="T9" fmla="*/ 4 h 96"/>
                <a:gd name="T10" fmla="*/ 26 w 58"/>
                <a:gd name="T11" fmla="*/ 8 h 96"/>
                <a:gd name="T12" fmla="*/ 18 w 58"/>
                <a:gd name="T13" fmla="*/ 14 h 96"/>
                <a:gd name="T14" fmla="*/ 12 w 58"/>
                <a:gd name="T15" fmla="*/ 20 h 96"/>
                <a:gd name="T16" fmla="*/ 6 w 58"/>
                <a:gd name="T17" fmla="*/ 28 h 96"/>
                <a:gd name="T18" fmla="*/ 2 w 58"/>
                <a:gd name="T19" fmla="*/ 38 h 96"/>
                <a:gd name="T20" fmla="*/ 2 w 58"/>
                <a:gd name="T21" fmla="*/ 38 h 96"/>
                <a:gd name="T22" fmla="*/ 0 w 58"/>
                <a:gd name="T23" fmla="*/ 48 h 96"/>
                <a:gd name="T24" fmla="*/ 0 w 58"/>
                <a:gd name="T25" fmla="*/ 58 h 96"/>
                <a:gd name="T26" fmla="*/ 0 w 58"/>
                <a:gd name="T27" fmla="*/ 66 h 96"/>
                <a:gd name="T28" fmla="*/ 4 w 58"/>
                <a:gd name="T29" fmla="*/ 74 h 96"/>
                <a:gd name="T30" fmla="*/ 6 w 58"/>
                <a:gd name="T31" fmla="*/ 82 h 96"/>
                <a:gd name="T32" fmla="*/ 10 w 58"/>
                <a:gd name="T33" fmla="*/ 88 h 96"/>
                <a:gd name="T34" fmla="*/ 20 w 58"/>
                <a:gd name="T35" fmla="*/ 96 h 96"/>
                <a:gd name="T36" fmla="*/ 20 w 58"/>
                <a:gd name="T37" fmla="*/ 96 h 96"/>
                <a:gd name="T38" fmla="*/ 14 w 58"/>
                <a:gd name="T39" fmla="*/ 90 h 96"/>
                <a:gd name="T40" fmla="*/ 12 w 58"/>
                <a:gd name="T41" fmla="*/ 82 h 96"/>
                <a:gd name="T42" fmla="*/ 8 w 58"/>
                <a:gd name="T43" fmla="*/ 64 h 96"/>
                <a:gd name="T44" fmla="*/ 10 w 58"/>
                <a:gd name="T45" fmla="*/ 46 h 96"/>
                <a:gd name="T46" fmla="*/ 14 w 58"/>
                <a:gd name="T47" fmla="*/ 32 h 96"/>
                <a:gd name="T48" fmla="*/ 14 w 58"/>
                <a:gd name="T49" fmla="*/ 32 h 96"/>
                <a:gd name="T50" fmla="*/ 24 w 58"/>
                <a:gd name="T51" fmla="*/ 18 h 96"/>
                <a:gd name="T52" fmla="*/ 36 w 58"/>
                <a:gd name="T53" fmla="*/ 8 h 96"/>
                <a:gd name="T54" fmla="*/ 48 w 58"/>
                <a:gd name="T55" fmla="*/ 2 h 96"/>
                <a:gd name="T56" fmla="*/ 58 w 58"/>
                <a:gd name="T57" fmla="*/ 0 h 96"/>
                <a:gd name="T58" fmla="*/ 58 w 58"/>
                <a:gd name="T59" fmla="*/ 0 h 9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8" h="96">
                  <a:moveTo>
                    <a:pt x="58" y="0"/>
                  </a:moveTo>
                  <a:lnTo>
                    <a:pt x="58" y="0"/>
                  </a:lnTo>
                  <a:lnTo>
                    <a:pt x="50" y="0"/>
                  </a:lnTo>
                  <a:lnTo>
                    <a:pt x="42" y="2"/>
                  </a:lnTo>
                  <a:lnTo>
                    <a:pt x="34" y="4"/>
                  </a:lnTo>
                  <a:lnTo>
                    <a:pt x="26" y="8"/>
                  </a:lnTo>
                  <a:lnTo>
                    <a:pt x="18" y="14"/>
                  </a:lnTo>
                  <a:lnTo>
                    <a:pt x="12" y="20"/>
                  </a:lnTo>
                  <a:lnTo>
                    <a:pt x="6" y="28"/>
                  </a:lnTo>
                  <a:lnTo>
                    <a:pt x="2" y="38"/>
                  </a:lnTo>
                  <a:lnTo>
                    <a:pt x="0" y="48"/>
                  </a:lnTo>
                  <a:lnTo>
                    <a:pt x="0" y="58"/>
                  </a:lnTo>
                  <a:lnTo>
                    <a:pt x="0" y="66"/>
                  </a:lnTo>
                  <a:lnTo>
                    <a:pt x="4" y="74"/>
                  </a:lnTo>
                  <a:lnTo>
                    <a:pt x="6" y="82"/>
                  </a:lnTo>
                  <a:lnTo>
                    <a:pt x="10" y="88"/>
                  </a:lnTo>
                  <a:lnTo>
                    <a:pt x="20" y="96"/>
                  </a:lnTo>
                  <a:lnTo>
                    <a:pt x="14" y="90"/>
                  </a:lnTo>
                  <a:lnTo>
                    <a:pt x="12" y="82"/>
                  </a:lnTo>
                  <a:lnTo>
                    <a:pt x="8" y="64"/>
                  </a:lnTo>
                  <a:lnTo>
                    <a:pt x="10" y="46"/>
                  </a:lnTo>
                  <a:lnTo>
                    <a:pt x="14" y="32"/>
                  </a:lnTo>
                  <a:lnTo>
                    <a:pt x="24" y="18"/>
                  </a:lnTo>
                  <a:lnTo>
                    <a:pt x="36" y="8"/>
                  </a:lnTo>
                  <a:lnTo>
                    <a:pt x="48" y="2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E5C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9" name="Freeform 52">
              <a:extLst>
                <a:ext uri="{FF2B5EF4-FFF2-40B4-BE49-F238E27FC236}">
                  <a16:creationId xmlns:a16="http://schemas.microsoft.com/office/drawing/2014/main" id="{9F14CC6F-B9ED-207A-90CC-14A24443BD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4" y="1602"/>
              <a:ext cx="76" cy="92"/>
            </a:xfrm>
            <a:custGeom>
              <a:avLst/>
              <a:gdLst>
                <a:gd name="T0" fmla="*/ 0 w 76"/>
                <a:gd name="T1" fmla="*/ 92 h 92"/>
                <a:gd name="T2" fmla="*/ 0 w 76"/>
                <a:gd name="T3" fmla="*/ 92 h 92"/>
                <a:gd name="T4" fmla="*/ 6 w 76"/>
                <a:gd name="T5" fmla="*/ 92 h 92"/>
                <a:gd name="T6" fmla="*/ 22 w 76"/>
                <a:gd name="T7" fmla="*/ 92 h 92"/>
                <a:gd name="T8" fmla="*/ 32 w 76"/>
                <a:gd name="T9" fmla="*/ 90 h 92"/>
                <a:gd name="T10" fmla="*/ 42 w 76"/>
                <a:gd name="T11" fmla="*/ 88 h 92"/>
                <a:gd name="T12" fmla="*/ 54 w 76"/>
                <a:gd name="T13" fmla="*/ 84 h 92"/>
                <a:gd name="T14" fmla="*/ 62 w 76"/>
                <a:gd name="T15" fmla="*/ 76 h 92"/>
                <a:gd name="T16" fmla="*/ 62 w 76"/>
                <a:gd name="T17" fmla="*/ 76 h 92"/>
                <a:gd name="T18" fmla="*/ 70 w 76"/>
                <a:gd name="T19" fmla="*/ 66 h 92"/>
                <a:gd name="T20" fmla="*/ 74 w 76"/>
                <a:gd name="T21" fmla="*/ 56 h 92"/>
                <a:gd name="T22" fmla="*/ 76 w 76"/>
                <a:gd name="T23" fmla="*/ 44 h 92"/>
                <a:gd name="T24" fmla="*/ 76 w 76"/>
                <a:gd name="T25" fmla="*/ 32 h 92"/>
                <a:gd name="T26" fmla="*/ 74 w 76"/>
                <a:gd name="T27" fmla="*/ 22 h 92"/>
                <a:gd name="T28" fmla="*/ 70 w 76"/>
                <a:gd name="T29" fmla="*/ 12 h 92"/>
                <a:gd name="T30" fmla="*/ 66 w 76"/>
                <a:gd name="T31" fmla="*/ 6 h 92"/>
                <a:gd name="T32" fmla="*/ 62 w 76"/>
                <a:gd name="T33" fmla="*/ 0 h 92"/>
                <a:gd name="T34" fmla="*/ 62 w 76"/>
                <a:gd name="T35" fmla="*/ 0 h 92"/>
                <a:gd name="T36" fmla="*/ 68 w 76"/>
                <a:gd name="T37" fmla="*/ 16 h 92"/>
                <a:gd name="T38" fmla="*/ 70 w 76"/>
                <a:gd name="T39" fmla="*/ 30 h 92"/>
                <a:gd name="T40" fmla="*/ 68 w 76"/>
                <a:gd name="T41" fmla="*/ 38 h 92"/>
                <a:gd name="T42" fmla="*/ 66 w 76"/>
                <a:gd name="T43" fmla="*/ 46 h 92"/>
                <a:gd name="T44" fmla="*/ 62 w 76"/>
                <a:gd name="T45" fmla="*/ 54 h 92"/>
                <a:gd name="T46" fmla="*/ 56 w 76"/>
                <a:gd name="T47" fmla="*/ 64 h 92"/>
                <a:gd name="T48" fmla="*/ 56 w 76"/>
                <a:gd name="T49" fmla="*/ 64 h 92"/>
                <a:gd name="T50" fmla="*/ 48 w 76"/>
                <a:gd name="T51" fmla="*/ 72 h 92"/>
                <a:gd name="T52" fmla="*/ 40 w 76"/>
                <a:gd name="T53" fmla="*/ 78 h 92"/>
                <a:gd name="T54" fmla="*/ 24 w 76"/>
                <a:gd name="T55" fmla="*/ 86 h 92"/>
                <a:gd name="T56" fmla="*/ 10 w 76"/>
                <a:gd name="T57" fmla="*/ 90 h 92"/>
                <a:gd name="T58" fmla="*/ 0 w 76"/>
                <a:gd name="T59" fmla="*/ 92 h 92"/>
                <a:gd name="T60" fmla="*/ 0 w 76"/>
                <a:gd name="T61" fmla="*/ 92 h 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76" h="92">
                  <a:moveTo>
                    <a:pt x="0" y="92"/>
                  </a:moveTo>
                  <a:lnTo>
                    <a:pt x="0" y="92"/>
                  </a:lnTo>
                  <a:lnTo>
                    <a:pt x="6" y="92"/>
                  </a:lnTo>
                  <a:lnTo>
                    <a:pt x="22" y="92"/>
                  </a:lnTo>
                  <a:lnTo>
                    <a:pt x="32" y="90"/>
                  </a:lnTo>
                  <a:lnTo>
                    <a:pt x="42" y="88"/>
                  </a:lnTo>
                  <a:lnTo>
                    <a:pt x="54" y="84"/>
                  </a:lnTo>
                  <a:lnTo>
                    <a:pt x="62" y="76"/>
                  </a:lnTo>
                  <a:lnTo>
                    <a:pt x="70" y="66"/>
                  </a:lnTo>
                  <a:lnTo>
                    <a:pt x="74" y="56"/>
                  </a:lnTo>
                  <a:lnTo>
                    <a:pt x="76" y="44"/>
                  </a:lnTo>
                  <a:lnTo>
                    <a:pt x="76" y="32"/>
                  </a:lnTo>
                  <a:lnTo>
                    <a:pt x="74" y="22"/>
                  </a:lnTo>
                  <a:lnTo>
                    <a:pt x="70" y="12"/>
                  </a:lnTo>
                  <a:lnTo>
                    <a:pt x="66" y="6"/>
                  </a:lnTo>
                  <a:lnTo>
                    <a:pt x="62" y="0"/>
                  </a:lnTo>
                  <a:lnTo>
                    <a:pt x="68" y="16"/>
                  </a:lnTo>
                  <a:lnTo>
                    <a:pt x="70" y="30"/>
                  </a:lnTo>
                  <a:lnTo>
                    <a:pt x="68" y="38"/>
                  </a:lnTo>
                  <a:lnTo>
                    <a:pt x="66" y="46"/>
                  </a:lnTo>
                  <a:lnTo>
                    <a:pt x="62" y="54"/>
                  </a:lnTo>
                  <a:lnTo>
                    <a:pt x="56" y="64"/>
                  </a:lnTo>
                  <a:lnTo>
                    <a:pt x="48" y="72"/>
                  </a:lnTo>
                  <a:lnTo>
                    <a:pt x="40" y="78"/>
                  </a:lnTo>
                  <a:lnTo>
                    <a:pt x="24" y="86"/>
                  </a:lnTo>
                  <a:lnTo>
                    <a:pt x="10" y="90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A75F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0" name="Freeform 53">
              <a:extLst>
                <a:ext uri="{FF2B5EF4-FFF2-40B4-BE49-F238E27FC236}">
                  <a16:creationId xmlns:a16="http://schemas.microsoft.com/office/drawing/2014/main" id="{2C3325A6-DABE-A2A4-4A1A-E1E7BC45B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2" y="1538"/>
              <a:ext cx="162" cy="214"/>
            </a:xfrm>
            <a:custGeom>
              <a:avLst/>
              <a:gdLst>
                <a:gd name="T0" fmla="*/ 0 w 162"/>
                <a:gd name="T1" fmla="*/ 206 h 214"/>
                <a:gd name="T2" fmla="*/ 0 w 162"/>
                <a:gd name="T3" fmla="*/ 206 h 214"/>
                <a:gd name="T4" fmla="*/ 14 w 162"/>
                <a:gd name="T5" fmla="*/ 210 h 214"/>
                <a:gd name="T6" fmla="*/ 28 w 162"/>
                <a:gd name="T7" fmla="*/ 212 h 214"/>
                <a:gd name="T8" fmla="*/ 46 w 162"/>
                <a:gd name="T9" fmla="*/ 214 h 214"/>
                <a:gd name="T10" fmla="*/ 64 w 162"/>
                <a:gd name="T11" fmla="*/ 214 h 214"/>
                <a:gd name="T12" fmla="*/ 82 w 162"/>
                <a:gd name="T13" fmla="*/ 214 h 214"/>
                <a:gd name="T14" fmla="*/ 98 w 162"/>
                <a:gd name="T15" fmla="*/ 210 h 214"/>
                <a:gd name="T16" fmla="*/ 114 w 162"/>
                <a:gd name="T17" fmla="*/ 204 h 214"/>
                <a:gd name="T18" fmla="*/ 128 w 162"/>
                <a:gd name="T19" fmla="*/ 194 h 214"/>
                <a:gd name="T20" fmla="*/ 128 w 162"/>
                <a:gd name="T21" fmla="*/ 194 h 214"/>
                <a:gd name="T22" fmla="*/ 138 w 162"/>
                <a:gd name="T23" fmla="*/ 184 h 214"/>
                <a:gd name="T24" fmla="*/ 146 w 162"/>
                <a:gd name="T25" fmla="*/ 172 h 214"/>
                <a:gd name="T26" fmla="*/ 152 w 162"/>
                <a:gd name="T27" fmla="*/ 158 h 214"/>
                <a:gd name="T28" fmla="*/ 156 w 162"/>
                <a:gd name="T29" fmla="*/ 146 h 214"/>
                <a:gd name="T30" fmla="*/ 160 w 162"/>
                <a:gd name="T31" fmla="*/ 122 h 214"/>
                <a:gd name="T32" fmla="*/ 162 w 162"/>
                <a:gd name="T33" fmla="*/ 102 h 214"/>
                <a:gd name="T34" fmla="*/ 162 w 162"/>
                <a:gd name="T35" fmla="*/ 102 h 214"/>
                <a:gd name="T36" fmla="*/ 162 w 162"/>
                <a:gd name="T37" fmla="*/ 92 h 214"/>
                <a:gd name="T38" fmla="*/ 162 w 162"/>
                <a:gd name="T39" fmla="*/ 80 h 214"/>
                <a:gd name="T40" fmla="*/ 158 w 162"/>
                <a:gd name="T41" fmla="*/ 66 h 214"/>
                <a:gd name="T42" fmla="*/ 150 w 162"/>
                <a:gd name="T43" fmla="*/ 52 h 214"/>
                <a:gd name="T44" fmla="*/ 142 w 162"/>
                <a:gd name="T45" fmla="*/ 36 h 214"/>
                <a:gd name="T46" fmla="*/ 128 w 162"/>
                <a:gd name="T47" fmla="*/ 22 h 214"/>
                <a:gd name="T48" fmla="*/ 120 w 162"/>
                <a:gd name="T49" fmla="*/ 16 h 214"/>
                <a:gd name="T50" fmla="*/ 110 w 162"/>
                <a:gd name="T51" fmla="*/ 10 h 214"/>
                <a:gd name="T52" fmla="*/ 98 w 162"/>
                <a:gd name="T53" fmla="*/ 4 h 214"/>
                <a:gd name="T54" fmla="*/ 86 w 162"/>
                <a:gd name="T55" fmla="*/ 0 h 214"/>
                <a:gd name="T56" fmla="*/ 86 w 162"/>
                <a:gd name="T57" fmla="*/ 0 h 214"/>
                <a:gd name="T58" fmla="*/ 96 w 162"/>
                <a:gd name="T59" fmla="*/ 6 h 214"/>
                <a:gd name="T60" fmla="*/ 108 w 162"/>
                <a:gd name="T61" fmla="*/ 16 h 214"/>
                <a:gd name="T62" fmla="*/ 120 w 162"/>
                <a:gd name="T63" fmla="*/ 28 h 214"/>
                <a:gd name="T64" fmla="*/ 130 w 162"/>
                <a:gd name="T65" fmla="*/ 42 h 214"/>
                <a:gd name="T66" fmla="*/ 140 w 162"/>
                <a:gd name="T67" fmla="*/ 62 h 214"/>
                <a:gd name="T68" fmla="*/ 142 w 162"/>
                <a:gd name="T69" fmla="*/ 72 h 214"/>
                <a:gd name="T70" fmla="*/ 144 w 162"/>
                <a:gd name="T71" fmla="*/ 84 h 214"/>
                <a:gd name="T72" fmla="*/ 146 w 162"/>
                <a:gd name="T73" fmla="*/ 96 h 214"/>
                <a:gd name="T74" fmla="*/ 144 w 162"/>
                <a:gd name="T75" fmla="*/ 110 h 214"/>
                <a:gd name="T76" fmla="*/ 142 w 162"/>
                <a:gd name="T77" fmla="*/ 124 h 214"/>
                <a:gd name="T78" fmla="*/ 140 w 162"/>
                <a:gd name="T79" fmla="*/ 140 h 214"/>
                <a:gd name="T80" fmla="*/ 140 w 162"/>
                <a:gd name="T81" fmla="*/ 140 h 214"/>
                <a:gd name="T82" fmla="*/ 134 w 162"/>
                <a:gd name="T83" fmla="*/ 154 h 214"/>
                <a:gd name="T84" fmla="*/ 128 w 162"/>
                <a:gd name="T85" fmla="*/ 168 h 214"/>
                <a:gd name="T86" fmla="*/ 120 w 162"/>
                <a:gd name="T87" fmla="*/ 178 h 214"/>
                <a:gd name="T88" fmla="*/ 110 w 162"/>
                <a:gd name="T89" fmla="*/ 186 h 214"/>
                <a:gd name="T90" fmla="*/ 102 w 162"/>
                <a:gd name="T91" fmla="*/ 194 h 214"/>
                <a:gd name="T92" fmla="*/ 90 w 162"/>
                <a:gd name="T93" fmla="*/ 200 h 214"/>
                <a:gd name="T94" fmla="*/ 80 w 162"/>
                <a:gd name="T95" fmla="*/ 204 h 214"/>
                <a:gd name="T96" fmla="*/ 70 w 162"/>
                <a:gd name="T97" fmla="*/ 206 h 214"/>
                <a:gd name="T98" fmla="*/ 48 w 162"/>
                <a:gd name="T99" fmla="*/ 210 h 214"/>
                <a:gd name="T100" fmla="*/ 28 w 162"/>
                <a:gd name="T101" fmla="*/ 210 h 214"/>
                <a:gd name="T102" fmla="*/ 12 w 162"/>
                <a:gd name="T103" fmla="*/ 208 h 214"/>
                <a:gd name="T104" fmla="*/ 0 w 162"/>
                <a:gd name="T105" fmla="*/ 206 h 214"/>
                <a:gd name="T106" fmla="*/ 0 w 162"/>
                <a:gd name="T107" fmla="*/ 206 h 21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62" h="214">
                  <a:moveTo>
                    <a:pt x="0" y="206"/>
                  </a:moveTo>
                  <a:lnTo>
                    <a:pt x="0" y="206"/>
                  </a:lnTo>
                  <a:lnTo>
                    <a:pt x="14" y="210"/>
                  </a:lnTo>
                  <a:lnTo>
                    <a:pt x="28" y="212"/>
                  </a:lnTo>
                  <a:lnTo>
                    <a:pt x="46" y="214"/>
                  </a:lnTo>
                  <a:lnTo>
                    <a:pt x="64" y="214"/>
                  </a:lnTo>
                  <a:lnTo>
                    <a:pt x="82" y="214"/>
                  </a:lnTo>
                  <a:lnTo>
                    <a:pt x="98" y="210"/>
                  </a:lnTo>
                  <a:lnTo>
                    <a:pt x="114" y="204"/>
                  </a:lnTo>
                  <a:lnTo>
                    <a:pt x="128" y="194"/>
                  </a:lnTo>
                  <a:lnTo>
                    <a:pt x="138" y="184"/>
                  </a:lnTo>
                  <a:lnTo>
                    <a:pt x="146" y="172"/>
                  </a:lnTo>
                  <a:lnTo>
                    <a:pt x="152" y="158"/>
                  </a:lnTo>
                  <a:lnTo>
                    <a:pt x="156" y="146"/>
                  </a:lnTo>
                  <a:lnTo>
                    <a:pt x="160" y="122"/>
                  </a:lnTo>
                  <a:lnTo>
                    <a:pt x="162" y="102"/>
                  </a:lnTo>
                  <a:lnTo>
                    <a:pt x="162" y="92"/>
                  </a:lnTo>
                  <a:lnTo>
                    <a:pt x="162" y="80"/>
                  </a:lnTo>
                  <a:lnTo>
                    <a:pt x="158" y="66"/>
                  </a:lnTo>
                  <a:lnTo>
                    <a:pt x="150" y="52"/>
                  </a:lnTo>
                  <a:lnTo>
                    <a:pt x="142" y="36"/>
                  </a:lnTo>
                  <a:lnTo>
                    <a:pt x="128" y="22"/>
                  </a:lnTo>
                  <a:lnTo>
                    <a:pt x="120" y="16"/>
                  </a:lnTo>
                  <a:lnTo>
                    <a:pt x="110" y="10"/>
                  </a:lnTo>
                  <a:lnTo>
                    <a:pt x="98" y="4"/>
                  </a:lnTo>
                  <a:lnTo>
                    <a:pt x="86" y="0"/>
                  </a:lnTo>
                  <a:lnTo>
                    <a:pt x="96" y="6"/>
                  </a:lnTo>
                  <a:lnTo>
                    <a:pt x="108" y="16"/>
                  </a:lnTo>
                  <a:lnTo>
                    <a:pt x="120" y="28"/>
                  </a:lnTo>
                  <a:lnTo>
                    <a:pt x="130" y="42"/>
                  </a:lnTo>
                  <a:lnTo>
                    <a:pt x="140" y="62"/>
                  </a:lnTo>
                  <a:lnTo>
                    <a:pt x="142" y="72"/>
                  </a:lnTo>
                  <a:lnTo>
                    <a:pt x="144" y="84"/>
                  </a:lnTo>
                  <a:lnTo>
                    <a:pt x="146" y="96"/>
                  </a:lnTo>
                  <a:lnTo>
                    <a:pt x="144" y="110"/>
                  </a:lnTo>
                  <a:lnTo>
                    <a:pt x="142" y="124"/>
                  </a:lnTo>
                  <a:lnTo>
                    <a:pt x="140" y="140"/>
                  </a:lnTo>
                  <a:lnTo>
                    <a:pt x="134" y="154"/>
                  </a:lnTo>
                  <a:lnTo>
                    <a:pt x="128" y="168"/>
                  </a:lnTo>
                  <a:lnTo>
                    <a:pt x="120" y="178"/>
                  </a:lnTo>
                  <a:lnTo>
                    <a:pt x="110" y="186"/>
                  </a:lnTo>
                  <a:lnTo>
                    <a:pt x="102" y="194"/>
                  </a:lnTo>
                  <a:lnTo>
                    <a:pt x="90" y="200"/>
                  </a:lnTo>
                  <a:lnTo>
                    <a:pt x="80" y="204"/>
                  </a:lnTo>
                  <a:lnTo>
                    <a:pt x="70" y="206"/>
                  </a:lnTo>
                  <a:lnTo>
                    <a:pt x="48" y="210"/>
                  </a:lnTo>
                  <a:lnTo>
                    <a:pt x="28" y="210"/>
                  </a:lnTo>
                  <a:lnTo>
                    <a:pt x="12" y="208"/>
                  </a:lnTo>
                  <a:lnTo>
                    <a:pt x="0" y="206"/>
                  </a:lnTo>
                  <a:close/>
                </a:path>
              </a:pathLst>
            </a:custGeom>
            <a:solidFill>
              <a:srgbClr val="E3B8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1" name="Freeform 54">
              <a:extLst>
                <a:ext uri="{FF2B5EF4-FFF2-40B4-BE49-F238E27FC236}">
                  <a16:creationId xmlns:a16="http://schemas.microsoft.com/office/drawing/2014/main" id="{D4E6E422-5F69-BE8A-58D0-2B18F118A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6" y="1544"/>
              <a:ext cx="70" cy="194"/>
            </a:xfrm>
            <a:custGeom>
              <a:avLst/>
              <a:gdLst>
                <a:gd name="T0" fmla="*/ 70 w 70"/>
                <a:gd name="T1" fmla="*/ 0 h 194"/>
                <a:gd name="T2" fmla="*/ 70 w 70"/>
                <a:gd name="T3" fmla="*/ 0 h 194"/>
                <a:gd name="T4" fmla="*/ 60 w 70"/>
                <a:gd name="T5" fmla="*/ 4 h 194"/>
                <a:gd name="T6" fmla="*/ 50 w 70"/>
                <a:gd name="T7" fmla="*/ 10 h 194"/>
                <a:gd name="T8" fmla="*/ 40 w 70"/>
                <a:gd name="T9" fmla="*/ 18 h 194"/>
                <a:gd name="T10" fmla="*/ 30 w 70"/>
                <a:gd name="T11" fmla="*/ 26 h 194"/>
                <a:gd name="T12" fmla="*/ 22 w 70"/>
                <a:gd name="T13" fmla="*/ 36 h 194"/>
                <a:gd name="T14" fmla="*/ 14 w 70"/>
                <a:gd name="T15" fmla="*/ 48 h 194"/>
                <a:gd name="T16" fmla="*/ 8 w 70"/>
                <a:gd name="T17" fmla="*/ 62 h 194"/>
                <a:gd name="T18" fmla="*/ 4 w 70"/>
                <a:gd name="T19" fmla="*/ 76 h 194"/>
                <a:gd name="T20" fmla="*/ 4 w 70"/>
                <a:gd name="T21" fmla="*/ 76 h 194"/>
                <a:gd name="T22" fmla="*/ 2 w 70"/>
                <a:gd name="T23" fmla="*/ 92 h 194"/>
                <a:gd name="T24" fmla="*/ 0 w 70"/>
                <a:gd name="T25" fmla="*/ 108 h 194"/>
                <a:gd name="T26" fmla="*/ 2 w 70"/>
                <a:gd name="T27" fmla="*/ 124 h 194"/>
                <a:gd name="T28" fmla="*/ 6 w 70"/>
                <a:gd name="T29" fmla="*/ 140 h 194"/>
                <a:gd name="T30" fmla="*/ 10 w 70"/>
                <a:gd name="T31" fmla="*/ 154 h 194"/>
                <a:gd name="T32" fmla="*/ 20 w 70"/>
                <a:gd name="T33" fmla="*/ 168 h 194"/>
                <a:gd name="T34" fmla="*/ 30 w 70"/>
                <a:gd name="T35" fmla="*/ 182 h 194"/>
                <a:gd name="T36" fmla="*/ 44 w 70"/>
                <a:gd name="T37" fmla="*/ 194 h 194"/>
                <a:gd name="T38" fmla="*/ 44 w 70"/>
                <a:gd name="T39" fmla="*/ 194 h 194"/>
                <a:gd name="T40" fmla="*/ 36 w 70"/>
                <a:gd name="T41" fmla="*/ 184 h 194"/>
                <a:gd name="T42" fmla="*/ 28 w 70"/>
                <a:gd name="T43" fmla="*/ 170 h 194"/>
                <a:gd name="T44" fmla="*/ 22 w 70"/>
                <a:gd name="T45" fmla="*/ 156 h 194"/>
                <a:gd name="T46" fmla="*/ 16 w 70"/>
                <a:gd name="T47" fmla="*/ 140 h 194"/>
                <a:gd name="T48" fmla="*/ 14 w 70"/>
                <a:gd name="T49" fmla="*/ 124 h 194"/>
                <a:gd name="T50" fmla="*/ 12 w 70"/>
                <a:gd name="T51" fmla="*/ 108 h 194"/>
                <a:gd name="T52" fmla="*/ 12 w 70"/>
                <a:gd name="T53" fmla="*/ 92 h 194"/>
                <a:gd name="T54" fmla="*/ 16 w 70"/>
                <a:gd name="T55" fmla="*/ 76 h 194"/>
                <a:gd name="T56" fmla="*/ 16 w 70"/>
                <a:gd name="T57" fmla="*/ 76 h 194"/>
                <a:gd name="T58" fmla="*/ 26 w 70"/>
                <a:gd name="T59" fmla="*/ 50 h 194"/>
                <a:gd name="T60" fmla="*/ 40 w 70"/>
                <a:gd name="T61" fmla="*/ 30 h 194"/>
                <a:gd name="T62" fmla="*/ 54 w 70"/>
                <a:gd name="T63" fmla="*/ 12 h 194"/>
                <a:gd name="T64" fmla="*/ 70 w 70"/>
                <a:gd name="T65" fmla="*/ 0 h 194"/>
                <a:gd name="T66" fmla="*/ 70 w 70"/>
                <a:gd name="T67" fmla="*/ 0 h 19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0" h="194">
                  <a:moveTo>
                    <a:pt x="70" y="0"/>
                  </a:moveTo>
                  <a:lnTo>
                    <a:pt x="70" y="0"/>
                  </a:lnTo>
                  <a:lnTo>
                    <a:pt x="60" y="4"/>
                  </a:lnTo>
                  <a:lnTo>
                    <a:pt x="50" y="10"/>
                  </a:lnTo>
                  <a:lnTo>
                    <a:pt x="40" y="18"/>
                  </a:lnTo>
                  <a:lnTo>
                    <a:pt x="30" y="26"/>
                  </a:lnTo>
                  <a:lnTo>
                    <a:pt x="22" y="36"/>
                  </a:lnTo>
                  <a:lnTo>
                    <a:pt x="14" y="48"/>
                  </a:lnTo>
                  <a:lnTo>
                    <a:pt x="8" y="62"/>
                  </a:lnTo>
                  <a:lnTo>
                    <a:pt x="4" y="76"/>
                  </a:lnTo>
                  <a:lnTo>
                    <a:pt x="2" y="92"/>
                  </a:lnTo>
                  <a:lnTo>
                    <a:pt x="0" y="108"/>
                  </a:lnTo>
                  <a:lnTo>
                    <a:pt x="2" y="124"/>
                  </a:lnTo>
                  <a:lnTo>
                    <a:pt x="6" y="140"/>
                  </a:lnTo>
                  <a:lnTo>
                    <a:pt x="10" y="154"/>
                  </a:lnTo>
                  <a:lnTo>
                    <a:pt x="20" y="168"/>
                  </a:lnTo>
                  <a:lnTo>
                    <a:pt x="30" y="182"/>
                  </a:lnTo>
                  <a:lnTo>
                    <a:pt x="44" y="194"/>
                  </a:lnTo>
                  <a:lnTo>
                    <a:pt x="36" y="184"/>
                  </a:lnTo>
                  <a:lnTo>
                    <a:pt x="28" y="170"/>
                  </a:lnTo>
                  <a:lnTo>
                    <a:pt x="22" y="156"/>
                  </a:lnTo>
                  <a:lnTo>
                    <a:pt x="16" y="140"/>
                  </a:lnTo>
                  <a:lnTo>
                    <a:pt x="14" y="124"/>
                  </a:lnTo>
                  <a:lnTo>
                    <a:pt x="12" y="108"/>
                  </a:lnTo>
                  <a:lnTo>
                    <a:pt x="12" y="92"/>
                  </a:lnTo>
                  <a:lnTo>
                    <a:pt x="16" y="76"/>
                  </a:lnTo>
                  <a:lnTo>
                    <a:pt x="26" y="50"/>
                  </a:lnTo>
                  <a:lnTo>
                    <a:pt x="40" y="30"/>
                  </a:lnTo>
                  <a:lnTo>
                    <a:pt x="54" y="12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3" name="Freeform 55">
              <a:extLst>
                <a:ext uri="{FF2B5EF4-FFF2-40B4-BE49-F238E27FC236}">
                  <a16:creationId xmlns:a16="http://schemas.microsoft.com/office/drawing/2014/main" id="{64CF710E-9B49-270C-7D05-2EC0CD9862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2" y="1578"/>
              <a:ext cx="126" cy="124"/>
            </a:xfrm>
            <a:custGeom>
              <a:avLst/>
              <a:gdLst>
                <a:gd name="T0" fmla="*/ 0 w 126"/>
                <a:gd name="T1" fmla="*/ 62 h 124"/>
                <a:gd name="T2" fmla="*/ 0 w 126"/>
                <a:gd name="T3" fmla="*/ 62 h 124"/>
                <a:gd name="T4" fmla="*/ 2 w 126"/>
                <a:gd name="T5" fmla="*/ 50 h 124"/>
                <a:gd name="T6" fmla="*/ 6 w 126"/>
                <a:gd name="T7" fmla="*/ 38 h 124"/>
                <a:gd name="T8" fmla="*/ 12 w 126"/>
                <a:gd name="T9" fmla="*/ 28 h 124"/>
                <a:gd name="T10" fmla="*/ 20 w 126"/>
                <a:gd name="T11" fmla="*/ 18 h 124"/>
                <a:gd name="T12" fmla="*/ 28 w 126"/>
                <a:gd name="T13" fmla="*/ 10 h 124"/>
                <a:gd name="T14" fmla="*/ 38 w 126"/>
                <a:gd name="T15" fmla="*/ 4 h 124"/>
                <a:gd name="T16" fmla="*/ 50 w 126"/>
                <a:gd name="T17" fmla="*/ 0 h 124"/>
                <a:gd name="T18" fmla="*/ 64 w 126"/>
                <a:gd name="T19" fmla="*/ 0 h 124"/>
                <a:gd name="T20" fmla="*/ 64 w 126"/>
                <a:gd name="T21" fmla="*/ 0 h 124"/>
                <a:gd name="T22" fmla="*/ 76 w 126"/>
                <a:gd name="T23" fmla="*/ 0 h 124"/>
                <a:gd name="T24" fmla="*/ 88 w 126"/>
                <a:gd name="T25" fmla="*/ 4 h 124"/>
                <a:gd name="T26" fmla="*/ 98 w 126"/>
                <a:gd name="T27" fmla="*/ 10 h 124"/>
                <a:gd name="T28" fmla="*/ 108 w 126"/>
                <a:gd name="T29" fmla="*/ 18 h 124"/>
                <a:gd name="T30" fmla="*/ 116 w 126"/>
                <a:gd name="T31" fmla="*/ 28 h 124"/>
                <a:gd name="T32" fmla="*/ 122 w 126"/>
                <a:gd name="T33" fmla="*/ 38 h 124"/>
                <a:gd name="T34" fmla="*/ 124 w 126"/>
                <a:gd name="T35" fmla="*/ 50 h 124"/>
                <a:gd name="T36" fmla="*/ 126 w 126"/>
                <a:gd name="T37" fmla="*/ 62 h 124"/>
                <a:gd name="T38" fmla="*/ 126 w 126"/>
                <a:gd name="T39" fmla="*/ 62 h 124"/>
                <a:gd name="T40" fmla="*/ 124 w 126"/>
                <a:gd name="T41" fmla="*/ 74 h 124"/>
                <a:gd name="T42" fmla="*/ 122 w 126"/>
                <a:gd name="T43" fmla="*/ 86 h 124"/>
                <a:gd name="T44" fmla="*/ 116 w 126"/>
                <a:gd name="T45" fmla="*/ 98 h 124"/>
                <a:gd name="T46" fmla="*/ 108 w 126"/>
                <a:gd name="T47" fmla="*/ 106 h 124"/>
                <a:gd name="T48" fmla="*/ 98 w 126"/>
                <a:gd name="T49" fmla="*/ 114 h 124"/>
                <a:gd name="T50" fmla="*/ 88 w 126"/>
                <a:gd name="T51" fmla="*/ 120 h 124"/>
                <a:gd name="T52" fmla="*/ 76 w 126"/>
                <a:gd name="T53" fmla="*/ 124 h 124"/>
                <a:gd name="T54" fmla="*/ 64 w 126"/>
                <a:gd name="T55" fmla="*/ 124 h 124"/>
                <a:gd name="T56" fmla="*/ 64 w 126"/>
                <a:gd name="T57" fmla="*/ 124 h 124"/>
                <a:gd name="T58" fmla="*/ 50 w 126"/>
                <a:gd name="T59" fmla="*/ 124 h 124"/>
                <a:gd name="T60" fmla="*/ 38 w 126"/>
                <a:gd name="T61" fmla="*/ 120 h 124"/>
                <a:gd name="T62" fmla="*/ 28 w 126"/>
                <a:gd name="T63" fmla="*/ 114 h 124"/>
                <a:gd name="T64" fmla="*/ 20 w 126"/>
                <a:gd name="T65" fmla="*/ 106 h 124"/>
                <a:gd name="T66" fmla="*/ 12 w 126"/>
                <a:gd name="T67" fmla="*/ 98 h 124"/>
                <a:gd name="T68" fmla="*/ 6 w 126"/>
                <a:gd name="T69" fmla="*/ 86 h 124"/>
                <a:gd name="T70" fmla="*/ 2 w 126"/>
                <a:gd name="T71" fmla="*/ 74 h 124"/>
                <a:gd name="T72" fmla="*/ 0 w 126"/>
                <a:gd name="T73" fmla="*/ 62 h 124"/>
                <a:gd name="T74" fmla="*/ 0 w 126"/>
                <a:gd name="T75" fmla="*/ 62 h 12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6" h="124">
                  <a:moveTo>
                    <a:pt x="0" y="62"/>
                  </a:moveTo>
                  <a:lnTo>
                    <a:pt x="0" y="62"/>
                  </a:lnTo>
                  <a:lnTo>
                    <a:pt x="2" y="50"/>
                  </a:lnTo>
                  <a:lnTo>
                    <a:pt x="6" y="38"/>
                  </a:lnTo>
                  <a:lnTo>
                    <a:pt x="12" y="28"/>
                  </a:lnTo>
                  <a:lnTo>
                    <a:pt x="20" y="18"/>
                  </a:lnTo>
                  <a:lnTo>
                    <a:pt x="28" y="10"/>
                  </a:lnTo>
                  <a:lnTo>
                    <a:pt x="38" y="4"/>
                  </a:lnTo>
                  <a:lnTo>
                    <a:pt x="50" y="0"/>
                  </a:lnTo>
                  <a:lnTo>
                    <a:pt x="64" y="0"/>
                  </a:lnTo>
                  <a:lnTo>
                    <a:pt x="76" y="0"/>
                  </a:lnTo>
                  <a:lnTo>
                    <a:pt x="88" y="4"/>
                  </a:lnTo>
                  <a:lnTo>
                    <a:pt x="98" y="10"/>
                  </a:lnTo>
                  <a:lnTo>
                    <a:pt x="108" y="18"/>
                  </a:lnTo>
                  <a:lnTo>
                    <a:pt x="116" y="28"/>
                  </a:lnTo>
                  <a:lnTo>
                    <a:pt x="122" y="38"/>
                  </a:lnTo>
                  <a:lnTo>
                    <a:pt x="124" y="50"/>
                  </a:lnTo>
                  <a:lnTo>
                    <a:pt x="126" y="62"/>
                  </a:lnTo>
                  <a:lnTo>
                    <a:pt x="124" y="74"/>
                  </a:lnTo>
                  <a:lnTo>
                    <a:pt x="122" y="86"/>
                  </a:lnTo>
                  <a:lnTo>
                    <a:pt x="116" y="98"/>
                  </a:lnTo>
                  <a:lnTo>
                    <a:pt x="108" y="106"/>
                  </a:lnTo>
                  <a:lnTo>
                    <a:pt x="98" y="114"/>
                  </a:lnTo>
                  <a:lnTo>
                    <a:pt x="88" y="120"/>
                  </a:lnTo>
                  <a:lnTo>
                    <a:pt x="76" y="124"/>
                  </a:lnTo>
                  <a:lnTo>
                    <a:pt x="64" y="124"/>
                  </a:lnTo>
                  <a:lnTo>
                    <a:pt x="50" y="124"/>
                  </a:lnTo>
                  <a:lnTo>
                    <a:pt x="38" y="120"/>
                  </a:lnTo>
                  <a:lnTo>
                    <a:pt x="28" y="114"/>
                  </a:lnTo>
                  <a:lnTo>
                    <a:pt x="20" y="106"/>
                  </a:lnTo>
                  <a:lnTo>
                    <a:pt x="12" y="98"/>
                  </a:lnTo>
                  <a:lnTo>
                    <a:pt x="6" y="86"/>
                  </a:lnTo>
                  <a:lnTo>
                    <a:pt x="2" y="74"/>
                  </a:lnTo>
                  <a:lnTo>
                    <a:pt x="0" y="62"/>
                  </a:lnTo>
                  <a:close/>
                </a:path>
              </a:pathLst>
            </a:custGeom>
            <a:noFill/>
            <a:ln w="3175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4" name="Freeform 56">
              <a:extLst>
                <a:ext uri="{FF2B5EF4-FFF2-40B4-BE49-F238E27FC236}">
                  <a16:creationId xmlns:a16="http://schemas.microsoft.com/office/drawing/2014/main" id="{C3913D52-1FA3-CBE1-C2B0-F21FCB7429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8" y="1530"/>
              <a:ext cx="234" cy="232"/>
            </a:xfrm>
            <a:custGeom>
              <a:avLst/>
              <a:gdLst>
                <a:gd name="T0" fmla="*/ 90 w 234"/>
                <a:gd name="T1" fmla="*/ 2 h 232"/>
                <a:gd name="T2" fmla="*/ 90 w 234"/>
                <a:gd name="T3" fmla="*/ 2 h 232"/>
                <a:gd name="T4" fmla="*/ 80 w 234"/>
                <a:gd name="T5" fmla="*/ 4 h 232"/>
                <a:gd name="T6" fmla="*/ 70 w 234"/>
                <a:gd name="T7" fmla="*/ 8 h 232"/>
                <a:gd name="T8" fmla="*/ 60 w 234"/>
                <a:gd name="T9" fmla="*/ 14 h 232"/>
                <a:gd name="T10" fmla="*/ 50 w 234"/>
                <a:gd name="T11" fmla="*/ 20 h 232"/>
                <a:gd name="T12" fmla="*/ 40 w 234"/>
                <a:gd name="T13" fmla="*/ 28 h 232"/>
                <a:gd name="T14" fmla="*/ 32 w 234"/>
                <a:gd name="T15" fmla="*/ 36 h 232"/>
                <a:gd name="T16" fmla="*/ 24 w 234"/>
                <a:gd name="T17" fmla="*/ 46 h 232"/>
                <a:gd name="T18" fmla="*/ 16 w 234"/>
                <a:gd name="T19" fmla="*/ 56 h 232"/>
                <a:gd name="T20" fmla="*/ 10 w 234"/>
                <a:gd name="T21" fmla="*/ 68 h 232"/>
                <a:gd name="T22" fmla="*/ 6 w 234"/>
                <a:gd name="T23" fmla="*/ 80 h 232"/>
                <a:gd name="T24" fmla="*/ 2 w 234"/>
                <a:gd name="T25" fmla="*/ 94 h 232"/>
                <a:gd name="T26" fmla="*/ 0 w 234"/>
                <a:gd name="T27" fmla="*/ 106 h 232"/>
                <a:gd name="T28" fmla="*/ 0 w 234"/>
                <a:gd name="T29" fmla="*/ 122 h 232"/>
                <a:gd name="T30" fmla="*/ 0 w 234"/>
                <a:gd name="T31" fmla="*/ 136 h 232"/>
                <a:gd name="T32" fmla="*/ 4 w 234"/>
                <a:gd name="T33" fmla="*/ 150 h 232"/>
                <a:gd name="T34" fmla="*/ 8 w 234"/>
                <a:gd name="T35" fmla="*/ 166 h 232"/>
                <a:gd name="T36" fmla="*/ 8 w 234"/>
                <a:gd name="T37" fmla="*/ 166 h 232"/>
                <a:gd name="T38" fmla="*/ 16 w 234"/>
                <a:gd name="T39" fmla="*/ 180 h 232"/>
                <a:gd name="T40" fmla="*/ 24 w 234"/>
                <a:gd name="T41" fmla="*/ 194 h 232"/>
                <a:gd name="T42" fmla="*/ 34 w 234"/>
                <a:gd name="T43" fmla="*/ 204 h 232"/>
                <a:gd name="T44" fmla="*/ 44 w 234"/>
                <a:gd name="T45" fmla="*/ 212 h 232"/>
                <a:gd name="T46" fmla="*/ 56 w 234"/>
                <a:gd name="T47" fmla="*/ 220 h 232"/>
                <a:gd name="T48" fmla="*/ 70 w 234"/>
                <a:gd name="T49" fmla="*/ 224 h 232"/>
                <a:gd name="T50" fmla="*/ 84 w 234"/>
                <a:gd name="T51" fmla="*/ 228 h 232"/>
                <a:gd name="T52" fmla="*/ 96 w 234"/>
                <a:gd name="T53" fmla="*/ 232 h 232"/>
                <a:gd name="T54" fmla="*/ 124 w 234"/>
                <a:gd name="T55" fmla="*/ 232 h 232"/>
                <a:gd name="T56" fmla="*/ 150 w 234"/>
                <a:gd name="T57" fmla="*/ 230 h 232"/>
                <a:gd name="T58" fmla="*/ 172 w 234"/>
                <a:gd name="T59" fmla="*/ 224 h 232"/>
                <a:gd name="T60" fmla="*/ 188 w 234"/>
                <a:gd name="T61" fmla="*/ 216 h 232"/>
                <a:gd name="T62" fmla="*/ 188 w 234"/>
                <a:gd name="T63" fmla="*/ 216 h 232"/>
                <a:gd name="T64" fmla="*/ 202 w 234"/>
                <a:gd name="T65" fmla="*/ 206 h 232"/>
                <a:gd name="T66" fmla="*/ 212 w 234"/>
                <a:gd name="T67" fmla="*/ 192 h 232"/>
                <a:gd name="T68" fmla="*/ 222 w 234"/>
                <a:gd name="T69" fmla="*/ 174 h 232"/>
                <a:gd name="T70" fmla="*/ 230 w 234"/>
                <a:gd name="T71" fmla="*/ 154 h 232"/>
                <a:gd name="T72" fmla="*/ 234 w 234"/>
                <a:gd name="T73" fmla="*/ 132 h 232"/>
                <a:gd name="T74" fmla="*/ 234 w 234"/>
                <a:gd name="T75" fmla="*/ 110 h 232"/>
                <a:gd name="T76" fmla="*/ 232 w 234"/>
                <a:gd name="T77" fmla="*/ 86 h 232"/>
                <a:gd name="T78" fmla="*/ 226 w 234"/>
                <a:gd name="T79" fmla="*/ 64 h 232"/>
                <a:gd name="T80" fmla="*/ 226 w 234"/>
                <a:gd name="T81" fmla="*/ 64 h 232"/>
                <a:gd name="T82" fmla="*/ 216 w 234"/>
                <a:gd name="T83" fmla="*/ 44 h 232"/>
                <a:gd name="T84" fmla="*/ 202 w 234"/>
                <a:gd name="T85" fmla="*/ 28 h 232"/>
                <a:gd name="T86" fmla="*/ 188 w 234"/>
                <a:gd name="T87" fmla="*/ 16 h 232"/>
                <a:gd name="T88" fmla="*/ 170 w 234"/>
                <a:gd name="T89" fmla="*/ 8 h 232"/>
                <a:gd name="T90" fmla="*/ 152 w 234"/>
                <a:gd name="T91" fmla="*/ 2 h 232"/>
                <a:gd name="T92" fmla="*/ 132 w 234"/>
                <a:gd name="T93" fmla="*/ 0 h 232"/>
                <a:gd name="T94" fmla="*/ 112 w 234"/>
                <a:gd name="T95" fmla="*/ 0 h 232"/>
                <a:gd name="T96" fmla="*/ 90 w 234"/>
                <a:gd name="T97" fmla="*/ 2 h 232"/>
                <a:gd name="T98" fmla="*/ 90 w 234"/>
                <a:gd name="T99" fmla="*/ 2 h 23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34" h="232">
                  <a:moveTo>
                    <a:pt x="90" y="2"/>
                  </a:moveTo>
                  <a:lnTo>
                    <a:pt x="90" y="2"/>
                  </a:lnTo>
                  <a:lnTo>
                    <a:pt x="80" y="4"/>
                  </a:lnTo>
                  <a:lnTo>
                    <a:pt x="70" y="8"/>
                  </a:lnTo>
                  <a:lnTo>
                    <a:pt x="60" y="14"/>
                  </a:lnTo>
                  <a:lnTo>
                    <a:pt x="50" y="20"/>
                  </a:lnTo>
                  <a:lnTo>
                    <a:pt x="40" y="28"/>
                  </a:lnTo>
                  <a:lnTo>
                    <a:pt x="32" y="36"/>
                  </a:lnTo>
                  <a:lnTo>
                    <a:pt x="24" y="46"/>
                  </a:lnTo>
                  <a:lnTo>
                    <a:pt x="16" y="56"/>
                  </a:lnTo>
                  <a:lnTo>
                    <a:pt x="10" y="68"/>
                  </a:lnTo>
                  <a:lnTo>
                    <a:pt x="6" y="80"/>
                  </a:lnTo>
                  <a:lnTo>
                    <a:pt x="2" y="94"/>
                  </a:lnTo>
                  <a:lnTo>
                    <a:pt x="0" y="106"/>
                  </a:lnTo>
                  <a:lnTo>
                    <a:pt x="0" y="122"/>
                  </a:lnTo>
                  <a:lnTo>
                    <a:pt x="0" y="136"/>
                  </a:lnTo>
                  <a:lnTo>
                    <a:pt x="4" y="150"/>
                  </a:lnTo>
                  <a:lnTo>
                    <a:pt x="8" y="166"/>
                  </a:lnTo>
                  <a:lnTo>
                    <a:pt x="16" y="180"/>
                  </a:lnTo>
                  <a:lnTo>
                    <a:pt x="24" y="194"/>
                  </a:lnTo>
                  <a:lnTo>
                    <a:pt x="34" y="204"/>
                  </a:lnTo>
                  <a:lnTo>
                    <a:pt x="44" y="212"/>
                  </a:lnTo>
                  <a:lnTo>
                    <a:pt x="56" y="220"/>
                  </a:lnTo>
                  <a:lnTo>
                    <a:pt x="70" y="224"/>
                  </a:lnTo>
                  <a:lnTo>
                    <a:pt x="84" y="228"/>
                  </a:lnTo>
                  <a:lnTo>
                    <a:pt x="96" y="232"/>
                  </a:lnTo>
                  <a:lnTo>
                    <a:pt x="124" y="232"/>
                  </a:lnTo>
                  <a:lnTo>
                    <a:pt x="150" y="230"/>
                  </a:lnTo>
                  <a:lnTo>
                    <a:pt x="172" y="224"/>
                  </a:lnTo>
                  <a:lnTo>
                    <a:pt x="188" y="216"/>
                  </a:lnTo>
                  <a:lnTo>
                    <a:pt x="202" y="206"/>
                  </a:lnTo>
                  <a:lnTo>
                    <a:pt x="212" y="192"/>
                  </a:lnTo>
                  <a:lnTo>
                    <a:pt x="222" y="174"/>
                  </a:lnTo>
                  <a:lnTo>
                    <a:pt x="230" y="154"/>
                  </a:lnTo>
                  <a:lnTo>
                    <a:pt x="234" y="132"/>
                  </a:lnTo>
                  <a:lnTo>
                    <a:pt x="234" y="110"/>
                  </a:lnTo>
                  <a:lnTo>
                    <a:pt x="232" y="86"/>
                  </a:lnTo>
                  <a:lnTo>
                    <a:pt x="226" y="64"/>
                  </a:lnTo>
                  <a:lnTo>
                    <a:pt x="216" y="44"/>
                  </a:lnTo>
                  <a:lnTo>
                    <a:pt x="202" y="28"/>
                  </a:lnTo>
                  <a:lnTo>
                    <a:pt x="188" y="16"/>
                  </a:lnTo>
                  <a:lnTo>
                    <a:pt x="170" y="8"/>
                  </a:lnTo>
                  <a:lnTo>
                    <a:pt x="152" y="2"/>
                  </a:lnTo>
                  <a:lnTo>
                    <a:pt x="132" y="0"/>
                  </a:lnTo>
                  <a:lnTo>
                    <a:pt x="112" y="0"/>
                  </a:lnTo>
                  <a:lnTo>
                    <a:pt x="90" y="2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4" name="Freeform 57">
              <a:extLst>
                <a:ext uri="{FF2B5EF4-FFF2-40B4-BE49-F238E27FC236}">
                  <a16:creationId xmlns:a16="http://schemas.microsoft.com/office/drawing/2014/main" id="{04401883-3FCA-418B-E7A2-E5613B9DB4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4" y="1584"/>
              <a:ext cx="20" cy="20"/>
            </a:xfrm>
            <a:custGeom>
              <a:avLst/>
              <a:gdLst>
                <a:gd name="T0" fmla="*/ 0 w 20"/>
                <a:gd name="T1" fmla="*/ 10 h 20"/>
                <a:gd name="T2" fmla="*/ 0 w 20"/>
                <a:gd name="T3" fmla="*/ 10 h 20"/>
                <a:gd name="T4" fmla="*/ 0 w 20"/>
                <a:gd name="T5" fmla="*/ 6 h 20"/>
                <a:gd name="T6" fmla="*/ 2 w 20"/>
                <a:gd name="T7" fmla="*/ 2 h 20"/>
                <a:gd name="T8" fmla="*/ 6 w 20"/>
                <a:gd name="T9" fmla="*/ 0 h 20"/>
                <a:gd name="T10" fmla="*/ 10 w 20"/>
                <a:gd name="T11" fmla="*/ 0 h 20"/>
                <a:gd name="T12" fmla="*/ 10 w 20"/>
                <a:gd name="T13" fmla="*/ 0 h 20"/>
                <a:gd name="T14" fmla="*/ 14 w 20"/>
                <a:gd name="T15" fmla="*/ 0 h 20"/>
                <a:gd name="T16" fmla="*/ 16 w 20"/>
                <a:gd name="T17" fmla="*/ 2 h 20"/>
                <a:gd name="T18" fmla="*/ 20 w 20"/>
                <a:gd name="T19" fmla="*/ 6 h 20"/>
                <a:gd name="T20" fmla="*/ 20 w 20"/>
                <a:gd name="T21" fmla="*/ 10 h 20"/>
                <a:gd name="T22" fmla="*/ 20 w 20"/>
                <a:gd name="T23" fmla="*/ 10 h 20"/>
                <a:gd name="T24" fmla="*/ 20 w 20"/>
                <a:gd name="T25" fmla="*/ 14 h 20"/>
                <a:gd name="T26" fmla="*/ 16 w 20"/>
                <a:gd name="T27" fmla="*/ 16 h 20"/>
                <a:gd name="T28" fmla="*/ 14 w 20"/>
                <a:gd name="T29" fmla="*/ 18 h 20"/>
                <a:gd name="T30" fmla="*/ 10 w 20"/>
                <a:gd name="T31" fmla="*/ 20 h 20"/>
                <a:gd name="T32" fmla="*/ 10 w 20"/>
                <a:gd name="T33" fmla="*/ 20 h 20"/>
                <a:gd name="T34" fmla="*/ 6 w 20"/>
                <a:gd name="T35" fmla="*/ 18 h 20"/>
                <a:gd name="T36" fmla="*/ 2 w 20"/>
                <a:gd name="T37" fmla="*/ 16 h 20"/>
                <a:gd name="T38" fmla="*/ 0 w 20"/>
                <a:gd name="T39" fmla="*/ 14 h 20"/>
                <a:gd name="T40" fmla="*/ 0 w 20"/>
                <a:gd name="T41" fmla="*/ 10 h 20"/>
                <a:gd name="T42" fmla="*/ 0 w 20"/>
                <a:gd name="T43" fmla="*/ 10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0" y="10"/>
                  </a:move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20" y="6"/>
                  </a:lnTo>
                  <a:lnTo>
                    <a:pt x="20" y="10"/>
                  </a:lnTo>
                  <a:lnTo>
                    <a:pt x="20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5" name="Freeform 58">
              <a:extLst>
                <a:ext uri="{FF2B5EF4-FFF2-40B4-BE49-F238E27FC236}">
                  <a16:creationId xmlns:a16="http://schemas.microsoft.com/office/drawing/2014/main" id="{D0B27611-20D1-AEAA-EB1B-5FB4F66796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8" y="1576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6 h 12"/>
                <a:gd name="T4" fmla="*/ 2 w 12"/>
                <a:gd name="T5" fmla="*/ 2 h 12"/>
                <a:gd name="T6" fmla="*/ 6 w 12"/>
                <a:gd name="T7" fmla="*/ 0 h 12"/>
                <a:gd name="T8" fmla="*/ 6 w 12"/>
                <a:gd name="T9" fmla="*/ 0 h 12"/>
                <a:gd name="T10" fmla="*/ 10 w 12"/>
                <a:gd name="T11" fmla="*/ 2 h 12"/>
                <a:gd name="T12" fmla="*/ 12 w 12"/>
                <a:gd name="T13" fmla="*/ 6 h 12"/>
                <a:gd name="T14" fmla="*/ 12 w 12"/>
                <a:gd name="T15" fmla="*/ 6 h 12"/>
                <a:gd name="T16" fmla="*/ 10 w 12"/>
                <a:gd name="T17" fmla="*/ 10 h 12"/>
                <a:gd name="T18" fmla="*/ 6 w 12"/>
                <a:gd name="T19" fmla="*/ 12 h 12"/>
                <a:gd name="T20" fmla="*/ 6 w 12"/>
                <a:gd name="T21" fmla="*/ 12 h 12"/>
                <a:gd name="T22" fmla="*/ 2 w 12"/>
                <a:gd name="T23" fmla="*/ 10 h 12"/>
                <a:gd name="T24" fmla="*/ 0 w 12"/>
                <a:gd name="T25" fmla="*/ 6 h 12"/>
                <a:gd name="T26" fmla="*/ 0 w 12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2">
                  <a:moveTo>
                    <a:pt x="0" y="6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2" y="6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6" name="Freeform 59">
              <a:extLst>
                <a:ext uri="{FF2B5EF4-FFF2-40B4-BE49-F238E27FC236}">
                  <a16:creationId xmlns:a16="http://schemas.microsoft.com/office/drawing/2014/main" id="{3C41A30A-B6F7-A86F-7BB2-1745EE46D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4" y="1606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6 h 12"/>
                <a:gd name="T4" fmla="*/ 2 w 12"/>
                <a:gd name="T5" fmla="*/ 2 h 12"/>
                <a:gd name="T6" fmla="*/ 6 w 12"/>
                <a:gd name="T7" fmla="*/ 0 h 12"/>
                <a:gd name="T8" fmla="*/ 6 w 12"/>
                <a:gd name="T9" fmla="*/ 0 h 12"/>
                <a:gd name="T10" fmla="*/ 10 w 12"/>
                <a:gd name="T11" fmla="*/ 2 h 12"/>
                <a:gd name="T12" fmla="*/ 12 w 12"/>
                <a:gd name="T13" fmla="*/ 6 h 12"/>
                <a:gd name="T14" fmla="*/ 12 w 12"/>
                <a:gd name="T15" fmla="*/ 6 h 12"/>
                <a:gd name="T16" fmla="*/ 10 w 12"/>
                <a:gd name="T17" fmla="*/ 10 h 12"/>
                <a:gd name="T18" fmla="*/ 6 w 12"/>
                <a:gd name="T19" fmla="*/ 12 h 12"/>
                <a:gd name="T20" fmla="*/ 6 w 12"/>
                <a:gd name="T21" fmla="*/ 12 h 12"/>
                <a:gd name="T22" fmla="*/ 2 w 12"/>
                <a:gd name="T23" fmla="*/ 10 h 12"/>
                <a:gd name="T24" fmla="*/ 0 w 12"/>
                <a:gd name="T25" fmla="*/ 6 h 12"/>
                <a:gd name="T26" fmla="*/ 0 w 12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2">
                  <a:moveTo>
                    <a:pt x="0" y="6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2" y="6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837" name="Group 60">
            <a:extLst>
              <a:ext uri="{FF2B5EF4-FFF2-40B4-BE49-F238E27FC236}">
                <a16:creationId xmlns:a16="http://schemas.microsoft.com/office/drawing/2014/main" id="{9904845D-B665-FA5B-09FB-2CA00DAED27F}"/>
              </a:ext>
            </a:extLst>
          </p:cNvPr>
          <p:cNvGrpSpPr>
            <a:grpSpLocks/>
          </p:cNvGrpSpPr>
          <p:nvPr/>
        </p:nvGrpSpPr>
        <p:grpSpPr bwMode="auto">
          <a:xfrm>
            <a:off x="4138353" y="2979929"/>
            <a:ext cx="390525" cy="390525"/>
            <a:chOff x="1432" y="1868"/>
            <a:chExt cx="246" cy="246"/>
          </a:xfrm>
        </p:grpSpPr>
        <p:sp>
          <p:nvSpPr>
            <p:cNvPr id="5838" name="Freeform 61">
              <a:extLst>
                <a:ext uri="{FF2B5EF4-FFF2-40B4-BE49-F238E27FC236}">
                  <a16:creationId xmlns:a16="http://schemas.microsoft.com/office/drawing/2014/main" id="{61E5AA31-D129-B9BE-6F8C-835267E59A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2" y="1868"/>
              <a:ext cx="246" cy="246"/>
            </a:xfrm>
            <a:custGeom>
              <a:avLst/>
              <a:gdLst>
                <a:gd name="T0" fmla="*/ 0 w 246"/>
                <a:gd name="T1" fmla="*/ 122 h 246"/>
                <a:gd name="T2" fmla="*/ 0 w 246"/>
                <a:gd name="T3" fmla="*/ 122 h 246"/>
                <a:gd name="T4" fmla="*/ 0 w 246"/>
                <a:gd name="T5" fmla="*/ 110 h 246"/>
                <a:gd name="T6" fmla="*/ 2 w 246"/>
                <a:gd name="T7" fmla="*/ 98 h 246"/>
                <a:gd name="T8" fmla="*/ 6 w 246"/>
                <a:gd name="T9" fmla="*/ 86 h 246"/>
                <a:gd name="T10" fmla="*/ 10 w 246"/>
                <a:gd name="T11" fmla="*/ 74 h 246"/>
                <a:gd name="T12" fmla="*/ 20 w 246"/>
                <a:gd name="T13" fmla="*/ 54 h 246"/>
                <a:gd name="T14" fmla="*/ 36 w 246"/>
                <a:gd name="T15" fmla="*/ 36 h 246"/>
                <a:gd name="T16" fmla="*/ 54 w 246"/>
                <a:gd name="T17" fmla="*/ 20 h 246"/>
                <a:gd name="T18" fmla="*/ 76 w 246"/>
                <a:gd name="T19" fmla="*/ 8 h 246"/>
                <a:gd name="T20" fmla="*/ 86 w 246"/>
                <a:gd name="T21" fmla="*/ 4 h 246"/>
                <a:gd name="T22" fmla="*/ 98 w 246"/>
                <a:gd name="T23" fmla="*/ 2 h 246"/>
                <a:gd name="T24" fmla="*/ 110 w 246"/>
                <a:gd name="T25" fmla="*/ 0 h 246"/>
                <a:gd name="T26" fmla="*/ 124 w 246"/>
                <a:gd name="T27" fmla="*/ 0 h 246"/>
                <a:gd name="T28" fmla="*/ 124 w 246"/>
                <a:gd name="T29" fmla="*/ 0 h 246"/>
                <a:gd name="T30" fmla="*/ 136 w 246"/>
                <a:gd name="T31" fmla="*/ 0 h 246"/>
                <a:gd name="T32" fmla="*/ 148 w 246"/>
                <a:gd name="T33" fmla="*/ 2 h 246"/>
                <a:gd name="T34" fmla="*/ 160 w 246"/>
                <a:gd name="T35" fmla="*/ 4 h 246"/>
                <a:gd name="T36" fmla="*/ 172 w 246"/>
                <a:gd name="T37" fmla="*/ 8 h 246"/>
                <a:gd name="T38" fmla="*/ 192 w 246"/>
                <a:gd name="T39" fmla="*/ 20 h 246"/>
                <a:gd name="T40" fmla="*/ 210 w 246"/>
                <a:gd name="T41" fmla="*/ 36 h 246"/>
                <a:gd name="T42" fmla="*/ 226 w 246"/>
                <a:gd name="T43" fmla="*/ 54 h 246"/>
                <a:gd name="T44" fmla="*/ 238 w 246"/>
                <a:gd name="T45" fmla="*/ 74 h 246"/>
                <a:gd name="T46" fmla="*/ 242 w 246"/>
                <a:gd name="T47" fmla="*/ 86 h 246"/>
                <a:gd name="T48" fmla="*/ 244 w 246"/>
                <a:gd name="T49" fmla="*/ 98 h 246"/>
                <a:gd name="T50" fmla="*/ 246 w 246"/>
                <a:gd name="T51" fmla="*/ 110 h 246"/>
                <a:gd name="T52" fmla="*/ 246 w 246"/>
                <a:gd name="T53" fmla="*/ 122 h 246"/>
                <a:gd name="T54" fmla="*/ 246 w 246"/>
                <a:gd name="T55" fmla="*/ 122 h 246"/>
                <a:gd name="T56" fmla="*/ 246 w 246"/>
                <a:gd name="T57" fmla="*/ 136 h 246"/>
                <a:gd name="T58" fmla="*/ 244 w 246"/>
                <a:gd name="T59" fmla="*/ 148 h 246"/>
                <a:gd name="T60" fmla="*/ 242 w 246"/>
                <a:gd name="T61" fmla="*/ 160 h 246"/>
                <a:gd name="T62" fmla="*/ 238 w 246"/>
                <a:gd name="T63" fmla="*/ 170 h 246"/>
                <a:gd name="T64" fmla="*/ 226 w 246"/>
                <a:gd name="T65" fmla="*/ 192 h 246"/>
                <a:gd name="T66" fmla="*/ 210 w 246"/>
                <a:gd name="T67" fmla="*/ 210 h 246"/>
                <a:gd name="T68" fmla="*/ 192 w 246"/>
                <a:gd name="T69" fmla="*/ 224 h 246"/>
                <a:gd name="T70" fmla="*/ 172 w 246"/>
                <a:gd name="T71" fmla="*/ 236 h 246"/>
                <a:gd name="T72" fmla="*/ 160 w 246"/>
                <a:gd name="T73" fmla="*/ 240 h 246"/>
                <a:gd name="T74" fmla="*/ 148 w 246"/>
                <a:gd name="T75" fmla="*/ 244 h 246"/>
                <a:gd name="T76" fmla="*/ 136 w 246"/>
                <a:gd name="T77" fmla="*/ 246 h 246"/>
                <a:gd name="T78" fmla="*/ 124 w 246"/>
                <a:gd name="T79" fmla="*/ 246 h 246"/>
                <a:gd name="T80" fmla="*/ 124 w 246"/>
                <a:gd name="T81" fmla="*/ 246 h 246"/>
                <a:gd name="T82" fmla="*/ 110 w 246"/>
                <a:gd name="T83" fmla="*/ 246 h 246"/>
                <a:gd name="T84" fmla="*/ 98 w 246"/>
                <a:gd name="T85" fmla="*/ 244 h 246"/>
                <a:gd name="T86" fmla="*/ 86 w 246"/>
                <a:gd name="T87" fmla="*/ 240 h 246"/>
                <a:gd name="T88" fmla="*/ 76 w 246"/>
                <a:gd name="T89" fmla="*/ 236 h 246"/>
                <a:gd name="T90" fmla="*/ 54 w 246"/>
                <a:gd name="T91" fmla="*/ 224 h 246"/>
                <a:gd name="T92" fmla="*/ 36 w 246"/>
                <a:gd name="T93" fmla="*/ 210 h 246"/>
                <a:gd name="T94" fmla="*/ 20 w 246"/>
                <a:gd name="T95" fmla="*/ 192 h 246"/>
                <a:gd name="T96" fmla="*/ 10 w 246"/>
                <a:gd name="T97" fmla="*/ 170 h 246"/>
                <a:gd name="T98" fmla="*/ 6 w 246"/>
                <a:gd name="T99" fmla="*/ 160 h 246"/>
                <a:gd name="T100" fmla="*/ 2 w 246"/>
                <a:gd name="T101" fmla="*/ 148 h 246"/>
                <a:gd name="T102" fmla="*/ 0 w 246"/>
                <a:gd name="T103" fmla="*/ 136 h 246"/>
                <a:gd name="T104" fmla="*/ 0 w 246"/>
                <a:gd name="T105" fmla="*/ 122 h 246"/>
                <a:gd name="T106" fmla="*/ 0 w 246"/>
                <a:gd name="T107" fmla="*/ 122 h 24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46" h="246">
                  <a:moveTo>
                    <a:pt x="0" y="122"/>
                  </a:moveTo>
                  <a:lnTo>
                    <a:pt x="0" y="122"/>
                  </a:lnTo>
                  <a:lnTo>
                    <a:pt x="0" y="110"/>
                  </a:lnTo>
                  <a:lnTo>
                    <a:pt x="2" y="98"/>
                  </a:lnTo>
                  <a:lnTo>
                    <a:pt x="6" y="86"/>
                  </a:lnTo>
                  <a:lnTo>
                    <a:pt x="10" y="74"/>
                  </a:lnTo>
                  <a:lnTo>
                    <a:pt x="20" y="54"/>
                  </a:lnTo>
                  <a:lnTo>
                    <a:pt x="36" y="36"/>
                  </a:lnTo>
                  <a:lnTo>
                    <a:pt x="54" y="20"/>
                  </a:lnTo>
                  <a:lnTo>
                    <a:pt x="76" y="8"/>
                  </a:lnTo>
                  <a:lnTo>
                    <a:pt x="86" y="4"/>
                  </a:lnTo>
                  <a:lnTo>
                    <a:pt x="98" y="2"/>
                  </a:lnTo>
                  <a:lnTo>
                    <a:pt x="110" y="0"/>
                  </a:lnTo>
                  <a:lnTo>
                    <a:pt x="124" y="0"/>
                  </a:lnTo>
                  <a:lnTo>
                    <a:pt x="136" y="0"/>
                  </a:lnTo>
                  <a:lnTo>
                    <a:pt x="148" y="2"/>
                  </a:lnTo>
                  <a:lnTo>
                    <a:pt x="160" y="4"/>
                  </a:lnTo>
                  <a:lnTo>
                    <a:pt x="172" y="8"/>
                  </a:lnTo>
                  <a:lnTo>
                    <a:pt x="192" y="20"/>
                  </a:lnTo>
                  <a:lnTo>
                    <a:pt x="210" y="36"/>
                  </a:lnTo>
                  <a:lnTo>
                    <a:pt x="226" y="54"/>
                  </a:lnTo>
                  <a:lnTo>
                    <a:pt x="238" y="74"/>
                  </a:lnTo>
                  <a:lnTo>
                    <a:pt x="242" y="86"/>
                  </a:lnTo>
                  <a:lnTo>
                    <a:pt x="244" y="98"/>
                  </a:lnTo>
                  <a:lnTo>
                    <a:pt x="246" y="110"/>
                  </a:lnTo>
                  <a:lnTo>
                    <a:pt x="246" y="122"/>
                  </a:lnTo>
                  <a:lnTo>
                    <a:pt x="246" y="136"/>
                  </a:lnTo>
                  <a:lnTo>
                    <a:pt x="244" y="148"/>
                  </a:lnTo>
                  <a:lnTo>
                    <a:pt x="242" y="160"/>
                  </a:lnTo>
                  <a:lnTo>
                    <a:pt x="238" y="170"/>
                  </a:lnTo>
                  <a:lnTo>
                    <a:pt x="226" y="192"/>
                  </a:lnTo>
                  <a:lnTo>
                    <a:pt x="210" y="210"/>
                  </a:lnTo>
                  <a:lnTo>
                    <a:pt x="192" y="224"/>
                  </a:lnTo>
                  <a:lnTo>
                    <a:pt x="172" y="236"/>
                  </a:lnTo>
                  <a:lnTo>
                    <a:pt x="160" y="240"/>
                  </a:lnTo>
                  <a:lnTo>
                    <a:pt x="148" y="244"/>
                  </a:lnTo>
                  <a:lnTo>
                    <a:pt x="136" y="246"/>
                  </a:lnTo>
                  <a:lnTo>
                    <a:pt x="124" y="246"/>
                  </a:lnTo>
                  <a:lnTo>
                    <a:pt x="110" y="246"/>
                  </a:lnTo>
                  <a:lnTo>
                    <a:pt x="98" y="244"/>
                  </a:lnTo>
                  <a:lnTo>
                    <a:pt x="86" y="240"/>
                  </a:lnTo>
                  <a:lnTo>
                    <a:pt x="76" y="236"/>
                  </a:lnTo>
                  <a:lnTo>
                    <a:pt x="54" y="224"/>
                  </a:lnTo>
                  <a:lnTo>
                    <a:pt x="36" y="210"/>
                  </a:lnTo>
                  <a:lnTo>
                    <a:pt x="20" y="192"/>
                  </a:lnTo>
                  <a:lnTo>
                    <a:pt x="10" y="170"/>
                  </a:lnTo>
                  <a:lnTo>
                    <a:pt x="6" y="160"/>
                  </a:lnTo>
                  <a:lnTo>
                    <a:pt x="2" y="148"/>
                  </a:lnTo>
                  <a:lnTo>
                    <a:pt x="0" y="136"/>
                  </a:lnTo>
                  <a:lnTo>
                    <a:pt x="0" y="122"/>
                  </a:lnTo>
                  <a:close/>
                </a:path>
              </a:pathLst>
            </a:custGeom>
            <a:solidFill>
              <a:srgbClr val="DECE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0" name="Freeform 62">
              <a:extLst>
                <a:ext uri="{FF2B5EF4-FFF2-40B4-BE49-F238E27FC236}">
                  <a16:creationId xmlns:a16="http://schemas.microsoft.com/office/drawing/2014/main" id="{C803838E-74D4-3EAA-D5AE-F1AFF69FF9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0" y="1898"/>
              <a:ext cx="162" cy="206"/>
            </a:xfrm>
            <a:custGeom>
              <a:avLst/>
              <a:gdLst>
                <a:gd name="T0" fmla="*/ 112 w 162"/>
                <a:gd name="T1" fmla="*/ 0 h 206"/>
                <a:gd name="T2" fmla="*/ 112 w 162"/>
                <a:gd name="T3" fmla="*/ 0 h 206"/>
                <a:gd name="T4" fmla="*/ 126 w 162"/>
                <a:gd name="T5" fmla="*/ 16 h 206"/>
                <a:gd name="T6" fmla="*/ 138 w 162"/>
                <a:gd name="T7" fmla="*/ 36 h 206"/>
                <a:gd name="T8" fmla="*/ 144 w 162"/>
                <a:gd name="T9" fmla="*/ 58 h 206"/>
                <a:gd name="T10" fmla="*/ 146 w 162"/>
                <a:gd name="T11" fmla="*/ 70 h 206"/>
                <a:gd name="T12" fmla="*/ 146 w 162"/>
                <a:gd name="T13" fmla="*/ 82 h 206"/>
                <a:gd name="T14" fmla="*/ 146 w 162"/>
                <a:gd name="T15" fmla="*/ 82 h 206"/>
                <a:gd name="T16" fmla="*/ 146 w 162"/>
                <a:gd name="T17" fmla="*/ 94 h 206"/>
                <a:gd name="T18" fmla="*/ 144 w 162"/>
                <a:gd name="T19" fmla="*/ 106 h 206"/>
                <a:gd name="T20" fmla="*/ 138 w 162"/>
                <a:gd name="T21" fmla="*/ 128 h 206"/>
                <a:gd name="T22" fmla="*/ 126 w 162"/>
                <a:gd name="T23" fmla="*/ 148 h 206"/>
                <a:gd name="T24" fmla="*/ 112 w 162"/>
                <a:gd name="T25" fmla="*/ 166 h 206"/>
                <a:gd name="T26" fmla="*/ 94 w 162"/>
                <a:gd name="T27" fmla="*/ 180 h 206"/>
                <a:gd name="T28" fmla="*/ 74 w 162"/>
                <a:gd name="T29" fmla="*/ 190 h 206"/>
                <a:gd name="T30" fmla="*/ 52 w 162"/>
                <a:gd name="T31" fmla="*/ 198 h 206"/>
                <a:gd name="T32" fmla="*/ 40 w 162"/>
                <a:gd name="T33" fmla="*/ 200 h 206"/>
                <a:gd name="T34" fmla="*/ 28 w 162"/>
                <a:gd name="T35" fmla="*/ 200 h 206"/>
                <a:gd name="T36" fmla="*/ 28 w 162"/>
                <a:gd name="T37" fmla="*/ 200 h 206"/>
                <a:gd name="T38" fmla="*/ 14 w 162"/>
                <a:gd name="T39" fmla="*/ 198 h 206"/>
                <a:gd name="T40" fmla="*/ 0 w 162"/>
                <a:gd name="T41" fmla="*/ 196 h 206"/>
                <a:gd name="T42" fmla="*/ 0 w 162"/>
                <a:gd name="T43" fmla="*/ 196 h 206"/>
                <a:gd name="T44" fmla="*/ 12 w 162"/>
                <a:gd name="T45" fmla="*/ 200 h 206"/>
                <a:gd name="T46" fmla="*/ 22 w 162"/>
                <a:gd name="T47" fmla="*/ 204 h 206"/>
                <a:gd name="T48" fmla="*/ 36 w 162"/>
                <a:gd name="T49" fmla="*/ 206 h 206"/>
                <a:gd name="T50" fmla="*/ 48 w 162"/>
                <a:gd name="T51" fmla="*/ 206 h 206"/>
                <a:gd name="T52" fmla="*/ 48 w 162"/>
                <a:gd name="T53" fmla="*/ 206 h 206"/>
                <a:gd name="T54" fmla="*/ 72 w 162"/>
                <a:gd name="T55" fmla="*/ 204 h 206"/>
                <a:gd name="T56" fmla="*/ 92 w 162"/>
                <a:gd name="T57" fmla="*/ 198 h 206"/>
                <a:gd name="T58" fmla="*/ 112 w 162"/>
                <a:gd name="T59" fmla="*/ 188 h 206"/>
                <a:gd name="T60" fmla="*/ 128 w 162"/>
                <a:gd name="T61" fmla="*/ 174 h 206"/>
                <a:gd name="T62" fmla="*/ 142 w 162"/>
                <a:gd name="T63" fmla="*/ 156 h 206"/>
                <a:gd name="T64" fmla="*/ 152 w 162"/>
                <a:gd name="T65" fmla="*/ 138 h 206"/>
                <a:gd name="T66" fmla="*/ 160 w 162"/>
                <a:gd name="T67" fmla="*/ 116 h 206"/>
                <a:gd name="T68" fmla="*/ 162 w 162"/>
                <a:gd name="T69" fmla="*/ 94 h 206"/>
                <a:gd name="T70" fmla="*/ 162 w 162"/>
                <a:gd name="T71" fmla="*/ 94 h 206"/>
                <a:gd name="T72" fmla="*/ 160 w 162"/>
                <a:gd name="T73" fmla="*/ 78 h 206"/>
                <a:gd name="T74" fmla="*/ 158 w 162"/>
                <a:gd name="T75" fmla="*/ 66 h 206"/>
                <a:gd name="T76" fmla="*/ 154 w 162"/>
                <a:gd name="T77" fmla="*/ 52 h 206"/>
                <a:gd name="T78" fmla="*/ 148 w 162"/>
                <a:gd name="T79" fmla="*/ 40 h 206"/>
                <a:gd name="T80" fmla="*/ 140 w 162"/>
                <a:gd name="T81" fmla="*/ 28 h 206"/>
                <a:gd name="T82" fmla="*/ 132 w 162"/>
                <a:gd name="T83" fmla="*/ 18 h 206"/>
                <a:gd name="T84" fmla="*/ 122 w 162"/>
                <a:gd name="T85" fmla="*/ 8 h 206"/>
                <a:gd name="T86" fmla="*/ 112 w 162"/>
                <a:gd name="T87" fmla="*/ 0 h 206"/>
                <a:gd name="T88" fmla="*/ 112 w 162"/>
                <a:gd name="T89" fmla="*/ 0 h 20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62" h="206">
                  <a:moveTo>
                    <a:pt x="112" y="0"/>
                  </a:moveTo>
                  <a:lnTo>
                    <a:pt x="112" y="0"/>
                  </a:lnTo>
                  <a:lnTo>
                    <a:pt x="126" y="16"/>
                  </a:lnTo>
                  <a:lnTo>
                    <a:pt x="138" y="36"/>
                  </a:lnTo>
                  <a:lnTo>
                    <a:pt x="144" y="58"/>
                  </a:lnTo>
                  <a:lnTo>
                    <a:pt x="146" y="70"/>
                  </a:lnTo>
                  <a:lnTo>
                    <a:pt x="146" y="82"/>
                  </a:lnTo>
                  <a:lnTo>
                    <a:pt x="146" y="94"/>
                  </a:lnTo>
                  <a:lnTo>
                    <a:pt x="144" y="106"/>
                  </a:lnTo>
                  <a:lnTo>
                    <a:pt x="138" y="128"/>
                  </a:lnTo>
                  <a:lnTo>
                    <a:pt x="126" y="148"/>
                  </a:lnTo>
                  <a:lnTo>
                    <a:pt x="112" y="166"/>
                  </a:lnTo>
                  <a:lnTo>
                    <a:pt x="94" y="180"/>
                  </a:lnTo>
                  <a:lnTo>
                    <a:pt x="74" y="190"/>
                  </a:lnTo>
                  <a:lnTo>
                    <a:pt x="52" y="198"/>
                  </a:lnTo>
                  <a:lnTo>
                    <a:pt x="40" y="200"/>
                  </a:lnTo>
                  <a:lnTo>
                    <a:pt x="28" y="200"/>
                  </a:lnTo>
                  <a:lnTo>
                    <a:pt x="14" y="198"/>
                  </a:lnTo>
                  <a:lnTo>
                    <a:pt x="0" y="196"/>
                  </a:lnTo>
                  <a:lnTo>
                    <a:pt x="12" y="200"/>
                  </a:lnTo>
                  <a:lnTo>
                    <a:pt x="22" y="204"/>
                  </a:lnTo>
                  <a:lnTo>
                    <a:pt x="36" y="206"/>
                  </a:lnTo>
                  <a:lnTo>
                    <a:pt x="48" y="206"/>
                  </a:lnTo>
                  <a:lnTo>
                    <a:pt x="72" y="204"/>
                  </a:lnTo>
                  <a:lnTo>
                    <a:pt x="92" y="198"/>
                  </a:lnTo>
                  <a:lnTo>
                    <a:pt x="112" y="188"/>
                  </a:lnTo>
                  <a:lnTo>
                    <a:pt x="128" y="174"/>
                  </a:lnTo>
                  <a:lnTo>
                    <a:pt x="142" y="156"/>
                  </a:lnTo>
                  <a:lnTo>
                    <a:pt x="152" y="138"/>
                  </a:lnTo>
                  <a:lnTo>
                    <a:pt x="160" y="116"/>
                  </a:lnTo>
                  <a:lnTo>
                    <a:pt x="162" y="94"/>
                  </a:lnTo>
                  <a:lnTo>
                    <a:pt x="160" y="78"/>
                  </a:lnTo>
                  <a:lnTo>
                    <a:pt x="158" y="66"/>
                  </a:lnTo>
                  <a:lnTo>
                    <a:pt x="154" y="52"/>
                  </a:lnTo>
                  <a:lnTo>
                    <a:pt x="148" y="40"/>
                  </a:lnTo>
                  <a:lnTo>
                    <a:pt x="140" y="28"/>
                  </a:lnTo>
                  <a:lnTo>
                    <a:pt x="132" y="18"/>
                  </a:lnTo>
                  <a:lnTo>
                    <a:pt x="122" y="8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C6AA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1" name="Freeform 63">
              <a:extLst>
                <a:ext uri="{FF2B5EF4-FFF2-40B4-BE49-F238E27FC236}">
                  <a16:creationId xmlns:a16="http://schemas.microsoft.com/office/drawing/2014/main" id="{FD89E3CE-95B3-F645-03AD-6240AB96A9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4" y="1908"/>
              <a:ext cx="164" cy="164"/>
            </a:xfrm>
            <a:custGeom>
              <a:avLst/>
              <a:gdLst>
                <a:gd name="T0" fmla="*/ 0 w 164"/>
                <a:gd name="T1" fmla="*/ 82 h 164"/>
                <a:gd name="T2" fmla="*/ 0 w 164"/>
                <a:gd name="T3" fmla="*/ 82 h 164"/>
                <a:gd name="T4" fmla="*/ 2 w 164"/>
                <a:gd name="T5" fmla="*/ 66 h 164"/>
                <a:gd name="T6" fmla="*/ 6 w 164"/>
                <a:gd name="T7" fmla="*/ 50 h 164"/>
                <a:gd name="T8" fmla="*/ 14 w 164"/>
                <a:gd name="T9" fmla="*/ 36 h 164"/>
                <a:gd name="T10" fmla="*/ 24 w 164"/>
                <a:gd name="T11" fmla="*/ 24 h 164"/>
                <a:gd name="T12" fmla="*/ 36 w 164"/>
                <a:gd name="T13" fmla="*/ 14 h 164"/>
                <a:gd name="T14" fmla="*/ 50 w 164"/>
                <a:gd name="T15" fmla="*/ 8 h 164"/>
                <a:gd name="T16" fmla="*/ 64 w 164"/>
                <a:gd name="T17" fmla="*/ 2 h 164"/>
                <a:gd name="T18" fmla="*/ 82 w 164"/>
                <a:gd name="T19" fmla="*/ 0 h 164"/>
                <a:gd name="T20" fmla="*/ 82 w 164"/>
                <a:gd name="T21" fmla="*/ 0 h 164"/>
                <a:gd name="T22" fmla="*/ 98 w 164"/>
                <a:gd name="T23" fmla="*/ 2 h 164"/>
                <a:gd name="T24" fmla="*/ 114 w 164"/>
                <a:gd name="T25" fmla="*/ 8 h 164"/>
                <a:gd name="T26" fmla="*/ 128 w 164"/>
                <a:gd name="T27" fmla="*/ 14 h 164"/>
                <a:gd name="T28" fmla="*/ 140 w 164"/>
                <a:gd name="T29" fmla="*/ 24 h 164"/>
                <a:gd name="T30" fmla="*/ 150 w 164"/>
                <a:gd name="T31" fmla="*/ 36 h 164"/>
                <a:gd name="T32" fmla="*/ 156 w 164"/>
                <a:gd name="T33" fmla="*/ 50 h 164"/>
                <a:gd name="T34" fmla="*/ 162 w 164"/>
                <a:gd name="T35" fmla="*/ 66 h 164"/>
                <a:gd name="T36" fmla="*/ 164 w 164"/>
                <a:gd name="T37" fmla="*/ 82 h 164"/>
                <a:gd name="T38" fmla="*/ 164 w 164"/>
                <a:gd name="T39" fmla="*/ 82 h 164"/>
                <a:gd name="T40" fmla="*/ 162 w 164"/>
                <a:gd name="T41" fmla="*/ 98 h 164"/>
                <a:gd name="T42" fmla="*/ 156 w 164"/>
                <a:gd name="T43" fmla="*/ 114 h 164"/>
                <a:gd name="T44" fmla="*/ 150 w 164"/>
                <a:gd name="T45" fmla="*/ 128 h 164"/>
                <a:gd name="T46" fmla="*/ 140 w 164"/>
                <a:gd name="T47" fmla="*/ 140 h 164"/>
                <a:gd name="T48" fmla="*/ 128 w 164"/>
                <a:gd name="T49" fmla="*/ 150 h 164"/>
                <a:gd name="T50" fmla="*/ 114 w 164"/>
                <a:gd name="T51" fmla="*/ 158 h 164"/>
                <a:gd name="T52" fmla="*/ 98 w 164"/>
                <a:gd name="T53" fmla="*/ 162 h 164"/>
                <a:gd name="T54" fmla="*/ 82 w 164"/>
                <a:gd name="T55" fmla="*/ 164 h 164"/>
                <a:gd name="T56" fmla="*/ 82 w 164"/>
                <a:gd name="T57" fmla="*/ 164 h 164"/>
                <a:gd name="T58" fmla="*/ 64 w 164"/>
                <a:gd name="T59" fmla="*/ 162 h 164"/>
                <a:gd name="T60" fmla="*/ 50 w 164"/>
                <a:gd name="T61" fmla="*/ 158 h 164"/>
                <a:gd name="T62" fmla="*/ 36 w 164"/>
                <a:gd name="T63" fmla="*/ 150 h 164"/>
                <a:gd name="T64" fmla="*/ 24 w 164"/>
                <a:gd name="T65" fmla="*/ 140 h 164"/>
                <a:gd name="T66" fmla="*/ 14 w 164"/>
                <a:gd name="T67" fmla="*/ 128 h 164"/>
                <a:gd name="T68" fmla="*/ 6 w 164"/>
                <a:gd name="T69" fmla="*/ 114 h 164"/>
                <a:gd name="T70" fmla="*/ 2 w 164"/>
                <a:gd name="T71" fmla="*/ 98 h 164"/>
                <a:gd name="T72" fmla="*/ 0 w 164"/>
                <a:gd name="T73" fmla="*/ 82 h 164"/>
                <a:gd name="T74" fmla="*/ 0 w 164"/>
                <a:gd name="T75" fmla="*/ 82 h 16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64" h="164">
                  <a:moveTo>
                    <a:pt x="0" y="82"/>
                  </a:moveTo>
                  <a:lnTo>
                    <a:pt x="0" y="82"/>
                  </a:lnTo>
                  <a:lnTo>
                    <a:pt x="2" y="66"/>
                  </a:lnTo>
                  <a:lnTo>
                    <a:pt x="6" y="50"/>
                  </a:lnTo>
                  <a:lnTo>
                    <a:pt x="14" y="36"/>
                  </a:lnTo>
                  <a:lnTo>
                    <a:pt x="24" y="24"/>
                  </a:lnTo>
                  <a:lnTo>
                    <a:pt x="36" y="14"/>
                  </a:lnTo>
                  <a:lnTo>
                    <a:pt x="50" y="8"/>
                  </a:lnTo>
                  <a:lnTo>
                    <a:pt x="64" y="2"/>
                  </a:lnTo>
                  <a:lnTo>
                    <a:pt x="82" y="0"/>
                  </a:lnTo>
                  <a:lnTo>
                    <a:pt x="98" y="2"/>
                  </a:lnTo>
                  <a:lnTo>
                    <a:pt x="114" y="8"/>
                  </a:lnTo>
                  <a:lnTo>
                    <a:pt x="128" y="14"/>
                  </a:lnTo>
                  <a:lnTo>
                    <a:pt x="140" y="24"/>
                  </a:lnTo>
                  <a:lnTo>
                    <a:pt x="150" y="36"/>
                  </a:lnTo>
                  <a:lnTo>
                    <a:pt x="156" y="50"/>
                  </a:lnTo>
                  <a:lnTo>
                    <a:pt x="162" y="66"/>
                  </a:lnTo>
                  <a:lnTo>
                    <a:pt x="164" y="82"/>
                  </a:lnTo>
                  <a:lnTo>
                    <a:pt x="162" y="98"/>
                  </a:lnTo>
                  <a:lnTo>
                    <a:pt x="156" y="114"/>
                  </a:lnTo>
                  <a:lnTo>
                    <a:pt x="150" y="128"/>
                  </a:lnTo>
                  <a:lnTo>
                    <a:pt x="140" y="140"/>
                  </a:lnTo>
                  <a:lnTo>
                    <a:pt x="128" y="150"/>
                  </a:lnTo>
                  <a:lnTo>
                    <a:pt x="114" y="158"/>
                  </a:lnTo>
                  <a:lnTo>
                    <a:pt x="98" y="162"/>
                  </a:lnTo>
                  <a:lnTo>
                    <a:pt x="82" y="164"/>
                  </a:lnTo>
                  <a:lnTo>
                    <a:pt x="64" y="162"/>
                  </a:lnTo>
                  <a:lnTo>
                    <a:pt x="50" y="158"/>
                  </a:lnTo>
                  <a:lnTo>
                    <a:pt x="36" y="150"/>
                  </a:lnTo>
                  <a:lnTo>
                    <a:pt x="24" y="140"/>
                  </a:lnTo>
                  <a:lnTo>
                    <a:pt x="14" y="128"/>
                  </a:lnTo>
                  <a:lnTo>
                    <a:pt x="6" y="114"/>
                  </a:lnTo>
                  <a:lnTo>
                    <a:pt x="2" y="98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C89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2" name="Freeform 64">
              <a:extLst>
                <a:ext uri="{FF2B5EF4-FFF2-40B4-BE49-F238E27FC236}">
                  <a16:creationId xmlns:a16="http://schemas.microsoft.com/office/drawing/2014/main" id="{37224EDC-B0C8-F720-3B73-A42C9BF72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4" y="1918"/>
              <a:ext cx="76" cy="126"/>
            </a:xfrm>
            <a:custGeom>
              <a:avLst/>
              <a:gdLst>
                <a:gd name="T0" fmla="*/ 76 w 76"/>
                <a:gd name="T1" fmla="*/ 0 h 126"/>
                <a:gd name="T2" fmla="*/ 76 w 76"/>
                <a:gd name="T3" fmla="*/ 0 h 126"/>
                <a:gd name="T4" fmla="*/ 66 w 76"/>
                <a:gd name="T5" fmla="*/ 0 h 126"/>
                <a:gd name="T6" fmla="*/ 54 w 76"/>
                <a:gd name="T7" fmla="*/ 2 h 126"/>
                <a:gd name="T8" fmla="*/ 44 w 76"/>
                <a:gd name="T9" fmla="*/ 4 h 126"/>
                <a:gd name="T10" fmla="*/ 34 w 76"/>
                <a:gd name="T11" fmla="*/ 10 h 126"/>
                <a:gd name="T12" fmla="*/ 24 w 76"/>
                <a:gd name="T13" fmla="*/ 18 h 126"/>
                <a:gd name="T14" fmla="*/ 16 w 76"/>
                <a:gd name="T15" fmla="*/ 26 h 126"/>
                <a:gd name="T16" fmla="*/ 8 w 76"/>
                <a:gd name="T17" fmla="*/ 36 h 126"/>
                <a:gd name="T18" fmla="*/ 4 w 76"/>
                <a:gd name="T19" fmla="*/ 50 h 126"/>
                <a:gd name="T20" fmla="*/ 4 w 76"/>
                <a:gd name="T21" fmla="*/ 50 h 126"/>
                <a:gd name="T22" fmla="*/ 0 w 76"/>
                <a:gd name="T23" fmla="*/ 64 h 126"/>
                <a:gd name="T24" fmla="*/ 0 w 76"/>
                <a:gd name="T25" fmla="*/ 76 h 126"/>
                <a:gd name="T26" fmla="*/ 0 w 76"/>
                <a:gd name="T27" fmla="*/ 88 h 126"/>
                <a:gd name="T28" fmla="*/ 4 w 76"/>
                <a:gd name="T29" fmla="*/ 98 h 126"/>
                <a:gd name="T30" fmla="*/ 8 w 76"/>
                <a:gd name="T31" fmla="*/ 108 h 126"/>
                <a:gd name="T32" fmla="*/ 12 w 76"/>
                <a:gd name="T33" fmla="*/ 116 h 126"/>
                <a:gd name="T34" fmla="*/ 18 w 76"/>
                <a:gd name="T35" fmla="*/ 122 h 126"/>
                <a:gd name="T36" fmla="*/ 24 w 76"/>
                <a:gd name="T37" fmla="*/ 126 h 126"/>
                <a:gd name="T38" fmla="*/ 24 w 76"/>
                <a:gd name="T39" fmla="*/ 126 h 126"/>
                <a:gd name="T40" fmla="*/ 20 w 76"/>
                <a:gd name="T41" fmla="*/ 118 h 126"/>
                <a:gd name="T42" fmla="*/ 16 w 76"/>
                <a:gd name="T43" fmla="*/ 106 h 126"/>
                <a:gd name="T44" fmla="*/ 12 w 76"/>
                <a:gd name="T45" fmla="*/ 94 h 126"/>
                <a:gd name="T46" fmla="*/ 12 w 76"/>
                <a:gd name="T47" fmla="*/ 82 h 126"/>
                <a:gd name="T48" fmla="*/ 12 w 76"/>
                <a:gd name="T49" fmla="*/ 72 h 126"/>
                <a:gd name="T50" fmla="*/ 12 w 76"/>
                <a:gd name="T51" fmla="*/ 60 h 126"/>
                <a:gd name="T52" fmla="*/ 16 w 76"/>
                <a:gd name="T53" fmla="*/ 50 h 126"/>
                <a:gd name="T54" fmla="*/ 18 w 76"/>
                <a:gd name="T55" fmla="*/ 42 h 126"/>
                <a:gd name="T56" fmla="*/ 18 w 76"/>
                <a:gd name="T57" fmla="*/ 42 h 126"/>
                <a:gd name="T58" fmla="*/ 26 w 76"/>
                <a:gd name="T59" fmla="*/ 32 h 126"/>
                <a:gd name="T60" fmla="*/ 32 w 76"/>
                <a:gd name="T61" fmla="*/ 24 h 126"/>
                <a:gd name="T62" fmla="*/ 40 w 76"/>
                <a:gd name="T63" fmla="*/ 16 h 126"/>
                <a:gd name="T64" fmla="*/ 48 w 76"/>
                <a:gd name="T65" fmla="*/ 10 h 126"/>
                <a:gd name="T66" fmla="*/ 64 w 76"/>
                <a:gd name="T67" fmla="*/ 2 h 126"/>
                <a:gd name="T68" fmla="*/ 76 w 76"/>
                <a:gd name="T69" fmla="*/ 0 h 126"/>
                <a:gd name="T70" fmla="*/ 76 w 76"/>
                <a:gd name="T71" fmla="*/ 0 h 12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76" h="126">
                  <a:moveTo>
                    <a:pt x="76" y="0"/>
                  </a:moveTo>
                  <a:lnTo>
                    <a:pt x="76" y="0"/>
                  </a:lnTo>
                  <a:lnTo>
                    <a:pt x="66" y="0"/>
                  </a:lnTo>
                  <a:lnTo>
                    <a:pt x="54" y="2"/>
                  </a:lnTo>
                  <a:lnTo>
                    <a:pt x="44" y="4"/>
                  </a:lnTo>
                  <a:lnTo>
                    <a:pt x="34" y="10"/>
                  </a:lnTo>
                  <a:lnTo>
                    <a:pt x="24" y="18"/>
                  </a:lnTo>
                  <a:lnTo>
                    <a:pt x="16" y="26"/>
                  </a:lnTo>
                  <a:lnTo>
                    <a:pt x="8" y="36"/>
                  </a:lnTo>
                  <a:lnTo>
                    <a:pt x="4" y="50"/>
                  </a:lnTo>
                  <a:lnTo>
                    <a:pt x="0" y="64"/>
                  </a:lnTo>
                  <a:lnTo>
                    <a:pt x="0" y="76"/>
                  </a:lnTo>
                  <a:lnTo>
                    <a:pt x="0" y="88"/>
                  </a:lnTo>
                  <a:lnTo>
                    <a:pt x="4" y="98"/>
                  </a:lnTo>
                  <a:lnTo>
                    <a:pt x="8" y="108"/>
                  </a:lnTo>
                  <a:lnTo>
                    <a:pt x="12" y="116"/>
                  </a:lnTo>
                  <a:lnTo>
                    <a:pt x="18" y="122"/>
                  </a:lnTo>
                  <a:lnTo>
                    <a:pt x="24" y="126"/>
                  </a:lnTo>
                  <a:lnTo>
                    <a:pt x="20" y="118"/>
                  </a:lnTo>
                  <a:lnTo>
                    <a:pt x="16" y="106"/>
                  </a:lnTo>
                  <a:lnTo>
                    <a:pt x="12" y="94"/>
                  </a:lnTo>
                  <a:lnTo>
                    <a:pt x="12" y="82"/>
                  </a:lnTo>
                  <a:lnTo>
                    <a:pt x="12" y="72"/>
                  </a:lnTo>
                  <a:lnTo>
                    <a:pt x="12" y="60"/>
                  </a:lnTo>
                  <a:lnTo>
                    <a:pt x="16" y="50"/>
                  </a:lnTo>
                  <a:lnTo>
                    <a:pt x="18" y="42"/>
                  </a:lnTo>
                  <a:lnTo>
                    <a:pt x="26" y="32"/>
                  </a:lnTo>
                  <a:lnTo>
                    <a:pt x="32" y="24"/>
                  </a:lnTo>
                  <a:lnTo>
                    <a:pt x="40" y="16"/>
                  </a:lnTo>
                  <a:lnTo>
                    <a:pt x="48" y="10"/>
                  </a:lnTo>
                  <a:lnTo>
                    <a:pt x="64" y="2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E5C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4" name="Freeform 65">
              <a:extLst>
                <a:ext uri="{FF2B5EF4-FFF2-40B4-BE49-F238E27FC236}">
                  <a16:creationId xmlns:a16="http://schemas.microsoft.com/office/drawing/2014/main" id="{52ECB617-759D-691C-AEAE-70118AF03F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0" y="1886"/>
              <a:ext cx="68" cy="194"/>
            </a:xfrm>
            <a:custGeom>
              <a:avLst/>
              <a:gdLst>
                <a:gd name="T0" fmla="*/ 68 w 68"/>
                <a:gd name="T1" fmla="*/ 0 h 194"/>
                <a:gd name="T2" fmla="*/ 68 w 68"/>
                <a:gd name="T3" fmla="*/ 0 h 194"/>
                <a:gd name="T4" fmla="*/ 58 w 68"/>
                <a:gd name="T5" fmla="*/ 4 h 194"/>
                <a:gd name="T6" fmla="*/ 48 w 68"/>
                <a:gd name="T7" fmla="*/ 10 h 194"/>
                <a:gd name="T8" fmla="*/ 38 w 68"/>
                <a:gd name="T9" fmla="*/ 16 h 194"/>
                <a:gd name="T10" fmla="*/ 30 w 68"/>
                <a:gd name="T11" fmla="*/ 26 h 194"/>
                <a:gd name="T12" fmla="*/ 20 w 68"/>
                <a:gd name="T13" fmla="*/ 36 h 194"/>
                <a:gd name="T14" fmla="*/ 12 w 68"/>
                <a:gd name="T15" fmla="*/ 48 h 194"/>
                <a:gd name="T16" fmla="*/ 6 w 68"/>
                <a:gd name="T17" fmla="*/ 62 h 194"/>
                <a:gd name="T18" fmla="*/ 2 w 68"/>
                <a:gd name="T19" fmla="*/ 76 h 194"/>
                <a:gd name="T20" fmla="*/ 2 w 68"/>
                <a:gd name="T21" fmla="*/ 76 h 194"/>
                <a:gd name="T22" fmla="*/ 0 w 68"/>
                <a:gd name="T23" fmla="*/ 92 h 194"/>
                <a:gd name="T24" fmla="*/ 0 w 68"/>
                <a:gd name="T25" fmla="*/ 106 h 194"/>
                <a:gd name="T26" fmla="*/ 0 w 68"/>
                <a:gd name="T27" fmla="*/ 122 h 194"/>
                <a:gd name="T28" fmla="*/ 4 w 68"/>
                <a:gd name="T29" fmla="*/ 138 h 194"/>
                <a:gd name="T30" fmla="*/ 10 w 68"/>
                <a:gd name="T31" fmla="*/ 154 h 194"/>
                <a:gd name="T32" fmla="*/ 18 w 68"/>
                <a:gd name="T33" fmla="*/ 168 h 194"/>
                <a:gd name="T34" fmla="*/ 28 w 68"/>
                <a:gd name="T35" fmla="*/ 182 h 194"/>
                <a:gd name="T36" fmla="*/ 44 w 68"/>
                <a:gd name="T37" fmla="*/ 194 h 194"/>
                <a:gd name="T38" fmla="*/ 44 w 68"/>
                <a:gd name="T39" fmla="*/ 194 h 194"/>
                <a:gd name="T40" fmla="*/ 34 w 68"/>
                <a:gd name="T41" fmla="*/ 182 h 194"/>
                <a:gd name="T42" fmla="*/ 28 w 68"/>
                <a:gd name="T43" fmla="*/ 170 h 194"/>
                <a:gd name="T44" fmla="*/ 20 w 68"/>
                <a:gd name="T45" fmla="*/ 156 h 194"/>
                <a:gd name="T46" fmla="*/ 16 w 68"/>
                <a:gd name="T47" fmla="*/ 140 h 194"/>
                <a:gd name="T48" fmla="*/ 12 w 68"/>
                <a:gd name="T49" fmla="*/ 124 h 194"/>
                <a:gd name="T50" fmla="*/ 10 w 68"/>
                <a:gd name="T51" fmla="*/ 108 h 194"/>
                <a:gd name="T52" fmla="*/ 10 w 68"/>
                <a:gd name="T53" fmla="*/ 92 h 194"/>
                <a:gd name="T54" fmla="*/ 14 w 68"/>
                <a:gd name="T55" fmla="*/ 76 h 194"/>
                <a:gd name="T56" fmla="*/ 14 w 68"/>
                <a:gd name="T57" fmla="*/ 76 h 194"/>
                <a:gd name="T58" fmla="*/ 26 w 68"/>
                <a:gd name="T59" fmla="*/ 50 h 194"/>
                <a:gd name="T60" fmla="*/ 38 w 68"/>
                <a:gd name="T61" fmla="*/ 28 h 194"/>
                <a:gd name="T62" fmla="*/ 52 w 68"/>
                <a:gd name="T63" fmla="*/ 12 h 194"/>
                <a:gd name="T64" fmla="*/ 68 w 68"/>
                <a:gd name="T65" fmla="*/ 0 h 194"/>
                <a:gd name="T66" fmla="*/ 68 w 68"/>
                <a:gd name="T67" fmla="*/ 0 h 19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8" h="194">
                  <a:moveTo>
                    <a:pt x="68" y="0"/>
                  </a:moveTo>
                  <a:lnTo>
                    <a:pt x="68" y="0"/>
                  </a:lnTo>
                  <a:lnTo>
                    <a:pt x="58" y="4"/>
                  </a:lnTo>
                  <a:lnTo>
                    <a:pt x="48" y="10"/>
                  </a:lnTo>
                  <a:lnTo>
                    <a:pt x="38" y="16"/>
                  </a:lnTo>
                  <a:lnTo>
                    <a:pt x="30" y="26"/>
                  </a:lnTo>
                  <a:lnTo>
                    <a:pt x="20" y="36"/>
                  </a:lnTo>
                  <a:lnTo>
                    <a:pt x="12" y="48"/>
                  </a:lnTo>
                  <a:lnTo>
                    <a:pt x="6" y="62"/>
                  </a:lnTo>
                  <a:lnTo>
                    <a:pt x="2" y="76"/>
                  </a:lnTo>
                  <a:lnTo>
                    <a:pt x="0" y="92"/>
                  </a:lnTo>
                  <a:lnTo>
                    <a:pt x="0" y="106"/>
                  </a:lnTo>
                  <a:lnTo>
                    <a:pt x="0" y="122"/>
                  </a:lnTo>
                  <a:lnTo>
                    <a:pt x="4" y="138"/>
                  </a:lnTo>
                  <a:lnTo>
                    <a:pt x="10" y="154"/>
                  </a:lnTo>
                  <a:lnTo>
                    <a:pt x="18" y="168"/>
                  </a:lnTo>
                  <a:lnTo>
                    <a:pt x="28" y="182"/>
                  </a:lnTo>
                  <a:lnTo>
                    <a:pt x="44" y="194"/>
                  </a:lnTo>
                  <a:lnTo>
                    <a:pt x="34" y="182"/>
                  </a:lnTo>
                  <a:lnTo>
                    <a:pt x="28" y="170"/>
                  </a:lnTo>
                  <a:lnTo>
                    <a:pt x="20" y="156"/>
                  </a:lnTo>
                  <a:lnTo>
                    <a:pt x="16" y="140"/>
                  </a:lnTo>
                  <a:lnTo>
                    <a:pt x="12" y="124"/>
                  </a:lnTo>
                  <a:lnTo>
                    <a:pt x="10" y="108"/>
                  </a:lnTo>
                  <a:lnTo>
                    <a:pt x="10" y="92"/>
                  </a:lnTo>
                  <a:lnTo>
                    <a:pt x="14" y="76"/>
                  </a:lnTo>
                  <a:lnTo>
                    <a:pt x="26" y="50"/>
                  </a:lnTo>
                  <a:lnTo>
                    <a:pt x="38" y="28"/>
                  </a:lnTo>
                  <a:lnTo>
                    <a:pt x="52" y="12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8F4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6" name="Freeform 66">
              <a:extLst>
                <a:ext uri="{FF2B5EF4-FFF2-40B4-BE49-F238E27FC236}">
                  <a16:creationId xmlns:a16="http://schemas.microsoft.com/office/drawing/2014/main" id="{A9F28633-3CCC-67B1-0B6C-5498029F1A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6" y="1932"/>
              <a:ext cx="104" cy="130"/>
            </a:xfrm>
            <a:custGeom>
              <a:avLst/>
              <a:gdLst>
                <a:gd name="T0" fmla="*/ 72 w 104"/>
                <a:gd name="T1" fmla="*/ 0 h 130"/>
                <a:gd name="T2" fmla="*/ 72 w 104"/>
                <a:gd name="T3" fmla="*/ 0 h 130"/>
                <a:gd name="T4" fmla="*/ 80 w 104"/>
                <a:gd name="T5" fmla="*/ 10 h 130"/>
                <a:gd name="T6" fmla="*/ 86 w 104"/>
                <a:gd name="T7" fmla="*/ 22 h 130"/>
                <a:gd name="T8" fmla="*/ 90 w 104"/>
                <a:gd name="T9" fmla="*/ 34 h 130"/>
                <a:gd name="T10" fmla="*/ 92 w 104"/>
                <a:gd name="T11" fmla="*/ 48 h 130"/>
                <a:gd name="T12" fmla="*/ 92 w 104"/>
                <a:gd name="T13" fmla="*/ 48 h 130"/>
                <a:gd name="T14" fmla="*/ 90 w 104"/>
                <a:gd name="T15" fmla="*/ 64 h 130"/>
                <a:gd name="T16" fmla="*/ 86 w 104"/>
                <a:gd name="T17" fmla="*/ 78 h 130"/>
                <a:gd name="T18" fmla="*/ 80 w 104"/>
                <a:gd name="T19" fmla="*/ 92 h 130"/>
                <a:gd name="T20" fmla="*/ 70 w 104"/>
                <a:gd name="T21" fmla="*/ 102 h 130"/>
                <a:gd name="T22" fmla="*/ 60 w 104"/>
                <a:gd name="T23" fmla="*/ 112 h 130"/>
                <a:gd name="T24" fmla="*/ 48 w 104"/>
                <a:gd name="T25" fmla="*/ 120 h 130"/>
                <a:gd name="T26" fmla="*/ 34 w 104"/>
                <a:gd name="T27" fmla="*/ 124 h 130"/>
                <a:gd name="T28" fmla="*/ 20 w 104"/>
                <a:gd name="T29" fmla="*/ 126 h 130"/>
                <a:gd name="T30" fmla="*/ 20 w 104"/>
                <a:gd name="T31" fmla="*/ 126 h 130"/>
                <a:gd name="T32" fmla="*/ 10 w 104"/>
                <a:gd name="T33" fmla="*/ 126 h 130"/>
                <a:gd name="T34" fmla="*/ 0 w 104"/>
                <a:gd name="T35" fmla="*/ 124 h 130"/>
                <a:gd name="T36" fmla="*/ 0 w 104"/>
                <a:gd name="T37" fmla="*/ 124 h 130"/>
                <a:gd name="T38" fmla="*/ 16 w 104"/>
                <a:gd name="T39" fmla="*/ 128 h 130"/>
                <a:gd name="T40" fmla="*/ 32 w 104"/>
                <a:gd name="T41" fmla="*/ 130 h 130"/>
                <a:gd name="T42" fmla="*/ 32 w 104"/>
                <a:gd name="T43" fmla="*/ 130 h 130"/>
                <a:gd name="T44" fmla="*/ 46 w 104"/>
                <a:gd name="T45" fmla="*/ 130 h 130"/>
                <a:gd name="T46" fmla="*/ 60 w 104"/>
                <a:gd name="T47" fmla="*/ 126 h 130"/>
                <a:gd name="T48" fmla="*/ 72 w 104"/>
                <a:gd name="T49" fmla="*/ 118 h 130"/>
                <a:gd name="T50" fmla="*/ 82 w 104"/>
                <a:gd name="T51" fmla="*/ 110 h 130"/>
                <a:gd name="T52" fmla="*/ 90 w 104"/>
                <a:gd name="T53" fmla="*/ 100 h 130"/>
                <a:gd name="T54" fmla="*/ 98 w 104"/>
                <a:gd name="T55" fmla="*/ 86 h 130"/>
                <a:gd name="T56" fmla="*/ 102 w 104"/>
                <a:gd name="T57" fmla="*/ 74 h 130"/>
                <a:gd name="T58" fmla="*/ 104 w 104"/>
                <a:gd name="T59" fmla="*/ 58 h 130"/>
                <a:gd name="T60" fmla="*/ 104 w 104"/>
                <a:gd name="T61" fmla="*/ 58 h 130"/>
                <a:gd name="T62" fmla="*/ 100 w 104"/>
                <a:gd name="T63" fmla="*/ 42 h 130"/>
                <a:gd name="T64" fmla="*/ 94 w 104"/>
                <a:gd name="T65" fmla="*/ 24 h 130"/>
                <a:gd name="T66" fmla="*/ 84 w 104"/>
                <a:gd name="T67" fmla="*/ 10 h 130"/>
                <a:gd name="T68" fmla="*/ 72 w 104"/>
                <a:gd name="T69" fmla="*/ 0 h 130"/>
                <a:gd name="T70" fmla="*/ 72 w 104"/>
                <a:gd name="T71" fmla="*/ 0 h 13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4" h="130">
                  <a:moveTo>
                    <a:pt x="72" y="0"/>
                  </a:moveTo>
                  <a:lnTo>
                    <a:pt x="72" y="0"/>
                  </a:lnTo>
                  <a:lnTo>
                    <a:pt x="80" y="10"/>
                  </a:lnTo>
                  <a:lnTo>
                    <a:pt x="86" y="22"/>
                  </a:lnTo>
                  <a:lnTo>
                    <a:pt x="90" y="34"/>
                  </a:lnTo>
                  <a:lnTo>
                    <a:pt x="92" y="48"/>
                  </a:lnTo>
                  <a:lnTo>
                    <a:pt x="90" y="64"/>
                  </a:lnTo>
                  <a:lnTo>
                    <a:pt x="86" y="78"/>
                  </a:lnTo>
                  <a:lnTo>
                    <a:pt x="80" y="92"/>
                  </a:lnTo>
                  <a:lnTo>
                    <a:pt x="70" y="102"/>
                  </a:lnTo>
                  <a:lnTo>
                    <a:pt x="60" y="112"/>
                  </a:lnTo>
                  <a:lnTo>
                    <a:pt x="48" y="120"/>
                  </a:lnTo>
                  <a:lnTo>
                    <a:pt x="34" y="124"/>
                  </a:lnTo>
                  <a:lnTo>
                    <a:pt x="20" y="126"/>
                  </a:lnTo>
                  <a:lnTo>
                    <a:pt x="10" y="126"/>
                  </a:lnTo>
                  <a:lnTo>
                    <a:pt x="0" y="124"/>
                  </a:lnTo>
                  <a:lnTo>
                    <a:pt x="16" y="128"/>
                  </a:lnTo>
                  <a:lnTo>
                    <a:pt x="32" y="130"/>
                  </a:lnTo>
                  <a:lnTo>
                    <a:pt x="46" y="130"/>
                  </a:lnTo>
                  <a:lnTo>
                    <a:pt x="60" y="126"/>
                  </a:lnTo>
                  <a:lnTo>
                    <a:pt x="72" y="118"/>
                  </a:lnTo>
                  <a:lnTo>
                    <a:pt x="82" y="110"/>
                  </a:lnTo>
                  <a:lnTo>
                    <a:pt x="90" y="100"/>
                  </a:lnTo>
                  <a:lnTo>
                    <a:pt x="98" y="86"/>
                  </a:lnTo>
                  <a:lnTo>
                    <a:pt x="102" y="74"/>
                  </a:lnTo>
                  <a:lnTo>
                    <a:pt x="104" y="58"/>
                  </a:lnTo>
                  <a:lnTo>
                    <a:pt x="100" y="42"/>
                  </a:lnTo>
                  <a:lnTo>
                    <a:pt x="94" y="24"/>
                  </a:lnTo>
                  <a:lnTo>
                    <a:pt x="84" y="1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A75F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8" name="Freeform 67">
              <a:extLst>
                <a:ext uri="{FF2B5EF4-FFF2-40B4-BE49-F238E27FC236}">
                  <a16:creationId xmlns:a16="http://schemas.microsoft.com/office/drawing/2014/main" id="{333F8D6F-57B5-E713-8A3D-27BF27CC6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2" y="1868"/>
              <a:ext cx="246" cy="246"/>
            </a:xfrm>
            <a:custGeom>
              <a:avLst/>
              <a:gdLst>
                <a:gd name="T0" fmla="*/ 0 w 246"/>
                <a:gd name="T1" fmla="*/ 122 h 246"/>
                <a:gd name="T2" fmla="*/ 0 w 246"/>
                <a:gd name="T3" fmla="*/ 122 h 246"/>
                <a:gd name="T4" fmla="*/ 0 w 246"/>
                <a:gd name="T5" fmla="*/ 110 h 246"/>
                <a:gd name="T6" fmla="*/ 2 w 246"/>
                <a:gd name="T7" fmla="*/ 98 h 246"/>
                <a:gd name="T8" fmla="*/ 6 w 246"/>
                <a:gd name="T9" fmla="*/ 86 h 246"/>
                <a:gd name="T10" fmla="*/ 10 w 246"/>
                <a:gd name="T11" fmla="*/ 74 h 246"/>
                <a:gd name="T12" fmla="*/ 20 w 246"/>
                <a:gd name="T13" fmla="*/ 54 h 246"/>
                <a:gd name="T14" fmla="*/ 36 w 246"/>
                <a:gd name="T15" fmla="*/ 36 h 246"/>
                <a:gd name="T16" fmla="*/ 54 w 246"/>
                <a:gd name="T17" fmla="*/ 20 h 246"/>
                <a:gd name="T18" fmla="*/ 76 w 246"/>
                <a:gd name="T19" fmla="*/ 8 h 246"/>
                <a:gd name="T20" fmla="*/ 86 w 246"/>
                <a:gd name="T21" fmla="*/ 4 h 246"/>
                <a:gd name="T22" fmla="*/ 98 w 246"/>
                <a:gd name="T23" fmla="*/ 2 h 246"/>
                <a:gd name="T24" fmla="*/ 110 w 246"/>
                <a:gd name="T25" fmla="*/ 0 h 246"/>
                <a:gd name="T26" fmla="*/ 124 w 246"/>
                <a:gd name="T27" fmla="*/ 0 h 246"/>
                <a:gd name="T28" fmla="*/ 124 w 246"/>
                <a:gd name="T29" fmla="*/ 0 h 246"/>
                <a:gd name="T30" fmla="*/ 136 w 246"/>
                <a:gd name="T31" fmla="*/ 0 h 246"/>
                <a:gd name="T32" fmla="*/ 148 w 246"/>
                <a:gd name="T33" fmla="*/ 2 h 246"/>
                <a:gd name="T34" fmla="*/ 160 w 246"/>
                <a:gd name="T35" fmla="*/ 4 h 246"/>
                <a:gd name="T36" fmla="*/ 172 w 246"/>
                <a:gd name="T37" fmla="*/ 8 h 246"/>
                <a:gd name="T38" fmla="*/ 192 w 246"/>
                <a:gd name="T39" fmla="*/ 20 h 246"/>
                <a:gd name="T40" fmla="*/ 210 w 246"/>
                <a:gd name="T41" fmla="*/ 36 h 246"/>
                <a:gd name="T42" fmla="*/ 226 w 246"/>
                <a:gd name="T43" fmla="*/ 54 h 246"/>
                <a:gd name="T44" fmla="*/ 238 w 246"/>
                <a:gd name="T45" fmla="*/ 74 h 246"/>
                <a:gd name="T46" fmla="*/ 242 w 246"/>
                <a:gd name="T47" fmla="*/ 86 h 246"/>
                <a:gd name="T48" fmla="*/ 244 w 246"/>
                <a:gd name="T49" fmla="*/ 98 h 246"/>
                <a:gd name="T50" fmla="*/ 246 w 246"/>
                <a:gd name="T51" fmla="*/ 110 h 246"/>
                <a:gd name="T52" fmla="*/ 246 w 246"/>
                <a:gd name="T53" fmla="*/ 122 h 246"/>
                <a:gd name="T54" fmla="*/ 246 w 246"/>
                <a:gd name="T55" fmla="*/ 122 h 246"/>
                <a:gd name="T56" fmla="*/ 246 w 246"/>
                <a:gd name="T57" fmla="*/ 136 h 246"/>
                <a:gd name="T58" fmla="*/ 244 w 246"/>
                <a:gd name="T59" fmla="*/ 148 h 246"/>
                <a:gd name="T60" fmla="*/ 242 w 246"/>
                <a:gd name="T61" fmla="*/ 160 h 246"/>
                <a:gd name="T62" fmla="*/ 238 w 246"/>
                <a:gd name="T63" fmla="*/ 170 h 246"/>
                <a:gd name="T64" fmla="*/ 226 w 246"/>
                <a:gd name="T65" fmla="*/ 192 h 246"/>
                <a:gd name="T66" fmla="*/ 210 w 246"/>
                <a:gd name="T67" fmla="*/ 210 h 246"/>
                <a:gd name="T68" fmla="*/ 192 w 246"/>
                <a:gd name="T69" fmla="*/ 224 h 246"/>
                <a:gd name="T70" fmla="*/ 172 w 246"/>
                <a:gd name="T71" fmla="*/ 236 h 246"/>
                <a:gd name="T72" fmla="*/ 160 w 246"/>
                <a:gd name="T73" fmla="*/ 240 h 246"/>
                <a:gd name="T74" fmla="*/ 148 w 246"/>
                <a:gd name="T75" fmla="*/ 244 h 246"/>
                <a:gd name="T76" fmla="*/ 136 w 246"/>
                <a:gd name="T77" fmla="*/ 246 h 246"/>
                <a:gd name="T78" fmla="*/ 124 w 246"/>
                <a:gd name="T79" fmla="*/ 246 h 246"/>
                <a:gd name="T80" fmla="*/ 124 w 246"/>
                <a:gd name="T81" fmla="*/ 246 h 246"/>
                <a:gd name="T82" fmla="*/ 110 w 246"/>
                <a:gd name="T83" fmla="*/ 246 h 246"/>
                <a:gd name="T84" fmla="*/ 98 w 246"/>
                <a:gd name="T85" fmla="*/ 244 h 246"/>
                <a:gd name="T86" fmla="*/ 86 w 246"/>
                <a:gd name="T87" fmla="*/ 240 h 246"/>
                <a:gd name="T88" fmla="*/ 76 w 246"/>
                <a:gd name="T89" fmla="*/ 236 h 246"/>
                <a:gd name="T90" fmla="*/ 54 w 246"/>
                <a:gd name="T91" fmla="*/ 224 h 246"/>
                <a:gd name="T92" fmla="*/ 36 w 246"/>
                <a:gd name="T93" fmla="*/ 210 h 246"/>
                <a:gd name="T94" fmla="*/ 20 w 246"/>
                <a:gd name="T95" fmla="*/ 192 h 246"/>
                <a:gd name="T96" fmla="*/ 10 w 246"/>
                <a:gd name="T97" fmla="*/ 170 h 246"/>
                <a:gd name="T98" fmla="*/ 6 w 246"/>
                <a:gd name="T99" fmla="*/ 160 h 246"/>
                <a:gd name="T100" fmla="*/ 2 w 246"/>
                <a:gd name="T101" fmla="*/ 148 h 246"/>
                <a:gd name="T102" fmla="*/ 0 w 246"/>
                <a:gd name="T103" fmla="*/ 136 h 246"/>
                <a:gd name="T104" fmla="*/ 0 w 246"/>
                <a:gd name="T105" fmla="*/ 122 h 246"/>
                <a:gd name="T106" fmla="*/ 0 w 246"/>
                <a:gd name="T107" fmla="*/ 122 h 24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46" h="246">
                  <a:moveTo>
                    <a:pt x="0" y="122"/>
                  </a:moveTo>
                  <a:lnTo>
                    <a:pt x="0" y="122"/>
                  </a:lnTo>
                  <a:lnTo>
                    <a:pt x="0" y="110"/>
                  </a:lnTo>
                  <a:lnTo>
                    <a:pt x="2" y="98"/>
                  </a:lnTo>
                  <a:lnTo>
                    <a:pt x="6" y="86"/>
                  </a:lnTo>
                  <a:lnTo>
                    <a:pt x="10" y="74"/>
                  </a:lnTo>
                  <a:lnTo>
                    <a:pt x="20" y="54"/>
                  </a:lnTo>
                  <a:lnTo>
                    <a:pt x="36" y="36"/>
                  </a:lnTo>
                  <a:lnTo>
                    <a:pt x="54" y="20"/>
                  </a:lnTo>
                  <a:lnTo>
                    <a:pt x="76" y="8"/>
                  </a:lnTo>
                  <a:lnTo>
                    <a:pt x="86" y="4"/>
                  </a:lnTo>
                  <a:lnTo>
                    <a:pt x="98" y="2"/>
                  </a:lnTo>
                  <a:lnTo>
                    <a:pt x="110" y="0"/>
                  </a:lnTo>
                  <a:lnTo>
                    <a:pt x="124" y="0"/>
                  </a:lnTo>
                  <a:lnTo>
                    <a:pt x="136" y="0"/>
                  </a:lnTo>
                  <a:lnTo>
                    <a:pt x="148" y="2"/>
                  </a:lnTo>
                  <a:lnTo>
                    <a:pt x="160" y="4"/>
                  </a:lnTo>
                  <a:lnTo>
                    <a:pt x="172" y="8"/>
                  </a:lnTo>
                  <a:lnTo>
                    <a:pt x="192" y="20"/>
                  </a:lnTo>
                  <a:lnTo>
                    <a:pt x="210" y="36"/>
                  </a:lnTo>
                  <a:lnTo>
                    <a:pt x="226" y="54"/>
                  </a:lnTo>
                  <a:lnTo>
                    <a:pt x="238" y="74"/>
                  </a:lnTo>
                  <a:lnTo>
                    <a:pt x="242" y="86"/>
                  </a:lnTo>
                  <a:lnTo>
                    <a:pt x="244" y="98"/>
                  </a:lnTo>
                  <a:lnTo>
                    <a:pt x="246" y="110"/>
                  </a:lnTo>
                  <a:lnTo>
                    <a:pt x="246" y="122"/>
                  </a:lnTo>
                  <a:lnTo>
                    <a:pt x="246" y="136"/>
                  </a:lnTo>
                  <a:lnTo>
                    <a:pt x="244" y="148"/>
                  </a:lnTo>
                  <a:lnTo>
                    <a:pt x="242" y="160"/>
                  </a:lnTo>
                  <a:lnTo>
                    <a:pt x="238" y="170"/>
                  </a:lnTo>
                  <a:lnTo>
                    <a:pt x="226" y="192"/>
                  </a:lnTo>
                  <a:lnTo>
                    <a:pt x="210" y="210"/>
                  </a:lnTo>
                  <a:lnTo>
                    <a:pt x="192" y="224"/>
                  </a:lnTo>
                  <a:lnTo>
                    <a:pt x="172" y="236"/>
                  </a:lnTo>
                  <a:lnTo>
                    <a:pt x="160" y="240"/>
                  </a:lnTo>
                  <a:lnTo>
                    <a:pt x="148" y="244"/>
                  </a:lnTo>
                  <a:lnTo>
                    <a:pt x="136" y="246"/>
                  </a:lnTo>
                  <a:lnTo>
                    <a:pt x="124" y="246"/>
                  </a:lnTo>
                  <a:lnTo>
                    <a:pt x="110" y="246"/>
                  </a:lnTo>
                  <a:lnTo>
                    <a:pt x="98" y="244"/>
                  </a:lnTo>
                  <a:lnTo>
                    <a:pt x="86" y="240"/>
                  </a:lnTo>
                  <a:lnTo>
                    <a:pt x="76" y="236"/>
                  </a:lnTo>
                  <a:lnTo>
                    <a:pt x="54" y="224"/>
                  </a:lnTo>
                  <a:lnTo>
                    <a:pt x="36" y="210"/>
                  </a:lnTo>
                  <a:lnTo>
                    <a:pt x="20" y="192"/>
                  </a:lnTo>
                  <a:lnTo>
                    <a:pt x="10" y="170"/>
                  </a:lnTo>
                  <a:lnTo>
                    <a:pt x="6" y="160"/>
                  </a:lnTo>
                  <a:lnTo>
                    <a:pt x="2" y="148"/>
                  </a:lnTo>
                  <a:lnTo>
                    <a:pt x="0" y="136"/>
                  </a:lnTo>
                  <a:lnTo>
                    <a:pt x="0" y="122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0" name="Freeform 68">
              <a:extLst>
                <a:ext uri="{FF2B5EF4-FFF2-40B4-BE49-F238E27FC236}">
                  <a16:creationId xmlns:a16="http://schemas.microsoft.com/office/drawing/2014/main" id="{291B9197-ACB8-7857-F231-652CC4A15F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4" y="1908"/>
              <a:ext cx="164" cy="164"/>
            </a:xfrm>
            <a:custGeom>
              <a:avLst/>
              <a:gdLst>
                <a:gd name="T0" fmla="*/ 0 w 164"/>
                <a:gd name="T1" fmla="*/ 82 h 164"/>
                <a:gd name="T2" fmla="*/ 0 w 164"/>
                <a:gd name="T3" fmla="*/ 82 h 164"/>
                <a:gd name="T4" fmla="*/ 2 w 164"/>
                <a:gd name="T5" fmla="*/ 66 h 164"/>
                <a:gd name="T6" fmla="*/ 6 w 164"/>
                <a:gd name="T7" fmla="*/ 50 h 164"/>
                <a:gd name="T8" fmla="*/ 14 w 164"/>
                <a:gd name="T9" fmla="*/ 36 h 164"/>
                <a:gd name="T10" fmla="*/ 24 w 164"/>
                <a:gd name="T11" fmla="*/ 24 h 164"/>
                <a:gd name="T12" fmla="*/ 36 w 164"/>
                <a:gd name="T13" fmla="*/ 14 h 164"/>
                <a:gd name="T14" fmla="*/ 50 w 164"/>
                <a:gd name="T15" fmla="*/ 8 h 164"/>
                <a:gd name="T16" fmla="*/ 64 w 164"/>
                <a:gd name="T17" fmla="*/ 2 h 164"/>
                <a:gd name="T18" fmla="*/ 82 w 164"/>
                <a:gd name="T19" fmla="*/ 0 h 164"/>
                <a:gd name="T20" fmla="*/ 82 w 164"/>
                <a:gd name="T21" fmla="*/ 0 h 164"/>
                <a:gd name="T22" fmla="*/ 98 w 164"/>
                <a:gd name="T23" fmla="*/ 2 h 164"/>
                <a:gd name="T24" fmla="*/ 114 w 164"/>
                <a:gd name="T25" fmla="*/ 8 h 164"/>
                <a:gd name="T26" fmla="*/ 128 w 164"/>
                <a:gd name="T27" fmla="*/ 14 h 164"/>
                <a:gd name="T28" fmla="*/ 140 w 164"/>
                <a:gd name="T29" fmla="*/ 24 h 164"/>
                <a:gd name="T30" fmla="*/ 150 w 164"/>
                <a:gd name="T31" fmla="*/ 36 h 164"/>
                <a:gd name="T32" fmla="*/ 156 w 164"/>
                <a:gd name="T33" fmla="*/ 50 h 164"/>
                <a:gd name="T34" fmla="*/ 162 w 164"/>
                <a:gd name="T35" fmla="*/ 66 h 164"/>
                <a:gd name="T36" fmla="*/ 164 w 164"/>
                <a:gd name="T37" fmla="*/ 82 h 164"/>
                <a:gd name="T38" fmla="*/ 164 w 164"/>
                <a:gd name="T39" fmla="*/ 82 h 164"/>
                <a:gd name="T40" fmla="*/ 162 w 164"/>
                <a:gd name="T41" fmla="*/ 98 h 164"/>
                <a:gd name="T42" fmla="*/ 156 w 164"/>
                <a:gd name="T43" fmla="*/ 114 h 164"/>
                <a:gd name="T44" fmla="*/ 150 w 164"/>
                <a:gd name="T45" fmla="*/ 128 h 164"/>
                <a:gd name="T46" fmla="*/ 140 w 164"/>
                <a:gd name="T47" fmla="*/ 140 h 164"/>
                <a:gd name="T48" fmla="*/ 128 w 164"/>
                <a:gd name="T49" fmla="*/ 150 h 164"/>
                <a:gd name="T50" fmla="*/ 114 w 164"/>
                <a:gd name="T51" fmla="*/ 158 h 164"/>
                <a:gd name="T52" fmla="*/ 98 w 164"/>
                <a:gd name="T53" fmla="*/ 162 h 164"/>
                <a:gd name="T54" fmla="*/ 82 w 164"/>
                <a:gd name="T55" fmla="*/ 164 h 164"/>
                <a:gd name="T56" fmla="*/ 82 w 164"/>
                <a:gd name="T57" fmla="*/ 164 h 164"/>
                <a:gd name="T58" fmla="*/ 64 w 164"/>
                <a:gd name="T59" fmla="*/ 162 h 164"/>
                <a:gd name="T60" fmla="*/ 50 w 164"/>
                <a:gd name="T61" fmla="*/ 158 h 164"/>
                <a:gd name="T62" fmla="*/ 36 w 164"/>
                <a:gd name="T63" fmla="*/ 150 h 164"/>
                <a:gd name="T64" fmla="*/ 24 w 164"/>
                <a:gd name="T65" fmla="*/ 140 h 164"/>
                <a:gd name="T66" fmla="*/ 14 w 164"/>
                <a:gd name="T67" fmla="*/ 128 h 164"/>
                <a:gd name="T68" fmla="*/ 6 w 164"/>
                <a:gd name="T69" fmla="*/ 114 h 164"/>
                <a:gd name="T70" fmla="*/ 2 w 164"/>
                <a:gd name="T71" fmla="*/ 98 h 164"/>
                <a:gd name="T72" fmla="*/ 0 w 164"/>
                <a:gd name="T73" fmla="*/ 82 h 164"/>
                <a:gd name="T74" fmla="*/ 0 w 164"/>
                <a:gd name="T75" fmla="*/ 82 h 16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64" h="164">
                  <a:moveTo>
                    <a:pt x="0" y="82"/>
                  </a:moveTo>
                  <a:lnTo>
                    <a:pt x="0" y="82"/>
                  </a:lnTo>
                  <a:lnTo>
                    <a:pt x="2" y="66"/>
                  </a:lnTo>
                  <a:lnTo>
                    <a:pt x="6" y="50"/>
                  </a:lnTo>
                  <a:lnTo>
                    <a:pt x="14" y="36"/>
                  </a:lnTo>
                  <a:lnTo>
                    <a:pt x="24" y="24"/>
                  </a:lnTo>
                  <a:lnTo>
                    <a:pt x="36" y="14"/>
                  </a:lnTo>
                  <a:lnTo>
                    <a:pt x="50" y="8"/>
                  </a:lnTo>
                  <a:lnTo>
                    <a:pt x="64" y="2"/>
                  </a:lnTo>
                  <a:lnTo>
                    <a:pt x="82" y="0"/>
                  </a:lnTo>
                  <a:lnTo>
                    <a:pt x="98" y="2"/>
                  </a:lnTo>
                  <a:lnTo>
                    <a:pt x="114" y="8"/>
                  </a:lnTo>
                  <a:lnTo>
                    <a:pt x="128" y="14"/>
                  </a:lnTo>
                  <a:lnTo>
                    <a:pt x="140" y="24"/>
                  </a:lnTo>
                  <a:lnTo>
                    <a:pt x="150" y="36"/>
                  </a:lnTo>
                  <a:lnTo>
                    <a:pt x="156" y="50"/>
                  </a:lnTo>
                  <a:lnTo>
                    <a:pt x="162" y="66"/>
                  </a:lnTo>
                  <a:lnTo>
                    <a:pt x="164" y="82"/>
                  </a:lnTo>
                  <a:lnTo>
                    <a:pt x="162" y="98"/>
                  </a:lnTo>
                  <a:lnTo>
                    <a:pt x="156" y="114"/>
                  </a:lnTo>
                  <a:lnTo>
                    <a:pt x="150" y="128"/>
                  </a:lnTo>
                  <a:lnTo>
                    <a:pt x="140" y="140"/>
                  </a:lnTo>
                  <a:lnTo>
                    <a:pt x="128" y="150"/>
                  </a:lnTo>
                  <a:lnTo>
                    <a:pt x="114" y="158"/>
                  </a:lnTo>
                  <a:lnTo>
                    <a:pt x="98" y="162"/>
                  </a:lnTo>
                  <a:lnTo>
                    <a:pt x="82" y="164"/>
                  </a:lnTo>
                  <a:lnTo>
                    <a:pt x="64" y="162"/>
                  </a:lnTo>
                  <a:lnTo>
                    <a:pt x="50" y="158"/>
                  </a:lnTo>
                  <a:lnTo>
                    <a:pt x="36" y="150"/>
                  </a:lnTo>
                  <a:lnTo>
                    <a:pt x="24" y="140"/>
                  </a:lnTo>
                  <a:lnTo>
                    <a:pt x="14" y="128"/>
                  </a:lnTo>
                  <a:lnTo>
                    <a:pt x="6" y="114"/>
                  </a:lnTo>
                  <a:lnTo>
                    <a:pt x="2" y="98"/>
                  </a:lnTo>
                  <a:lnTo>
                    <a:pt x="0" y="82"/>
                  </a:lnTo>
                  <a:close/>
                </a:path>
              </a:pathLst>
            </a:custGeom>
            <a:noFill/>
            <a:ln w="3175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2" name="Freeform 69">
              <a:extLst>
                <a:ext uri="{FF2B5EF4-FFF2-40B4-BE49-F238E27FC236}">
                  <a16:creationId xmlns:a16="http://schemas.microsoft.com/office/drawing/2014/main" id="{F40FE40C-8383-B3C1-7B4A-95606AF99C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6" y="1912"/>
              <a:ext cx="20" cy="22"/>
            </a:xfrm>
            <a:custGeom>
              <a:avLst/>
              <a:gdLst>
                <a:gd name="T0" fmla="*/ 0 w 20"/>
                <a:gd name="T1" fmla="*/ 12 h 22"/>
                <a:gd name="T2" fmla="*/ 0 w 20"/>
                <a:gd name="T3" fmla="*/ 12 h 22"/>
                <a:gd name="T4" fmla="*/ 0 w 20"/>
                <a:gd name="T5" fmla="*/ 8 h 22"/>
                <a:gd name="T6" fmla="*/ 2 w 20"/>
                <a:gd name="T7" fmla="*/ 4 h 22"/>
                <a:gd name="T8" fmla="*/ 6 w 20"/>
                <a:gd name="T9" fmla="*/ 2 h 22"/>
                <a:gd name="T10" fmla="*/ 10 w 20"/>
                <a:gd name="T11" fmla="*/ 0 h 22"/>
                <a:gd name="T12" fmla="*/ 10 w 20"/>
                <a:gd name="T13" fmla="*/ 0 h 22"/>
                <a:gd name="T14" fmla="*/ 14 w 20"/>
                <a:gd name="T15" fmla="*/ 2 h 22"/>
                <a:gd name="T16" fmla="*/ 16 w 20"/>
                <a:gd name="T17" fmla="*/ 4 h 22"/>
                <a:gd name="T18" fmla="*/ 20 w 20"/>
                <a:gd name="T19" fmla="*/ 8 h 22"/>
                <a:gd name="T20" fmla="*/ 20 w 20"/>
                <a:gd name="T21" fmla="*/ 12 h 22"/>
                <a:gd name="T22" fmla="*/ 20 w 20"/>
                <a:gd name="T23" fmla="*/ 12 h 22"/>
                <a:gd name="T24" fmla="*/ 20 w 20"/>
                <a:gd name="T25" fmla="*/ 16 h 22"/>
                <a:gd name="T26" fmla="*/ 16 w 20"/>
                <a:gd name="T27" fmla="*/ 18 h 22"/>
                <a:gd name="T28" fmla="*/ 14 w 20"/>
                <a:gd name="T29" fmla="*/ 20 h 22"/>
                <a:gd name="T30" fmla="*/ 10 w 20"/>
                <a:gd name="T31" fmla="*/ 22 h 22"/>
                <a:gd name="T32" fmla="*/ 10 w 20"/>
                <a:gd name="T33" fmla="*/ 22 h 22"/>
                <a:gd name="T34" fmla="*/ 6 w 20"/>
                <a:gd name="T35" fmla="*/ 20 h 22"/>
                <a:gd name="T36" fmla="*/ 2 w 20"/>
                <a:gd name="T37" fmla="*/ 18 h 22"/>
                <a:gd name="T38" fmla="*/ 0 w 20"/>
                <a:gd name="T39" fmla="*/ 16 h 22"/>
                <a:gd name="T40" fmla="*/ 0 w 20"/>
                <a:gd name="T41" fmla="*/ 12 h 22"/>
                <a:gd name="T42" fmla="*/ 0 w 20"/>
                <a:gd name="T43" fmla="*/ 12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2">
                  <a:moveTo>
                    <a:pt x="0" y="12"/>
                  </a:moveTo>
                  <a:lnTo>
                    <a:pt x="0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20" y="8"/>
                  </a:lnTo>
                  <a:lnTo>
                    <a:pt x="20" y="12"/>
                  </a:lnTo>
                  <a:lnTo>
                    <a:pt x="20" y="16"/>
                  </a:lnTo>
                  <a:lnTo>
                    <a:pt x="16" y="18"/>
                  </a:lnTo>
                  <a:lnTo>
                    <a:pt x="14" y="20"/>
                  </a:lnTo>
                  <a:lnTo>
                    <a:pt x="10" y="22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6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3" name="Freeform 70">
              <a:extLst>
                <a:ext uri="{FF2B5EF4-FFF2-40B4-BE49-F238E27FC236}">
                  <a16:creationId xmlns:a16="http://schemas.microsoft.com/office/drawing/2014/main" id="{94981A6B-508A-DA81-DFD3-0D42200AB8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0" y="1906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6 h 12"/>
                <a:gd name="T4" fmla="*/ 2 w 12"/>
                <a:gd name="T5" fmla="*/ 2 h 12"/>
                <a:gd name="T6" fmla="*/ 6 w 12"/>
                <a:gd name="T7" fmla="*/ 0 h 12"/>
                <a:gd name="T8" fmla="*/ 6 w 12"/>
                <a:gd name="T9" fmla="*/ 0 h 12"/>
                <a:gd name="T10" fmla="*/ 10 w 12"/>
                <a:gd name="T11" fmla="*/ 2 h 12"/>
                <a:gd name="T12" fmla="*/ 12 w 12"/>
                <a:gd name="T13" fmla="*/ 6 h 12"/>
                <a:gd name="T14" fmla="*/ 12 w 12"/>
                <a:gd name="T15" fmla="*/ 6 h 12"/>
                <a:gd name="T16" fmla="*/ 10 w 12"/>
                <a:gd name="T17" fmla="*/ 10 h 12"/>
                <a:gd name="T18" fmla="*/ 6 w 12"/>
                <a:gd name="T19" fmla="*/ 12 h 12"/>
                <a:gd name="T20" fmla="*/ 6 w 12"/>
                <a:gd name="T21" fmla="*/ 12 h 12"/>
                <a:gd name="T22" fmla="*/ 2 w 12"/>
                <a:gd name="T23" fmla="*/ 10 h 12"/>
                <a:gd name="T24" fmla="*/ 0 w 12"/>
                <a:gd name="T25" fmla="*/ 6 h 12"/>
                <a:gd name="T26" fmla="*/ 0 w 12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2">
                  <a:moveTo>
                    <a:pt x="0" y="6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2" y="6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4" name="Freeform 71">
              <a:extLst>
                <a:ext uri="{FF2B5EF4-FFF2-40B4-BE49-F238E27FC236}">
                  <a16:creationId xmlns:a16="http://schemas.microsoft.com/office/drawing/2014/main" id="{ECFAB591-1BD1-2A23-2058-A2756513FC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6" y="1936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6 h 12"/>
                <a:gd name="T4" fmla="*/ 2 w 12"/>
                <a:gd name="T5" fmla="*/ 2 h 12"/>
                <a:gd name="T6" fmla="*/ 6 w 12"/>
                <a:gd name="T7" fmla="*/ 0 h 12"/>
                <a:gd name="T8" fmla="*/ 6 w 12"/>
                <a:gd name="T9" fmla="*/ 0 h 12"/>
                <a:gd name="T10" fmla="*/ 10 w 12"/>
                <a:gd name="T11" fmla="*/ 2 h 12"/>
                <a:gd name="T12" fmla="*/ 12 w 12"/>
                <a:gd name="T13" fmla="*/ 6 h 12"/>
                <a:gd name="T14" fmla="*/ 12 w 12"/>
                <a:gd name="T15" fmla="*/ 6 h 12"/>
                <a:gd name="T16" fmla="*/ 10 w 12"/>
                <a:gd name="T17" fmla="*/ 10 h 12"/>
                <a:gd name="T18" fmla="*/ 6 w 12"/>
                <a:gd name="T19" fmla="*/ 12 h 12"/>
                <a:gd name="T20" fmla="*/ 6 w 12"/>
                <a:gd name="T21" fmla="*/ 12 h 12"/>
                <a:gd name="T22" fmla="*/ 2 w 12"/>
                <a:gd name="T23" fmla="*/ 10 h 12"/>
                <a:gd name="T24" fmla="*/ 0 w 12"/>
                <a:gd name="T25" fmla="*/ 6 h 12"/>
                <a:gd name="T26" fmla="*/ 0 w 12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2">
                  <a:moveTo>
                    <a:pt x="0" y="6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2" y="6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855" name="Group 72">
            <a:extLst>
              <a:ext uri="{FF2B5EF4-FFF2-40B4-BE49-F238E27FC236}">
                <a16:creationId xmlns:a16="http://schemas.microsoft.com/office/drawing/2014/main" id="{49A19876-C88C-FF34-2749-6283A3000271}"/>
              </a:ext>
            </a:extLst>
          </p:cNvPr>
          <p:cNvGrpSpPr>
            <a:grpSpLocks/>
          </p:cNvGrpSpPr>
          <p:nvPr/>
        </p:nvGrpSpPr>
        <p:grpSpPr bwMode="auto">
          <a:xfrm>
            <a:off x="3944679" y="3687162"/>
            <a:ext cx="304800" cy="301625"/>
            <a:chOff x="1262" y="2172"/>
            <a:chExt cx="192" cy="190"/>
          </a:xfrm>
        </p:grpSpPr>
        <p:sp>
          <p:nvSpPr>
            <p:cNvPr id="5856" name="Freeform 73">
              <a:extLst>
                <a:ext uri="{FF2B5EF4-FFF2-40B4-BE49-F238E27FC236}">
                  <a16:creationId xmlns:a16="http://schemas.microsoft.com/office/drawing/2014/main" id="{37C6074D-487A-23A1-667D-A353A0A365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2" y="2172"/>
              <a:ext cx="192" cy="190"/>
            </a:xfrm>
            <a:custGeom>
              <a:avLst/>
              <a:gdLst>
                <a:gd name="T0" fmla="*/ 0 w 192"/>
                <a:gd name="T1" fmla="*/ 94 h 190"/>
                <a:gd name="T2" fmla="*/ 0 w 192"/>
                <a:gd name="T3" fmla="*/ 94 h 190"/>
                <a:gd name="T4" fmla="*/ 2 w 192"/>
                <a:gd name="T5" fmla="*/ 76 h 190"/>
                <a:gd name="T6" fmla="*/ 8 w 192"/>
                <a:gd name="T7" fmla="*/ 58 h 190"/>
                <a:gd name="T8" fmla="*/ 18 w 192"/>
                <a:gd name="T9" fmla="*/ 42 h 190"/>
                <a:gd name="T10" fmla="*/ 28 w 192"/>
                <a:gd name="T11" fmla="*/ 28 h 190"/>
                <a:gd name="T12" fmla="*/ 44 w 192"/>
                <a:gd name="T13" fmla="*/ 16 h 190"/>
                <a:gd name="T14" fmla="*/ 60 w 192"/>
                <a:gd name="T15" fmla="*/ 6 h 190"/>
                <a:gd name="T16" fmla="*/ 78 w 192"/>
                <a:gd name="T17" fmla="*/ 2 h 190"/>
                <a:gd name="T18" fmla="*/ 96 w 192"/>
                <a:gd name="T19" fmla="*/ 0 h 190"/>
                <a:gd name="T20" fmla="*/ 96 w 192"/>
                <a:gd name="T21" fmla="*/ 0 h 190"/>
                <a:gd name="T22" fmla="*/ 116 w 192"/>
                <a:gd name="T23" fmla="*/ 2 h 190"/>
                <a:gd name="T24" fmla="*/ 134 w 192"/>
                <a:gd name="T25" fmla="*/ 6 h 190"/>
                <a:gd name="T26" fmla="*/ 150 w 192"/>
                <a:gd name="T27" fmla="*/ 16 h 190"/>
                <a:gd name="T28" fmla="*/ 164 w 192"/>
                <a:gd name="T29" fmla="*/ 28 h 190"/>
                <a:gd name="T30" fmla="*/ 176 w 192"/>
                <a:gd name="T31" fmla="*/ 42 h 190"/>
                <a:gd name="T32" fmla="*/ 184 w 192"/>
                <a:gd name="T33" fmla="*/ 58 h 190"/>
                <a:gd name="T34" fmla="*/ 190 w 192"/>
                <a:gd name="T35" fmla="*/ 76 h 190"/>
                <a:gd name="T36" fmla="*/ 192 w 192"/>
                <a:gd name="T37" fmla="*/ 94 h 190"/>
                <a:gd name="T38" fmla="*/ 192 w 192"/>
                <a:gd name="T39" fmla="*/ 94 h 190"/>
                <a:gd name="T40" fmla="*/ 190 w 192"/>
                <a:gd name="T41" fmla="*/ 114 h 190"/>
                <a:gd name="T42" fmla="*/ 184 w 192"/>
                <a:gd name="T43" fmla="*/ 132 h 190"/>
                <a:gd name="T44" fmla="*/ 176 w 192"/>
                <a:gd name="T45" fmla="*/ 148 h 190"/>
                <a:gd name="T46" fmla="*/ 164 w 192"/>
                <a:gd name="T47" fmla="*/ 162 h 190"/>
                <a:gd name="T48" fmla="*/ 150 w 192"/>
                <a:gd name="T49" fmla="*/ 174 h 190"/>
                <a:gd name="T50" fmla="*/ 134 w 192"/>
                <a:gd name="T51" fmla="*/ 182 h 190"/>
                <a:gd name="T52" fmla="*/ 116 w 192"/>
                <a:gd name="T53" fmla="*/ 188 h 190"/>
                <a:gd name="T54" fmla="*/ 96 w 192"/>
                <a:gd name="T55" fmla="*/ 190 h 190"/>
                <a:gd name="T56" fmla="*/ 96 w 192"/>
                <a:gd name="T57" fmla="*/ 190 h 190"/>
                <a:gd name="T58" fmla="*/ 78 w 192"/>
                <a:gd name="T59" fmla="*/ 188 h 190"/>
                <a:gd name="T60" fmla="*/ 60 w 192"/>
                <a:gd name="T61" fmla="*/ 182 h 190"/>
                <a:gd name="T62" fmla="*/ 44 w 192"/>
                <a:gd name="T63" fmla="*/ 174 h 190"/>
                <a:gd name="T64" fmla="*/ 28 w 192"/>
                <a:gd name="T65" fmla="*/ 162 h 190"/>
                <a:gd name="T66" fmla="*/ 18 w 192"/>
                <a:gd name="T67" fmla="*/ 148 h 190"/>
                <a:gd name="T68" fmla="*/ 8 w 192"/>
                <a:gd name="T69" fmla="*/ 132 h 190"/>
                <a:gd name="T70" fmla="*/ 2 w 192"/>
                <a:gd name="T71" fmla="*/ 114 h 190"/>
                <a:gd name="T72" fmla="*/ 0 w 192"/>
                <a:gd name="T73" fmla="*/ 94 h 190"/>
                <a:gd name="T74" fmla="*/ 0 w 192"/>
                <a:gd name="T75" fmla="*/ 94 h 1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92" h="190">
                  <a:moveTo>
                    <a:pt x="0" y="94"/>
                  </a:moveTo>
                  <a:lnTo>
                    <a:pt x="0" y="94"/>
                  </a:lnTo>
                  <a:lnTo>
                    <a:pt x="2" y="76"/>
                  </a:lnTo>
                  <a:lnTo>
                    <a:pt x="8" y="58"/>
                  </a:lnTo>
                  <a:lnTo>
                    <a:pt x="18" y="42"/>
                  </a:lnTo>
                  <a:lnTo>
                    <a:pt x="28" y="28"/>
                  </a:lnTo>
                  <a:lnTo>
                    <a:pt x="44" y="16"/>
                  </a:lnTo>
                  <a:lnTo>
                    <a:pt x="60" y="6"/>
                  </a:lnTo>
                  <a:lnTo>
                    <a:pt x="78" y="2"/>
                  </a:lnTo>
                  <a:lnTo>
                    <a:pt x="96" y="0"/>
                  </a:lnTo>
                  <a:lnTo>
                    <a:pt x="116" y="2"/>
                  </a:lnTo>
                  <a:lnTo>
                    <a:pt x="134" y="6"/>
                  </a:lnTo>
                  <a:lnTo>
                    <a:pt x="150" y="16"/>
                  </a:lnTo>
                  <a:lnTo>
                    <a:pt x="164" y="28"/>
                  </a:lnTo>
                  <a:lnTo>
                    <a:pt x="176" y="42"/>
                  </a:lnTo>
                  <a:lnTo>
                    <a:pt x="184" y="58"/>
                  </a:lnTo>
                  <a:lnTo>
                    <a:pt x="190" y="76"/>
                  </a:lnTo>
                  <a:lnTo>
                    <a:pt x="192" y="94"/>
                  </a:lnTo>
                  <a:lnTo>
                    <a:pt x="190" y="114"/>
                  </a:lnTo>
                  <a:lnTo>
                    <a:pt x="184" y="132"/>
                  </a:lnTo>
                  <a:lnTo>
                    <a:pt x="176" y="148"/>
                  </a:lnTo>
                  <a:lnTo>
                    <a:pt x="164" y="162"/>
                  </a:lnTo>
                  <a:lnTo>
                    <a:pt x="150" y="174"/>
                  </a:lnTo>
                  <a:lnTo>
                    <a:pt x="134" y="182"/>
                  </a:lnTo>
                  <a:lnTo>
                    <a:pt x="116" y="188"/>
                  </a:lnTo>
                  <a:lnTo>
                    <a:pt x="96" y="190"/>
                  </a:lnTo>
                  <a:lnTo>
                    <a:pt x="78" y="188"/>
                  </a:lnTo>
                  <a:lnTo>
                    <a:pt x="60" y="182"/>
                  </a:lnTo>
                  <a:lnTo>
                    <a:pt x="44" y="174"/>
                  </a:lnTo>
                  <a:lnTo>
                    <a:pt x="28" y="162"/>
                  </a:lnTo>
                  <a:lnTo>
                    <a:pt x="18" y="148"/>
                  </a:lnTo>
                  <a:lnTo>
                    <a:pt x="8" y="132"/>
                  </a:lnTo>
                  <a:lnTo>
                    <a:pt x="2" y="114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FCDF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7" name="Freeform 74">
              <a:extLst>
                <a:ext uri="{FF2B5EF4-FFF2-40B4-BE49-F238E27FC236}">
                  <a16:creationId xmlns:a16="http://schemas.microsoft.com/office/drawing/2014/main" id="{6055A652-BC86-0F18-BD34-36A62672D0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6" y="2204"/>
              <a:ext cx="126" cy="126"/>
            </a:xfrm>
            <a:custGeom>
              <a:avLst/>
              <a:gdLst>
                <a:gd name="T0" fmla="*/ 0 w 126"/>
                <a:gd name="T1" fmla="*/ 62 h 126"/>
                <a:gd name="T2" fmla="*/ 0 w 126"/>
                <a:gd name="T3" fmla="*/ 62 h 126"/>
                <a:gd name="T4" fmla="*/ 0 w 126"/>
                <a:gd name="T5" fmla="*/ 50 h 126"/>
                <a:gd name="T6" fmla="*/ 4 w 126"/>
                <a:gd name="T7" fmla="*/ 38 h 126"/>
                <a:gd name="T8" fmla="*/ 10 w 126"/>
                <a:gd name="T9" fmla="*/ 28 h 126"/>
                <a:gd name="T10" fmla="*/ 18 w 126"/>
                <a:gd name="T11" fmla="*/ 18 h 126"/>
                <a:gd name="T12" fmla="*/ 28 w 126"/>
                <a:gd name="T13" fmla="*/ 10 h 126"/>
                <a:gd name="T14" fmla="*/ 38 w 126"/>
                <a:gd name="T15" fmla="*/ 4 h 126"/>
                <a:gd name="T16" fmla="*/ 50 w 126"/>
                <a:gd name="T17" fmla="*/ 0 h 126"/>
                <a:gd name="T18" fmla="*/ 62 w 126"/>
                <a:gd name="T19" fmla="*/ 0 h 126"/>
                <a:gd name="T20" fmla="*/ 62 w 126"/>
                <a:gd name="T21" fmla="*/ 0 h 126"/>
                <a:gd name="T22" fmla="*/ 76 w 126"/>
                <a:gd name="T23" fmla="*/ 0 h 126"/>
                <a:gd name="T24" fmla="*/ 86 w 126"/>
                <a:gd name="T25" fmla="*/ 4 h 126"/>
                <a:gd name="T26" fmla="*/ 98 w 126"/>
                <a:gd name="T27" fmla="*/ 10 h 126"/>
                <a:gd name="T28" fmla="*/ 108 w 126"/>
                <a:gd name="T29" fmla="*/ 18 h 126"/>
                <a:gd name="T30" fmla="*/ 114 w 126"/>
                <a:gd name="T31" fmla="*/ 28 h 126"/>
                <a:gd name="T32" fmla="*/ 120 w 126"/>
                <a:gd name="T33" fmla="*/ 38 h 126"/>
                <a:gd name="T34" fmla="*/ 124 w 126"/>
                <a:gd name="T35" fmla="*/ 50 h 126"/>
                <a:gd name="T36" fmla="*/ 126 w 126"/>
                <a:gd name="T37" fmla="*/ 62 h 126"/>
                <a:gd name="T38" fmla="*/ 126 w 126"/>
                <a:gd name="T39" fmla="*/ 62 h 126"/>
                <a:gd name="T40" fmla="*/ 124 w 126"/>
                <a:gd name="T41" fmla="*/ 76 h 126"/>
                <a:gd name="T42" fmla="*/ 120 w 126"/>
                <a:gd name="T43" fmla="*/ 88 h 126"/>
                <a:gd name="T44" fmla="*/ 114 w 126"/>
                <a:gd name="T45" fmla="*/ 98 h 126"/>
                <a:gd name="T46" fmla="*/ 108 w 126"/>
                <a:gd name="T47" fmla="*/ 108 h 126"/>
                <a:gd name="T48" fmla="*/ 98 w 126"/>
                <a:gd name="T49" fmla="*/ 114 h 126"/>
                <a:gd name="T50" fmla="*/ 86 w 126"/>
                <a:gd name="T51" fmla="*/ 120 h 126"/>
                <a:gd name="T52" fmla="*/ 76 w 126"/>
                <a:gd name="T53" fmla="*/ 124 h 126"/>
                <a:gd name="T54" fmla="*/ 62 w 126"/>
                <a:gd name="T55" fmla="*/ 126 h 126"/>
                <a:gd name="T56" fmla="*/ 62 w 126"/>
                <a:gd name="T57" fmla="*/ 126 h 126"/>
                <a:gd name="T58" fmla="*/ 50 w 126"/>
                <a:gd name="T59" fmla="*/ 124 h 126"/>
                <a:gd name="T60" fmla="*/ 38 w 126"/>
                <a:gd name="T61" fmla="*/ 120 h 126"/>
                <a:gd name="T62" fmla="*/ 28 w 126"/>
                <a:gd name="T63" fmla="*/ 114 h 126"/>
                <a:gd name="T64" fmla="*/ 18 w 126"/>
                <a:gd name="T65" fmla="*/ 108 h 126"/>
                <a:gd name="T66" fmla="*/ 10 w 126"/>
                <a:gd name="T67" fmla="*/ 98 h 126"/>
                <a:gd name="T68" fmla="*/ 4 w 126"/>
                <a:gd name="T69" fmla="*/ 88 h 126"/>
                <a:gd name="T70" fmla="*/ 0 w 126"/>
                <a:gd name="T71" fmla="*/ 76 h 126"/>
                <a:gd name="T72" fmla="*/ 0 w 126"/>
                <a:gd name="T73" fmla="*/ 62 h 126"/>
                <a:gd name="T74" fmla="*/ 0 w 126"/>
                <a:gd name="T75" fmla="*/ 62 h 12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6" h="126">
                  <a:moveTo>
                    <a:pt x="0" y="62"/>
                  </a:moveTo>
                  <a:lnTo>
                    <a:pt x="0" y="62"/>
                  </a:lnTo>
                  <a:lnTo>
                    <a:pt x="0" y="50"/>
                  </a:lnTo>
                  <a:lnTo>
                    <a:pt x="4" y="38"/>
                  </a:lnTo>
                  <a:lnTo>
                    <a:pt x="10" y="28"/>
                  </a:lnTo>
                  <a:lnTo>
                    <a:pt x="18" y="18"/>
                  </a:lnTo>
                  <a:lnTo>
                    <a:pt x="28" y="10"/>
                  </a:lnTo>
                  <a:lnTo>
                    <a:pt x="38" y="4"/>
                  </a:lnTo>
                  <a:lnTo>
                    <a:pt x="50" y="0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86" y="4"/>
                  </a:lnTo>
                  <a:lnTo>
                    <a:pt x="98" y="10"/>
                  </a:lnTo>
                  <a:lnTo>
                    <a:pt x="108" y="18"/>
                  </a:lnTo>
                  <a:lnTo>
                    <a:pt x="114" y="28"/>
                  </a:lnTo>
                  <a:lnTo>
                    <a:pt x="120" y="38"/>
                  </a:lnTo>
                  <a:lnTo>
                    <a:pt x="124" y="50"/>
                  </a:lnTo>
                  <a:lnTo>
                    <a:pt x="126" y="62"/>
                  </a:lnTo>
                  <a:lnTo>
                    <a:pt x="124" y="76"/>
                  </a:lnTo>
                  <a:lnTo>
                    <a:pt x="120" y="88"/>
                  </a:lnTo>
                  <a:lnTo>
                    <a:pt x="114" y="98"/>
                  </a:lnTo>
                  <a:lnTo>
                    <a:pt x="108" y="108"/>
                  </a:lnTo>
                  <a:lnTo>
                    <a:pt x="98" y="114"/>
                  </a:lnTo>
                  <a:lnTo>
                    <a:pt x="86" y="120"/>
                  </a:lnTo>
                  <a:lnTo>
                    <a:pt x="76" y="124"/>
                  </a:lnTo>
                  <a:lnTo>
                    <a:pt x="62" y="126"/>
                  </a:lnTo>
                  <a:lnTo>
                    <a:pt x="50" y="124"/>
                  </a:lnTo>
                  <a:lnTo>
                    <a:pt x="38" y="120"/>
                  </a:lnTo>
                  <a:lnTo>
                    <a:pt x="28" y="114"/>
                  </a:lnTo>
                  <a:lnTo>
                    <a:pt x="18" y="108"/>
                  </a:lnTo>
                  <a:lnTo>
                    <a:pt x="10" y="98"/>
                  </a:lnTo>
                  <a:lnTo>
                    <a:pt x="4" y="88"/>
                  </a:lnTo>
                  <a:lnTo>
                    <a:pt x="0" y="76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C89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8" name="Freeform 75">
              <a:extLst>
                <a:ext uri="{FF2B5EF4-FFF2-40B4-BE49-F238E27FC236}">
                  <a16:creationId xmlns:a16="http://schemas.microsoft.com/office/drawing/2014/main" id="{0DD8A5DA-E471-B6FE-3AF0-257EE769BD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2" y="2194"/>
              <a:ext cx="126" cy="160"/>
            </a:xfrm>
            <a:custGeom>
              <a:avLst/>
              <a:gdLst>
                <a:gd name="T0" fmla="*/ 86 w 126"/>
                <a:gd name="T1" fmla="*/ 0 h 160"/>
                <a:gd name="T2" fmla="*/ 86 w 126"/>
                <a:gd name="T3" fmla="*/ 0 h 160"/>
                <a:gd name="T4" fmla="*/ 98 w 126"/>
                <a:gd name="T5" fmla="*/ 14 h 160"/>
                <a:gd name="T6" fmla="*/ 106 w 126"/>
                <a:gd name="T7" fmla="*/ 28 h 160"/>
                <a:gd name="T8" fmla="*/ 112 w 126"/>
                <a:gd name="T9" fmla="*/ 46 h 160"/>
                <a:gd name="T10" fmla="*/ 114 w 126"/>
                <a:gd name="T11" fmla="*/ 64 h 160"/>
                <a:gd name="T12" fmla="*/ 114 w 126"/>
                <a:gd name="T13" fmla="*/ 64 h 160"/>
                <a:gd name="T14" fmla="*/ 112 w 126"/>
                <a:gd name="T15" fmla="*/ 82 h 160"/>
                <a:gd name="T16" fmla="*/ 106 w 126"/>
                <a:gd name="T17" fmla="*/ 98 h 160"/>
                <a:gd name="T18" fmla="*/ 98 w 126"/>
                <a:gd name="T19" fmla="*/ 114 h 160"/>
                <a:gd name="T20" fmla="*/ 86 w 126"/>
                <a:gd name="T21" fmla="*/ 128 h 160"/>
                <a:gd name="T22" fmla="*/ 74 w 126"/>
                <a:gd name="T23" fmla="*/ 138 h 160"/>
                <a:gd name="T24" fmla="*/ 58 w 126"/>
                <a:gd name="T25" fmla="*/ 146 h 160"/>
                <a:gd name="T26" fmla="*/ 42 w 126"/>
                <a:gd name="T27" fmla="*/ 152 h 160"/>
                <a:gd name="T28" fmla="*/ 22 w 126"/>
                <a:gd name="T29" fmla="*/ 154 h 160"/>
                <a:gd name="T30" fmla="*/ 22 w 126"/>
                <a:gd name="T31" fmla="*/ 154 h 160"/>
                <a:gd name="T32" fmla="*/ 12 w 126"/>
                <a:gd name="T33" fmla="*/ 154 h 160"/>
                <a:gd name="T34" fmla="*/ 0 w 126"/>
                <a:gd name="T35" fmla="*/ 152 h 160"/>
                <a:gd name="T36" fmla="*/ 0 w 126"/>
                <a:gd name="T37" fmla="*/ 152 h 160"/>
                <a:gd name="T38" fmla="*/ 18 w 126"/>
                <a:gd name="T39" fmla="*/ 158 h 160"/>
                <a:gd name="T40" fmla="*/ 38 w 126"/>
                <a:gd name="T41" fmla="*/ 160 h 160"/>
                <a:gd name="T42" fmla="*/ 38 w 126"/>
                <a:gd name="T43" fmla="*/ 160 h 160"/>
                <a:gd name="T44" fmla="*/ 56 w 126"/>
                <a:gd name="T45" fmla="*/ 158 h 160"/>
                <a:gd name="T46" fmla="*/ 72 w 126"/>
                <a:gd name="T47" fmla="*/ 152 h 160"/>
                <a:gd name="T48" fmla="*/ 86 w 126"/>
                <a:gd name="T49" fmla="*/ 144 h 160"/>
                <a:gd name="T50" fmla="*/ 100 w 126"/>
                <a:gd name="T51" fmla="*/ 134 h 160"/>
                <a:gd name="T52" fmla="*/ 110 w 126"/>
                <a:gd name="T53" fmla="*/ 120 h 160"/>
                <a:gd name="T54" fmla="*/ 118 w 126"/>
                <a:gd name="T55" fmla="*/ 106 h 160"/>
                <a:gd name="T56" fmla="*/ 124 w 126"/>
                <a:gd name="T57" fmla="*/ 90 h 160"/>
                <a:gd name="T58" fmla="*/ 126 w 126"/>
                <a:gd name="T59" fmla="*/ 72 h 160"/>
                <a:gd name="T60" fmla="*/ 126 w 126"/>
                <a:gd name="T61" fmla="*/ 72 h 160"/>
                <a:gd name="T62" fmla="*/ 124 w 126"/>
                <a:gd name="T63" fmla="*/ 62 h 160"/>
                <a:gd name="T64" fmla="*/ 122 w 126"/>
                <a:gd name="T65" fmla="*/ 50 h 160"/>
                <a:gd name="T66" fmla="*/ 120 w 126"/>
                <a:gd name="T67" fmla="*/ 40 h 160"/>
                <a:gd name="T68" fmla="*/ 114 w 126"/>
                <a:gd name="T69" fmla="*/ 30 h 160"/>
                <a:gd name="T70" fmla="*/ 110 w 126"/>
                <a:gd name="T71" fmla="*/ 22 h 160"/>
                <a:gd name="T72" fmla="*/ 102 w 126"/>
                <a:gd name="T73" fmla="*/ 14 h 160"/>
                <a:gd name="T74" fmla="*/ 96 w 126"/>
                <a:gd name="T75" fmla="*/ 6 h 160"/>
                <a:gd name="T76" fmla="*/ 86 w 126"/>
                <a:gd name="T77" fmla="*/ 0 h 160"/>
                <a:gd name="T78" fmla="*/ 86 w 126"/>
                <a:gd name="T79" fmla="*/ 0 h 16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26" h="160">
                  <a:moveTo>
                    <a:pt x="86" y="0"/>
                  </a:moveTo>
                  <a:lnTo>
                    <a:pt x="86" y="0"/>
                  </a:lnTo>
                  <a:lnTo>
                    <a:pt x="98" y="14"/>
                  </a:lnTo>
                  <a:lnTo>
                    <a:pt x="106" y="28"/>
                  </a:lnTo>
                  <a:lnTo>
                    <a:pt x="112" y="46"/>
                  </a:lnTo>
                  <a:lnTo>
                    <a:pt x="114" y="64"/>
                  </a:lnTo>
                  <a:lnTo>
                    <a:pt x="112" y="82"/>
                  </a:lnTo>
                  <a:lnTo>
                    <a:pt x="106" y="98"/>
                  </a:lnTo>
                  <a:lnTo>
                    <a:pt x="98" y="114"/>
                  </a:lnTo>
                  <a:lnTo>
                    <a:pt x="86" y="128"/>
                  </a:lnTo>
                  <a:lnTo>
                    <a:pt x="74" y="138"/>
                  </a:lnTo>
                  <a:lnTo>
                    <a:pt x="58" y="146"/>
                  </a:lnTo>
                  <a:lnTo>
                    <a:pt x="42" y="152"/>
                  </a:lnTo>
                  <a:lnTo>
                    <a:pt x="22" y="154"/>
                  </a:lnTo>
                  <a:lnTo>
                    <a:pt x="12" y="154"/>
                  </a:lnTo>
                  <a:lnTo>
                    <a:pt x="0" y="152"/>
                  </a:lnTo>
                  <a:lnTo>
                    <a:pt x="18" y="158"/>
                  </a:lnTo>
                  <a:lnTo>
                    <a:pt x="38" y="160"/>
                  </a:lnTo>
                  <a:lnTo>
                    <a:pt x="56" y="158"/>
                  </a:lnTo>
                  <a:lnTo>
                    <a:pt x="72" y="152"/>
                  </a:lnTo>
                  <a:lnTo>
                    <a:pt x="86" y="144"/>
                  </a:lnTo>
                  <a:lnTo>
                    <a:pt x="100" y="134"/>
                  </a:lnTo>
                  <a:lnTo>
                    <a:pt x="110" y="120"/>
                  </a:lnTo>
                  <a:lnTo>
                    <a:pt x="118" y="106"/>
                  </a:lnTo>
                  <a:lnTo>
                    <a:pt x="124" y="90"/>
                  </a:lnTo>
                  <a:lnTo>
                    <a:pt x="126" y="72"/>
                  </a:lnTo>
                  <a:lnTo>
                    <a:pt x="124" y="62"/>
                  </a:lnTo>
                  <a:lnTo>
                    <a:pt x="122" y="50"/>
                  </a:lnTo>
                  <a:lnTo>
                    <a:pt x="120" y="40"/>
                  </a:lnTo>
                  <a:lnTo>
                    <a:pt x="114" y="30"/>
                  </a:lnTo>
                  <a:lnTo>
                    <a:pt x="110" y="22"/>
                  </a:lnTo>
                  <a:lnTo>
                    <a:pt x="102" y="14"/>
                  </a:lnTo>
                  <a:lnTo>
                    <a:pt x="96" y="6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F5B0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9" name="Freeform 76">
              <a:extLst>
                <a:ext uri="{FF2B5EF4-FFF2-40B4-BE49-F238E27FC236}">
                  <a16:creationId xmlns:a16="http://schemas.microsoft.com/office/drawing/2014/main" id="{093907BD-CD3C-08B9-3B6D-899310F738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2" y="2210"/>
              <a:ext cx="60" cy="96"/>
            </a:xfrm>
            <a:custGeom>
              <a:avLst/>
              <a:gdLst>
                <a:gd name="T0" fmla="*/ 60 w 60"/>
                <a:gd name="T1" fmla="*/ 0 h 96"/>
                <a:gd name="T2" fmla="*/ 60 w 60"/>
                <a:gd name="T3" fmla="*/ 0 h 96"/>
                <a:gd name="T4" fmla="*/ 52 w 60"/>
                <a:gd name="T5" fmla="*/ 0 h 96"/>
                <a:gd name="T6" fmla="*/ 42 w 60"/>
                <a:gd name="T7" fmla="*/ 2 h 96"/>
                <a:gd name="T8" fmla="*/ 34 w 60"/>
                <a:gd name="T9" fmla="*/ 4 h 96"/>
                <a:gd name="T10" fmla="*/ 26 w 60"/>
                <a:gd name="T11" fmla="*/ 8 h 96"/>
                <a:gd name="T12" fmla="*/ 20 w 60"/>
                <a:gd name="T13" fmla="*/ 14 h 96"/>
                <a:gd name="T14" fmla="*/ 12 w 60"/>
                <a:gd name="T15" fmla="*/ 20 h 96"/>
                <a:gd name="T16" fmla="*/ 8 w 60"/>
                <a:gd name="T17" fmla="*/ 28 h 96"/>
                <a:gd name="T18" fmla="*/ 4 w 60"/>
                <a:gd name="T19" fmla="*/ 38 h 96"/>
                <a:gd name="T20" fmla="*/ 4 w 60"/>
                <a:gd name="T21" fmla="*/ 38 h 96"/>
                <a:gd name="T22" fmla="*/ 2 w 60"/>
                <a:gd name="T23" fmla="*/ 48 h 96"/>
                <a:gd name="T24" fmla="*/ 0 w 60"/>
                <a:gd name="T25" fmla="*/ 58 h 96"/>
                <a:gd name="T26" fmla="*/ 2 w 60"/>
                <a:gd name="T27" fmla="*/ 68 h 96"/>
                <a:gd name="T28" fmla="*/ 4 w 60"/>
                <a:gd name="T29" fmla="*/ 76 h 96"/>
                <a:gd name="T30" fmla="*/ 6 w 60"/>
                <a:gd name="T31" fmla="*/ 82 h 96"/>
                <a:gd name="T32" fmla="*/ 10 w 60"/>
                <a:gd name="T33" fmla="*/ 88 h 96"/>
                <a:gd name="T34" fmla="*/ 20 w 60"/>
                <a:gd name="T35" fmla="*/ 96 h 96"/>
                <a:gd name="T36" fmla="*/ 20 w 60"/>
                <a:gd name="T37" fmla="*/ 96 h 96"/>
                <a:gd name="T38" fmla="*/ 16 w 60"/>
                <a:gd name="T39" fmla="*/ 90 h 96"/>
                <a:gd name="T40" fmla="*/ 12 w 60"/>
                <a:gd name="T41" fmla="*/ 82 h 96"/>
                <a:gd name="T42" fmla="*/ 10 w 60"/>
                <a:gd name="T43" fmla="*/ 64 h 96"/>
                <a:gd name="T44" fmla="*/ 10 w 60"/>
                <a:gd name="T45" fmla="*/ 46 h 96"/>
                <a:gd name="T46" fmla="*/ 16 w 60"/>
                <a:gd name="T47" fmla="*/ 32 h 96"/>
                <a:gd name="T48" fmla="*/ 16 w 60"/>
                <a:gd name="T49" fmla="*/ 32 h 96"/>
                <a:gd name="T50" fmla="*/ 26 w 60"/>
                <a:gd name="T51" fmla="*/ 18 h 96"/>
                <a:gd name="T52" fmla="*/ 38 w 60"/>
                <a:gd name="T53" fmla="*/ 8 h 96"/>
                <a:gd name="T54" fmla="*/ 50 w 60"/>
                <a:gd name="T55" fmla="*/ 2 h 96"/>
                <a:gd name="T56" fmla="*/ 60 w 60"/>
                <a:gd name="T57" fmla="*/ 0 h 96"/>
                <a:gd name="T58" fmla="*/ 60 w 60"/>
                <a:gd name="T59" fmla="*/ 0 h 9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60" h="96">
                  <a:moveTo>
                    <a:pt x="60" y="0"/>
                  </a:moveTo>
                  <a:lnTo>
                    <a:pt x="60" y="0"/>
                  </a:lnTo>
                  <a:lnTo>
                    <a:pt x="52" y="0"/>
                  </a:lnTo>
                  <a:lnTo>
                    <a:pt x="42" y="2"/>
                  </a:lnTo>
                  <a:lnTo>
                    <a:pt x="34" y="4"/>
                  </a:lnTo>
                  <a:lnTo>
                    <a:pt x="26" y="8"/>
                  </a:lnTo>
                  <a:lnTo>
                    <a:pt x="20" y="14"/>
                  </a:lnTo>
                  <a:lnTo>
                    <a:pt x="12" y="20"/>
                  </a:lnTo>
                  <a:lnTo>
                    <a:pt x="8" y="28"/>
                  </a:lnTo>
                  <a:lnTo>
                    <a:pt x="4" y="38"/>
                  </a:lnTo>
                  <a:lnTo>
                    <a:pt x="2" y="48"/>
                  </a:lnTo>
                  <a:lnTo>
                    <a:pt x="0" y="58"/>
                  </a:lnTo>
                  <a:lnTo>
                    <a:pt x="2" y="68"/>
                  </a:lnTo>
                  <a:lnTo>
                    <a:pt x="4" y="76"/>
                  </a:lnTo>
                  <a:lnTo>
                    <a:pt x="6" y="82"/>
                  </a:lnTo>
                  <a:lnTo>
                    <a:pt x="10" y="88"/>
                  </a:lnTo>
                  <a:lnTo>
                    <a:pt x="20" y="96"/>
                  </a:lnTo>
                  <a:lnTo>
                    <a:pt x="16" y="90"/>
                  </a:lnTo>
                  <a:lnTo>
                    <a:pt x="12" y="82"/>
                  </a:lnTo>
                  <a:lnTo>
                    <a:pt x="10" y="64"/>
                  </a:lnTo>
                  <a:lnTo>
                    <a:pt x="10" y="46"/>
                  </a:lnTo>
                  <a:lnTo>
                    <a:pt x="16" y="32"/>
                  </a:lnTo>
                  <a:lnTo>
                    <a:pt x="26" y="18"/>
                  </a:lnTo>
                  <a:lnTo>
                    <a:pt x="38" y="8"/>
                  </a:lnTo>
                  <a:lnTo>
                    <a:pt x="50" y="2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E5C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0" name="Freeform 77">
              <a:extLst>
                <a:ext uri="{FF2B5EF4-FFF2-40B4-BE49-F238E27FC236}">
                  <a16:creationId xmlns:a16="http://schemas.microsoft.com/office/drawing/2014/main" id="{2B884D38-88B7-B345-8E6D-46F6A7DDDF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2" y="2184"/>
              <a:ext cx="52" cy="148"/>
            </a:xfrm>
            <a:custGeom>
              <a:avLst/>
              <a:gdLst>
                <a:gd name="T0" fmla="*/ 52 w 52"/>
                <a:gd name="T1" fmla="*/ 0 h 148"/>
                <a:gd name="T2" fmla="*/ 52 w 52"/>
                <a:gd name="T3" fmla="*/ 0 h 148"/>
                <a:gd name="T4" fmla="*/ 38 w 52"/>
                <a:gd name="T5" fmla="*/ 8 h 148"/>
                <a:gd name="T6" fmla="*/ 22 w 52"/>
                <a:gd name="T7" fmla="*/ 20 h 148"/>
                <a:gd name="T8" fmla="*/ 16 w 52"/>
                <a:gd name="T9" fmla="*/ 28 h 148"/>
                <a:gd name="T10" fmla="*/ 10 w 52"/>
                <a:gd name="T11" fmla="*/ 38 h 148"/>
                <a:gd name="T12" fmla="*/ 6 w 52"/>
                <a:gd name="T13" fmla="*/ 48 h 148"/>
                <a:gd name="T14" fmla="*/ 2 w 52"/>
                <a:gd name="T15" fmla="*/ 58 h 148"/>
                <a:gd name="T16" fmla="*/ 2 w 52"/>
                <a:gd name="T17" fmla="*/ 58 h 148"/>
                <a:gd name="T18" fmla="*/ 0 w 52"/>
                <a:gd name="T19" fmla="*/ 70 h 148"/>
                <a:gd name="T20" fmla="*/ 0 w 52"/>
                <a:gd name="T21" fmla="*/ 82 h 148"/>
                <a:gd name="T22" fmla="*/ 0 w 52"/>
                <a:gd name="T23" fmla="*/ 96 h 148"/>
                <a:gd name="T24" fmla="*/ 2 w 52"/>
                <a:gd name="T25" fmla="*/ 108 h 148"/>
                <a:gd name="T26" fmla="*/ 8 w 52"/>
                <a:gd name="T27" fmla="*/ 118 h 148"/>
                <a:gd name="T28" fmla="*/ 14 w 52"/>
                <a:gd name="T29" fmla="*/ 130 h 148"/>
                <a:gd name="T30" fmla="*/ 22 w 52"/>
                <a:gd name="T31" fmla="*/ 140 h 148"/>
                <a:gd name="T32" fmla="*/ 32 w 52"/>
                <a:gd name="T33" fmla="*/ 148 h 148"/>
                <a:gd name="T34" fmla="*/ 32 w 52"/>
                <a:gd name="T35" fmla="*/ 148 h 148"/>
                <a:gd name="T36" fmla="*/ 26 w 52"/>
                <a:gd name="T37" fmla="*/ 140 h 148"/>
                <a:gd name="T38" fmla="*/ 20 w 52"/>
                <a:gd name="T39" fmla="*/ 132 h 148"/>
                <a:gd name="T40" fmla="*/ 16 w 52"/>
                <a:gd name="T41" fmla="*/ 120 h 148"/>
                <a:gd name="T42" fmla="*/ 12 w 52"/>
                <a:gd name="T43" fmla="*/ 108 h 148"/>
                <a:gd name="T44" fmla="*/ 8 w 52"/>
                <a:gd name="T45" fmla="*/ 96 h 148"/>
                <a:gd name="T46" fmla="*/ 8 w 52"/>
                <a:gd name="T47" fmla="*/ 84 h 148"/>
                <a:gd name="T48" fmla="*/ 8 w 52"/>
                <a:gd name="T49" fmla="*/ 72 h 148"/>
                <a:gd name="T50" fmla="*/ 10 w 52"/>
                <a:gd name="T51" fmla="*/ 60 h 148"/>
                <a:gd name="T52" fmla="*/ 10 w 52"/>
                <a:gd name="T53" fmla="*/ 60 h 148"/>
                <a:gd name="T54" fmla="*/ 20 w 52"/>
                <a:gd name="T55" fmla="*/ 40 h 148"/>
                <a:gd name="T56" fmla="*/ 30 w 52"/>
                <a:gd name="T57" fmla="*/ 22 h 148"/>
                <a:gd name="T58" fmla="*/ 40 w 52"/>
                <a:gd name="T59" fmla="*/ 10 h 148"/>
                <a:gd name="T60" fmla="*/ 52 w 52"/>
                <a:gd name="T61" fmla="*/ 0 h 148"/>
                <a:gd name="T62" fmla="*/ 52 w 52"/>
                <a:gd name="T63" fmla="*/ 0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2" h="148">
                  <a:moveTo>
                    <a:pt x="52" y="0"/>
                  </a:moveTo>
                  <a:lnTo>
                    <a:pt x="52" y="0"/>
                  </a:lnTo>
                  <a:lnTo>
                    <a:pt x="38" y="8"/>
                  </a:lnTo>
                  <a:lnTo>
                    <a:pt x="22" y="20"/>
                  </a:lnTo>
                  <a:lnTo>
                    <a:pt x="16" y="28"/>
                  </a:lnTo>
                  <a:lnTo>
                    <a:pt x="10" y="38"/>
                  </a:lnTo>
                  <a:lnTo>
                    <a:pt x="6" y="48"/>
                  </a:lnTo>
                  <a:lnTo>
                    <a:pt x="2" y="58"/>
                  </a:lnTo>
                  <a:lnTo>
                    <a:pt x="0" y="70"/>
                  </a:lnTo>
                  <a:lnTo>
                    <a:pt x="0" y="82"/>
                  </a:lnTo>
                  <a:lnTo>
                    <a:pt x="0" y="96"/>
                  </a:lnTo>
                  <a:lnTo>
                    <a:pt x="2" y="108"/>
                  </a:lnTo>
                  <a:lnTo>
                    <a:pt x="8" y="118"/>
                  </a:lnTo>
                  <a:lnTo>
                    <a:pt x="14" y="130"/>
                  </a:lnTo>
                  <a:lnTo>
                    <a:pt x="22" y="140"/>
                  </a:lnTo>
                  <a:lnTo>
                    <a:pt x="32" y="148"/>
                  </a:lnTo>
                  <a:lnTo>
                    <a:pt x="26" y="140"/>
                  </a:lnTo>
                  <a:lnTo>
                    <a:pt x="20" y="132"/>
                  </a:lnTo>
                  <a:lnTo>
                    <a:pt x="16" y="120"/>
                  </a:lnTo>
                  <a:lnTo>
                    <a:pt x="12" y="108"/>
                  </a:lnTo>
                  <a:lnTo>
                    <a:pt x="8" y="96"/>
                  </a:lnTo>
                  <a:lnTo>
                    <a:pt x="8" y="84"/>
                  </a:lnTo>
                  <a:lnTo>
                    <a:pt x="8" y="72"/>
                  </a:lnTo>
                  <a:lnTo>
                    <a:pt x="10" y="60"/>
                  </a:lnTo>
                  <a:lnTo>
                    <a:pt x="20" y="40"/>
                  </a:lnTo>
                  <a:lnTo>
                    <a:pt x="30" y="22"/>
                  </a:lnTo>
                  <a:lnTo>
                    <a:pt x="40" y="1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3" name="Freeform 78">
              <a:extLst>
                <a:ext uri="{FF2B5EF4-FFF2-40B4-BE49-F238E27FC236}">
                  <a16:creationId xmlns:a16="http://schemas.microsoft.com/office/drawing/2014/main" id="{05478DD4-7A33-74D9-D489-35E0034C53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6" y="2220"/>
              <a:ext cx="78" cy="100"/>
            </a:xfrm>
            <a:custGeom>
              <a:avLst/>
              <a:gdLst>
                <a:gd name="T0" fmla="*/ 54 w 78"/>
                <a:gd name="T1" fmla="*/ 0 h 100"/>
                <a:gd name="T2" fmla="*/ 54 w 78"/>
                <a:gd name="T3" fmla="*/ 0 h 100"/>
                <a:gd name="T4" fmla="*/ 60 w 78"/>
                <a:gd name="T5" fmla="*/ 8 h 100"/>
                <a:gd name="T6" fmla="*/ 66 w 78"/>
                <a:gd name="T7" fmla="*/ 18 h 100"/>
                <a:gd name="T8" fmla="*/ 68 w 78"/>
                <a:gd name="T9" fmla="*/ 28 h 100"/>
                <a:gd name="T10" fmla="*/ 70 w 78"/>
                <a:gd name="T11" fmla="*/ 38 h 100"/>
                <a:gd name="T12" fmla="*/ 70 w 78"/>
                <a:gd name="T13" fmla="*/ 38 h 100"/>
                <a:gd name="T14" fmla="*/ 68 w 78"/>
                <a:gd name="T15" fmla="*/ 50 h 100"/>
                <a:gd name="T16" fmla="*/ 66 w 78"/>
                <a:gd name="T17" fmla="*/ 60 h 100"/>
                <a:gd name="T18" fmla="*/ 60 w 78"/>
                <a:gd name="T19" fmla="*/ 70 h 100"/>
                <a:gd name="T20" fmla="*/ 54 w 78"/>
                <a:gd name="T21" fmla="*/ 80 h 100"/>
                <a:gd name="T22" fmla="*/ 46 w 78"/>
                <a:gd name="T23" fmla="*/ 88 h 100"/>
                <a:gd name="T24" fmla="*/ 36 w 78"/>
                <a:gd name="T25" fmla="*/ 92 h 100"/>
                <a:gd name="T26" fmla="*/ 26 w 78"/>
                <a:gd name="T27" fmla="*/ 96 h 100"/>
                <a:gd name="T28" fmla="*/ 14 w 78"/>
                <a:gd name="T29" fmla="*/ 98 h 100"/>
                <a:gd name="T30" fmla="*/ 14 w 78"/>
                <a:gd name="T31" fmla="*/ 98 h 100"/>
                <a:gd name="T32" fmla="*/ 0 w 78"/>
                <a:gd name="T33" fmla="*/ 96 h 100"/>
                <a:gd name="T34" fmla="*/ 0 w 78"/>
                <a:gd name="T35" fmla="*/ 96 h 100"/>
                <a:gd name="T36" fmla="*/ 12 w 78"/>
                <a:gd name="T37" fmla="*/ 100 h 100"/>
                <a:gd name="T38" fmla="*/ 24 w 78"/>
                <a:gd name="T39" fmla="*/ 100 h 100"/>
                <a:gd name="T40" fmla="*/ 24 w 78"/>
                <a:gd name="T41" fmla="*/ 100 h 100"/>
                <a:gd name="T42" fmla="*/ 34 w 78"/>
                <a:gd name="T43" fmla="*/ 100 h 100"/>
                <a:gd name="T44" fmla="*/ 44 w 78"/>
                <a:gd name="T45" fmla="*/ 96 h 100"/>
                <a:gd name="T46" fmla="*/ 54 w 78"/>
                <a:gd name="T47" fmla="*/ 92 h 100"/>
                <a:gd name="T48" fmla="*/ 62 w 78"/>
                <a:gd name="T49" fmla="*/ 84 h 100"/>
                <a:gd name="T50" fmla="*/ 68 w 78"/>
                <a:gd name="T51" fmla="*/ 76 h 100"/>
                <a:gd name="T52" fmla="*/ 74 w 78"/>
                <a:gd name="T53" fmla="*/ 68 h 100"/>
                <a:gd name="T54" fmla="*/ 78 w 78"/>
                <a:gd name="T55" fmla="*/ 58 h 100"/>
                <a:gd name="T56" fmla="*/ 78 w 78"/>
                <a:gd name="T57" fmla="*/ 46 h 100"/>
                <a:gd name="T58" fmla="*/ 78 w 78"/>
                <a:gd name="T59" fmla="*/ 46 h 100"/>
                <a:gd name="T60" fmla="*/ 76 w 78"/>
                <a:gd name="T61" fmla="*/ 32 h 100"/>
                <a:gd name="T62" fmla="*/ 72 w 78"/>
                <a:gd name="T63" fmla="*/ 20 h 100"/>
                <a:gd name="T64" fmla="*/ 64 w 78"/>
                <a:gd name="T65" fmla="*/ 10 h 100"/>
                <a:gd name="T66" fmla="*/ 54 w 78"/>
                <a:gd name="T67" fmla="*/ 0 h 100"/>
                <a:gd name="T68" fmla="*/ 54 w 78"/>
                <a:gd name="T69" fmla="*/ 0 h 10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8" h="100">
                  <a:moveTo>
                    <a:pt x="54" y="0"/>
                  </a:moveTo>
                  <a:lnTo>
                    <a:pt x="54" y="0"/>
                  </a:lnTo>
                  <a:lnTo>
                    <a:pt x="60" y="8"/>
                  </a:lnTo>
                  <a:lnTo>
                    <a:pt x="66" y="18"/>
                  </a:lnTo>
                  <a:lnTo>
                    <a:pt x="68" y="28"/>
                  </a:lnTo>
                  <a:lnTo>
                    <a:pt x="70" y="38"/>
                  </a:lnTo>
                  <a:lnTo>
                    <a:pt x="68" y="50"/>
                  </a:lnTo>
                  <a:lnTo>
                    <a:pt x="66" y="60"/>
                  </a:lnTo>
                  <a:lnTo>
                    <a:pt x="60" y="70"/>
                  </a:lnTo>
                  <a:lnTo>
                    <a:pt x="54" y="80"/>
                  </a:lnTo>
                  <a:lnTo>
                    <a:pt x="46" y="88"/>
                  </a:lnTo>
                  <a:lnTo>
                    <a:pt x="36" y="92"/>
                  </a:lnTo>
                  <a:lnTo>
                    <a:pt x="26" y="96"/>
                  </a:lnTo>
                  <a:lnTo>
                    <a:pt x="14" y="98"/>
                  </a:lnTo>
                  <a:lnTo>
                    <a:pt x="0" y="96"/>
                  </a:lnTo>
                  <a:lnTo>
                    <a:pt x="12" y="100"/>
                  </a:lnTo>
                  <a:lnTo>
                    <a:pt x="24" y="100"/>
                  </a:lnTo>
                  <a:lnTo>
                    <a:pt x="34" y="100"/>
                  </a:lnTo>
                  <a:lnTo>
                    <a:pt x="44" y="96"/>
                  </a:lnTo>
                  <a:lnTo>
                    <a:pt x="54" y="92"/>
                  </a:lnTo>
                  <a:lnTo>
                    <a:pt x="62" y="84"/>
                  </a:lnTo>
                  <a:lnTo>
                    <a:pt x="68" y="76"/>
                  </a:lnTo>
                  <a:lnTo>
                    <a:pt x="74" y="68"/>
                  </a:lnTo>
                  <a:lnTo>
                    <a:pt x="78" y="58"/>
                  </a:lnTo>
                  <a:lnTo>
                    <a:pt x="78" y="46"/>
                  </a:lnTo>
                  <a:lnTo>
                    <a:pt x="76" y="32"/>
                  </a:lnTo>
                  <a:lnTo>
                    <a:pt x="72" y="20"/>
                  </a:lnTo>
                  <a:lnTo>
                    <a:pt x="64" y="1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A75F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4" name="Freeform 79">
              <a:extLst>
                <a:ext uri="{FF2B5EF4-FFF2-40B4-BE49-F238E27FC236}">
                  <a16:creationId xmlns:a16="http://schemas.microsoft.com/office/drawing/2014/main" id="{327B7C18-79B8-E5E1-C88B-2E1D252BFF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2" y="2172"/>
              <a:ext cx="192" cy="190"/>
            </a:xfrm>
            <a:custGeom>
              <a:avLst/>
              <a:gdLst>
                <a:gd name="T0" fmla="*/ 0 w 192"/>
                <a:gd name="T1" fmla="*/ 94 h 190"/>
                <a:gd name="T2" fmla="*/ 0 w 192"/>
                <a:gd name="T3" fmla="*/ 94 h 190"/>
                <a:gd name="T4" fmla="*/ 2 w 192"/>
                <a:gd name="T5" fmla="*/ 76 h 190"/>
                <a:gd name="T6" fmla="*/ 8 w 192"/>
                <a:gd name="T7" fmla="*/ 58 h 190"/>
                <a:gd name="T8" fmla="*/ 18 w 192"/>
                <a:gd name="T9" fmla="*/ 42 h 190"/>
                <a:gd name="T10" fmla="*/ 28 w 192"/>
                <a:gd name="T11" fmla="*/ 28 h 190"/>
                <a:gd name="T12" fmla="*/ 44 w 192"/>
                <a:gd name="T13" fmla="*/ 16 h 190"/>
                <a:gd name="T14" fmla="*/ 60 w 192"/>
                <a:gd name="T15" fmla="*/ 6 h 190"/>
                <a:gd name="T16" fmla="*/ 78 w 192"/>
                <a:gd name="T17" fmla="*/ 2 h 190"/>
                <a:gd name="T18" fmla="*/ 96 w 192"/>
                <a:gd name="T19" fmla="*/ 0 h 190"/>
                <a:gd name="T20" fmla="*/ 96 w 192"/>
                <a:gd name="T21" fmla="*/ 0 h 190"/>
                <a:gd name="T22" fmla="*/ 116 w 192"/>
                <a:gd name="T23" fmla="*/ 2 h 190"/>
                <a:gd name="T24" fmla="*/ 134 w 192"/>
                <a:gd name="T25" fmla="*/ 6 h 190"/>
                <a:gd name="T26" fmla="*/ 150 w 192"/>
                <a:gd name="T27" fmla="*/ 16 h 190"/>
                <a:gd name="T28" fmla="*/ 164 w 192"/>
                <a:gd name="T29" fmla="*/ 28 h 190"/>
                <a:gd name="T30" fmla="*/ 176 w 192"/>
                <a:gd name="T31" fmla="*/ 42 h 190"/>
                <a:gd name="T32" fmla="*/ 184 w 192"/>
                <a:gd name="T33" fmla="*/ 58 h 190"/>
                <a:gd name="T34" fmla="*/ 190 w 192"/>
                <a:gd name="T35" fmla="*/ 76 h 190"/>
                <a:gd name="T36" fmla="*/ 192 w 192"/>
                <a:gd name="T37" fmla="*/ 94 h 190"/>
                <a:gd name="T38" fmla="*/ 192 w 192"/>
                <a:gd name="T39" fmla="*/ 94 h 190"/>
                <a:gd name="T40" fmla="*/ 190 w 192"/>
                <a:gd name="T41" fmla="*/ 114 h 190"/>
                <a:gd name="T42" fmla="*/ 184 w 192"/>
                <a:gd name="T43" fmla="*/ 132 h 190"/>
                <a:gd name="T44" fmla="*/ 176 w 192"/>
                <a:gd name="T45" fmla="*/ 148 h 190"/>
                <a:gd name="T46" fmla="*/ 164 w 192"/>
                <a:gd name="T47" fmla="*/ 162 h 190"/>
                <a:gd name="T48" fmla="*/ 150 w 192"/>
                <a:gd name="T49" fmla="*/ 174 h 190"/>
                <a:gd name="T50" fmla="*/ 134 w 192"/>
                <a:gd name="T51" fmla="*/ 182 h 190"/>
                <a:gd name="T52" fmla="*/ 116 w 192"/>
                <a:gd name="T53" fmla="*/ 188 h 190"/>
                <a:gd name="T54" fmla="*/ 96 w 192"/>
                <a:gd name="T55" fmla="*/ 190 h 190"/>
                <a:gd name="T56" fmla="*/ 96 w 192"/>
                <a:gd name="T57" fmla="*/ 190 h 190"/>
                <a:gd name="T58" fmla="*/ 78 w 192"/>
                <a:gd name="T59" fmla="*/ 188 h 190"/>
                <a:gd name="T60" fmla="*/ 60 w 192"/>
                <a:gd name="T61" fmla="*/ 182 h 190"/>
                <a:gd name="T62" fmla="*/ 44 w 192"/>
                <a:gd name="T63" fmla="*/ 174 h 190"/>
                <a:gd name="T64" fmla="*/ 28 w 192"/>
                <a:gd name="T65" fmla="*/ 162 h 190"/>
                <a:gd name="T66" fmla="*/ 18 w 192"/>
                <a:gd name="T67" fmla="*/ 148 h 190"/>
                <a:gd name="T68" fmla="*/ 8 w 192"/>
                <a:gd name="T69" fmla="*/ 132 h 190"/>
                <a:gd name="T70" fmla="*/ 2 w 192"/>
                <a:gd name="T71" fmla="*/ 114 h 190"/>
                <a:gd name="T72" fmla="*/ 0 w 192"/>
                <a:gd name="T73" fmla="*/ 94 h 190"/>
                <a:gd name="T74" fmla="*/ 0 w 192"/>
                <a:gd name="T75" fmla="*/ 94 h 1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92" h="190">
                  <a:moveTo>
                    <a:pt x="0" y="94"/>
                  </a:moveTo>
                  <a:lnTo>
                    <a:pt x="0" y="94"/>
                  </a:lnTo>
                  <a:lnTo>
                    <a:pt x="2" y="76"/>
                  </a:lnTo>
                  <a:lnTo>
                    <a:pt x="8" y="58"/>
                  </a:lnTo>
                  <a:lnTo>
                    <a:pt x="18" y="42"/>
                  </a:lnTo>
                  <a:lnTo>
                    <a:pt x="28" y="28"/>
                  </a:lnTo>
                  <a:lnTo>
                    <a:pt x="44" y="16"/>
                  </a:lnTo>
                  <a:lnTo>
                    <a:pt x="60" y="6"/>
                  </a:lnTo>
                  <a:lnTo>
                    <a:pt x="78" y="2"/>
                  </a:lnTo>
                  <a:lnTo>
                    <a:pt x="96" y="0"/>
                  </a:lnTo>
                  <a:lnTo>
                    <a:pt x="116" y="2"/>
                  </a:lnTo>
                  <a:lnTo>
                    <a:pt x="134" y="6"/>
                  </a:lnTo>
                  <a:lnTo>
                    <a:pt x="150" y="16"/>
                  </a:lnTo>
                  <a:lnTo>
                    <a:pt x="164" y="28"/>
                  </a:lnTo>
                  <a:lnTo>
                    <a:pt x="176" y="42"/>
                  </a:lnTo>
                  <a:lnTo>
                    <a:pt x="184" y="58"/>
                  </a:lnTo>
                  <a:lnTo>
                    <a:pt x="190" y="76"/>
                  </a:lnTo>
                  <a:lnTo>
                    <a:pt x="192" y="94"/>
                  </a:lnTo>
                  <a:lnTo>
                    <a:pt x="190" y="114"/>
                  </a:lnTo>
                  <a:lnTo>
                    <a:pt x="184" y="132"/>
                  </a:lnTo>
                  <a:lnTo>
                    <a:pt x="176" y="148"/>
                  </a:lnTo>
                  <a:lnTo>
                    <a:pt x="164" y="162"/>
                  </a:lnTo>
                  <a:lnTo>
                    <a:pt x="150" y="174"/>
                  </a:lnTo>
                  <a:lnTo>
                    <a:pt x="134" y="182"/>
                  </a:lnTo>
                  <a:lnTo>
                    <a:pt x="116" y="188"/>
                  </a:lnTo>
                  <a:lnTo>
                    <a:pt x="96" y="190"/>
                  </a:lnTo>
                  <a:lnTo>
                    <a:pt x="78" y="188"/>
                  </a:lnTo>
                  <a:lnTo>
                    <a:pt x="60" y="182"/>
                  </a:lnTo>
                  <a:lnTo>
                    <a:pt x="44" y="174"/>
                  </a:lnTo>
                  <a:lnTo>
                    <a:pt x="28" y="162"/>
                  </a:lnTo>
                  <a:lnTo>
                    <a:pt x="18" y="148"/>
                  </a:lnTo>
                  <a:lnTo>
                    <a:pt x="8" y="132"/>
                  </a:lnTo>
                  <a:lnTo>
                    <a:pt x="2" y="114"/>
                  </a:lnTo>
                  <a:lnTo>
                    <a:pt x="0" y="94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5" name="Freeform 80">
              <a:extLst>
                <a:ext uri="{FF2B5EF4-FFF2-40B4-BE49-F238E27FC236}">
                  <a16:creationId xmlns:a16="http://schemas.microsoft.com/office/drawing/2014/main" id="{0BD9110E-C2AD-643D-C127-3EDE4077F6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6" y="2204"/>
              <a:ext cx="126" cy="126"/>
            </a:xfrm>
            <a:custGeom>
              <a:avLst/>
              <a:gdLst>
                <a:gd name="T0" fmla="*/ 0 w 126"/>
                <a:gd name="T1" fmla="*/ 62 h 126"/>
                <a:gd name="T2" fmla="*/ 0 w 126"/>
                <a:gd name="T3" fmla="*/ 62 h 126"/>
                <a:gd name="T4" fmla="*/ 0 w 126"/>
                <a:gd name="T5" fmla="*/ 50 h 126"/>
                <a:gd name="T6" fmla="*/ 4 w 126"/>
                <a:gd name="T7" fmla="*/ 38 h 126"/>
                <a:gd name="T8" fmla="*/ 10 w 126"/>
                <a:gd name="T9" fmla="*/ 28 h 126"/>
                <a:gd name="T10" fmla="*/ 18 w 126"/>
                <a:gd name="T11" fmla="*/ 18 h 126"/>
                <a:gd name="T12" fmla="*/ 28 w 126"/>
                <a:gd name="T13" fmla="*/ 10 h 126"/>
                <a:gd name="T14" fmla="*/ 38 w 126"/>
                <a:gd name="T15" fmla="*/ 4 h 126"/>
                <a:gd name="T16" fmla="*/ 50 w 126"/>
                <a:gd name="T17" fmla="*/ 0 h 126"/>
                <a:gd name="T18" fmla="*/ 62 w 126"/>
                <a:gd name="T19" fmla="*/ 0 h 126"/>
                <a:gd name="T20" fmla="*/ 62 w 126"/>
                <a:gd name="T21" fmla="*/ 0 h 126"/>
                <a:gd name="T22" fmla="*/ 76 w 126"/>
                <a:gd name="T23" fmla="*/ 0 h 126"/>
                <a:gd name="T24" fmla="*/ 86 w 126"/>
                <a:gd name="T25" fmla="*/ 4 h 126"/>
                <a:gd name="T26" fmla="*/ 98 w 126"/>
                <a:gd name="T27" fmla="*/ 10 h 126"/>
                <a:gd name="T28" fmla="*/ 108 w 126"/>
                <a:gd name="T29" fmla="*/ 18 h 126"/>
                <a:gd name="T30" fmla="*/ 114 w 126"/>
                <a:gd name="T31" fmla="*/ 28 h 126"/>
                <a:gd name="T32" fmla="*/ 120 w 126"/>
                <a:gd name="T33" fmla="*/ 38 h 126"/>
                <a:gd name="T34" fmla="*/ 124 w 126"/>
                <a:gd name="T35" fmla="*/ 50 h 126"/>
                <a:gd name="T36" fmla="*/ 126 w 126"/>
                <a:gd name="T37" fmla="*/ 62 h 126"/>
                <a:gd name="T38" fmla="*/ 126 w 126"/>
                <a:gd name="T39" fmla="*/ 62 h 126"/>
                <a:gd name="T40" fmla="*/ 124 w 126"/>
                <a:gd name="T41" fmla="*/ 76 h 126"/>
                <a:gd name="T42" fmla="*/ 120 w 126"/>
                <a:gd name="T43" fmla="*/ 88 h 126"/>
                <a:gd name="T44" fmla="*/ 114 w 126"/>
                <a:gd name="T45" fmla="*/ 98 h 126"/>
                <a:gd name="T46" fmla="*/ 108 w 126"/>
                <a:gd name="T47" fmla="*/ 108 h 126"/>
                <a:gd name="T48" fmla="*/ 98 w 126"/>
                <a:gd name="T49" fmla="*/ 114 h 126"/>
                <a:gd name="T50" fmla="*/ 86 w 126"/>
                <a:gd name="T51" fmla="*/ 120 h 126"/>
                <a:gd name="T52" fmla="*/ 76 w 126"/>
                <a:gd name="T53" fmla="*/ 124 h 126"/>
                <a:gd name="T54" fmla="*/ 62 w 126"/>
                <a:gd name="T55" fmla="*/ 126 h 126"/>
                <a:gd name="T56" fmla="*/ 62 w 126"/>
                <a:gd name="T57" fmla="*/ 126 h 126"/>
                <a:gd name="T58" fmla="*/ 50 w 126"/>
                <a:gd name="T59" fmla="*/ 124 h 126"/>
                <a:gd name="T60" fmla="*/ 38 w 126"/>
                <a:gd name="T61" fmla="*/ 120 h 126"/>
                <a:gd name="T62" fmla="*/ 28 w 126"/>
                <a:gd name="T63" fmla="*/ 114 h 126"/>
                <a:gd name="T64" fmla="*/ 18 w 126"/>
                <a:gd name="T65" fmla="*/ 108 h 126"/>
                <a:gd name="T66" fmla="*/ 10 w 126"/>
                <a:gd name="T67" fmla="*/ 98 h 126"/>
                <a:gd name="T68" fmla="*/ 4 w 126"/>
                <a:gd name="T69" fmla="*/ 88 h 126"/>
                <a:gd name="T70" fmla="*/ 0 w 126"/>
                <a:gd name="T71" fmla="*/ 76 h 126"/>
                <a:gd name="T72" fmla="*/ 0 w 126"/>
                <a:gd name="T73" fmla="*/ 62 h 126"/>
                <a:gd name="T74" fmla="*/ 0 w 126"/>
                <a:gd name="T75" fmla="*/ 62 h 12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6" h="126">
                  <a:moveTo>
                    <a:pt x="0" y="62"/>
                  </a:moveTo>
                  <a:lnTo>
                    <a:pt x="0" y="62"/>
                  </a:lnTo>
                  <a:lnTo>
                    <a:pt x="0" y="50"/>
                  </a:lnTo>
                  <a:lnTo>
                    <a:pt x="4" y="38"/>
                  </a:lnTo>
                  <a:lnTo>
                    <a:pt x="10" y="28"/>
                  </a:lnTo>
                  <a:lnTo>
                    <a:pt x="18" y="18"/>
                  </a:lnTo>
                  <a:lnTo>
                    <a:pt x="28" y="10"/>
                  </a:lnTo>
                  <a:lnTo>
                    <a:pt x="38" y="4"/>
                  </a:lnTo>
                  <a:lnTo>
                    <a:pt x="50" y="0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86" y="4"/>
                  </a:lnTo>
                  <a:lnTo>
                    <a:pt x="98" y="10"/>
                  </a:lnTo>
                  <a:lnTo>
                    <a:pt x="108" y="18"/>
                  </a:lnTo>
                  <a:lnTo>
                    <a:pt x="114" y="28"/>
                  </a:lnTo>
                  <a:lnTo>
                    <a:pt x="120" y="38"/>
                  </a:lnTo>
                  <a:lnTo>
                    <a:pt x="124" y="50"/>
                  </a:lnTo>
                  <a:lnTo>
                    <a:pt x="126" y="62"/>
                  </a:lnTo>
                  <a:lnTo>
                    <a:pt x="124" y="76"/>
                  </a:lnTo>
                  <a:lnTo>
                    <a:pt x="120" y="88"/>
                  </a:lnTo>
                  <a:lnTo>
                    <a:pt x="114" y="98"/>
                  </a:lnTo>
                  <a:lnTo>
                    <a:pt x="108" y="108"/>
                  </a:lnTo>
                  <a:lnTo>
                    <a:pt x="98" y="114"/>
                  </a:lnTo>
                  <a:lnTo>
                    <a:pt x="86" y="120"/>
                  </a:lnTo>
                  <a:lnTo>
                    <a:pt x="76" y="124"/>
                  </a:lnTo>
                  <a:lnTo>
                    <a:pt x="62" y="126"/>
                  </a:lnTo>
                  <a:lnTo>
                    <a:pt x="50" y="124"/>
                  </a:lnTo>
                  <a:lnTo>
                    <a:pt x="38" y="120"/>
                  </a:lnTo>
                  <a:lnTo>
                    <a:pt x="28" y="114"/>
                  </a:lnTo>
                  <a:lnTo>
                    <a:pt x="18" y="108"/>
                  </a:lnTo>
                  <a:lnTo>
                    <a:pt x="10" y="98"/>
                  </a:lnTo>
                  <a:lnTo>
                    <a:pt x="4" y="88"/>
                  </a:lnTo>
                  <a:lnTo>
                    <a:pt x="0" y="76"/>
                  </a:lnTo>
                  <a:lnTo>
                    <a:pt x="0" y="62"/>
                  </a:lnTo>
                  <a:close/>
                </a:path>
              </a:pathLst>
            </a:custGeom>
            <a:noFill/>
            <a:ln w="3175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7" name="Freeform 81">
              <a:extLst>
                <a:ext uri="{FF2B5EF4-FFF2-40B4-BE49-F238E27FC236}">
                  <a16:creationId xmlns:a16="http://schemas.microsoft.com/office/drawing/2014/main" id="{69D8474F-5DB7-7BB7-1011-A03423C460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6" y="2208"/>
              <a:ext cx="20" cy="20"/>
            </a:xfrm>
            <a:custGeom>
              <a:avLst/>
              <a:gdLst>
                <a:gd name="T0" fmla="*/ 0 w 20"/>
                <a:gd name="T1" fmla="*/ 10 h 20"/>
                <a:gd name="T2" fmla="*/ 0 w 20"/>
                <a:gd name="T3" fmla="*/ 10 h 20"/>
                <a:gd name="T4" fmla="*/ 0 w 20"/>
                <a:gd name="T5" fmla="*/ 6 h 20"/>
                <a:gd name="T6" fmla="*/ 2 w 20"/>
                <a:gd name="T7" fmla="*/ 2 h 20"/>
                <a:gd name="T8" fmla="*/ 6 w 20"/>
                <a:gd name="T9" fmla="*/ 0 h 20"/>
                <a:gd name="T10" fmla="*/ 10 w 20"/>
                <a:gd name="T11" fmla="*/ 0 h 20"/>
                <a:gd name="T12" fmla="*/ 10 w 20"/>
                <a:gd name="T13" fmla="*/ 0 h 20"/>
                <a:gd name="T14" fmla="*/ 14 w 20"/>
                <a:gd name="T15" fmla="*/ 0 h 20"/>
                <a:gd name="T16" fmla="*/ 16 w 20"/>
                <a:gd name="T17" fmla="*/ 2 h 20"/>
                <a:gd name="T18" fmla="*/ 20 w 20"/>
                <a:gd name="T19" fmla="*/ 6 h 20"/>
                <a:gd name="T20" fmla="*/ 20 w 20"/>
                <a:gd name="T21" fmla="*/ 10 h 20"/>
                <a:gd name="T22" fmla="*/ 20 w 20"/>
                <a:gd name="T23" fmla="*/ 10 h 20"/>
                <a:gd name="T24" fmla="*/ 20 w 20"/>
                <a:gd name="T25" fmla="*/ 14 h 20"/>
                <a:gd name="T26" fmla="*/ 16 w 20"/>
                <a:gd name="T27" fmla="*/ 18 h 20"/>
                <a:gd name="T28" fmla="*/ 14 w 20"/>
                <a:gd name="T29" fmla="*/ 20 h 20"/>
                <a:gd name="T30" fmla="*/ 10 w 20"/>
                <a:gd name="T31" fmla="*/ 20 h 20"/>
                <a:gd name="T32" fmla="*/ 10 w 20"/>
                <a:gd name="T33" fmla="*/ 20 h 20"/>
                <a:gd name="T34" fmla="*/ 6 w 20"/>
                <a:gd name="T35" fmla="*/ 20 h 20"/>
                <a:gd name="T36" fmla="*/ 2 w 20"/>
                <a:gd name="T37" fmla="*/ 18 h 20"/>
                <a:gd name="T38" fmla="*/ 0 w 20"/>
                <a:gd name="T39" fmla="*/ 14 h 20"/>
                <a:gd name="T40" fmla="*/ 0 w 20"/>
                <a:gd name="T41" fmla="*/ 10 h 20"/>
                <a:gd name="T42" fmla="*/ 0 w 20"/>
                <a:gd name="T43" fmla="*/ 10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0" y="10"/>
                  </a:move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20" y="6"/>
                  </a:lnTo>
                  <a:lnTo>
                    <a:pt x="20" y="10"/>
                  </a:lnTo>
                  <a:lnTo>
                    <a:pt x="20" y="14"/>
                  </a:lnTo>
                  <a:lnTo>
                    <a:pt x="16" y="18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9" name="Freeform 82">
              <a:extLst>
                <a:ext uri="{FF2B5EF4-FFF2-40B4-BE49-F238E27FC236}">
                  <a16:creationId xmlns:a16="http://schemas.microsoft.com/office/drawing/2014/main" id="{85B02A7F-77FE-6D7B-9D48-9A5A95383A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0" y="2200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6 h 12"/>
                <a:gd name="T4" fmla="*/ 2 w 12"/>
                <a:gd name="T5" fmla="*/ 2 h 12"/>
                <a:gd name="T6" fmla="*/ 6 w 12"/>
                <a:gd name="T7" fmla="*/ 0 h 12"/>
                <a:gd name="T8" fmla="*/ 6 w 12"/>
                <a:gd name="T9" fmla="*/ 0 h 12"/>
                <a:gd name="T10" fmla="*/ 10 w 12"/>
                <a:gd name="T11" fmla="*/ 2 h 12"/>
                <a:gd name="T12" fmla="*/ 12 w 12"/>
                <a:gd name="T13" fmla="*/ 6 h 12"/>
                <a:gd name="T14" fmla="*/ 12 w 12"/>
                <a:gd name="T15" fmla="*/ 6 h 12"/>
                <a:gd name="T16" fmla="*/ 10 w 12"/>
                <a:gd name="T17" fmla="*/ 10 h 12"/>
                <a:gd name="T18" fmla="*/ 6 w 12"/>
                <a:gd name="T19" fmla="*/ 12 h 12"/>
                <a:gd name="T20" fmla="*/ 6 w 12"/>
                <a:gd name="T21" fmla="*/ 12 h 12"/>
                <a:gd name="T22" fmla="*/ 2 w 12"/>
                <a:gd name="T23" fmla="*/ 10 h 12"/>
                <a:gd name="T24" fmla="*/ 0 w 12"/>
                <a:gd name="T25" fmla="*/ 6 h 12"/>
                <a:gd name="T26" fmla="*/ 0 w 12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2">
                  <a:moveTo>
                    <a:pt x="0" y="6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2" y="6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0" name="Freeform 83">
              <a:extLst>
                <a:ext uri="{FF2B5EF4-FFF2-40B4-BE49-F238E27FC236}">
                  <a16:creationId xmlns:a16="http://schemas.microsoft.com/office/drawing/2014/main" id="{72465A7F-E80B-B158-5FA0-275975BC22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6" y="2230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6 h 12"/>
                <a:gd name="T4" fmla="*/ 2 w 12"/>
                <a:gd name="T5" fmla="*/ 2 h 12"/>
                <a:gd name="T6" fmla="*/ 6 w 12"/>
                <a:gd name="T7" fmla="*/ 0 h 12"/>
                <a:gd name="T8" fmla="*/ 6 w 12"/>
                <a:gd name="T9" fmla="*/ 0 h 12"/>
                <a:gd name="T10" fmla="*/ 10 w 12"/>
                <a:gd name="T11" fmla="*/ 2 h 12"/>
                <a:gd name="T12" fmla="*/ 12 w 12"/>
                <a:gd name="T13" fmla="*/ 6 h 12"/>
                <a:gd name="T14" fmla="*/ 12 w 12"/>
                <a:gd name="T15" fmla="*/ 6 h 12"/>
                <a:gd name="T16" fmla="*/ 10 w 12"/>
                <a:gd name="T17" fmla="*/ 10 h 12"/>
                <a:gd name="T18" fmla="*/ 6 w 12"/>
                <a:gd name="T19" fmla="*/ 12 h 12"/>
                <a:gd name="T20" fmla="*/ 6 w 12"/>
                <a:gd name="T21" fmla="*/ 12 h 12"/>
                <a:gd name="T22" fmla="*/ 2 w 12"/>
                <a:gd name="T23" fmla="*/ 10 h 12"/>
                <a:gd name="T24" fmla="*/ 0 w 12"/>
                <a:gd name="T25" fmla="*/ 6 h 12"/>
                <a:gd name="T26" fmla="*/ 0 w 12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2">
                  <a:moveTo>
                    <a:pt x="0" y="6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2" y="6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891" name="Group 84">
            <a:extLst>
              <a:ext uri="{FF2B5EF4-FFF2-40B4-BE49-F238E27FC236}">
                <a16:creationId xmlns:a16="http://schemas.microsoft.com/office/drawing/2014/main" id="{7AAE822B-D275-BBCF-D527-79A7146C137D}"/>
              </a:ext>
            </a:extLst>
          </p:cNvPr>
          <p:cNvGrpSpPr>
            <a:grpSpLocks/>
          </p:cNvGrpSpPr>
          <p:nvPr/>
        </p:nvGrpSpPr>
        <p:grpSpPr bwMode="auto">
          <a:xfrm>
            <a:off x="3728779" y="4363265"/>
            <a:ext cx="292100" cy="292100"/>
            <a:chOff x="1122" y="2434"/>
            <a:chExt cx="184" cy="184"/>
          </a:xfrm>
        </p:grpSpPr>
        <p:sp>
          <p:nvSpPr>
            <p:cNvPr id="5892" name="Freeform 85">
              <a:extLst>
                <a:ext uri="{FF2B5EF4-FFF2-40B4-BE49-F238E27FC236}">
                  <a16:creationId xmlns:a16="http://schemas.microsoft.com/office/drawing/2014/main" id="{6EE0CF31-F165-8E3C-FB45-8E9965ED0E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2" y="2434"/>
              <a:ext cx="184" cy="184"/>
            </a:xfrm>
            <a:custGeom>
              <a:avLst/>
              <a:gdLst>
                <a:gd name="T0" fmla="*/ 0 w 184"/>
                <a:gd name="T1" fmla="*/ 92 h 184"/>
                <a:gd name="T2" fmla="*/ 0 w 184"/>
                <a:gd name="T3" fmla="*/ 92 h 184"/>
                <a:gd name="T4" fmla="*/ 2 w 184"/>
                <a:gd name="T5" fmla="*/ 72 h 184"/>
                <a:gd name="T6" fmla="*/ 8 w 184"/>
                <a:gd name="T7" fmla="*/ 56 h 184"/>
                <a:gd name="T8" fmla="*/ 16 w 184"/>
                <a:gd name="T9" fmla="*/ 40 h 184"/>
                <a:gd name="T10" fmla="*/ 28 w 184"/>
                <a:gd name="T11" fmla="*/ 26 h 184"/>
                <a:gd name="T12" fmla="*/ 42 w 184"/>
                <a:gd name="T13" fmla="*/ 14 h 184"/>
                <a:gd name="T14" fmla="*/ 58 w 184"/>
                <a:gd name="T15" fmla="*/ 6 h 184"/>
                <a:gd name="T16" fmla="*/ 74 w 184"/>
                <a:gd name="T17" fmla="*/ 2 h 184"/>
                <a:gd name="T18" fmla="*/ 92 w 184"/>
                <a:gd name="T19" fmla="*/ 0 h 184"/>
                <a:gd name="T20" fmla="*/ 92 w 184"/>
                <a:gd name="T21" fmla="*/ 0 h 184"/>
                <a:gd name="T22" fmla="*/ 112 w 184"/>
                <a:gd name="T23" fmla="*/ 2 h 184"/>
                <a:gd name="T24" fmla="*/ 128 w 184"/>
                <a:gd name="T25" fmla="*/ 6 h 184"/>
                <a:gd name="T26" fmla="*/ 144 w 184"/>
                <a:gd name="T27" fmla="*/ 14 h 184"/>
                <a:gd name="T28" fmla="*/ 158 w 184"/>
                <a:gd name="T29" fmla="*/ 26 h 184"/>
                <a:gd name="T30" fmla="*/ 170 w 184"/>
                <a:gd name="T31" fmla="*/ 40 h 184"/>
                <a:gd name="T32" fmla="*/ 178 w 184"/>
                <a:gd name="T33" fmla="*/ 56 h 184"/>
                <a:gd name="T34" fmla="*/ 184 w 184"/>
                <a:gd name="T35" fmla="*/ 72 h 184"/>
                <a:gd name="T36" fmla="*/ 184 w 184"/>
                <a:gd name="T37" fmla="*/ 92 h 184"/>
                <a:gd name="T38" fmla="*/ 184 w 184"/>
                <a:gd name="T39" fmla="*/ 92 h 184"/>
                <a:gd name="T40" fmla="*/ 184 w 184"/>
                <a:gd name="T41" fmla="*/ 110 h 184"/>
                <a:gd name="T42" fmla="*/ 178 w 184"/>
                <a:gd name="T43" fmla="*/ 126 h 184"/>
                <a:gd name="T44" fmla="*/ 170 w 184"/>
                <a:gd name="T45" fmla="*/ 142 h 184"/>
                <a:gd name="T46" fmla="*/ 158 w 184"/>
                <a:gd name="T47" fmla="*/ 156 h 184"/>
                <a:gd name="T48" fmla="*/ 144 w 184"/>
                <a:gd name="T49" fmla="*/ 168 h 184"/>
                <a:gd name="T50" fmla="*/ 128 w 184"/>
                <a:gd name="T51" fmla="*/ 176 h 184"/>
                <a:gd name="T52" fmla="*/ 112 w 184"/>
                <a:gd name="T53" fmla="*/ 182 h 184"/>
                <a:gd name="T54" fmla="*/ 92 w 184"/>
                <a:gd name="T55" fmla="*/ 184 h 184"/>
                <a:gd name="T56" fmla="*/ 92 w 184"/>
                <a:gd name="T57" fmla="*/ 184 h 184"/>
                <a:gd name="T58" fmla="*/ 74 w 184"/>
                <a:gd name="T59" fmla="*/ 182 h 184"/>
                <a:gd name="T60" fmla="*/ 58 w 184"/>
                <a:gd name="T61" fmla="*/ 176 h 184"/>
                <a:gd name="T62" fmla="*/ 42 w 184"/>
                <a:gd name="T63" fmla="*/ 168 h 184"/>
                <a:gd name="T64" fmla="*/ 28 w 184"/>
                <a:gd name="T65" fmla="*/ 156 h 184"/>
                <a:gd name="T66" fmla="*/ 16 w 184"/>
                <a:gd name="T67" fmla="*/ 142 h 184"/>
                <a:gd name="T68" fmla="*/ 8 w 184"/>
                <a:gd name="T69" fmla="*/ 126 h 184"/>
                <a:gd name="T70" fmla="*/ 2 w 184"/>
                <a:gd name="T71" fmla="*/ 110 h 184"/>
                <a:gd name="T72" fmla="*/ 0 w 184"/>
                <a:gd name="T73" fmla="*/ 92 h 184"/>
                <a:gd name="T74" fmla="*/ 0 w 184"/>
                <a:gd name="T75" fmla="*/ 92 h 1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84" h="184">
                  <a:moveTo>
                    <a:pt x="0" y="92"/>
                  </a:moveTo>
                  <a:lnTo>
                    <a:pt x="0" y="92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8" y="26"/>
                  </a:lnTo>
                  <a:lnTo>
                    <a:pt x="42" y="14"/>
                  </a:lnTo>
                  <a:lnTo>
                    <a:pt x="58" y="6"/>
                  </a:lnTo>
                  <a:lnTo>
                    <a:pt x="74" y="2"/>
                  </a:lnTo>
                  <a:lnTo>
                    <a:pt x="92" y="0"/>
                  </a:lnTo>
                  <a:lnTo>
                    <a:pt x="112" y="2"/>
                  </a:lnTo>
                  <a:lnTo>
                    <a:pt x="128" y="6"/>
                  </a:lnTo>
                  <a:lnTo>
                    <a:pt x="144" y="14"/>
                  </a:lnTo>
                  <a:lnTo>
                    <a:pt x="158" y="26"/>
                  </a:lnTo>
                  <a:lnTo>
                    <a:pt x="170" y="40"/>
                  </a:lnTo>
                  <a:lnTo>
                    <a:pt x="178" y="56"/>
                  </a:lnTo>
                  <a:lnTo>
                    <a:pt x="184" y="72"/>
                  </a:lnTo>
                  <a:lnTo>
                    <a:pt x="184" y="92"/>
                  </a:lnTo>
                  <a:lnTo>
                    <a:pt x="184" y="110"/>
                  </a:lnTo>
                  <a:lnTo>
                    <a:pt x="178" y="126"/>
                  </a:lnTo>
                  <a:lnTo>
                    <a:pt x="170" y="142"/>
                  </a:lnTo>
                  <a:lnTo>
                    <a:pt x="158" y="156"/>
                  </a:lnTo>
                  <a:lnTo>
                    <a:pt x="144" y="168"/>
                  </a:lnTo>
                  <a:lnTo>
                    <a:pt x="128" y="176"/>
                  </a:lnTo>
                  <a:lnTo>
                    <a:pt x="112" y="182"/>
                  </a:lnTo>
                  <a:lnTo>
                    <a:pt x="92" y="184"/>
                  </a:lnTo>
                  <a:lnTo>
                    <a:pt x="74" y="182"/>
                  </a:lnTo>
                  <a:lnTo>
                    <a:pt x="58" y="176"/>
                  </a:lnTo>
                  <a:lnTo>
                    <a:pt x="42" y="168"/>
                  </a:lnTo>
                  <a:lnTo>
                    <a:pt x="28" y="156"/>
                  </a:lnTo>
                  <a:lnTo>
                    <a:pt x="16" y="142"/>
                  </a:lnTo>
                  <a:lnTo>
                    <a:pt x="8" y="126"/>
                  </a:lnTo>
                  <a:lnTo>
                    <a:pt x="2" y="110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FFF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3" name="Freeform 86">
              <a:extLst>
                <a:ext uri="{FF2B5EF4-FFF2-40B4-BE49-F238E27FC236}">
                  <a16:creationId xmlns:a16="http://schemas.microsoft.com/office/drawing/2014/main" id="{50058B34-7CB0-71E5-F8AB-5E9110B3ED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0" y="2480"/>
              <a:ext cx="90" cy="90"/>
            </a:xfrm>
            <a:custGeom>
              <a:avLst/>
              <a:gdLst>
                <a:gd name="T0" fmla="*/ 0 w 90"/>
                <a:gd name="T1" fmla="*/ 46 h 90"/>
                <a:gd name="T2" fmla="*/ 0 w 90"/>
                <a:gd name="T3" fmla="*/ 46 h 90"/>
                <a:gd name="T4" fmla="*/ 0 w 90"/>
                <a:gd name="T5" fmla="*/ 36 h 90"/>
                <a:gd name="T6" fmla="*/ 4 w 90"/>
                <a:gd name="T7" fmla="*/ 28 h 90"/>
                <a:gd name="T8" fmla="*/ 8 w 90"/>
                <a:gd name="T9" fmla="*/ 20 h 90"/>
                <a:gd name="T10" fmla="*/ 14 w 90"/>
                <a:gd name="T11" fmla="*/ 14 h 90"/>
                <a:gd name="T12" fmla="*/ 20 w 90"/>
                <a:gd name="T13" fmla="*/ 8 h 90"/>
                <a:gd name="T14" fmla="*/ 28 w 90"/>
                <a:gd name="T15" fmla="*/ 4 h 90"/>
                <a:gd name="T16" fmla="*/ 36 w 90"/>
                <a:gd name="T17" fmla="*/ 2 h 90"/>
                <a:gd name="T18" fmla="*/ 44 w 90"/>
                <a:gd name="T19" fmla="*/ 0 h 90"/>
                <a:gd name="T20" fmla="*/ 44 w 90"/>
                <a:gd name="T21" fmla="*/ 0 h 90"/>
                <a:gd name="T22" fmla="*/ 54 w 90"/>
                <a:gd name="T23" fmla="*/ 2 h 90"/>
                <a:gd name="T24" fmla="*/ 62 w 90"/>
                <a:gd name="T25" fmla="*/ 4 h 90"/>
                <a:gd name="T26" fmla="*/ 70 w 90"/>
                <a:gd name="T27" fmla="*/ 8 h 90"/>
                <a:gd name="T28" fmla="*/ 76 w 90"/>
                <a:gd name="T29" fmla="*/ 14 h 90"/>
                <a:gd name="T30" fmla="*/ 82 w 90"/>
                <a:gd name="T31" fmla="*/ 20 h 90"/>
                <a:gd name="T32" fmla="*/ 86 w 90"/>
                <a:gd name="T33" fmla="*/ 28 h 90"/>
                <a:gd name="T34" fmla="*/ 88 w 90"/>
                <a:gd name="T35" fmla="*/ 36 h 90"/>
                <a:gd name="T36" fmla="*/ 90 w 90"/>
                <a:gd name="T37" fmla="*/ 46 h 90"/>
                <a:gd name="T38" fmla="*/ 90 w 90"/>
                <a:gd name="T39" fmla="*/ 46 h 90"/>
                <a:gd name="T40" fmla="*/ 88 w 90"/>
                <a:gd name="T41" fmla="*/ 54 h 90"/>
                <a:gd name="T42" fmla="*/ 86 w 90"/>
                <a:gd name="T43" fmla="*/ 62 h 90"/>
                <a:gd name="T44" fmla="*/ 82 w 90"/>
                <a:gd name="T45" fmla="*/ 70 h 90"/>
                <a:gd name="T46" fmla="*/ 76 w 90"/>
                <a:gd name="T47" fmla="*/ 76 h 90"/>
                <a:gd name="T48" fmla="*/ 70 w 90"/>
                <a:gd name="T49" fmla="*/ 82 h 90"/>
                <a:gd name="T50" fmla="*/ 62 w 90"/>
                <a:gd name="T51" fmla="*/ 86 h 90"/>
                <a:gd name="T52" fmla="*/ 54 w 90"/>
                <a:gd name="T53" fmla="*/ 90 h 90"/>
                <a:gd name="T54" fmla="*/ 44 w 90"/>
                <a:gd name="T55" fmla="*/ 90 h 90"/>
                <a:gd name="T56" fmla="*/ 44 w 90"/>
                <a:gd name="T57" fmla="*/ 90 h 90"/>
                <a:gd name="T58" fmla="*/ 36 w 90"/>
                <a:gd name="T59" fmla="*/ 90 h 90"/>
                <a:gd name="T60" fmla="*/ 28 w 90"/>
                <a:gd name="T61" fmla="*/ 86 h 90"/>
                <a:gd name="T62" fmla="*/ 20 w 90"/>
                <a:gd name="T63" fmla="*/ 82 h 90"/>
                <a:gd name="T64" fmla="*/ 14 w 90"/>
                <a:gd name="T65" fmla="*/ 76 h 90"/>
                <a:gd name="T66" fmla="*/ 8 w 90"/>
                <a:gd name="T67" fmla="*/ 70 h 90"/>
                <a:gd name="T68" fmla="*/ 4 w 90"/>
                <a:gd name="T69" fmla="*/ 62 h 90"/>
                <a:gd name="T70" fmla="*/ 0 w 90"/>
                <a:gd name="T71" fmla="*/ 54 h 90"/>
                <a:gd name="T72" fmla="*/ 0 w 90"/>
                <a:gd name="T73" fmla="*/ 46 h 90"/>
                <a:gd name="T74" fmla="*/ 0 w 90"/>
                <a:gd name="T75" fmla="*/ 46 h 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90" h="90">
                  <a:moveTo>
                    <a:pt x="0" y="46"/>
                  </a:moveTo>
                  <a:lnTo>
                    <a:pt x="0" y="46"/>
                  </a:lnTo>
                  <a:lnTo>
                    <a:pt x="0" y="36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4"/>
                  </a:lnTo>
                  <a:lnTo>
                    <a:pt x="20" y="8"/>
                  </a:lnTo>
                  <a:lnTo>
                    <a:pt x="28" y="4"/>
                  </a:lnTo>
                  <a:lnTo>
                    <a:pt x="36" y="2"/>
                  </a:lnTo>
                  <a:lnTo>
                    <a:pt x="44" y="0"/>
                  </a:lnTo>
                  <a:lnTo>
                    <a:pt x="54" y="2"/>
                  </a:lnTo>
                  <a:lnTo>
                    <a:pt x="62" y="4"/>
                  </a:lnTo>
                  <a:lnTo>
                    <a:pt x="70" y="8"/>
                  </a:lnTo>
                  <a:lnTo>
                    <a:pt x="76" y="14"/>
                  </a:lnTo>
                  <a:lnTo>
                    <a:pt x="82" y="20"/>
                  </a:lnTo>
                  <a:lnTo>
                    <a:pt x="86" y="28"/>
                  </a:lnTo>
                  <a:lnTo>
                    <a:pt x="88" y="36"/>
                  </a:lnTo>
                  <a:lnTo>
                    <a:pt x="90" y="46"/>
                  </a:lnTo>
                  <a:lnTo>
                    <a:pt x="88" y="54"/>
                  </a:lnTo>
                  <a:lnTo>
                    <a:pt x="86" y="62"/>
                  </a:lnTo>
                  <a:lnTo>
                    <a:pt x="82" y="70"/>
                  </a:lnTo>
                  <a:lnTo>
                    <a:pt x="76" y="76"/>
                  </a:lnTo>
                  <a:lnTo>
                    <a:pt x="70" y="82"/>
                  </a:lnTo>
                  <a:lnTo>
                    <a:pt x="62" y="86"/>
                  </a:lnTo>
                  <a:lnTo>
                    <a:pt x="54" y="90"/>
                  </a:lnTo>
                  <a:lnTo>
                    <a:pt x="44" y="90"/>
                  </a:lnTo>
                  <a:lnTo>
                    <a:pt x="36" y="90"/>
                  </a:lnTo>
                  <a:lnTo>
                    <a:pt x="28" y="86"/>
                  </a:lnTo>
                  <a:lnTo>
                    <a:pt x="20" y="82"/>
                  </a:lnTo>
                  <a:lnTo>
                    <a:pt x="14" y="76"/>
                  </a:lnTo>
                  <a:lnTo>
                    <a:pt x="8" y="70"/>
                  </a:lnTo>
                  <a:lnTo>
                    <a:pt x="4" y="62"/>
                  </a:lnTo>
                  <a:lnTo>
                    <a:pt x="0" y="54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C89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6" name="Freeform 87">
              <a:extLst>
                <a:ext uri="{FF2B5EF4-FFF2-40B4-BE49-F238E27FC236}">
                  <a16:creationId xmlns:a16="http://schemas.microsoft.com/office/drawing/2014/main" id="{20FD8D79-94D3-2E10-543A-C640969F8C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0" y="2458"/>
              <a:ext cx="118" cy="152"/>
            </a:xfrm>
            <a:custGeom>
              <a:avLst/>
              <a:gdLst>
                <a:gd name="T0" fmla="*/ 82 w 118"/>
                <a:gd name="T1" fmla="*/ 0 h 152"/>
                <a:gd name="T2" fmla="*/ 82 w 118"/>
                <a:gd name="T3" fmla="*/ 0 h 152"/>
                <a:gd name="T4" fmla="*/ 92 w 118"/>
                <a:gd name="T5" fmla="*/ 14 h 152"/>
                <a:gd name="T6" fmla="*/ 100 w 118"/>
                <a:gd name="T7" fmla="*/ 28 h 152"/>
                <a:gd name="T8" fmla="*/ 106 w 118"/>
                <a:gd name="T9" fmla="*/ 44 h 152"/>
                <a:gd name="T10" fmla="*/ 108 w 118"/>
                <a:gd name="T11" fmla="*/ 60 h 152"/>
                <a:gd name="T12" fmla="*/ 108 w 118"/>
                <a:gd name="T13" fmla="*/ 60 h 152"/>
                <a:gd name="T14" fmla="*/ 106 w 118"/>
                <a:gd name="T15" fmla="*/ 78 h 152"/>
                <a:gd name="T16" fmla="*/ 100 w 118"/>
                <a:gd name="T17" fmla="*/ 94 h 152"/>
                <a:gd name="T18" fmla="*/ 92 w 118"/>
                <a:gd name="T19" fmla="*/ 110 h 152"/>
                <a:gd name="T20" fmla="*/ 82 w 118"/>
                <a:gd name="T21" fmla="*/ 122 h 152"/>
                <a:gd name="T22" fmla="*/ 70 w 118"/>
                <a:gd name="T23" fmla="*/ 132 h 152"/>
                <a:gd name="T24" fmla="*/ 54 w 118"/>
                <a:gd name="T25" fmla="*/ 140 h 152"/>
                <a:gd name="T26" fmla="*/ 38 w 118"/>
                <a:gd name="T27" fmla="*/ 146 h 152"/>
                <a:gd name="T28" fmla="*/ 22 w 118"/>
                <a:gd name="T29" fmla="*/ 146 h 152"/>
                <a:gd name="T30" fmla="*/ 22 w 118"/>
                <a:gd name="T31" fmla="*/ 146 h 152"/>
                <a:gd name="T32" fmla="*/ 10 w 118"/>
                <a:gd name="T33" fmla="*/ 146 h 152"/>
                <a:gd name="T34" fmla="*/ 0 w 118"/>
                <a:gd name="T35" fmla="*/ 144 h 152"/>
                <a:gd name="T36" fmla="*/ 0 w 118"/>
                <a:gd name="T37" fmla="*/ 144 h 152"/>
                <a:gd name="T38" fmla="*/ 16 w 118"/>
                <a:gd name="T39" fmla="*/ 150 h 152"/>
                <a:gd name="T40" fmla="*/ 36 w 118"/>
                <a:gd name="T41" fmla="*/ 152 h 152"/>
                <a:gd name="T42" fmla="*/ 36 w 118"/>
                <a:gd name="T43" fmla="*/ 152 h 152"/>
                <a:gd name="T44" fmla="*/ 52 w 118"/>
                <a:gd name="T45" fmla="*/ 150 h 152"/>
                <a:gd name="T46" fmla="*/ 68 w 118"/>
                <a:gd name="T47" fmla="*/ 146 h 152"/>
                <a:gd name="T48" fmla="*/ 82 w 118"/>
                <a:gd name="T49" fmla="*/ 138 h 152"/>
                <a:gd name="T50" fmla="*/ 94 w 118"/>
                <a:gd name="T51" fmla="*/ 128 h 152"/>
                <a:gd name="T52" fmla="*/ 104 w 118"/>
                <a:gd name="T53" fmla="*/ 116 h 152"/>
                <a:gd name="T54" fmla="*/ 112 w 118"/>
                <a:gd name="T55" fmla="*/ 102 h 152"/>
                <a:gd name="T56" fmla="*/ 116 w 118"/>
                <a:gd name="T57" fmla="*/ 86 h 152"/>
                <a:gd name="T58" fmla="*/ 118 w 118"/>
                <a:gd name="T59" fmla="*/ 70 h 152"/>
                <a:gd name="T60" fmla="*/ 118 w 118"/>
                <a:gd name="T61" fmla="*/ 70 h 152"/>
                <a:gd name="T62" fmla="*/ 118 w 118"/>
                <a:gd name="T63" fmla="*/ 58 h 152"/>
                <a:gd name="T64" fmla="*/ 116 w 118"/>
                <a:gd name="T65" fmla="*/ 48 h 152"/>
                <a:gd name="T66" fmla="*/ 112 w 118"/>
                <a:gd name="T67" fmla="*/ 38 h 152"/>
                <a:gd name="T68" fmla="*/ 108 w 118"/>
                <a:gd name="T69" fmla="*/ 30 h 152"/>
                <a:gd name="T70" fmla="*/ 96 w 118"/>
                <a:gd name="T71" fmla="*/ 14 h 152"/>
                <a:gd name="T72" fmla="*/ 82 w 118"/>
                <a:gd name="T73" fmla="*/ 0 h 152"/>
                <a:gd name="T74" fmla="*/ 82 w 118"/>
                <a:gd name="T75" fmla="*/ 0 h 15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18" h="152">
                  <a:moveTo>
                    <a:pt x="82" y="0"/>
                  </a:moveTo>
                  <a:lnTo>
                    <a:pt x="82" y="0"/>
                  </a:lnTo>
                  <a:lnTo>
                    <a:pt x="92" y="14"/>
                  </a:lnTo>
                  <a:lnTo>
                    <a:pt x="100" y="28"/>
                  </a:lnTo>
                  <a:lnTo>
                    <a:pt x="106" y="44"/>
                  </a:lnTo>
                  <a:lnTo>
                    <a:pt x="108" y="60"/>
                  </a:lnTo>
                  <a:lnTo>
                    <a:pt x="106" y="78"/>
                  </a:lnTo>
                  <a:lnTo>
                    <a:pt x="100" y="94"/>
                  </a:lnTo>
                  <a:lnTo>
                    <a:pt x="92" y="110"/>
                  </a:lnTo>
                  <a:lnTo>
                    <a:pt x="82" y="122"/>
                  </a:lnTo>
                  <a:lnTo>
                    <a:pt x="70" y="132"/>
                  </a:lnTo>
                  <a:lnTo>
                    <a:pt x="54" y="140"/>
                  </a:lnTo>
                  <a:lnTo>
                    <a:pt x="38" y="146"/>
                  </a:lnTo>
                  <a:lnTo>
                    <a:pt x="22" y="146"/>
                  </a:lnTo>
                  <a:lnTo>
                    <a:pt x="10" y="146"/>
                  </a:lnTo>
                  <a:lnTo>
                    <a:pt x="0" y="144"/>
                  </a:lnTo>
                  <a:lnTo>
                    <a:pt x="16" y="150"/>
                  </a:lnTo>
                  <a:lnTo>
                    <a:pt x="36" y="152"/>
                  </a:lnTo>
                  <a:lnTo>
                    <a:pt x="52" y="150"/>
                  </a:lnTo>
                  <a:lnTo>
                    <a:pt x="68" y="146"/>
                  </a:lnTo>
                  <a:lnTo>
                    <a:pt x="82" y="138"/>
                  </a:lnTo>
                  <a:lnTo>
                    <a:pt x="94" y="128"/>
                  </a:lnTo>
                  <a:lnTo>
                    <a:pt x="104" y="116"/>
                  </a:lnTo>
                  <a:lnTo>
                    <a:pt x="112" y="102"/>
                  </a:lnTo>
                  <a:lnTo>
                    <a:pt x="116" y="86"/>
                  </a:lnTo>
                  <a:lnTo>
                    <a:pt x="118" y="70"/>
                  </a:lnTo>
                  <a:lnTo>
                    <a:pt x="118" y="58"/>
                  </a:lnTo>
                  <a:lnTo>
                    <a:pt x="116" y="48"/>
                  </a:lnTo>
                  <a:lnTo>
                    <a:pt x="112" y="38"/>
                  </a:lnTo>
                  <a:lnTo>
                    <a:pt x="108" y="30"/>
                  </a:lnTo>
                  <a:lnTo>
                    <a:pt x="96" y="14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FEDE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1" name="Freeform 88">
              <a:extLst>
                <a:ext uri="{FF2B5EF4-FFF2-40B4-BE49-F238E27FC236}">
                  <a16:creationId xmlns:a16="http://schemas.microsoft.com/office/drawing/2014/main" id="{55EB66D7-3A4E-E0BA-720B-454BADBE69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" y="2484"/>
              <a:ext cx="46" cy="72"/>
            </a:xfrm>
            <a:custGeom>
              <a:avLst/>
              <a:gdLst>
                <a:gd name="T0" fmla="*/ 46 w 46"/>
                <a:gd name="T1" fmla="*/ 0 h 72"/>
                <a:gd name="T2" fmla="*/ 46 w 46"/>
                <a:gd name="T3" fmla="*/ 0 h 72"/>
                <a:gd name="T4" fmla="*/ 32 w 46"/>
                <a:gd name="T5" fmla="*/ 0 h 72"/>
                <a:gd name="T6" fmla="*/ 20 w 46"/>
                <a:gd name="T7" fmla="*/ 6 h 72"/>
                <a:gd name="T8" fmla="*/ 14 w 46"/>
                <a:gd name="T9" fmla="*/ 10 h 72"/>
                <a:gd name="T10" fmla="*/ 10 w 46"/>
                <a:gd name="T11" fmla="*/ 16 h 72"/>
                <a:gd name="T12" fmla="*/ 6 w 46"/>
                <a:gd name="T13" fmla="*/ 22 h 72"/>
                <a:gd name="T14" fmla="*/ 2 w 46"/>
                <a:gd name="T15" fmla="*/ 28 h 72"/>
                <a:gd name="T16" fmla="*/ 2 w 46"/>
                <a:gd name="T17" fmla="*/ 28 h 72"/>
                <a:gd name="T18" fmla="*/ 2 w 46"/>
                <a:gd name="T19" fmla="*/ 36 h 72"/>
                <a:gd name="T20" fmla="*/ 0 w 46"/>
                <a:gd name="T21" fmla="*/ 44 h 72"/>
                <a:gd name="T22" fmla="*/ 4 w 46"/>
                <a:gd name="T23" fmla="*/ 56 h 72"/>
                <a:gd name="T24" fmla="*/ 8 w 46"/>
                <a:gd name="T25" fmla="*/ 66 h 72"/>
                <a:gd name="T26" fmla="*/ 16 w 46"/>
                <a:gd name="T27" fmla="*/ 72 h 72"/>
                <a:gd name="T28" fmla="*/ 16 w 46"/>
                <a:gd name="T29" fmla="*/ 72 h 72"/>
                <a:gd name="T30" fmla="*/ 12 w 46"/>
                <a:gd name="T31" fmla="*/ 68 h 72"/>
                <a:gd name="T32" fmla="*/ 10 w 46"/>
                <a:gd name="T33" fmla="*/ 62 h 72"/>
                <a:gd name="T34" fmla="*/ 8 w 46"/>
                <a:gd name="T35" fmla="*/ 48 h 72"/>
                <a:gd name="T36" fmla="*/ 8 w 46"/>
                <a:gd name="T37" fmla="*/ 34 h 72"/>
                <a:gd name="T38" fmla="*/ 12 w 46"/>
                <a:gd name="T39" fmla="*/ 24 h 72"/>
                <a:gd name="T40" fmla="*/ 12 w 46"/>
                <a:gd name="T41" fmla="*/ 24 h 72"/>
                <a:gd name="T42" fmla="*/ 20 w 46"/>
                <a:gd name="T43" fmla="*/ 14 h 72"/>
                <a:gd name="T44" fmla="*/ 28 w 46"/>
                <a:gd name="T45" fmla="*/ 6 h 72"/>
                <a:gd name="T46" fmla="*/ 38 w 46"/>
                <a:gd name="T47" fmla="*/ 2 h 72"/>
                <a:gd name="T48" fmla="*/ 46 w 46"/>
                <a:gd name="T49" fmla="*/ 0 h 72"/>
                <a:gd name="T50" fmla="*/ 46 w 46"/>
                <a:gd name="T51" fmla="*/ 0 h 7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6" h="72">
                  <a:moveTo>
                    <a:pt x="46" y="0"/>
                  </a:moveTo>
                  <a:lnTo>
                    <a:pt x="46" y="0"/>
                  </a:lnTo>
                  <a:lnTo>
                    <a:pt x="32" y="0"/>
                  </a:lnTo>
                  <a:lnTo>
                    <a:pt x="20" y="6"/>
                  </a:lnTo>
                  <a:lnTo>
                    <a:pt x="14" y="10"/>
                  </a:lnTo>
                  <a:lnTo>
                    <a:pt x="10" y="16"/>
                  </a:lnTo>
                  <a:lnTo>
                    <a:pt x="6" y="22"/>
                  </a:lnTo>
                  <a:lnTo>
                    <a:pt x="2" y="28"/>
                  </a:lnTo>
                  <a:lnTo>
                    <a:pt x="2" y="36"/>
                  </a:lnTo>
                  <a:lnTo>
                    <a:pt x="0" y="44"/>
                  </a:lnTo>
                  <a:lnTo>
                    <a:pt x="4" y="56"/>
                  </a:lnTo>
                  <a:lnTo>
                    <a:pt x="8" y="66"/>
                  </a:lnTo>
                  <a:lnTo>
                    <a:pt x="16" y="72"/>
                  </a:lnTo>
                  <a:lnTo>
                    <a:pt x="12" y="68"/>
                  </a:lnTo>
                  <a:lnTo>
                    <a:pt x="10" y="62"/>
                  </a:lnTo>
                  <a:lnTo>
                    <a:pt x="8" y="48"/>
                  </a:lnTo>
                  <a:lnTo>
                    <a:pt x="8" y="34"/>
                  </a:lnTo>
                  <a:lnTo>
                    <a:pt x="12" y="24"/>
                  </a:lnTo>
                  <a:lnTo>
                    <a:pt x="20" y="14"/>
                  </a:lnTo>
                  <a:lnTo>
                    <a:pt x="28" y="6"/>
                  </a:lnTo>
                  <a:lnTo>
                    <a:pt x="38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E5C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7" name="Freeform 89">
              <a:extLst>
                <a:ext uri="{FF2B5EF4-FFF2-40B4-BE49-F238E27FC236}">
                  <a16:creationId xmlns:a16="http://schemas.microsoft.com/office/drawing/2014/main" id="{1C265C51-724D-B9D4-682C-6896A33E06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0" y="2450"/>
              <a:ext cx="52" cy="140"/>
            </a:xfrm>
            <a:custGeom>
              <a:avLst/>
              <a:gdLst>
                <a:gd name="T0" fmla="*/ 52 w 52"/>
                <a:gd name="T1" fmla="*/ 0 h 140"/>
                <a:gd name="T2" fmla="*/ 52 w 52"/>
                <a:gd name="T3" fmla="*/ 0 h 140"/>
                <a:gd name="T4" fmla="*/ 38 w 52"/>
                <a:gd name="T5" fmla="*/ 6 h 140"/>
                <a:gd name="T6" fmla="*/ 22 w 52"/>
                <a:gd name="T7" fmla="*/ 18 h 140"/>
                <a:gd name="T8" fmla="*/ 16 w 52"/>
                <a:gd name="T9" fmla="*/ 26 h 140"/>
                <a:gd name="T10" fmla="*/ 10 w 52"/>
                <a:gd name="T11" fmla="*/ 34 h 140"/>
                <a:gd name="T12" fmla="*/ 6 w 52"/>
                <a:gd name="T13" fmla="*/ 44 h 140"/>
                <a:gd name="T14" fmla="*/ 4 w 52"/>
                <a:gd name="T15" fmla="*/ 54 h 140"/>
                <a:gd name="T16" fmla="*/ 4 w 52"/>
                <a:gd name="T17" fmla="*/ 54 h 140"/>
                <a:gd name="T18" fmla="*/ 2 w 52"/>
                <a:gd name="T19" fmla="*/ 66 h 140"/>
                <a:gd name="T20" fmla="*/ 0 w 52"/>
                <a:gd name="T21" fmla="*/ 78 h 140"/>
                <a:gd name="T22" fmla="*/ 2 w 52"/>
                <a:gd name="T23" fmla="*/ 90 h 140"/>
                <a:gd name="T24" fmla="*/ 4 w 52"/>
                <a:gd name="T25" fmla="*/ 100 h 140"/>
                <a:gd name="T26" fmla="*/ 8 w 52"/>
                <a:gd name="T27" fmla="*/ 112 h 140"/>
                <a:gd name="T28" fmla="*/ 14 w 52"/>
                <a:gd name="T29" fmla="*/ 122 h 140"/>
                <a:gd name="T30" fmla="*/ 22 w 52"/>
                <a:gd name="T31" fmla="*/ 132 h 140"/>
                <a:gd name="T32" fmla="*/ 32 w 52"/>
                <a:gd name="T33" fmla="*/ 140 h 140"/>
                <a:gd name="T34" fmla="*/ 32 w 52"/>
                <a:gd name="T35" fmla="*/ 140 h 140"/>
                <a:gd name="T36" fmla="*/ 26 w 52"/>
                <a:gd name="T37" fmla="*/ 132 h 140"/>
                <a:gd name="T38" fmla="*/ 22 w 52"/>
                <a:gd name="T39" fmla="*/ 124 h 140"/>
                <a:gd name="T40" fmla="*/ 16 w 52"/>
                <a:gd name="T41" fmla="*/ 114 h 140"/>
                <a:gd name="T42" fmla="*/ 12 w 52"/>
                <a:gd name="T43" fmla="*/ 102 h 140"/>
                <a:gd name="T44" fmla="*/ 10 w 52"/>
                <a:gd name="T45" fmla="*/ 90 h 140"/>
                <a:gd name="T46" fmla="*/ 8 w 52"/>
                <a:gd name="T47" fmla="*/ 78 h 140"/>
                <a:gd name="T48" fmla="*/ 10 w 52"/>
                <a:gd name="T49" fmla="*/ 66 h 140"/>
                <a:gd name="T50" fmla="*/ 12 w 52"/>
                <a:gd name="T51" fmla="*/ 56 h 140"/>
                <a:gd name="T52" fmla="*/ 12 w 52"/>
                <a:gd name="T53" fmla="*/ 56 h 140"/>
                <a:gd name="T54" fmla="*/ 20 w 52"/>
                <a:gd name="T55" fmla="*/ 36 h 140"/>
                <a:gd name="T56" fmla="*/ 30 w 52"/>
                <a:gd name="T57" fmla="*/ 20 h 140"/>
                <a:gd name="T58" fmla="*/ 40 w 52"/>
                <a:gd name="T59" fmla="*/ 8 h 140"/>
                <a:gd name="T60" fmla="*/ 52 w 52"/>
                <a:gd name="T61" fmla="*/ 0 h 140"/>
                <a:gd name="T62" fmla="*/ 52 w 52"/>
                <a:gd name="T63" fmla="*/ 0 h 14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2" h="140">
                  <a:moveTo>
                    <a:pt x="52" y="0"/>
                  </a:moveTo>
                  <a:lnTo>
                    <a:pt x="52" y="0"/>
                  </a:lnTo>
                  <a:lnTo>
                    <a:pt x="38" y="6"/>
                  </a:lnTo>
                  <a:lnTo>
                    <a:pt x="22" y="18"/>
                  </a:lnTo>
                  <a:lnTo>
                    <a:pt x="16" y="26"/>
                  </a:lnTo>
                  <a:lnTo>
                    <a:pt x="10" y="34"/>
                  </a:lnTo>
                  <a:lnTo>
                    <a:pt x="6" y="44"/>
                  </a:lnTo>
                  <a:lnTo>
                    <a:pt x="4" y="54"/>
                  </a:lnTo>
                  <a:lnTo>
                    <a:pt x="2" y="66"/>
                  </a:lnTo>
                  <a:lnTo>
                    <a:pt x="0" y="78"/>
                  </a:lnTo>
                  <a:lnTo>
                    <a:pt x="2" y="90"/>
                  </a:lnTo>
                  <a:lnTo>
                    <a:pt x="4" y="100"/>
                  </a:lnTo>
                  <a:lnTo>
                    <a:pt x="8" y="112"/>
                  </a:lnTo>
                  <a:lnTo>
                    <a:pt x="14" y="122"/>
                  </a:lnTo>
                  <a:lnTo>
                    <a:pt x="22" y="132"/>
                  </a:lnTo>
                  <a:lnTo>
                    <a:pt x="32" y="140"/>
                  </a:lnTo>
                  <a:lnTo>
                    <a:pt x="26" y="132"/>
                  </a:lnTo>
                  <a:lnTo>
                    <a:pt x="22" y="124"/>
                  </a:lnTo>
                  <a:lnTo>
                    <a:pt x="16" y="114"/>
                  </a:lnTo>
                  <a:lnTo>
                    <a:pt x="12" y="102"/>
                  </a:lnTo>
                  <a:lnTo>
                    <a:pt x="10" y="90"/>
                  </a:lnTo>
                  <a:lnTo>
                    <a:pt x="8" y="78"/>
                  </a:lnTo>
                  <a:lnTo>
                    <a:pt x="10" y="66"/>
                  </a:lnTo>
                  <a:lnTo>
                    <a:pt x="12" y="56"/>
                  </a:lnTo>
                  <a:lnTo>
                    <a:pt x="20" y="36"/>
                  </a:lnTo>
                  <a:lnTo>
                    <a:pt x="30" y="20"/>
                  </a:lnTo>
                  <a:lnTo>
                    <a:pt x="40" y="8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1" name="Freeform 90">
              <a:extLst>
                <a:ext uri="{FF2B5EF4-FFF2-40B4-BE49-F238E27FC236}">
                  <a16:creationId xmlns:a16="http://schemas.microsoft.com/office/drawing/2014/main" id="{67A8AF09-90CB-3F1E-F031-63755B68C9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8" y="2492"/>
              <a:ext cx="58" cy="76"/>
            </a:xfrm>
            <a:custGeom>
              <a:avLst/>
              <a:gdLst>
                <a:gd name="T0" fmla="*/ 40 w 58"/>
                <a:gd name="T1" fmla="*/ 0 h 76"/>
                <a:gd name="T2" fmla="*/ 40 w 58"/>
                <a:gd name="T3" fmla="*/ 0 h 76"/>
                <a:gd name="T4" fmla="*/ 46 w 58"/>
                <a:gd name="T5" fmla="*/ 6 h 76"/>
                <a:gd name="T6" fmla="*/ 50 w 58"/>
                <a:gd name="T7" fmla="*/ 12 h 76"/>
                <a:gd name="T8" fmla="*/ 52 w 58"/>
                <a:gd name="T9" fmla="*/ 20 h 76"/>
                <a:gd name="T10" fmla="*/ 52 w 58"/>
                <a:gd name="T11" fmla="*/ 28 h 76"/>
                <a:gd name="T12" fmla="*/ 52 w 58"/>
                <a:gd name="T13" fmla="*/ 28 h 76"/>
                <a:gd name="T14" fmla="*/ 52 w 58"/>
                <a:gd name="T15" fmla="*/ 38 h 76"/>
                <a:gd name="T16" fmla="*/ 48 w 58"/>
                <a:gd name="T17" fmla="*/ 46 h 76"/>
                <a:gd name="T18" fmla="*/ 44 w 58"/>
                <a:gd name="T19" fmla="*/ 52 h 76"/>
                <a:gd name="T20" fmla="*/ 40 w 58"/>
                <a:gd name="T21" fmla="*/ 60 h 76"/>
                <a:gd name="T22" fmla="*/ 34 w 58"/>
                <a:gd name="T23" fmla="*/ 64 h 76"/>
                <a:gd name="T24" fmla="*/ 26 w 58"/>
                <a:gd name="T25" fmla="*/ 70 h 76"/>
                <a:gd name="T26" fmla="*/ 18 w 58"/>
                <a:gd name="T27" fmla="*/ 72 h 76"/>
                <a:gd name="T28" fmla="*/ 10 w 58"/>
                <a:gd name="T29" fmla="*/ 72 h 76"/>
                <a:gd name="T30" fmla="*/ 10 w 58"/>
                <a:gd name="T31" fmla="*/ 72 h 76"/>
                <a:gd name="T32" fmla="*/ 0 w 58"/>
                <a:gd name="T33" fmla="*/ 72 h 76"/>
                <a:gd name="T34" fmla="*/ 0 w 58"/>
                <a:gd name="T35" fmla="*/ 72 h 76"/>
                <a:gd name="T36" fmla="*/ 8 w 58"/>
                <a:gd name="T37" fmla="*/ 74 h 76"/>
                <a:gd name="T38" fmla="*/ 18 w 58"/>
                <a:gd name="T39" fmla="*/ 76 h 76"/>
                <a:gd name="T40" fmla="*/ 18 w 58"/>
                <a:gd name="T41" fmla="*/ 76 h 76"/>
                <a:gd name="T42" fmla="*/ 26 w 58"/>
                <a:gd name="T43" fmla="*/ 74 h 76"/>
                <a:gd name="T44" fmla="*/ 34 w 58"/>
                <a:gd name="T45" fmla="*/ 72 h 76"/>
                <a:gd name="T46" fmla="*/ 40 w 58"/>
                <a:gd name="T47" fmla="*/ 68 h 76"/>
                <a:gd name="T48" fmla="*/ 46 w 58"/>
                <a:gd name="T49" fmla="*/ 64 h 76"/>
                <a:gd name="T50" fmla="*/ 52 w 58"/>
                <a:gd name="T51" fmla="*/ 58 h 76"/>
                <a:gd name="T52" fmla="*/ 56 w 58"/>
                <a:gd name="T53" fmla="*/ 50 h 76"/>
                <a:gd name="T54" fmla="*/ 58 w 58"/>
                <a:gd name="T55" fmla="*/ 42 h 76"/>
                <a:gd name="T56" fmla="*/ 58 w 58"/>
                <a:gd name="T57" fmla="*/ 34 h 76"/>
                <a:gd name="T58" fmla="*/ 58 w 58"/>
                <a:gd name="T59" fmla="*/ 34 h 76"/>
                <a:gd name="T60" fmla="*/ 58 w 58"/>
                <a:gd name="T61" fmla="*/ 24 h 76"/>
                <a:gd name="T62" fmla="*/ 54 w 58"/>
                <a:gd name="T63" fmla="*/ 14 h 76"/>
                <a:gd name="T64" fmla="*/ 48 w 58"/>
                <a:gd name="T65" fmla="*/ 6 h 76"/>
                <a:gd name="T66" fmla="*/ 40 w 58"/>
                <a:gd name="T67" fmla="*/ 0 h 76"/>
                <a:gd name="T68" fmla="*/ 40 w 58"/>
                <a:gd name="T69" fmla="*/ 0 h 7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8" h="76">
                  <a:moveTo>
                    <a:pt x="40" y="0"/>
                  </a:moveTo>
                  <a:lnTo>
                    <a:pt x="40" y="0"/>
                  </a:lnTo>
                  <a:lnTo>
                    <a:pt x="46" y="6"/>
                  </a:lnTo>
                  <a:lnTo>
                    <a:pt x="50" y="12"/>
                  </a:lnTo>
                  <a:lnTo>
                    <a:pt x="52" y="20"/>
                  </a:lnTo>
                  <a:lnTo>
                    <a:pt x="52" y="28"/>
                  </a:lnTo>
                  <a:lnTo>
                    <a:pt x="52" y="38"/>
                  </a:lnTo>
                  <a:lnTo>
                    <a:pt x="48" y="46"/>
                  </a:lnTo>
                  <a:lnTo>
                    <a:pt x="44" y="52"/>
                  </a:lnTo>
                  <a:lnTo>
                    <a:pt x="40" y="60"/>
                  </a:lnTo>
                  <a:lnTo>
                    <a:pt x="34" y="64"/>
                  </a:lnTo>
                  <a:lnTo>
                    <a:pt x="26" y="70"/>
                  </a:lnTo>
                  <a:lnTo>
                    <a:pt x="18" y="72"/>
                  </a:lnTo>
                  <a:lnTo>
                    <a:pt x="10" y="72"/>
                  </a:lnTo>
                  <a:lnTo>
                    <a:pt x="0" y="72"/>
                  </a:lnTo>
                  <a:lnTo>
                    <a:pt x="8" y="74"/>
                  </a:lnTo>
                  <a:lnTo>
                    <a:pt x="18" y="76"/>
                  </a:lnTo>
                  <a:lnTo>
                    <a:pt x="26" y="74"/>
                  </a:lnTo>
                  <a:lnTo>
                    <a:pt x="34" y="72"/>
                  </a:lnTo>
                  <a:lnTo>
                    <a:pt x="40" y="68"/>
                  </a:lnTo>
                  <a:lnTo>
                    <a:pt x="46" y="64"/>
                  </a:lnTo>
                  <a:lnTo>
                    <a:pt x="52" y="58"/>
                  </a:lnTo>
                  <a:lnTo>
                    <a:pt x="56" y="50"/>
                  </a:lnTo>
                  <a:lnTo>
                    <a:pt x="58" y="42"/>
                  </a:lnTo>
                  <a:lnTo>
                    <a:pt x="58" y="34"/>
                  </a:lnTo>
                  <a:lnTo>
                    <a:pt x="58" y="24"/>
                  </a:lnTo>
                  <a:lnTo>
                    <a:pt x="54" y="14"/>
                  </a:lnTo>
                  <a:lnTo>
                    <a:pt x="48" y="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A75F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2" name="Freeform 91">
              <a:extLst>
                <a:ext uri="{FF2B5EF4-FFF2-40B4-BE49-F238E27FC236}">
                  <a16:creationId xmlns:a16="http://schemas.microsoft.com/office/drawing/2014/main" id="{CE0BB8D2-982A-EC97-2A15-289C374C3C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2" y="2434"/>
              <a:ext cx="184" cy="184"/>
            </a:xfrm>
            <a:custGeom>
              <a:avLst/>
              <a:gdLst>
                <a:gd name="T0" fmla="*/ 0 w 184"/>
                <a:gd name="T1" fmla="*/ 92 h 184"/>
                <a:gd name="T2" fmla="*/ 0 w 184"/>
                <a:gd name="T3" fmla="*/ 92 h 184"/>
                <a:gd name="T4" fmla="*/ 2 w 184"/>
                <a:gd name="T5" fmla="*/ 72 h 184"/>
                <a:gd name="T6" fmla="*/ 8 w 184"/>
                <a:gd name="T7" fmla="*/ 56 h 184"/>
                <a:gd name="T8" fmla="*/ 16 w 184"/>
                <a:gd name="T9" fmla="*/ 40 h 184"/>
                <a:gd name="T10" fmla="*/ 28 w 184"/>
                <a:gd name="T11" fmla="*/ 26 h 184"/>
                <a:gd name="T12" fmla="*/ 42 w 184"/>
                <a:gd name="T13" fmla="*/ 14 h 184"/>
                <a:gd name="T14" fmla="*/ 58 w 184"/>
                <a:gd name="T15" fmla="*/ 6 h 184"/>
                <a:gd name="T16" fmla="*/ 74 w 184"/>
                <a:gd name="T17" fmla="*/ 2 h 184"/>
                <a:gd name="T18" fmla="*/ 92 w 184"/>
                <a:gd name="T19" fmla="*/ 0 h 184"/>
                <a:gd name="T20" fmla="*/ 92 w 184"/>
                <a:gd name="T21" fmla="*/ 0 h 184"/>
                <a:gd name="T22" fmla="*/ 112 w 184"/>
                <a:gd name="T23" fmla="*/ 2 h 184"/>
                <a:gd name="T24" fmla="*/ 128 w 184"/>
                <a:gd name="T25" fmla="*/ 6 h 184"/>
                <a:gd name="T26" fmla="*/ 144 w 184"/>
                <a:gd name="T27" fmla="*/ 14 h 184"/>
                <a:gd name="T28" fmla="*/ 158 w 184"/>
                <a:gd name="T29" fmla="*/ 26 h 184"/>
                <a:gd name="T30" fmla="*/ 170 w 184"/>
                <a:gd name="T31" fmla="*/ 40 h 184"/>
                <a:gd name="T32" fmla="*/ 178 w 184"/>
                <a:gd name="T33" fmla="*/ 56 h 184"/>
                <a:gd name="T34" fmla="*/ 184 w 184"/>
                <a:gd name="T35" fmla="*/ 72 h 184"/>
                <a:gd name="T36" fmla="*/ 184 w 184"/>
                <a:gd name="T37" fmla="*/ 92 h 184"/>
                <a:gd name="T38" fmla="*/ 184 w 184"/>
                <a:gd name="T39" fmla="*/ 92 h 184"/>
                <a:gd name="T40" fmla="*/ 184 w 184"/>
                <a:gd name="T41" fmla="*/ 110 h 184"/>
                <a:gd name="T42" fmla="*/ 178 w 184"/>
                <a:gd name="T43" fmla="*/ 126 h 184"/>
                <a:gd name="T44" fmla="*/ 170 w 184"/>
                <a:gd name="T45" fmla="*/ 142 h 184"/>
                <a:gd name="T46" fmla="*/ 158 w 184"/>
                <a:gd name="T47" fmla="*/ 156 h 184"/>
                <a:gd name="T48" fmla="*/ 144 w 184"/>
                <a:gd name="T49" fmla="*/ 168 h 184"/>
                <a:gd name="T50" fmla="*/ 128 w 184"/>
                <a:gd name="T51" fmla="*/ 176 h 184"/>
                <a:gd name="T52" fmla="*/ 112 w 184"/>
                <a:gd name="T53" fmla="*/ 182 h 184"/>
                <a:gd name="T54" fmla="*/ 92 w 184"/>
                <a:gd name="T55" fmla="*/ 184 h 184"/>
                <a:gd name="T56" fmla="*/ 92 w 184"/>
                <a:gd name="T57" fmla="*/ 184 h 184"/>
                <a:gd name="T58" fmla="*/ 74 w 184"/>
                <a:gd name="T59" fmla="*/ 182 h 184"/>
                <a:gd name="T60" fmla="*/ 58 w 184"/>
                <a:gd name="T61" fmla="*/ 176 h 184"/>
                <a:gd name="T62" fmla="*/ 42 w 184"/>
                <a:gd name="T63" fmla="*/ 168 h 184"/>
                <a:gd name="T64" fmla="*/ 28 w 184"/>
                <a:gd name="T65" fmla="*/ 156 h 184"/>
                <a:gd name="T66" fmla="*/ 16 w 184"/>
                <a:gd name="T67" fmla="*/ 142 h 184"/>
                <a:gd name="T68" fmla="*/ 8 w 184"/>
                <a:gd name="T69" fmla="*/ 126 h 184"/>
                <a:gd name="T70" fmla="*/ 2 w 184"/>
                <a:gd name="T71" fmla="*/ 110 h 184"/>
                <a:gd name="T72" fmla="*/ 0 w 184"/>
                <a:gd name="T73" fmla="*/ 92 h 184"/>
                <a:gd name="T74" fmla="*/ 0 w 184"/>
                <a:gd name="T75" fmla="*/ 92 h 1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84" h="184">
                  <a:moveTo>
                    <a:pt x="0" y="92"/>
                  </a:moveTo>
                  <a:lnTo>
                    <a:pt x="0" y="92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8" y="26"/>
                  </a:lnTo>
                  <a:lnTo>
                    <a:pt x="42" y="14"/>
                  </a:lnTo>
                  <a:lnTo>
                    <a:pt x="58" y="6"/>
                  </a:lnTo>
                  <a:lnTo>
                    <a:pt x="74" y="2"/>
                  </a:lnTo>
                  <a:lnTo>
                    <a:pt x="92" y="0"/>
                  </a:lnTo>
                  <a:lnTo>
                    <a:pt x="112" y="2"/>
                  </a:lnTo>
                  <a:lnTo>
                    <a:pt x="128" y="6"/>
                  </a:lnTo>
                  <a:lnTo>
                    <a:pt x="144" y="14"/>
                  </a:lnTo>
                  <a:lnTo>
                    <a:pt x="158" y="26"/>
                  </a:lnTo>
                  <a:lnTo>
                    <a:pt x="170" y="40"/>
                  </a:lnTo>
                  <a:lnTo>
                    <a:pt x="178" y="56"/>
                  </a:lnTo>
                  <a:lnTo>
                    <a:pt x="184" y="72"/>
                  </a:lnTo>
                  <a:lnTo>
                    <a:pt x="184" y="92"/>
                  </a:lnTo>
                  <a:lnTo>
                    <a:pt x="184" y="110"/>
                  </a:lnTo>
                  <a:lnTo>
                    <a:pt x="178" y="126"/>
                  </a:lnTo>
                  <a:lnTo>
                    <a:pt x="170" y="142"/>
                  </a:lnTo>
                  <a:lnTo>
                    <a:pt x="158" y="156"/>
                  </a:lnTo>
                  <a:lnTo>
                    <a:pt x="144" y="168"/>
                  </a:lnTo>
                  <a:lnTo>
                    <a:pt x="128" y="176"/>
                  </a:lnTo>
                  <a:lnTo>
                    <a:pt x="112" y="182"/>
                  </a:lnTo>
                  <a:lnTo>
                    <a:pt x="92" y="184"/>
                  </a:lnTo>
                  <a:lnTo>
                    <a:pt x="74" y="182"/>
                  </a:lnTo>
                  <a:lnTo>
                    <a:pt x="58" y="176"/>
                  </a:lnTo>
                  <a:lnTo>
                    <a:pt x="42" y="168"/>
                  </a:lnTo>
                  <a:lnTo>
                    <a:pt x="28" y="156"/>
                  </a:lnTo>
                  <a:lnTo>
                    <a:pt x="16" y="142"/>
                  </a:lnTo>
                  <a:lnTo>
                    <a:pt x="8" y="126"/>
                  </a:lnTo>
                  <a:lnTo>
                    <a:pt x="2" y="110"/>
                  </a:lnTo>
                  <a:lnTo>
                    <a:pt x="0" y="92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7" name="Freeform 92">
              <a:extLst>
                <a:ext uri="{FF2B5EF4-FFF2-40B4-BE49-F238E27FC236}">
                  <a16:creationId xmlns:a16="http://schemas.microsoft.com/office/drawing/2014/main" id="{798D662B-BD82-E7B6-3763-389C256884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0" y="2480"/>
              <a:ext cx="90" cy="90"/>
            </a:xfrm>
            <a:custGeom>
              <a:avLst/>
              <a:gdLst>
                <a:gd name="T0" fmla="*/ 0 w 90"/>
                <a:gd name="T1" fmla="*/ 46 h 90"/>
                <a:gd name="T2" fmla="*/ 0 w 90"/>
                <a:gd name="T3" fmla="*/ 46 h 90"/>
                <a:gd name="T4" fmla="*/ 0 w 90"/>
                <a:gd name="T5" fmla="*/ 36 h 90"/>
                <a:gd name="T6" fmla="*/ 4 w 90"/>
                <a:gd name="T7" fmla="*/ 28 h 90"/>
                <a:gd name="T8" fmla="*/ 8 w 90"/>
                <a:gd name="T9" fmla="*/ 20 h 90"/>
                <a:gd name="T10" fmla="*/ 14 w 90"/>
                <a:gd name="T11" fmla="*/ 14 h 90"/>
                <a:gd name="T12" fmla="*/ 20 w 90"/>
                <a:gd name="T13" fmla="*/ 8 h 90"/>
                <a:gd name="T14" fmla="*/ 28 w 90"/>
                <a:gd name="T15" fmla="*/ 4 h 90"/>
                <a:gd name="T16" fmla="*/ 36 w 90"/>
                <a:gd name="T17" fmla="*/ 2 h 90"/>
                <a:gd name="T18" fmla="*/ 44 w 90"/>
                <a:gd name="T19" fmla="*/ 0 h 90"/>
                <a:gd name="T20" fmla="*/ 44 w 90"/>
                <a:gd name="T21" fmla="*/ 0 h 90"/>
                <a:gd name="T22" fmla="*/ 54 w 90"/>
                <a:gd name="T23" fmla="*/ 2 h 90"/>
                <a:gd name="T24" fmla="*/ 62 w 90"/>
                <a:gd name="T25" fmla="*/ 4 h 90"/>
                <a:gd name="T26" fmla="*/ 70 w 90"/>
                <a:gd name="T27" fmla="*/ 8 h 90"/>
                <a:gd name="T28" fmla="*/ 76 w 90"/>
                <a:gd name="T29" fmla="*/ 14 h 90"/>
                <a:gd name="T30" fmla="*/ 82 w 90"/>
                <a:gd name="T31" fmla="*/ 20 h 90"/>
                <a:gd name="T32" fmla="*/ 86 w 90"/>
                <a:gd name="T33" fmla="*/ 28 h 90"/>
                <a:gd name="T34" fmla="*/ 88 w 90"/>
                <a:gd name="T35" fmla="*/ 36 h 90"/>
                <a:gd name="T36" fmla="*/ 90 w 90"/>
                <a:gd name="T37" fmla="*/ 46 h 90"/>
                <a:gd name="T38" fmla="*/ 90 w 90"/>
                <a:gd name="T39" fmla="*/ 46 h 90"/>
                <a:gd name="T40" fmla="*/ 88 w 90"/>
                <a:gd name="T41" fmla="*/ 54 h 90"/>
                <a:gd name="T42" fmla="*/ 86 w 90"/>
                <a:gd name="T43" fmla="*/ 62 h 90"/>
                <a:gd name="T44" fmla="*/ 82 w 90"/>
                <a:gd name="T45" fmla="*/ 70 h 90"/>
                <a:gd name="T46" fmla="*/ 76 w 90"/>
                <a:gd name="T47" fmla="*/ 76 h 90"/>
                <a:gd name="T48" fmla="*/ 70 w 90"/>
                <a:gd name="T49" fmla="*/ 82 h 90"/>
                <a:gd name="T50" fmla="*/ 62 w 90"/>
                <a:gd name="T51" fmla="*/ 86 h 90"/>
                <a:gd name="T52" fmla="*/ 54 w 90"/>
                <a:gd name="T53" fmla="*/ 90 h 90"/>
                <a:gd name="T54" fmla="*/ 44 w 90"/>
                <a:gd name="T55" fmla="*/ 90 h 90"/>
                <a:gd name="T56" fmla="*/ 44 w 90"/>
                <a:gd name="T57" fmla="*/ 90 h 90"/>
                <a:gd name="T58" fmla="*/ 36 w 90"/>
                <a:gd name="T59" fmla="*/ 90 h 90"/>
                <a:gd name="T60" fmla="*/ 28 w 90"/>
                <a:gd name="T61" fmla="*/ 86 h 90"/>
                <a:gd name="T62" fmla="*/ 20 w 90"/>
                <a:gd name="T63" fmla="*/ 82 h 90"/>
                <a:gd name="T64" fmla="*/ 14 w 90"/>
                <a:gd name="T65" fmla="*/ 76 h 90"/>
                <a:gd name="T66" fmla="*/ 8 w 90"/>
                <a:gd name="T67" fmla="*/ 70 h 90"/>
                <a:gd name="T68" fmla="*/ 4 w 90"/>
                <a:gd name="T69" fmla="*/ 62 h 90"/>
                <a:gd name="T70" fmla="*/ 0 w 90"/>
                <a:gd name="T71" fmla="*/ 54 h 90"/>
                <a:gd name="T72" fmla="*/ 0 w 90"/>
                <a:gd name="T73" fmla="*/ 46 h 90"/>
                <a:gd name="T74" fmla="*/ 0 w 90"/>
                <a:gd name="T75" fmla="*/ 46 h 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90" h="90">
                  <a:moveTo>
                    <a:pt x="0" y="46"/>
                  </a:moveTo>
                  <a:lnTo>
                    <a:pt x="0" y="46"/>
                  </a:lnTo>
                  <a:lnTo>
                    <a:pt x="0" y="36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4"/>
                  </a:lnTo>
                  <a:lnTo>
                    <a:pt x="20" y="8"/>
                  </a:lnTo>
                  <a:lnTo>
                    <a:pt x="28" y="4"/>
                  </a:lnTo>
                  <a:lnTo>
                    <a:pt x="36" y="2"/>
                  </a:lnTo>
                  <a:lnTo>
                    <a:pt x="44" y="0"/>
                  </a:lnTo>
                  <a:lnTo>
                    <a:pt x="54" y="2"/>
                  </a:lnTo>
                  <a:lnTo>
                    <a:pt x="62" y="4"/>
                  </a:lnTo>
                  <a:lnTo>
                    <a:pt x="70" y="8"/>
                  </a:lnTo>
                  <a:lnTo>
                    <a:pt x="76" y="14"/>
                  </a:lnTo>
                  <a:lnTo>
                    <a:pt x="82" y="20"/>
                  </a:lnTo>
                  <a:lnTo>
                    <a:pt x="86" y="28"/>
                  </a:lnTo>
                  <a:lnTo>
                    <a:pt x="88" y="36"/>
                  </a:lnTo>
                  <a:lnTo>
                    <a:pt x="90" y="46"/>
                  </a:lnTo>
                  <a:lnTo>
                    <a:pt x="88" y="54"/>
                  </a:lnTo>
                  <a:lnTo>
                    <a:pt x="86" y="62"/>
                  </a:lnTo>
                  <a:lnTo>
                    <a:pt x="82" y="70"/>
                  </a:lnTo>
                  <a:lnTo>
                    <a:pt x="76" y="76"/>
                  </a:lnTo>
                  <a:lnTo>
                    <a:pt x="70" y="82"/>
                  </a:lnTo>
                  <a:lnTo>
                    <a:pt x="62" y="86"/>
                  </a:lnTo>
                  <a:lnTo>
                    <a:pt x="54" y="90"/>
                  </a:lnTo>
                  <a:lnTo>
                    <a:pt x="44" y="90"/>
                  </a:lnTo>
                  <a:lnTo>
                    <a:pt x="36" y="90"/>
                  </a:lnTo>
                  <a:lnTo>
                    <a:pt x="28" y="86"/>
                  </a:lnTo>
                  <a:lnTo>
                    <a:pt x="20" y="82"/>
                  </a:lnTo>
                  <a:lnTo>
                    <a:pt x="14" y="76"/>
                  </a:lnTo>
                  <a:lnTo>
                    <a:pt x="8" y="70"/>
                  </a:lnTo>
                  <a:lnTo>
                    <a:pt x="4" y="62"/>
                  </a:lnTo>
                  <a:lnTo>
                    <a:pt x="0" y="54"/>
                  </a:lnTo>
                  <a:lnTo>
                    <a:pt x="0" y="46"/>
                  </a:lnTo>
                  <a:close/>
                </a:path>
              </a:pathLst>
            </a:custGeom>
            <a:noFill/>
            <a:ln w="3175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8" name="Freeform 93">
              <a:extLst>
                <a:ext uri="{FF2B5EF4-FFF2-40B4-BE49-F238E27FC236}">
                  <a16:creationId xmlns:a16="http://schemas.microsoft.com/office/drawing/2014/main" id="{6DCDA206-3D48-1230-9C43-02CBCB4D78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8" y="2482"/>
              <a:ext cx="20" cy="20"/>
            </a:xfrm>
            <a:custGeom>
              <a:avLst/>
              <a:gdLst>
                <a:gd name="T0" fmla="*/ 0 w 20"/>
                <a:gd name="T1" fmla="*/ 10 h 20"/>
                <a:gd name="T2" fmla="*/ 0 w 20"/>
                <a:gd name="T3" fmla="*/ 10 h 20"/>
                <a:gd name="T4" fmla="*/ 0 w 20"/>
                <a:gd name="T5" fmla="*/ 6 h 20"/>
                <a:gd name="T6" fmla="*/ 2 w 20"/>
                <a:gd name="T7" fmla="*/ 2 h 20"/>
                <a:gd name="T8" fmla="*/ 6 w 20"/>
                <a:gd name="T9" fmla="*/ 0 h 20"/>
                <a:gd name="T10" fmla="*/ 10 w 20"/>
                <a:gd name="T11" fmla="*/ 0 h 20"/>
                <a:gd name="T12" fmla="*/ 10 w 20"/>
                <a:gd name="T13" fmla="*/ 0 h 20"/>
                <a:gd name="T14" fmla="*/ 14 w 20"/>
                <a:gd name="T15" fmla="*/ 0 h 20"/>
                <a:gd name="T16" fmla="*/ 18 w 20"/>
                <a:gd name="T17" fmla="*/ 2 h 20"/>
                <a:gd name="T18" fmla="*/ 20 w 20"/>
                <a:gd name="T19" fmla="*/ 6 h 20"/>
                <a:gd name="T20" fmla="*/ 20 w 20"/>
                <a:gd name="T21" fmla="*/ 10 h 20"/>
                <a:gd name="T22" fmla="*/ 20 w 20"/>
                <a:gd name="T23" fmla="*/ 10 h 20"/>
                <a:gd name="T24" fmla="*/ 20 w 20"/>
                <a:gd name="T25" fmla="*/ 14 h 20"/>
                <a:gd name="T26" fmla="*/ 18 w 20"/>
                <a:gd name="T27" fmla="*/ 18 h 20"/>
                <a:gd name="T28" fmla="*/ 14 w 20"/>
                <a:gd name="T29" fmla="*/ 20 h 20"/>
                <a:gd name="T30" fmla="*/ 10 w 20"/>
                <a:gd name="T31" fmla="*/ 20 h 20"/>
                <a:gd name="T32" fmla="*/ 10 w 20"/>
                <a:gd name="T33" fmla="*/ 20 h 20"/>
                <a:gd name="T34" fmla="*/ 6 w 20"/>
                <a:gd name="T35" fmla="*/ 20 h 20"/>
                <a:gd name="T36" fmla="*/ 2 w 20"/>
                <a:gd name="T37" fmla="*/ 18 h 20"/>
                <a:gd name="T38" fmla="*/ 0 w 20"/>
                <a:gd name="T39" fmla="*/ 14 h 20"/>
                <a:gd name="T40" fmla="*/ 0 w 20"/>
                <a:gd name="T41" fmla="*/ 10 h 20"/>
                <a:gd name="T42" fmla="*/ 0 w 20"/>
                <a:gd name="T43" fmla="*/ 10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0" y="10"/>
                  </a:move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20" y="10"/>
                  </a:lnTo>
                  <a:lnTo>
                    <a:pt x="20" y="14"/>
                  </a:lnTo>
                  <a:lnTo>
                    <a:pt x="18" y="18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9" name="Freeform 94">
              <a:extLst>
                <a:ext uri="{FF2B5EF4-FFF2-40B4-BE49-F238E27FC236}">
                  <a16:creationId xmlns:a16="http://schemas.microsoft.com/office/drawing/2014/main" id="{1D2B7C59-83B0-3AEF-2D7A-B3A4C99F26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2" y="2474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6 h 12"/>
                <a:gd name="T4" fmla="*/ 2 w 12"/>
                <a:gd name="T5" fmla="*/ 2 h 12"/>
                <a:gd name="T6" fmla="*/ 6 w 12"/>
                <a:gd name="T7" fmla="*/ 0 h 12"/>
                <a:gd name="T8" fmla="*/ 6 w 12"/>
                <a:gd name="T9" fmla="*/ 0 h 12"/>
                <a:gd name="T10" fmla="*/ 10 w 12"/>
                <a:gd name="T11" fmla="*/ 2 h 12"/>
                <a:gd name="T12" fmla="*/ 12 w 12"/>
                <a:gd name="T13" fmla="*/ 6 h 12"/>
                <a:gd name="T14" fmla="*/ 12 w 12"/>
                <a:gd name="T15" fmla="*/ 6 h 12"/>
                <a:gd name="T16" fmla="*/ 10 w 12"/>
                <a:gd name="T17" fmla="*/ 10 h 12"/>
                <a:gd name="T18" fmla="*/ 6 w 12"/>
                <a:gd name="T19" fmla="*/ 12 h 12"/>
                <a:gd name="T20" fmla="*/ 6 w 12"/>
                <a:gd name="T21" fmla="*/ 12 h 12"/>
                <a:gd name="T22" fmla="*/ 2 w 12"/>
                <a:gd name="T23" fmla="*/ 10 h 12"/>
                <a:gd name="T24" fmla="*/ 0 w 12"/>
                <a:gd name="T25" fmla="*/ 6 h 12"/>
                <a:gd name="T26" fmla="*/ 0 w 12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2">
                  <a:moveTo>
                    <a:pt x="0" y="6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2" y="6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0" name="Freeform 95">
              <a:extLst>
                <a:ext uri="{FF2B5EF4-FFF2-40B4-BE49-F238E27FC236}">
                  <a16:creationId xmlns:a16="http://schemas.microsoft.com/office/drawing/2014/main" id="{FF3A7278-AFC1-7C18-7CA1-3C5672ED2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8" y="2504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6 h 12"/>
                <a:gd name="T4" fmla="*/ 2 w 12"/>
                <a:gd name="T5" fmla="*/ 2 h 12"/>
                <a:gd name="T6" fmla="*/ 6 w 12"/>
                <a:gd name="T7" fmla="*/ 0 h 12"/>
                <a:gd name="T8" fmla="*/ 6 w 12"/>
                <a:gd name="T9" fmla="*/ 0 h 12"/>
                <a:gd name="T10" fmla="*/ 10 w 12"/>
                <a:gd name="T11" fmla="*/ 2 h 12"/>
                <a:gd name="T12" fmla="*/ 12 w 12"/>
                <a:gd name="T13" fmla="*/ 6 h 12"/>
                <a:gd name="T14" fmla="*/ 12 w 12"/>
                <a:gd name="T15" fmla="*/ 6 h 12"/>
                <a:gd name="T16" fmla="*/ 10 w 12"/>
                <a:gd name="T17" fmla="*/ 10 h 12"/>
                <a:gd name="T18" fmla="*/ 6 w 12"/>
                <a:gd name="T19" fmla="*/ 12 h 12"/>
                <a:gd name="T20" fmla="*/ 6 w 12"/>
                <a:gd name="T21" fmla="*/ 12 h 12"/>
                <a:gd name="T22" fmla="*/ 2 w 12"/>
                <a:gd name="T23" fmla="*/ 10 h 12"/>
                <a:gd name="T24" fmla="*/ 0 w 12"/>
                <a:gd name="T25" fmla="*/ 6 h 12"/>
                <a:gd name="T26" fmla="*/ 0 w 12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2">
                  <a:moveTo>
                    <a:pt x="0" y="6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2" y="6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31" name="Group 96">
            <a:extLst>
              <a:ext uri="{FF2B5EF4-FFF2-40B4-BE49-F238E27FC236}">
                <a16:creationId xmlns:a16="http://schemas.microsoft.com/office/drawing/2014/main" id="{17244B35-9906-6C3A-2FB8-3B041A34B6DB}"/>
              </a:ext>
            </a:extLst>
          </p:cNvPr>
          <p:cNvGrpSpPr>
            <a:grpSpLocks/>
          </p:cNvGrpSpPr>
          <p:nvPr/>
        </p:nvGrpSpPr>
        <p:grpSpPr bwMode="auto">
          <a:xfrm>
            <a:off x="4129636" y="4375965"/>
            <a:ext cx="292100" cy="292100"/>
            <a:chOff x="1348" y="2464"/>
            <a:chExt cx="184" cy="184"/>
          </a:xfrm>
        </p:grpSpPr>
        <p:sp>
          <p:nvSpPr>
            <p:cNvPr id="5932" name="Freeform 97">
              <a:extLst>
                <a:ext uri="{FF2B5EF4-FFF2-40B4-BE49-F238E27FC236}">
                  <a16:creationId xmlns:a16="http://schemas.microsoft.com/office/drawing/2014/main" id="{E3991E89-94A9-0317-5AF8-F030568313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8" y="2464"/>
              <a:ext cx="184" cy="184"/>
            </a:xfrm>
            <a:custGeom>
              <a:avLst/>
              <a:gdLst>
                <a:gd name="T0" fmla="*/ 0 w 184"/>
                <a:gd name="T1" fmla="*/ 92 h 184"/>
                <a:gd name="T2" fmla="*/ 0 w 184"/>
                <a:gd name="T3" fmla="*/ 92 h 184"/>
                <a:gd name="T4" fmla="*/ 2 w 184"/>
                <a:gd name="T5" fmla="*/ 74 h 184"/>
                <a:gd name="T6" fmla="*/ 8 w 184"/>
                <a:gd name="T7" fmla="*/ 56 h 184"/>
                <a:gd name="T8" fmla="*/ 16 w 184"/>
                <a:gd name="T9" fmla="*/ 42 h 184"/>
                <a:gd name="T10" fmla="*/ 28 w 184"/>
                <a:gd name="T11" fmla="*/ 28 h 184"/>
                <a:gd name="T12" fmla="*/ 40 w 184"/>
                <a:gd name="T13" fmla="*/ 16 h 184"/>
                <a:gd name="T14" fmla="*/ 56 w 184"/>
                <a:gd name="T15" fmla="*/ 8 h 184"/>
                <a:gd name="T16" fmla="*/ 74 w 184"/>
                <a:gd name="T17" fmla="*/ 2 h 184"/>
                <a:gd name="T18" fmla="*/ 92 w 184"/>
                <a:gd name="T19" fmla="*/ 0 h 184"/>
                <a:gd name="T20" fmla="*/ 92 w 184"/>
                <a:gd name="T21" fmla="*/ 0 h 184"/>
                <a:gd name="T22" fmla="*/ 110 w 184"/>
                <a:gd name="T23" fmla="*/ 2 h 184"/>
                <a:gd name="T24" fmla="*/ 128 w 184"/>
                <a:gd name="T25" fmla="*/ 8 h 184"/>
                <a:gd name="T26" fmla="*/ 144 w 184"/>
                <a:gd name="T27" fmla="*/ 16 h 184"/>
                <a:gd name="T28" fmla="*/ 158 w 184"/>
                <a:gd name="T29" fmla="*/ 28 h 184"/>
                <a:gd name="T30" fmla="*/ 168 w 184"/>
                <a:gd name="T31" fmla="*/ 42 h 184"/>
                <a:gd name="T32" fmla="*/ 178 w 184"/>
                <a:gd name="T33" fmla="*/ 56 h 184"/>
                <a:gd name="T34" fmla="*/ 182 w 184"/>
                <a:gd name="T35" fmla="*/ 74 h 184"/>
                <a:gd name="T36" fmla="*/ 184 w 184"/>
                <a:gd name="T37" fmla="*/ 92 h 184"/>
                <a:gd name="T38" fmla="*/ 184 w 184"/>
                <a:gd name="T39" fmla="*/ 92 h 184"/>
                <a:gd name="T40" fmla="*/ 182 w 184"/>
                <a:gd name="T41" fmla="*/ 112 h 184"/>
                <a:gd name="T42" fmla="*/ 178 w 184"/>
                <a:gd name="T43" fmla="*/ 128 h 184"/>
                <a:gd name="T44" fmla="*/ 168 w 184"/>
                <a:gd name="T45" fmla="*/ 144 h 184"/>
                <a:gd name="T46" fmla="*/ 158 w 184"/>
                <a:gd name="T47" fmla="*/ 158 h 184"/>
                <a:gd name="T48" fmla="*/ 144 w 184"/>
                <a:gd name="T49" fmla="*/ 168 h 184"/>
                <a:gd name="T50" fmla="*/ 128 w 184"/>
                <a:gd name="T51" fmla="*/ 178 h 184"/>
                <a:gd name="T52" fmla="*/ 110 w 184"/>
                <a:gd name="T53" fmla="*/ 182 h 184"/>
                <a:gd name="T54" fmla="*/ 92 w 184"/>
                <a:gd name="T55" fmla="*/ 184 h 184"/>
                <a:gd name="T56" fmla="*/ 92 w 184"/>
                <a:gd name="T57" fmla="*/ 184 h 184"/>
                <a:gd name="T58" fmla="*/ 74 w 184"/>
                <a:gd name="T59" fmla="*/ 182 h 184"/>
                <a:gd name="T60" fmla="*/ 56 w 184"/>
                <a:gd name="T61" fmla="*/ 178 h 184"/>
                <a:gd name="T62" fmla="*/ 40 w 184"/>
                <a:gd name="T63" fmla="*/ 168 h 184"/>
                <a:gd name="T64" fmla="*/ 28 w 184"/>
                <a:gd name="T65" fmla="*/ 158 h 184"/>
                <a:gd name="T66" fmla="*/ 16 w 184"/>
                <a:gd name="T67" fmla="*/ 144 h 184"/>
                <a:gd name="T68" fmla="*/ 8 w 184"/>
                <a:gd name="T69" fmla="*/ 128 h 184"/>
                <a:gd name="T70" fmla="*/ 2 w 184"/>
                <a:gd name="T71" fmla="*/ 112 h 184"/>
                <a:gd name="T72" fmla="*/ 0 w 184"/>
                <a:gd name="T73" fmla="*/ 92 h 184"/>
                <a:gd name="T74" fmla="*/ 0 w 184"/>
                <a:gd name="T75" fmla="*/ 92 h 1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84" h="184">
                  <a:moveTo>
                    <a:pt x="0" y="92"/>
                  </a:moveTo>
                  <a:lnTo>
                    <a:pt x="0" y="92"/>
                  </a:lnTo>
                  <a:lnTo>
                    <a:pt x="2" y="74"/>
                  </a:lnTo>
                  <a:lnTo>
                    <a:pt x="8" y="56"/>
                  </a:lnTo>
                  <a:lnTo>
                    <a:pt x="16" y="42"/>
                  </a:lnTo>
                  <a:lnTo>
                    <a:pt x="28" y="28"/>
                  </a:lnTo>
                  <a:lnTo>
                    <a:pt x="40" y="16"/>
                  </a:lnTo>
                  <a:lnTo>
                    <a:pt x="56" y="8"/>
                  </a:lnTo>
                  <a:lnTo>
                    <a:pt x="74" y="2"/>
                  </a:lnTo>
                  <a:lnTo>
                    <a:pt x="92" y="0"/>
                  </a:lnTo>
                  <a:lnTo>
                    <a:pt x="110" y="2"/>
                  </a:lnTo>
                  <a:lnTo>
                    <a:pt x="128" y="8"/>
                  </a:lnTo>
                  <a:lnTo>
                    <a:pt x="144" y="16"/>
                  </a:lnTo>
                  <a:lnTo>
                    <a:pt x="158" y="28"/>
                  </a:lnTo>
                  <a:lnTo>
                    <a:pt x="168" y="42"/>
                  </a:lnTo>
                  <a:lnTo>
                    <a:pt x="178" y="56"/>
                  </a:lnTo>
                  <a:lnTo>
                    <a:pt x="182" y="74"/>
                  </a:lnTo>
                  <a:lnTo>
                    <a:pt x="184" y="92"/>
                  </a:lnTo>
                  <a:lnTo>
                    <a:pt x="182" y="112"/>
                  </a:lnTo>
                  <a:lnTo>
                    <a:pt x="178" y="128"/>
                  </a:lnTo>
                  <a:lnTo>
                    <a:pt x="168" y="144"/>
                  </a:lnTo>
                  <a:lnTo>
                    <a:pt x="158" y="158"/>
                  </a:lnTo>
                  <a:lnTo>
                    <a:pt x="144" y="168"/>
                  </a:lnTo>
                  <a:lnTo>
                    <a:pt x="128" y="178"/>
                  </a:lnTo>
                  <a:lnTo>
                    <a:pt x="110" y="182"/>
                  </a:lnTo>
                  <a:lnTo>
                    <a:pt x="92" y="184"/>
                  </a:lnTo>
                  <a:lnTo>
                    <a:pt x="74" y="182"/>
                  </a:lnTo>
                  <a:lnTo>
                    <a:pt x="56" y="178"/>
                  </a:lnTo>
                  <a:lnTo>
                    <a:pt x="40" y="168"/>
                  </a:lnTo>
                  <a:lnTo>
                    <a:pt x="28" y="158"/>
                  </a:lnTo>
                  <a:lnTo>
                    <a:pt x="16" y="144"/>
                  </a:lnTo>
                  <a:lnTo>
                    <a:pt x="8" y="128"/>
                  </a:lnTo>
                  <a:lnTo>
                    <a:pt x="2" y="112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FFF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3" name="Freeform 98">
              <a:extLst>
                <a:ext uri="{FF2B5EF4-FFF2-40B4-BE49-F238E27FC236}">
                  <a16:creationId xmlns:a16="http://schemas.microsoft.com/office/drawing/2014/main" id="{52C949F0-F453-8C8A-A50A-BD61D4BB76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6" y="2512"/>
              <a:ext cx="90" cy="90"/>
            </a:xfrm>
            <a:custGeom>
              <a:avLst/>
              <a:gdLst>
                <a:gd name="T0" fmla="*/ 0 w 90"/>
                <a:gd name="T1" fmla="*/ 44 h 90"/>
                <a:gd name="T2" fmla="*/ 0 w 90"/>
                <a:gd name="T3" fmla="*/ 44 h 90"/>
                <a:gd name="T4" fmla="*/ 0 w 90"/>
                <a:gd name="T5" fmla="*/ 36 h 90"/>
                <a:gd name="T6" fmla="*/ 4 w 90"/>
                <a:gd name="T7" fmla="*/ 28 h 90"/>
                <a:gd name="T8" fmla="*/ 8 w 90"/>
                <a:gd name="T9" fmla="*/ 20 h 90"/>
                <a:gd name="T10" fmla="*/ 12 w 90"/>
                <a:gd name="T11" fmla="*/ 12 h 90"/>
                <a:gd name="T12" fmla="*/ 20 w 90"/>
                <a:gd name="T13" fmla="*/ 8 h 90"/>
                <a:gd name="T14" fmla="*/ 26 w 90"/>
                <a:gd name="T15" fmla="*/ 4 h 90"/>
                <a:gd name="T16" fmla="*/ 36 w 90"/>
                <a:gd name="T17" fmla="*/ 0 h 90"/>
                <a:gd name="T18" fmla="*/ 44 w 90"/>
                <a:gd name="T19" fmla="*/ 0 h 90"/>
                <a:gd name="T20" fmla="*/ 44 w 90"/>
                <a:gd name="T21" fmla="*/ 0 h 90"/>
                <a:gd name="T22" fmla="*/ 54 w 90"/>
                <a:gd name="T23" fmla="*/ 0 h 90"/>
                <a:gd name="T24" fmla="*/ 62 w 90"/>
                <a:gd name="T25" fmla="*/ 4 h 90"/>
                <a:gd name="T26" fmla="*/ 70 w 90"/>
                <a:gd name="T27" fmla="*/ 8 h 90"/>
                <a:gd name="T28" fmla="*/ 76 w 90"/>
                <a:gd name="T29" fmla="*/ 12 h 90"/>
                <a:gd name="T30" fmla="*/ 82 w 90"/>
                <a:gd name="T31" fmla="*/ 20 h 90"/>
                <a:gd name="T32" fmla="*/ 86 w 90"/>
                <a:gd name="T33" fmla="*/ 28 h 90"/>
                <a:gd name="T34" fmla="*/ 88 w 90"/>
                <a:gd name="T35" fmla="*/ 36 h 90"/>
                <a:gd name="T36" fmla="*/ 90 w 90"/>
                <a:gd name="T37" fmla="*/ 44 h 90"/>
                <a:gd name="T38" fmla="*/ 90 w 90"/>
                <a:gd name="T39" fmla="*/ 44 h 90"/>
                <a:gd name="T40" fmla="*/ 88 w 90"/>
                <a:gd name="T41" fmla="*/ 54 h 90"/>
                <a:gd name="T42" fmla="*/ 86 w 90"/>
                <a:gd name="T43" fmla="*/ 62 h 90"/>
                <a:gd name="T44" fmla="*/ 82 w 90"/>
                <a:gd name="T45" fmla="*/ 70 h 90"/>
                <a:gd name="T46" fmla="*/ 76 w 90"/>
                <a:gd name="T47" fmla="*/ 76 h 90"/>
                <a:gd name="T48" fmla="*/ 70 w 90"/>
                <a:gd name="T49" fmla="*/ 82 h 90"/>
                <a:gd name="T50" fmla="*/ 62 w 90"/>
                <a:gd name="T51" fmla="*/ 86 h 90"/>
                <a:gd name="T52" fmla="*/ 54 w 90"/>
                <a:gd name="T53" fmla="*/ 88 h 90"/>
                <a:gd name="T54" fmla="*/ 44 w 90"/>
                <a:gd name="T55" fmla="*/ 90 h 90"/>
                <a:gd name="T56" fmla="*/ 44 w 90"/>
                <a:gd name="T57" fmla="*/ 90 h 90"/>
                <a:gd name="T58" fmla="*/ 36 w 90"/>
                <a:gd name="T59" fmla="*/ 88 h 90"/>
                <a:gd name="T60" fmla="*/ 26 w 90"/>
                <a:gd name="T61" fmla="*/ 86 h 90"/>
                <a:gd name="T62" fmla="*/ 20 w 90"/>
                <a:gd name="T63" fmla="*/ 82 h 90"/>
                <a:gd name="T64" fmla="*/ 12 w 90"/>
                <a:gd name="T65" fmla="*/ 76 h 90"/>
                <a:gd name="T66" fmla="*/ 8 w 90"/>
                <a:gd name="T67" fmla="*/ 70 h 90"/>
                <a:gd name="T68" fmla="*/ 4 w 90"/>
                <a:gd name="T69" fmla="*/ 62 h 90"/>
                <a:gd name="T70" fmla="*/ 0 w 90"/>
                <a:gd name="T71" fmla="*/ 54 h 90"/>
                <a:gd name="T72" fmla="*/ 0 w 90"/>
                <a:gd name="T73" fmla="*/ 44 h 90"/>
                <a:gd name="T74" fmla="*/ 0 w 90"/>
                <a:gd name="T75" fmla="*/ 44 h 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90" h="90">
                  <a:moveTo>
                    <a:pt x="0" y="44"/>
                  </a:moveTo>
                  <a:lnTo>
                    <a:pt x="0" y="44"/>
                  </a:lnTo>
                  <a:lnTo>
                    <a:pt x="0" y="36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2" y="12"/>
                  </a:lnTo>
                  <a:lnTo>
                    <a:pt x="20" y="8"/>
                  </a:lnTo>
                  <a:lnTo>
                    <a:pt x="26" y="4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4" y="0"/>
                  </a:lnTo>
                  <a:lnTo>
                    <a:pt x="62" y="4"/>
                  </a:lnTo>
                  <a:lnTo>
                    <a:pt x="70" y="8"/>
                  </a:lnTo>
                  <a:lnTo>
                    <a:pt x="76" y="12"/>
                  </a:lnTo>
                  <a:lnTo>
                    <a:pt x="82" y="20"/>
                  </a:lnTo>
                  <a:lnTo>
                    <a:pt x="86" y="28"/>
                  </a:lnTo>
                  <a:lnTo>
                    <a:pt x="88" y="36"/>
                  </a:lnTo>
                  <a:lnTo>
                    <a:pt x="90" y="44"/>
                  </a:lnTo>
                  <a:lnTo>
                    <a:pt x="88" y="54"/>
                  </a:lnTo>
                  <a:lnTo>
                    <a:pt x="86" y="62"/>
                  </a:lnTo>
                  <a:lnTo>
                    <a:pt x="82" y="70"/>
                  </a:lnTo>
                  <a:lnTo>
                    <a:pt x="76" y="76"/>
                  </a:lnTo>
                  <a:lnTo>
                    <a:pt x="70" y="82"/>
                  </a:lnTo>
                  <a:lnTo>
                    <a:pt x="62" y="86"/>
                  </a:lnTo>
                  <a:lnTo>
                    <a:pt x="54" y="88"/>
                  </a:lnTo>
                  <a:lnTo>
                    <a:pt x="44" y="90"/>
                  </a:lnTo>
                  <a:lnTo>
                    <a:pt x="36" y="88"/>
                  </a:lnTo>
                  <a:lnTo>
                    <a:pt x="26" y="86"/>
                  </a:lnTo>
                  <a:lnTo>
                    <a:pt x="20" y="82"/>
                  </a:lnTo>
                  <a:lnTo>
                    <a:pt x="12" y="76"/>
                  </a:lnTo>
                  <a:lnTo>
                    <a:pt x="8" y="70"/>
                  </a:lnTo>
                  <a:lnTo>
                    <a:pt x="4" y="62"/>
                  </a:lnTo>
                  <a:lnTo>
                    <a:pt x="0" y="5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C89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4" name="Freeform 99">
              <a:extLst>
                <a:ext uri="{FF2B5EF4-FFF2-40B4-BE49-F238E27FC236}">
                  <a16:creationId xmlns:a16="http://schemas.microsoft.com/office/drawing/2014/main" id="{18647EF3-C258-459B-140E-7C8798C6B4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6" y="2490"/>
              <a:ext cx="118" cy="152"/>
            </a:xfrm>
            <a:custGeom>
              <a:avLst/>
              <a:gdLst>
                <a:gd name="T0" fmla="*/ 82 w 118"/>
                <a:gd name="T1" fmla="*/ 0 h 152"/>
                <a:gd name="T2" fmla="*/ 82 w 118"/>
                <a:gd name="T3" fmla="*/ 0 h 152"/>
                <a:gd name="T4" fmla="*/ 92 w 118"/>
                <a:gd name="T5" fmla="*/ 12 h 152"/>
                <a:gd name="T6" fmla="*/ 100 w 118"/>
                <a:gd name="T7" fmla="*/ 28 h 152"/>
                <a:gd name="T8" fmla="*/ 104 w 118"/>
                <a:gd name="T9" fmla="*/ 44 h 152"/>
                <a:gd name="T10" fmla="*/ 106 w 118"/>
                <a:gd name="T11" fmla="*/ 60 h 152"/>
                <a:gd name="T12" fmla="*/ 106 w 118"/>
                <a:gd name="T13" fmla="*/ 60 h 152"/>
                <a:gd name="T14" fmla="*/ 104 w 118"/>
                <a:gd name="T15" fmla="*/ 78 h 152"/>
                <a:gd name="T16" fmla="*/ 100 w 118"/>
                <a:gd name="T17" fmla="*/ 94 h 152"/>
                <a:gd name="T18" fmla="*/ 92 w 118"/>
                <a:gd name="T19" fmla="*/ 108 h 152"/>
                <a:gd name="T20" fmla="*/ 82 w 118"/>
                <a:gd name="T21" fmla="*/ 122 h 152"/>
                <a:gd name="T22" fmla="*/ 68 w 118"/>
                <a:gd name="T23" fmla="*/ 132 h 152"/>
                <a:gd name="T24" fmla="*/ 54 w 118"/>
                <a:gd name="T25" fmla="*/ 140 h 152"/>
                <a:gd name="T26" fmla="*/ 38 w 118"/>
                <a:gd name="T27" fmla="*/ 144 h 152"/>
                <a:gd name="T28" fmla="*/ 20 w 118"/>
                <a:gd name="T29" fmla="*/ 146 h 152"/>
                <a:gd name="T30" fmla="*/ 20 w 118"/>
                <a:gd name="T31" fmla="*/ 146 h 152"/>
                <a:gd name="T32" fmla="*/ 10 w 118"/>
                <a:gd name="T33" fmla="*/ 146 h 152"/>
                <a:gd name="T34" fmla="*/ 0 w 118"/>
                <a:gd name="T35" fmla="*/ 144 h 152"/>
                <a:gd name="T36" fmla="*/ 0 w 118"/>
                <a:gd name="T37" fmla="*/ 144 h 152"/>
                <a:gd name="T38" fmla="*/ 16 w 118"/>
                <a:gd name="T39" fmla="*/ 150 h 152"/>
                <a:gd name="T40" fmla="*/ 34 w 118"/>
                <a:gd name="T41" fmla="*/ 152 h 152"/>
                <a:gd name="T42" fmla="*/ 34 w 118"/>
                <a:gd name="T43" fmla="*/ 152 h 152"/>
                <a:gd name="T44" fmla="*/ 52 w 118"/>
                <a:gd name="T45" fmla="*/ 150 h 152"/>
                <a:gd name="T46" fmla="*/ 68 w 118"/>
                <a:gd name="T47" fmla="*/ 146 h 152"/>
                <a:gd name="T48" fmla="*/ 82 w 118"/>
                <a:gd name="T49" fmla="*/ 138 h 152"/>
                <a:gd name="T50" fmla="*/ 94 w 118"/>
                <a:gd name="T51" fmla="*/ 128 h 152"/>
                <a:gd name="T52" fmla="*/ 104 w 118"/>
                <a:gd name="T53" fmla="*/ 116 h 152"/>
                <a:gd name="T54" fmla="*/ 112 w 118"/>
                <a:gd name="T55" fmla="*/ 100 h 152"/>
                <a:gd name="T56" fmla="*/ 116 w 118"/>
                <a:gd name="T57" fmla="*/ 86 h 152"/>
                <a:gd name="T58" fmla="*/ 118 w 118"/>
                <a:gd name="T59" fmla="*/ 68 h 152"/>
                <a:gd name="T60" fmla="*/ 118 w 118"/>
                <a:gd name="T61" fmla="*/ 68 h 152"/>
                <a:gd name="T62" fmla="*/ 118 w 118"/>
                <a:gd name="T63" fmla="*/ 58 h 152"/>
                <a:gd name="T64" fmla="*/ 116 w 118"/>
                <a:gd name="T65" fmla="*/ 48 h 152"/>
                <a:gd name="T66" fmla="*/ 112 w 118"/>
                <a:gd name="T67" fmla="*/ 38 h 152"/>
                <a:gd name="T68" fmla="*/ 108 w 118"/>
                <a:gd name="T69" fmla="*/ 30 h 152"/>
                <a:gd name="T70" fmla="*/ 96 w 118"/>
                <a:gd name="T71" fmla="*/ 12 h 152"/>
                <a:gd name="T72" fmla="*/ 82 w 118"/>
                <a:gd name="T73" fmla="*/ 0 h 152"/>
                <a:gd name="T74" fmla="*/ 82 w 118"/>
                <a:gd name="T75" fmla="*/ 0 h 15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18" h="152">
                  <a:moveTo>
                    <a:pt x="82" y="0"/>
                  </a:moveTo>
                  <a:lnTo>
                    <a:pt x="82" y="0"/>
                  </a:lnTo>
                  <a:lnTo>
                    <a:pt x="92" y="12"/>
                  </a:lnTo>
                  <a:lnTo>
                    <a:pt x="100" y="28"/>
                  </a:lnTo>
                  <a:lnTo>
                    <a:pt x="104" y="44"/>
                  </a:lnTo>
                  <a:lnTo>
                    <a:pt x="106" y="60"/>
                  </a:lnTo>
                  <a:lnTo>
                    <a:pt x="104" y="78"/>
                  </a:lnTo>
                  <a:lnTo>
                    <a:pt x="100" y="94"/>
                  </a:lnTo>
                  <a:lnTo>
                    <a:pt x="92" y="108"/>
                  </a:lnTo>
                  <a:lnTo>
                    <a:pt x="82" y="122"/>
                  </a:lnTo>
                  <a:lnTo>
                    <a:pt x="68" y="132"/>
                  </a:lnTo>
                  <a:lnTo>
                    <a:pt x="54" y="140"/>
                  </a:lnTo>
                  <a:lnTo>
                    <a:pt x="38" y="144"/>
                  </a:lnTo>
                  <a:lnTo>
                    <a:pt x="20" y="146"/>
                  </a:lnTo>
                  <a:lnTo>
                    <a:pt x="10" y="146"/>
                  </a:lnTo>
                  <a:lnTo>
                    <a:pt x="0" y="144"/>
                  </a:lnTo>
                  <a:lnTo>
                    <a:pt x="16" y="150"/>
                  </a:lnTo>
                  <a:lnTo>
                    <a:pt x="34" y="152"/>
                  </a:lnTo>
                  <a:lnTo>
                    <a:pt x="52" y="150"/>
                  </a:lnTo>
                  <a:lnTo>
                    <a:pt x="68" y="146"/>
                  </a:lnTo>
                  <a:lnTo>
                    <a:pt x="82" y="138"/>
                  </a:lnTo>
                  <a:lnTo>
                    <a:pt x="94" y="128"/>
                  </a:lnTo>
                  <a:lnTo>
                    <a:pt x="104" y="116"/>
                  </a:lnTo>
                  <a:lnTo>
                    <a:pt x="112" y="100"/>
                  </a:lnTo>
                  <a:lnTo>
                    <a:pt x="116" y="86"/>
                  </a:lnTo>
                  <a:lnTo>
                    <a:pt x="118" y="68"/>
                  </a:lnTo>
                  <a:lnTo>
                    <a:pt x="118" y="58"/>
                  </a:lnTo>
                  <a:lnTo>
                    <a:pt x="116" y="48"/>
                  </a:lnTo>
                  <a:lnTo>
                    <a:pt x="112" y="38"/>
                  </a:lnTo>
                  <a:lnTo>
                    <a:pt x="108" y="30"/>
                  </a:lnTo>
                  <a:lnTo>
                    <a:pt x="96" y="12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FEDE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5" name="Freeform 100">
              <a:extLst>
                <a:ext uri="{FF2B5EF4-FFF2-40B4-BE49-F238E27FC236}">
                  <a16:creationId xmlns:a16="http://schemas.microsoft.com/office/drawing/2014/main" id="{2DDB7562-8EEE-7BD4-2AEE-41F83A48C3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8" y="2516"/>
              <a:ext cx="44" cy="72"/>
            </a:xfrm>
            <a:custGeom>
              <a:avLst/>
              <a:gdLst>
                <a:gd name="T0" fmla="*/ 44 w 44"/>
                <a:gd name="T1" fmla="*/ 0 h 72"/>
                <a:gd name="T2" fmla="*/ 44 w 44"/>
                <a:gd name="T3" fmla="*/ 0 h 72"/>
                <a:gd name="T4" fmla="*/ 32 w 44"/>
                <a:gd name="T5" fmla="*/ 0 h 72"/>
                <a:gd name="T6" fmla="*/ 20 w 44"/>
                <a:gd name="T7" fmla="*/ 6 h 72"/>
                <a:gd name="T8" fmla="*/ 14 w 44"/>
                <a:gd name="T9" fmla="*/ 10 h 72"/>
                <a:gd name="T10" fmla="*/ 10 w 44"/>
                <a:gd name="T11" fmla="*/ 14 h 72"/>
                <a:gd name="T12" fmla="*/ 6 w 44"/>
                <a:gd name="T13" fmla="*/ 20 h 72"/>
                <a:gd name="T14" fmla="*/ 2 w 44"/>
                <a:gd name="T15" fmla="*/ 28 h 72"/>
                <a:gd name="T16" fmla="*/ 2 w 44"/>
                <a:gd name="T17" fmla="*/ 28 h 72"/>
                <a:gd name="T18" fmla="*/ 0 w 44"/>
                <a:gd name="T19" fmla="*/ 36 h 72"/>
                <a:gd name="T20" fmla="*/ 0 w 44"/>
                <a:gd name="T21" fmla="*/ 44 h 72"/>
                <a:gd name="T22" fmla="*/ 2 w 44"/>
                <a:gd name="T23" fmla="*/ 56 h 72"/>
                <a:gd name="T24" fmla="*/ 8 w 44"/>
                <a:gd name="T25" fmla="*/ 66 h 72"/>
                <a:gd name="T26" fmla="*/ 14 w 44"/>
                <a:gd name="T27" fmla="*/ 72 h 72"/>
                <a:gd name="T28" fmla="*/ 14 w 44"/>
                <a:gd name="T29" fmla="*/ 72 h 72"/>
                <a:gd name="T30" fmla="*/ 12 w 44"/>
                <a:gd name="T31" fmla="*/ 68 h 72"/>
                <a:gd name="T32" fmla="*/ 10 w 44"/>
                <a:gd name="T33" fmla="*/ 60 h 72"/>
                <a:gd name="T34" fmla="*/ 8 w 44"/>
                <a:gd name="T35" fmla="*/ 48 h 72"/>
                <a:gd name="T36" fmla="*/ 8 w 44"/>
                <a:gd name="T37" fmla="*/ 34 h 72"/>
                <a:gd name="T38" fmla="*/ 12 w 44"/>
                <a:gd name="T39" fmla="*/ 24 h 72"/>
                <a:gd name="T40" fmla="*/ 12 w 44"/>
                <a:gd name="T41" fmla="*/ 24 h 72"/>
                <a:gd name="T42" fmla="*/ 20 w 44"/>
                <a:gd name="T43" fmla="*/ 14 h 72"/>
                <a:gd name="T44" fmla="*/ 28 w 44"/>
                <a:gd name="T45" fmla="*/ 6 h 72"/>
                <a:gd name="T46" fmla="*/ 38 w 44"/>
                <a:gd name="T47" fmla="*/ 2 h 72"/>
                <a:gd name="T48" fmla="*/ 44 w 44"/>
                <a:gd name="T49" fmla="*/ 0 h 72"/>
                <a:gd name="T50" fmla="*/ 44 w 44"/>
                <a:gd name="T51" fmla="*/ 0 h 7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4" h="72">
                  <a:moveTo>
                    <a:pt x="44" y="0"/>
                  </a:moveTo>
                  <a:lnTo>
                    <a:pt x="44" y="0"/>
                  </a:lnTo>
                  <a:lnTo>
                    <a:pt x="32" y="0"/>
                  </a:lnTo>
                  <a:lnTo>
                    <a:pt x="20" y="6"/>
                  </a:lnTo>
                  <a:lnTo>
                    <a:pt x="14" y="10"/>
                  </a:lnTo>
                  <a:lnTo>
                    <a:pt x="10" y="14"/>
                  </a:lnTo>
                  <a:lnTo>
                    <a:pt x="6" y="20"/>
                  </a:lnTo>
                  <a:lnTo>
                    <a:pt x="2" y="28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2" y="56"/>
                  </a:lnTo>
                  <a:lnTo>
                    <a:pt x="8" y="66"/>
                  </a:lnTo>
                  <a:lnTo>
                    <a:pt x="14" y="72"/>
                  </a:lnTo>
                  <a:lnTo>
                    <a:pt x="12" y="68"/>
                  </a:lnTo>
                  <a:lnTo>
                    <a:pt x="10" y="60"/>
                  </a:lnTo>
                  <a:lnTo>
                    <a:pt x="8" y="48"/>
                  </a:lnTo>
                  <a:lnTo>
                    <a:pt x="8" y="34"/>
                  </a:lnTo>
                  <a:lnTo>
                    <a:pt x="12" y="24"/>
                  </a:lnTo>
                  <a:lnTo>
                    <a:pt x="20" y="14"/>
                  </a:lnTo>
                  <a:lnTo>
                    <a:pt x="28" y="6"/>
                  </a:lnTo>
                  <a:lnTo>
                    <a:pt x="38" y="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E5C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6" name="Freeform 101">
              <a:extLst>
                <a:ext uri="{FF2B5EF4-FFF2-40B4-BE49-F238E27FC236}">
                  <a16:creationId xmlns:a16="http://schemas.microsoft.com/office/drawing/2014/main" id="{4F13F50A-3D1C-2F00-BE78-39926DED1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6" y="2480"/>
              <a:ext cx="50" cy="142"/>
            </a:xfrm>
            <a:custGeom>
              <a:avLst/>
              <a:gdLst>
                <a:gd name="T0" fmla="*/ 50 w 50"/>
                <a:gd name="T1" fmla="*/ 0 h 142"/>
                <a:gd name="T2" fmla="*/ 50 w 50"/>
                <a:gd name="T3" fmla="*/ 0 h 142"/>
                <a:gd name="T4" fmla="*/ 36 w 50"/>
                <a:gd name="T5" fmla="*/ 8 h 142"/>
                <a:gd name="T6" fmla="*/ 22 w 50"/>
                <a:gd name="T7" fmla="*/ 20 h 142"/>
                <a:gd name="T8" fmla="*/ 16 w 50"/>
                <a:gd name="T9" fmla="*/ 28 h 142"/>
                <a:gd name="T10" fmla="*/ 10 w 50"/>
                <a:gd name="T11" fmla="*/ 36 h 142"/>
                <a:gd name="T12" fmla="*/ 6 w 50"/>
                <a:gd name="T13" fmla="*/ 46 h 142"/>
                <a:gd name="T14" fmla="*/ 2 w 50"/>
                <a:gd name="T15" fmla="*/ 56 h 142"/>
                <a:gd name="T16" fmla="*/ 2 w 50"/>
                <a:gd name="T17" fmla="*/ 56 h 142"/>
                <a:gd name="T18" fmla="*/ 0 w 50"/>
                <a:gd name="T19" fmla="*/ 68 h 142"/>
                <a:gd name="T20" fmla="*/ 0 w 50"/>
                <a:gd name="T21" fmla="*/ 80 h 142"/>
                <a:gd name="T22" fmla="*/ 2 w 50"/>
                <a:gd name="T23" fmla="*/ 90 h 142"/>
                <a:gd name="T24" fmla="*/ 4 w 50"/>
                <a:gd name="T25" fmla="*/ 102 h 142"/>
                <a:gd name="T26" fmla="*/ 8 w 50"/>
                <a:gd name="T27" fmla="*/ 114 h 142"/>
                <a:gd name="T28" fmla="*/ 14 w 50"/>
                <a:gd name="T29" fmla="*/ 124 h 142"/>
                <a:gd name="T30" fmla="*/ 22 w 50"/>
                <a:gd name="T31" fmla="*/ 134 h 142"/>
                <a:gd name="T32" fmla="*/ 32 w 50"/>
                <a:gd name="T33" fmla="*/ 142 h 142"/>
                <a:gd name="T34" fmla="*/ 32 w 50"/>
                <a:gd name="T35" fmla="*/ 142 h 142"/>
                <a:gd name="T36" fmla="*/ 26 w 50"/>
                <a:gd name="T37" fmla="*/ 134 h 142"/>
                <a:gd name="T38" fmla="*/ 20 w 50"/>
                <a:gd name="T39" fmla="*/ 126 h 142"/>
                <a:gd name="T40" fmla="*/ 16 w 50"/>
                <a:gd name="T41" fmla="*/ 114 h 142"/>
                <a:gd name="T42" fmla="*/ 12 w 50"/>
                <a:gd name="T43" fmla="*/ 104 h 142"/>
                <a:gd name="T44" fmla="*/ 10 w 50"/>
                <a:gd name="T45" fmla="*/ 92 h 142"/>
                <a:gd name="T46" fmla="*/ 8 w 50"/>
                <a:gd name="T47" fmla="*/ 80 h 142"/>
                <a:gd name="T48" fmla="*/ 8 w 50"/>
                <a:gd name="T49" fmla="*/ 68 h 142"/>
                <a:gd name="T50" fmla="*/ 12 w 50"/>
                <a:gd name="T51" fmla="*/ 56 h 142"/>
                <a:gd name="T52" fmla="*/ 12 w 50"/>
                <a:gd name="T53" fmla="*/ 56 h 142"/>
                <a:gd name="T54" fmla="*/ 20 w 50"/>
                <a:gd name="T55" fmla="*/ 38 h 142"/>
                <a:gd name="T56" fmla="*/ 28 w 50"/>
                <a:gd name="T57" fmla="*/ 22 h 142"/>
                <a:gd name="T58" fmla="*/ 40 w 50"/>
                <a:gd name="T59" fmla="*/ 10 h 142"/>
                <a:gd name="T60" fmla="*/ 50 w 50"/>
                <a:gd name="T61" fmla="*/ 0 h 142"/>
                <a:gd name="T62" fmla="*/ 50 w 50"/>
                <a:gd name="T63" fmla="*/ 0 h 14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0" h="142">
                  <a:moveTo>
                    <a:pt x="50" y="0"/>
                  </a:moveTo>
                  <a:lnTo>
                    <a:pt x="50" y="0"/>
                  </a:lnTo>
                  <a:lnTo>
                    <a:pt x="36" y="8"/>
                  </a:lnTo>
                  <a:lnTo>
                    <a:pt x="22" y="20"/>
                  </a:lnTo>
                  <a:lnTo>
                    <a:pt x="16" y="28"/>
                  </a:lnTo>
                  <a:lnTo>
                    <a:pt x="10" y="36"/>
                  </a:lnTo>
                  <a:lnTo>
                    <a:pt x="6" y="46"/>
                  </a:lnTo>
                  <a:lnTo>
                    <a:pt x="2" y="56"/>
                  </a:lnTo>
                  <a:lnTo>
                    <a:pt x="0" y="68"/>
                  </a:lnTo>
                  <a:lnTo>
                    <a:pt x="0" y="80"/>
                  </a:lnTo>
                  <a:lnTo>
                    <a:pt x="2" y="90"/>
                  </a:lnTo>
                  <a:lnTo>
                    <a:pt x="4" y="102"/>
                  </a:lnTo>
                  <a:lnTo>
                    <a:pt x="8" y="114"/>
                  </a:lnTo>
                  <a:lnTo>
                    <a:pt x="14" y="124"/>
                  </a:lnTo>
                  <a:lnTo>
                    <a:pt x="22" y="134"/>
                  </a:lnTo>
                  <a:lnTo>
                    <a:pt x="32" y="142"/>
                  </a:lnTo>
                  <a:lnTo>
                    <a:pt x="26" y="134"/>
                  </a:lnTo>
                  <a:lnTo>
                    <a:pt x="20" y="126"/>
                  </a:lnTo>
                  <a:lnTo>
                    <a:pt x="16" y="114"/>
                  </a:lnTo>
                  <a:lnTo>
                    <a:pt x="12" y="104"/>
                  </a:lnTo>
                  <a:lnTo>
                    <a:pt x="10" y="92"/>
                  </a:lnTo>
                  <a:lnTo>
                    <a:pt x="8" y="80"/>
                  </a:lnTo>
                  <a:lnTo>
                    <a:pt x="8" y="68"/>
                  </a:lnTo>
                  <a:lnTo>
                    <a:pt x="12" y="56"/>
                  </a:lnTo>
                  <a:lnTo>
                    <a:pt x="20" y="38"/>
                  </a:lnTo>
                  <a:lnTo>
                    <a:pt x="28" y="22"/>
                  </a:lnTo>
                  <a:lnTo>
                    <a:pt x="40" y="1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7" name="Freeform 102">
              <a:extLst>
                <a:ext uri="{FF2B5EF4-FFF2-40B4-BE49-F238E27FC236}">
                  <a16:creationId xmlns:a16="http://schemas.microsoft.com/office/drawing/2014/main" id="{8F2F99A7-0D56-B0E0-7AAA-B58BAC74B76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4" y="2524"/>
              <a:ext cx="58" cy="74"/>
            </a:xfrm>
            <a:custGeom>
              <a:avLst/>
              <a:gdLst>
                <a:gd name="T0" fmla="*/ 40 w 58"/>
                <a:gd name="T1" fmla="*/ 0 h 74"/>
                <a:gd name="T2" fmla="*/ 40 w 58"/>
                <a:gd name="T3" fmla="*/ 0 h 74"/>
                <a:gd name="T4" fmla="*/ 46 w 58"/>
                <a:gd name="T5" fmla="*/ 6 h 74"/>
                <a:gd name="T6" fmla="*/ 48 w 58"/>
                <a:gd name="T7" fmla="*/ 12 h 74"/>
                <a:gd name="T8" fmla="*/ 50 w 58"/>
                <a:gd name="T9" fmla="*/ 20 h 74"/>
                <a:gd name="T10" fmla="*/ 52 w 58"/>
                <a:gd name="T11" fmla="*/ 28 h 74"/>
                <a:gd name="T12" fmla="*/ 52 w 58"/>
                <a:gd name="T13" fmla="*/ 28 h 74"/>
                <a:gd name="T14" fmla="*/ 50 w 58"/>
                <a:gd name="T15" fmla="*/ 36 h 74"/>
                <a:gd name="T16" fmla="*/ 48 w 58"/>
                <a:gd name="T17" fmla="*/ 44 h 74"/>
                <a:gd name="T18" fmla="*/ 44 w 58"/>
                <a:gd name="T19" fmla="*/ 52 h 74"/>
                <a:gd name="T20" fmla="*/ 40 w 58"/>
                <a:gd name="T21" fmla="*/ 58 h 74"/>
                <a:gd name="T22" fmla="*/ 34 w 58"/>
                <a:gd name="T23" fmla="*/ 64 h 74"/>
                <a:gd name="T24" fmla="*/ 26 w 58"/>
                <a:gd name="T25" fmla="*/ 68 h 74"/>
                <a:gd name="T26" fmla="*/ 18 w 58"/>
                <a:gd name="T27" fmla="*/ 72 h 74"/>
                <a:gd name="T28" fmla="*/ 10 w 58"/>
                <a:gd name="T29" fmla="*/ 72 h 74"/>
                <a:gd name="T30" fmla="*/ 10 w 58"/>
                <a:gd name="T31" fmla="*/ 72 h 74"/>
                <a:gd name="T32" fmla="*/ 0 w 58"/>
                <a:gd name="T33" fmla="*/ 70 h 74"/>
                <a:gd name="T34" fmla="*/ 0 w 58"/>
                <a:gd name="T35" fmla="*/ 70 h 74"/>
                <a:gd name="T36" fmla="*/ 8 w 58"/>
                <a:gd name="T37" fmla="*/ 74 h 74"/>
                <a:gd name="T38" fmla="*/ 16 w 58"/>
                <a:gd name="T39" fmla="*/ 74 h 74"/>
                <a:gd name="T40" fmla="*/ 16 w 58"/>
                <a:gd name="T41" fmla="*/ 74 h 74"/>
                <a:gd name="T42" fmla="*/ 26 w 58"/>
                <a:gd name="T43" fmla="*/ 74 h 74"/>
                <a:gd name="T44" fmla="*/ 34 w 58"/>
                <a:gd name="T45" fmla="*/ 72 h 74"/>
                <a:gd name="T46" fmla="*/ 40 w 58"/>
                <a:gd name="T47" fmla="*/ 68 h 74"/>
                <a:gd name="T48" fmla="*/ 46 w 58"/>
                <a:gd name="T49" fmla="*/ 62 h 74"/>
                <a:gd name="T50" fmla="*/ 52 w 58"/>
                <a:gd name="T51" fmla="*/ 56 h 74"/>
                <a:gd name="T52" fmla="*/ 54 w 58"/>
                <a:gd name="T53" fmla="*/ 50 h 74"/>
                <a:gd name="T54" fmla="*/ 58 w 58"/>
                <a:gd name="T55" fmla="*/ 42 h 74"/>
                <a:gd name="T56" fmla="*/ 58 w 58"/>
                <a:gd name="T57" fmla="*/ 34 h 74"/>
                <a:gd name="T58" fmla="*/ 58 w 58"/>
                <a:gd name="T59" fmla="*/ 34 h 74"/>
                <a:gd name="T60" fmla="*/ 56 w 58"/>
                <a:gd name="T61" fmla="*/ 24 h 74"/>
                <a:gd name="T62" fmla="*/ 54 w 58"/>
                <a:gd name="T63" fmla="*/ 14 h 74"/>
                <a:gd name="T64" fmla="*/ 48 w 58"/>
                <a:gd name="T65" fmla="*/ 6 h 74"/>
                <a:gd name="T66" fmla="*/ 40 w 58"/>
                <a:gd name="T67" fmla="*/ 0 h 74"/>
                <a:gd name="T68" fmla="*/ 40 w 58"/>
                <a:gd name="T69" fmla="*/ 0 h 7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8" h="74">
                  <a:moveTo>
                    <a:pt x="40" y="0"/>
                  </a:moveTo>
                  <a:lnTo>
                    <a:pt x="40" y="0"/>
                  </a:lnTo>
                  <a:lnTo>
                    <a:pt x="46" y="6"/>
                  </a:lnTo>
                  <a:lnTo>
                    <a:pt x="48" y="12"/>
                  </a:lnTo>
                  <a:lnTo>
                    <a:pt x="50" y="20"/>
                  </a:lnTo>
                  <a:lnTo>
                    <a:pt x="52" y="28"/>
                  </a:lnTo>
                  <a:lnTo>
                    <a:pt x="50" y="36"/>
                  </a:lnTo>
                  <a:lnTo>
                    <a:pt x="48" y="44"/>
                  </a:lnTo>
                  <a:lnTo>
                    <a:pt x="44" y="52"/>
                  </a:lnTo>
                  <a:lnTo>
                    <a:pt x="40" y="58"/>
                  </a:lnTo>
                  <a:lnTo>
                    <a:pt x="34" y="64"/>
                  </a:lnTo>
                  <a:lnTo>
                    <a:pt x="26" y="68"/>
                  </a:lnTo>
                  <a:lnTo>
                    <a:pt x="18" y="72"/>
                  </a:lnTo>
                  <a:lnTo>
                    <a:pt x="10" y="72"/>
                  </a:lnTo>
                  <a:lnTo>
                    <a:pt x="0" y="70"/>
                  </a:lnTo>
                  <a:lnTo>
                    <a:pt x="8" y="74"/>
                  </a:lnTo>
                  <a:lnTo>
                    <a:pt x="16" y="74"/>
                  </a:lnTo>
                  <a:lnTo>
                    <a:pt x="26" y="74"/>
                  </a:lnTo>
                  <a:lnTo>
                    <a:pt x="34" y="72"/>
                  </a:lnTo>
                  <a:lnTo>
                    <a:pt x="40" y="68"/>
                  </a:lnTo>
                  <a:lnTo>
                    <a:pt x="46" y="62"/>
                  </a:lnTo>
                  <a:lnTo>
                    <a:pt x="52" y="56"/>
                  </a:lnTo>
                  <a:lnTo>
                    <a:pt x="54" y="50"/>
                  </a:lnTo>
                  <a:lnTo>
                    <a:pt x="58" y="42"/>
                  </a:lnTo>
                  <a:lnTo>
                    <a:pt x="58" y="34"/>
                  </a:lnTo>
                  <a:lnTo>
                    <a:pt x="56" y="24"/>
                  </a:lnTo>
                  <a:lnTo>
                    <a:pt x="54" y="14"/>
                  </a:lnTo>
                  <a:lnTo>
                    <a:pt x="48" y="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A75F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8" name="Freeform 103">
              <a:extLst>
                <a:ext uri="{FF2B5EF4-FFF2-40B4-BE49-F238E27FC236}">
                  <a16:creationId xmlns:a16="http://schemas.microsoft.com/office/drawing/2014/main" id="{77EC0496-DA34-31F4-A8E0-37CEF489E5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8" y="2464"/>
              <a:ext cx="184" cy="184"/>
            </a:xfrm>
            <a:custGeom>
              <a:avLst/>
              <a:gdLst>
                <a:gd name="T0" fmla="*/ 0 w 184"/>
                <a:gd name="T1" fmla="*/ 92 h 184"/>
                <a:gd name="T2" fmla="*/ 0 w 184"/>
                <a:gd name="T3" fmla="*/ 92 h 184"/>
                <a:gd name="T4" fmla="*/ 2 w 184"/>
                <a:gd name="T5" fmla="*/ 74 h 184"/>
                <a:gd name="T6" fmla="*/ 8 w 184"/>
                <a:gd name="T7" fmla="*/ 56 h 184"/>
                <a:gd name="T8" fmla="*/ 16 w 184"/>
                <a:gd name="T9" fmla="*/ 42 h 184"/>
                <a:gd name="T10" fmla="*/ 28 w 184"/>
                <a:gd name="T11" fmla="*/ 28 h 184"/>
                <a:gd name="T12" fmla="*/ 40 w 184"/>
                <a:gd name="T13" fmla="*/ 16 h 184"/>
                <a:gd name="T14" fmla="*/ 56 w 184"/>
                <a:gd name="T15" fmla="*/ 8 h 184"/>
                <a:gd name="T16" fmla="*/ 74 w 184"/>
                <a:gd name="T17" fmla="*/ 2 h 184"/>
                <a:gd name="T18" fmla="*/ 92 w 184"/>
                <a:gd name="T19" fmla="*/ 0 h 184"/>
                <a:gd name="T20" fmla="*/ 92 w 184"/>
                <a:gd name="T21" fmla="*/ 0 h 184"/>
                <a:gd name="T22" fmla="*/ 110 w 184"/>
                <a:gd name="T23" fmla="*/ 2 h 184"/>
                <a:gd name="T24" fmla="*/ 128 w 184"/>
                <a:gd name="T25" fmla="*/ 8 h 184"/>
                <a:gd name="T26" fmla="*/ 144 w 184"/>
                <a:gd name="T27" fmla="*/ 16 h 184"/>
                <a:gd name="T28" fmla="*/ 158 w 184"/>
                <a:gd name="T29" fmla="*/ 28 h 184"/>
                <a:gd name="T30" fmla="*/ 168 w 184"/>
                <a:gd name="T31" fmla="*/ 42 h 184"/>
                <a:gd name="T32" fmla="*/ 178 w 184"/>
                <a:gd name="T33" fmla="*/ 56 h 184"/>
                <a:gd name="T34" fmla="*/ 182 w 184"/>
                <a:gd name="T35" fmla="*/ 74 h 184"/>
                <a:gd name="T36" fmla="*/ 184 w 184"/>
                <a:gd name="T37" fmla="*/ 92 h 184"/>
                <a:gd name="T38" fmla="*/ 184 w 184"/>
                <a:gd name="T39" fmla="*/ 92 h 184"/>
                <a:gd name="T40" fmla="*/ 182 w 184"/>
                <a:gd name="T41" fmla="*/ 112 h 184"/>
                <a:gd name="T42" fmla="*/ 178 w 184"/>
                <a:gd name="T43" fmla="*/ 128 h 184"/>
                <a:gd name="T44" fmla="*/ 168 w 184"/>
                <a:gd name="T45" fmla="*/ 144 h 184"/>
                <a:gd name="T46" fmla="*/ 158 w 184"/>
                <a:gd name="T47" fmla="*/ 158 h 184"/>
                <a:gd name="T48" fmla="*/ 144 w 184"/>
                <a:gd name="T49" fmla="*/ 168 h 184"/>
                <a:gd name="T50" fmla="*/ 128 w 184"/>
                <a:gd name="T51" fmla="*/ 178 h 184"/>
                <a:gd name="T52" fmla="*/ 110 w 184"/>
                <a:gd name="T53" fmla="*/ 182 h 184"/>
                <a:gd name="T54" fmla="*/ 92 w 184"/>
                <a:gd name="T55" fmla="*/ 184 h 184"/>
                <a:gd name="T56" fmla="*/ 92 w 184"/>
                <a:gd name="T57" fmla="*/ 184 h 184"/>
                <a:gd name="T58" fmla="*/ 74 w 184"/>
                <a:gd name="T59" fmla="*/ 182 h 184"/>
                <a:gd name="T60" fmla="*/ 56 w 184"/>
                <a:gd name="T61" fmla="*/ 178 h 184"/>
                <a:gd name="T62" fmla="*/ 40 w 184"/>
                <a:gd name="T63" fmla="*/ 168 h 184"/>
                <a:gd name="T64" fmla="*/ 28 w 184"/>
                <a:gd name="T65" fmla="*/ 158 h 184"/>
                <a:gd name="T66" fmla="*/ 16 w 184"/>
                <a:gd name="T67" fmla="*/ 144 h 184"/>
                <a:gd name="T68" fmla="*/ 8 w 184"/>
                <a:gd name="T69" fmla="*/ 128 h 184"/>
                <a:gd name="T70" fmla="*/ 2 w 184"/>
                <a:gd name="T71" fmla="*/ 112 h 184"/>
                <a:gd name="T72" fmla="*/ 0 w 184"/>
                <a:gd name="T73" fmla="*/ 92 h 184"/>
                <a:gd name="T74" fmla="*/ 0 w 184"/>
                <a:gd name="T75" fmla="*/ 92 h 1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84" h="184">
                  <a:moveTo>
                    <a:pt x="0" y="92"/>
                  </a:moveTo>
                  <a:lnTo>
                    <a:pt x="0" y="92"/>
                  </a:lnTo>
                  <a:lnTo>
                    <a:pt x="2" y="74"/>
                  </a:lnTo>
                  <a:lnTo>
                    <a:pt x="8" y="56"/>
                  </a:lnTo>
                  <a:lnTo>
                    <a:pt x="16" y="42"/>
                  </a:lnTo>
                  <a:lnTo>
                    <a:pt x="28" y="28"/>
                  </a:lnTo>
                  <a:lnTo>
                    <a:pt x="40" y="16"/>
                  </a:lnTo>
                  <a:lnTo>
                    <a:pt x="56" y="8"/>
                  </a:lnTo>
                  <a:lnTo>
                    <a:pt x="74" y="2"/>
                  </a:lnTo>
                  <a:lnTo>
                    <a:pt x="92" y="0"/>
                  </a:lnTo>
                  <a:lnTo>
                    <a:pt x="110" y="2"/>
                  </a:lnTo>
                  <a:lnTo>
                    <a:pt x="128" y="8"/>
                  </a:lnTo>
                  <a:lnTo>
                    <a:pt x="144" y="16"/>
                  </a:lnTo>
                  <a:lnTo>
                    <a:pt x="158" y="28"/>
                  </a:lnTo>
                  <a:lnTo>
                    <a:pt x="168" y="42"/>
                  </a:lnTo>
                  <a:lnTo>
                    <a:pt x="178" y="56"/>
                  </a:lnTo>
                  <a:lnTo>
                    <a:pt x="182" y="74"/>
                  </a:lnTo>
                  <a:lnTo>
                    <a:pt x="184" y="92"/>
                  </a:lnTo>
                  <a:lnTo>
                    <a:pt x="182" y="112"/>
                  </a:lnTo>
                  <a:lnTo>
                    <a:pt x="178" y="128"/>
                  </a:lnTo>
                  <a:lnTo>
                    <a:pt x="168" y="144"/>
                  </a:lnTo>
                  <a:lnTo>
                    <a:pt x="158" y="158"/>
                  </a:lnTo>
                  <a:lnTo>
                    <a:pt x="144" y="168"/>
                  </a:lnTo>
                  <a:lnTo>
                    <a:pt x="128" y="178"/>
                  </a:lnTo>
                  <a:lnTo>
                    <a:pt x="110" y="182"/>
                  </a:lnTo>
                  <a:lnTo>
                    <a:pt x="92" y="184"/>
                  </a:lnTo>
                  <a:lnTo>
                    <a:pt x="74" y="182"/>
                  </a:lnTo>
                  <a:lnTo>
                    <a:pt x="56" y="178"/>
                  </a:lnTo>
                  <a:lnTo>
                    <a:pt x="40" y="168"/>
                  </a:lnTo>
                  <a:lnTo>
                    <a:pt x="28" y="158"/>
                  </a:lnTo>
                  <a:lnTo>
                    <a:pt x="16" y="144"/>
                  </a:lnTo>
                  <a:lnTo>
                    <a:pt x="8" y="128"/>
                  </a:lnTo>
                  <a:lnTo>
                    <a:pt x="2" y="112"/>
                  </a:lnTo>
                  <a:lnTo>
                    <a:pt x="0" y="92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" name="Freeform 104">
              <a:extLst>
                <a:ext uri="{FF2B5EF4-FFF2-40B4-BE49-F238E27FC236}">
                  <a16:creationId xmlns:a16="http://schemas.microsoft.com/office/drawing/2014/main" id="{1EF8A2F9-8578-CC48-4CED-1558EC8C3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6" y="2512"/>
              <a:ext cx="90" cy="90"/>
            </a:xfrm>
            <a:custGeom>
              <a:avLst/>
              <a:gdLst>
                <a:gd name="T0" fmla="*/ 0 w 90"/>
                <a:gd name="T1" fmla="*/ 44 h 90"/>
                <a:gd name="T2" fmla="*/ 0 w 90"/>
                <a:gd name="T3" fmla="*/ 44 h 90"/>
                <a:gd name="T4" fmla="*/ 0 w 90"/>
                <a:gd name="T5" fmla="*/ 36 h 90"/>
                <a:gd name="T6" fmla="*/ 4 w 90"/>
                <a:gd name="T7" fmla="*/ 28 h 90"/>
                <a:gd name="T8" fmla="*/ 8 w 90"/>
                <a:gd name="T9" fmla="*/ 20 h 90"/>
                <a:gd name="T10" fmla="*/ 12 w 90"/>
                <a:gd name="T11" fmla="*/ 12 h 90"/>
                <a:gd name="T12" fmla="*/ 20 w 90"/>
                <a:gd name="T13" fmla="*/ 8 h 90"/>
                <a:gd name="T14" fmla="*/ 26 w 90"/>
                <a:gd name="T15" fmla="*/ 4 h 90"/>
                <a:gd name="T16" fmla="*/ 36 w 90"/>
                <a:gd name="T17" fmla="*/ 0 h 90"/>
                <a:gd name="T18" fmla="*/ 44 w 90"/>
                <a:gd name="T19" fmla="*/ 0 h 90"/>
                <a:gd name="T20" fmla="*/ 44 w 90"/>
                <a:gd name="T21" fmla="*/ 0 h 90"/>
                <a:gd name="T22" fmla="*/ 54 w 90"/>
                <a:gd name="T23" fmla="*/ 0 h 90"/>
                <a:gd name="T24" fmla="*/ 62 w 90"/>
                <a:gd name="T25" fmla="*/ 4 h 90"/>
                <a:gd name="T26" fmla="*/ 70 w 90"/>
                <a:gd name="T27" fmla="*/ 8 h 90"/>
                <a:gd name="T28" fmla="*/ 76 w 90"/>
                <a:gd name="T29" fmla="*/ 12 h 90"/>
                <a:gd name="T30" fmla="*/ 82 w 90"/>
                <a:gd name="T31" fmla="*/ 20 h 90"/>
                <a:gd name="T32" fmla="*/ 86 w 90"/>
                <a:gd name="T33" fmla="*/ 28 h 90"/>
                <a:gd name="T34" fmla="*/ 88 w 90"/>
                <a:gd name="T35" fmla="*/ 36 h 90"/>
                <a:gd name="T36" fmla="*/ 90 w 90"/>
                <a:gd name="T37" fmla="*/ 44 h 90"/>
                <a:gd name="T38" fmla="*/ 90 w 90"/>
                <a:gd name="T39" fmla="*/ 44 h 90"/>
                <a:gd name="T40" fmla="*/ 88 w 90"/>
                <a:gd name="T41" fmla="*/ 54 h 90"/>
                <a:gd name="T42" fmla="*/ 86 w 90"/>
                <a:gd name="T43" fmla="*/ 62 h 90"/>
                <a:gd name="T44" fmla="*/ 82 w 90"/>
                <a:gd name="T45" fmla="*/ 70 h 90"/>
                <a:gd name="T46" fmla="*/ 76 w 90"/>
                <a:gd name="T47" fmla="*/ 76 h 90"/>
                <a:gd name="T48" fmla="*/ 70 w 90"/>
                <a:gd name="T49" fmla="*/ 82 h 90"/>
                <a:gd name="T50" fmla="*/ 62 w 90"/>
                <a:gd name="T51" fmla="*/ 86 h 90"/>
                <a:gd name="T52" fmla="*/ 54 w 90"/>
                <a:gd name="T53" fmla="*/ 88 h 90"/>
                <a:gd name="T54" fmla="*/ 44 w 90"/>
                <a:gd name="T55" fmla="*/ 90 h 90"/>
                <a:gd name="T56" fmla="*/ 44 w 90"/>
                <a:gd name="T57" fmla="*/ 90 h 90"/>
                <a:gd name="T58" fmla="*/ 36 w 90"/>
                <a:gd name="T59" fmla="*/ 88 h 90"/>
                <a:gd name="T60" fmla="*/ 26 w 90"/>
                <a:gd name="T61" fmla="*/ 86 h 90"/>
                <a:gd name="T62" fmla="*/ 20 w 90"/>
                <a:gd name="T63" fmla="*/ 82 h 90"/>
                <a:gd name="T64" fmla="*/ 12 w 90"/>
                <a:gd name="T65" fmla="*/ 76 h 90"/>
                <a:gd name="T66" fmla="*/ 8 w 90"/>
                <a:gd name="T67" fmla="*/ 70 h 90"/>
                <a:gd name="T68" fmla="*/ 4 w 90"/>
                <a:gd name="T69" fmla="*/ 62 h 90"/>
                <a:gd name="T70" fmla="*/ 0 w 90"/>
                <a:gd name="T71" fmla="*/ 54 h 90"/>
                <a:gd name="T72" fmla="*/ 0 w 90"/>
                <a:gd name="T73" fmla="*/ 44 h 90"/>
                <a:gd name="T74" fmla="*/ 0 w 90"/>
                <a:gd name="T75" fmla="*/ 44 h 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90" h="90">
                  <a:moveTo>
                    <a:pt x="0" y="44"/>
                  </a:moveTo>
                  <a:lnTo>
                    <a:pt x="0" y="44"/>
                  </a:lnTo>
                  <a:lnTo>
                    <a:pt x="0" y="36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2" y="12"/>
                  </a:lnTo>
                  <a:lnTo>
                    <a:pt x="20" y="8"/>
                  </a:lnTo>
                  <a:lnTo>
                    <a:pt x="26" y="4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4" y="0"/>
                  </a:lnTo>
                  <a:lnTo>
                    <a:pt x="62" y="4"/>
                  </a:lnTo>
                  <a:lnTo>
                    <a:pt x="70" y="8"/>
                  </a:lnTo>
                  <a:lnTo>
                    <a:pt x="76" y="12"/>
                  </a:lnTo>
                  <a:lnTo>
                    <a:pt x="82" y="20"/>
                  </a:lnTo>
                  <a:lnTo>
                    <a:pt x="86" y="28"/>
                  </a:lnTo>
                  <a:lnTo>
                    <a:pt x="88" y="36"/>
                  </a:lnTo>
                  <a:lnTo>
                    <a:pt x="90" y="44"/>
                  </a:lnTo>
                  <a:lnTo>
                    <a:pt x="88" y="54"/>
                  </a:lnTo>
                  <a:lnTo>
                    <a:pt x="86" y="62"/>
                  </a:lnTo>
                  <a:lnTo>
                    <a:pt x="82" y="70"/>
                  </a:lnTo>
                  <a:lnTo>
                    <a:pt x="76" y="76"/>
                  </a:lnTo>
                  <a:lnTo>
                    <a:pt x="70" y="82"/>
                  </a:lnTo>
                  <a:lnTo>
                    <a:pt x="62" y="86"/>
                  </a:lnTo>
                  <a:lnTo>
                    <a:pt x="54" y="88"/>
                  </a:lnTo>
                  <a:lnTo>
                    <a:pt x="44" y="90"/>
                  </a:lnTo>
                  <a:lnTo>
                    <a:pt x="36" y="88"/>
                  </a:lnTo>
                  <a:lnTo>
                    <a:pt x="26" y="86"/>
                  </a:lnTo>
                  <a:lnTo>
                    <a:pt x="20" y="82"/>
                  </a:lnTo>
                  <a:lnTo>
                    <a:pt x="12" y="76"/>
                  </a:lnTo>
                  <a:lnTo>
                    <a:pt x="8" y="70"/>
                  </a:lnTo>
                  <a:lnTo>
                    <a:pt x="4" y="62"/>
                  </a:lnTo>
                  <a:lnTo>
                    <a:pt x="0" y="54"/>
                  </a:lnTo>
                  <a:lnTo>
                    <a:pt x="0" y="44"/>
                  </a:lnTo>
                  <a:close/>
                </a:path>
              </a:pathLst>
            </a:custGeom>
            <a:noFill/>
            <a:ln w="3175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" name="Freeform 105">
              <a:extLst>
                <a:ext uri="{FF2B5EF4-FFF2-40B4-BE49-F238E27FC236}">
                  <a16:creationId xmlns:a16="http://schemas.microsoft.com/office/drawing/2014/main" id="{E5E5AFBC-FC1F-E403-5848-BC2EFA203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4" y="2514"/>
              <a:ext cx="20" cy="20"/>
            </a:xfrm>
            <a:custGeom>
              <a:avLst/>
              <a:gdLst>
                <a:gd name="T0" fmla="*/ 0 w 20"/>
                <a:gd name="T1" fmla="*/ 10 h 20"/>
                <a:gd name="T2" fmla="*/ 0 w 20"/>
                <a:gd name="T3" fmla="*/ 10 h 20"/>
                <a:gd name="T4" fmla="*/ 0 w 20"/>
                <a:gd name="T5" fmla="*/ 6 h 20"/>
                <a:gd name="T6" fmla="*/ 2 w 20"/>
                <a:gd name="T7" fmla="*/ 2 h 20"/>
                <a:gd name="T8" fmla="*/ 6 w 20"/>
                <a:gd name="T9" fmla="*/ 0 h 20"/>
                <a:gd name="T10" fmla="*/ 10 w 20"/>
                <a:gd name="T11" fmla="*/ 0 h 20"/>
                <a:gd name="T12" fmla="*/ 10 w 20"/>
                <a:gd name="T13" fmla="*/ 0 h 20"/>
                <a:gd name="T14" fmla="*/ 14 w 20"/>
                <a:gd name="T15" fmla="*/ 0 h 20"/>
                <a:gd name="T16" fmla="*/ 16 w 20"/>
                <a:gd name="T17" fmla="*/ 2 h 20"/>
                <a:gd name="T18" fmla="*/ 18 w 20"/>
                <a:gd name="T19" fmla="*/ 6 h 20"/>
                <a:gd name="T20" fmla="*/ 20 w 20"/>
                <a:gd name="T21" fmla="*/ 10 h 20"/>
                <a:gd name="T22" fmla="*/ 20 w 20"/>
                <a:gd name="T23" fmla="*/ 10 h 20"/>
                <a:gd name="T24" fmla="*/ 18 w 20"/>
                <a:gd name="T25" fmla="*/ 14 h 20"/>
                <a:gd name="T26" fmla="*/ 16 w 20"/>
                <a:gd name="T27" fmla="*/ 16 h 20"/>
                <a:gd name="T28" fmla="*/ 14 w 20"/>
                <a:gd name="T29" fmla="*/ 20 h 20"/>
                <a:gd name="T30" fmla="*/ 10 w 20"/>
                <a:gd name="T31" fmla="*/ 20 h 20"/>
                <a:gd name="T32" fmla="*/ 10 w 20"/>
                <a:gd name="T33" fmla="*/ 20 h 20"/>
                <a:gd name="T34" fmla="*/ 6 w 20"/>
                <a:gd name="T35" fmla="*/ 20 h 20"/>
                <a:gd name="T36" fmla="*/ 2 w 20"/>
                <a:gd name="T37" fmla="*/ 16 h 20"/>
                <a:gd name="T38" fmla="*/ 0 w 20"/>
                <a:gd name="T39" fmla="*/ 14 h 20"/>
                <a:gd name="T40" fmla="*/ 0 w 20"/>
                <a:gd name="T41" fmla="*/ 10 h 20"/>
                <a:gd name="T42" fmla="*/ 0 w 20"/>
                <a:gd name="T43" fmla="*/ 10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0" y="10"/>
                  </a:move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6" y="20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" name="Freeform 106">
              <a:extLst>
                <a:ext uri="{FF2B5EF4-FFF2-40B4-BE49-F238E27FC236}">
                  <a16:creationId xmlns:a16="http://schemas.microsoft.com/office/drawing/2014/main" id="{409231AF-5961-F70E-8AF2-7C6BEBB671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8" y="2506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6 h 12"/>
                <a:gd name="T4" fmla="*/ 2 w 12"/>
                <a:gd name="T5" fmla="*/ 2 h 12"/>
                <a:gd name="T6" fmla="*/ 6 w 12"/>
                <a:gd name="T7" fmla="*/ 0 h 12"/>
                <a:gd name="T8" fmla="*/ 6 w 12"/>
                <a:gd name="T9" fmla="*/ 0 h 12"/>
                <a:gd name="T10" fmla="*/ 10 w 12"/>
                <a:gd name="T11" fmla="*/ 2 h 12"/>
                <a:gd name="T12" fmla="*/ 12 w 12"/>
                <a:gd name="T13" fmla="*/ 6 h 12"/>
                <a:gd name="T14" fmla="*/ 12 w 12"/>
                <a:gd name="T15" fmla="*/ 6 h 12"/>
                <a:gd name="T16" fmla="*/ 10 w 12"/>
                <a:gd name="T17" fmla="*/ 10 h 12"/>
                <a:gd name="T18" fmla="*/ 6 w 12"/>
                <a:gd name="T19" fmla="*/ 12 h 12"/>
                <a:gd name="T20" fmla="*/ 6 w 12"/>
                <a:gd name="T21" fmla="*/ 12 h 12"/>
                <a:gd name="T22" fmla="*/ 2 w 12"/>
                <a:gd name="T23" fmla="*/ 10 h 12"/>
                <a:gd name="T24" fmla="*/ 0 w 12"/>
                <a:gd name="T25" fmla="*/ 6 h 12"/>
                <a:gd name="T26" fmla="*/ 0 w 12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2">
                  <a:moveTo>
                    <a:pt x="0" y="6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2" y="6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" name="Freeform 107">
              <a:extLst>
                <a:ext uri="{FF2B5EF4-FFF2-40B4-BE49-F238E27FC236}">
                  <a16:creationId xmlns:a16="http://schemas.microsoft.com/office/drawing/2014/main" id="{4B94F20C-C1E1-66CF-6972-6FA5432F50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4" y="2536"/>
              <a:ext cx="10" cy="12"/>
            </a:xfrm>
            <a:custGeom>
              <a:avLst/>
              <a:gdLst>
                <a:gd name="T0" fmla="*/ 0 w 10"/>
                <a:gd name="T1" fmla="*/ 6 h 12"/>
                <a:gd name="T2" fmla="*/ 0 w 10"/>
                <a:gd name="T3" fmla="*/ 6 h 12"/>
                <a:gd name="T4" fmla="*/ 2 w 10"/>
                <a:gd name="T5" fmla="*/ 2 h 12"/>
                <a:gd name="T6" fmla="*/ 6 w 10"/>
                <a:gd name="T7" fmla="*/ 0 h 12"/>
                <a:gd name="T8" fmla="*/ 6 w 10"/>
                <a:gd name="T9" fmla="*/ 0 h 12"/>
                <a:gd name="T10" fmla="*/ 10 w 10"/>
                <a:gd name="T11" fmla="*/ 2 h 12"/>
                <a:gd name="T12" fmla="*/ 10 w 10"/>
                <a:gd name="T13" fmla="*/ 6 h 12"/>
                <a:gd name="T14" fmla="*/ 10 w 10"/>
                <a:gd name="T15" fmla="*/ 6 h 12"/>
                <a:gd name="T16" fmla="*/ 10 w 10"/>
                <a:gd name="T17" fmla="*/ 10 h 12"/>
                <a:gd name="T18" fmla="*/ 6 w 10"/>
                <a:gd name="T19" fmla="*/ 12 h 12"/>
                <a:gd name="T20" fmla="*/ 6 w 10"/>
                <a:gd name="T21" fmla="*/ 12 h 12"/>
                <a:gd name="T22" fmla="*/ 2 w 10"/>
                <a:gd name="T23" fmla="*/ 10 h 12"/>
                <a:gd name="T24" fmla="*/ 0 w 10"/>
                <a:gd name="T25" fmla="*/ 6 h 12"/>
                <a:gd name="T26" fmla="*/ 0 w 10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" h="12">
                  <a:moveTo>
                    <a:pt x="0" y="6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0" y="6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43" name="Group 108">
            <a:extLst>
              <a:ext uri="{FF2B5EF4-FFF2-40B4-BE49-F238E27FC236}">
                <a16:creationId xmlns:a16="http://schemas.microsoft.com/office/drawing/2014/main" id="{0882377A-7409-FE67-80C3-90204D7D29AD}"/>
              </a:ext>
            </a:extLst>
          </p:cNvPr>
          <p:cNvGrpSpPr>
            <a:grpSpLocks/>
          </p:cNvGrpSpPr>
          <p:nvPr/>
        </p:nvGrpSpPr>
        <p:grpSpPr bwMode="auto">
          <a:xfrm>
            <a:off x="4487604" y="4376155"/>
            <a:ext cx="292100" cy="292100"/>
            <a:chOff x="1570" y="2470"/>
            <a:chExt cx="184" cy="184"/>
          </a:xfrm>
        </p:grpSpPr>
        <p:sp>
          <p:nvSpPr>
            <p:cNvPr id="5944" name="Freeform 109">
              <a:extLst>
                <a:ext uri="{FF2B5EF4-FFF2-40B4-BE49-F238E27FC236}">
                  <a16:creationId xmlns:a16="http://schemas.microsoft.com/office/drawing/2014/main" id="{9DE07D99-FDA3-7841-2634-E4C71AC348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0" y="2470"/>
              <a:ext cx="184" cy="184"/>
            </a:xfrm>
            <a:custGeom>
              <a:avLst/>
              <a:gdLst>
                <a:gd name="T0" fmla="*/ 0 w 184"/>
                <a:gd name="T1" fmla="*/ 92 h 184"/>
                <a:gd name="T2" fmla="*/ 0 w 184"/>
                <a:gd name="T3" fmla="*/ 92 h 184"/>
                <a:gd name="T4" fmla="*/ 2 w 184"/>
                <a:gd name="T5" fmla="*/ 72 h 184"/>
                <a:gd name="T6" fmla="*/ 8 w 184"/>
                <a:gd name="T7" fmla="*/ 56 h 184"/>
                <a:gd name="T8" fmla="*/ 16 w 184"/>
                <a:gd name="T9" fmla="*/ 40 h 184"/>
                <a:gd name="T10" fmla="*/ 28 w 184"/>
                <a:gd name="T11" fmla="*/ 26 h 184"/>
                <a:gd name="T12" fmla="*/ 42 w 184"/>
                <a:gd name="T13" fmla="*/ 14 h 184"/>
                <a:gd name="T14" fmla="*/ 58 w 184"/>
                <a:gd name="T15" fmla="*/ 6 h 184"/>
                <a:gd name="T16" fmla="*/ 74 w 184"/>
                <a:gd name="T17" fmla="*/ 2 h 184"/>
                <a:gd name="T18" fmla="*/ 92 w 184"/>
                <a:gd name="T19" fmla="*/ 0 h 184"/>
                <a:gd name="T20" fmla="*/ 92 w 184"/>
                <a:gd name="T21" fmla="*/ 0 h 184"/>
                <a:gd name="T22" fmla="*/ 112 w 184"/>
                <a:gd name="T23" fmla="*/ 2 h 184"/>
                <a:gd name="T24" fmla="*/ 128 w 184"/>
                <a:gd name="T25" fmla="*/ 6 h 184"/>
                <a:gd name="T26" fmla="*/ 144 w 184"/>
                <a:gd name="T27" fmla="*/ 14 h 184"/>
                <a:gd name="T28" fmla="*/ 158 w 184"/>
                <a:gd name="T29" fmla="*/ 26 h 184"/>
                <a:gd name="T30" fmla="*/ 170 w 184"/>
                <a:gd name="T31" fmla="*/ 40 h 184"/>
                <a:gd name="T32" fmla="*/ 178 w 184"/>
                <a:gd name="T33" fmla="*/ 56 h 184"/>
                <a:gd name="T34" fmla="*/ 184 w 184"/>
                <a:gd name="T35" fmla="*/ 72 h 184"/>
                <a:gd name="T36" fmla="*/ 184 w 184"/>
                <a:gd name="T37" fmla="*/ 92 h 184"/>
                <a:gd name="T38" fmla="*/ 184 w 184"/>
                <a:gd name="T39" fmla="*/ 92 h 184"/>
                <a:gd name="T40" fmla="*/ 184 w 184"/>
                <a:gd name="T41" fmla="*/ 110 h 184"/>
                <a:gd name="T42" fmla="*/ 178 w 184"/>
                <a:gd name="T43" fmla="*/ 126 h 184"/>
                <a:gd name="T44" fmla="*/ 170 w 184"/>
                <a:gd name="T45" fmla="*/ 142 h 184"/>
                <a:gd name="T46" fmla="*/ 158 w 184"/>
                <a:gd name="T47" fmla="*/ 156 h 184"/>
                <a:gd name="T48" fmla="*/ 144 w 184"/>
                <a:gd name="T49" fmla="*/ 168 h 184"/>
                <a:gd name="T50" fmla="*/ 128 w 184"/>
                <a:gd name="T51" fmla="*/ 176 h 184"/>
                <a:gd name="T52" fmla="*/ 112 w 184"/>
                <a:gd name="T53" fmla="*/ 182 h 184"/>
                <a:gd name="T54" fmla="*/ 92 w 184"/>
                <a:gd name="T55" fmla="*/ 184 h 184"/>
                <a:gd name="T56" fmla="*/ 92 w 184"/>
                <a:gd name="T57" fmla="*/ 184 h 184"/>
                <a:gd name="T58" fmla="*/ 74 w 184"/>
                <a:gd name="T59" fmla="*/ 182 h 184"/>
                <a:gd name="T60" fmla="*/ 58 w 184"/>
                <a:gd name="T61" fmla="*/ 176 h 184"/>
                <a:gd name="T62" fmla="*/ 42 w 184"/>
                <a:gd name="T63" fmla="*/ 168 h 184"/>
                <a:gd name="T64" fmla="*/ 28 w 184"/>
                <a:gd name="T65" fmla="*/ 156 h 184"/>
                <a:gd name="T66" fmla="*/ 16 w 184"/>
                <a:gd name="T67" fmla="*/ 142 h 184"/>
                <a:gd name="T68" fmla="*/ 8 w 184"/>
                <a:gd name="T69" fmla="*/ 126 h 184"/>
                <a:gd name="T70" fmla="*/ 2 w 184"/>
                <a:gd name="T71" fmla="*/ 110 h 184"/>
                <a:gd name="T72" fmla="*/ 0 w 184"/>
                <a:gd name="T73" fmla="*/ 92 h 184"/>
                <a:gd name="T74" fmla="*/ 0 w 184"/>
                <a:gd name="T75" fmla="*/ 92 h 1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84" h="184">
                  <a:moveTo>
                    <a:pt x="0" y="92"/>
                  </a:moveTo>
                  <a:lnTo>
                    <a:pt x="0" y="92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8" y="26"/>
                  </a:lnTo>
                  <a:lnTo>
                    <a:pt x="42" y="14"/>
                  </a:lnTo>
                  <a:lnTo>
                    <a:pt x="58" y="6"/>
                  </a:lnTo>
                  <a:lnTo>
                    <a:pt x="74" y="2"/>
                  </a:lnTo>
                  <a:lnTo>
                    <a:pt x="92" y="0"/>
                  </a:lnTo>
                  <a:lnTo>
                    <a:pt x="112" y="2"/>
                  </a:lnTo>
                  <a:lnTo>
                    <a:pt x="128" y="6"/>
                  </a:lnTo>
                  <a:lnTo>
                    <a:pt x="144" y="14"/>
                  </a:lnTo>
                  <a:lnTo>
                    <a:pt x="158" y="26"/>
                  </a:lnTo>
                  <a:lnTo>
                    <a:pt x="170" y="40"/>
                  </a:lnTo>
                  <a:lnTo>
                    <a:pt x="178" y="56"/>
                  </a:lnTo>
                  <a:lnTo>
                    <a:pt x="184" y="72"/>
                  </a:lnTo>
                  <a:lnTo>
                    <a:pt x="184" y="92"/>
                  </a:lnTo>
                  <a:lnTo>
                    <a:pt x="184" y="110"/>
                  </a:lnTo>
                  <a:lnTo>
                    <a:pt x="178" y="126"/>
                  </a:lnTo>
                  <a:lnTo>
                    <a:pt x="170" y="142"/>
                  </a:lnTo>
                  <a:lnTo>
                    <a:pt x="158" y="156"/>
                  </a:lnTo>
                  <a:lnTo>
                    <a:pt x="144" y="168"/>
                  </a:lnTo>
                  <a:lnTo>
                    <a:pt x="128" y="176"/>
                  </a:lnTo>
                  <a:lnTo>
                    <a:pt x="112" y="182"/>
                  </a:lnTo>
                  <a:lnTo>
                    <a:pt x="92" y="184"/>
                  </a:lnTo>
                  <a:lnTo>
                    <a:pt x="74" y="182"/>
                  </a:lnTo>
                  <a:lnTo>
                    <a:pt x="58" y="176"/>
                  </a:lnTo>
                  <a:lnTo>
                    <a:pt x="42" y="168"/>
                  </a:lnTo>
                  <a:lnTo>
                    <a:pt x="28" y="156"/>
                  </a:lnTo>
                  <a:lnTo>
                    <a:pt x="16" y="142"/>
                  </a:lnTo>
                  <a:lnTo>
                    <a:pt x="8" y="126"/>
                  </a:lnTo>
                  <a:lnTo>
                    <a:pt x="2" y="110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FFF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5" name="Freeform 110">
              <a:extLst>
                <a:ext uri="{FF2B5EF4-FFF2-40B4-BE49-F238E27FC236}">
                  <a16:creationId xmlns:a16="http://schemas.microsoft.com/office/drawing/2014/main" id="{1A26A850-7160-84C0-FD49-5A86285477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8" y="2516"/>
              <a:ext cx="90" cy="90"/>
            </a:xfrm>
            <a:custGeom>
              <a:avLst/>
              <a:gdLst>
                <a:gd name="T0" fmla="*/ 0 w 90"/>
                <a:gd name="T1" fmla="*/ 46 h 90"/>
                <a:gd name="T2" fmla="*/ 0 w 90"/>
                <a:gd name="T3" fmla="*/ 46 h 90"/>
                <a:gd name="T4" fmla="*/ 0 w 90"/>
                <a:gd name="T5" fmla="*/ 36 h 90"/>
                <a:gd name="T6" fmla="*/ 4 w 90"/>
                <a:gd name="T7" fmla="*/ 28 h 90"/>
                <a:gd name="T8" fmla="*/ 8 w 90"/>
                <a:gd name="T9" fmla="*/ 20 h 90"/>
                <a:gd name="T10" fmla="*/ 14 w 90"/>
                <a:gd name="T11" fmla="*/ 14 h 90"/>
                <a:gd name="T12" fmla="*/ 20 w 90"/>
                <a:gd name="T13" fmla="*/ 8 h 90"/>
                <a:gd name="T14" fmla="*/ 28 w 90"/>
                <a:gd name="T15" fmla="*/ 4 h 90"/>
                <a:gd name="T16" fmla="*/ 36 w 90"/>
                <a:gd name="T17" fmla="*/ 2 h 90"/>
                <a:gd name="T18" fmla="*/ 44 w 90"/>
                <a:gd name="T19" fmla="*/ 0 h 90"/>
                <a:gd name="T20" fmla="*/ 44 w 90"/>
                <a:gd name="T21" fmla="*/ 0 h 90"/>
                <a:gd name="T22" fmla="*/ 54 w 90"/>
                <a:gd name="T23" fmla="*/ 2 h 90"/>
                <a:gd name="T24" fmla="*/ 62 w 90"/>
                <a:gd name="T25" fmla="*/ 4 h 90"/>
                <a:gd name="T26" fmla="*/ 70 w 90"/>
                <a:gd name="T27" fmla="*/ 8 h 90"/>
                <a:gd name="T28" fmla="*/ 76 w 90"/>
                <a:gd name="T29" fmla="*/ 14 h 90"/>
                <a:gd name="T30" fmla="*/ 82 w 90"/>
                <a:gd name="T31" fmla="*/ 20 h 90"/>
                <a:gd name="T32" fmla="*/ 86 w 90"/>
                <a:gd name="T33" fmla="*/ 28 h 90"/>
                <a:gd name="T34" fmla="*/ 88 w 90"/>
                <a:gd name="T35" fmla="*/ 36 h 90"/>
                <a:gd name="T36" fmla="*/ 90 w 90"/>
                <a:gd name="T37" fmla="*/ 46 h 90"/>
                <a:gd name="T38" fmla="*/ 90 w 90"/>
                <a:gd name="T39" fmla="*/ 46 h 90"/>
                <a:gd name="T40" fmla="*/ 88 w 90"/>
                <a:gd name="T41" fmla="*/ 54 h 90"/>
                <a:gd name="T42" fmla="*/ 86 w 90"/>
                <a:gd name="T43" fmla="*/ 62 h 90"/>
                <a:gd name="T44" fmla="*/ 82 w 90"/>
                <a:gd name="T45" fmla="*/ 70 h 90"/>
                <a:gd name="T46" fmla="*/ 76 w 90"/>
                <a:gd name="T47" fmla="*/ 76 h 90"/>
                <a:gd name="T48" fmla="*/ 70 w 90"/>
                <a:gd name="T49" fmla="*/ 82 h 90"/>
                <a:gd name="T50" fmla="*/ 62 w 90"/>
                <a:gd name="T51" fmla="*/ 86 h 90"/>
                <a:gd name="T52" fmla="*/ 54 w 90"/>
                <a:gd name="T53" fmla="*/ 90 h 90"/>
                <a:gd name="T54" fmla="*/ 44 w 90"/>
                <a:gd name="T55" fmla="*/ 90 h 90"/>
                <a:gd name="T56" fmla="*/ 44 w 90"/>
                <a:gd name="T57" fmla="*/ 90 h 90"/>
                <a:gd name="T58" fmla="*/ 36 w 90"/>
                <a:gd name="T59" fmla="*/ 90 h 90"/>
                <a:gd name="T60" fmla="*/ 28 w 90"/>
                <a:gd name="T61" fmla="*/ 86 h 90"/>
                <a:gd name="T62" fmla="*/ 20 w 90"/>
                <a:gd name="T63" fmla="*/ 82 h 90"/>
                <a:gd name="T64" fmla="*/ 14 w 90"/>
                <a:gd name="T65" fmla="*/ 76 h 90"/>
                <a:gd name="T66" fmla="*/ 8 w 90"/>
                <a:gd name="T67" fmla="*/ 70 h 90"/>
                <a:gd name="T68" fmla="*/ 4 w 90"/>
                <a:gd name="T69" fmla="*/ 62 h 90"/>
                <a:gd name="T70" fmla="*/ 0 w 90"/>
                <a:gd name="T71" fmla="*/ 54 h 90"/>
                <a:gd name="T72" fmla="*/ 0 w 90"/>
                <a:gd name="T73" fmla="*/ 46 h 90"/>
                <a:gd name="T74" fmla="*/ 0 w 90"/>
                <a:gd name="T75" fmla="*/ 46 h 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90" h="90">
                  <a:moveTo>
                    <a:pt x="0" y="46"/>
                  </a:moveTo>
                  <a:lnTo>
                    <a:pt x="0" y="46"/>
                  </a:lnTo>
                  <a:lnTo>
                    <a:pt x="0" y="36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4"/>
                  </a:lnTo>
                  <a:lnTo>
                    <a:pt x="20" y="8"/>
                  </a:lnTo>
                  <a:lnTo>
                    <a:pt x="28" y="4"/>
                  </a:lnTo>
                  <a:lnTo>
                    <a:pt x="36" y="2"/>
                  </a:lnTo>
                  <a:lnTo>
                    <a:pt x="44" y="0"/>
                  </a:lnTo>
                  <a:lnTo>
                    <a:pt x="54" y="2"/>
                  </a:lnTo>
                  <a:lnTo>
                    <a:pt x="62" y="4"/>
                  </a:lnTo>
                  <a:lnTo>
                    <a:pt x="70" y="8"/>
                  </a:lnTo>
                  <a:lnTo>
                    <a:pt x="76" y="14"/>
                  </a:lnTo>
                  <a:lnTo>
                    <a:pt x="82" y="20"/>
                  </a:lnTo>
                  <a:lnTo>
                    <a:pt x="86" y="28"/>
                  </a:lnTo>
                  <a:lnTo>
                    <a:pt x="88" y="36"/>
                  </a:lnTo>
                  <a:lnTo>
                    <a:pt x="90" y="46"/>
                  </a:lnTo>
                  <a:lnTo>
                    <a:pt x="88" y="54"/>
                  </a:lnTo>
                  <a:lnTo>
                    <a:pt x="86" y="62"/>
                  </a:lnTo>
                  <a:lnTo>
                    <a:pt x="82" y="70"/>
                  </a:lnTo>
                  <a:lnTo>
                    <a:pt x="76" y="76"/>
                  </a:lnTo>
                  <a:lnTo>
                    <a:pt x="70" y="82"/>
                  </a:lnTo>
                  <a:lnTo>
                    <a:pt x="62" y="86"/>
                  </a:lnTo>
                  <a:lnTo>
                    <a:pt x="54" y="90"/>
                  </a:lnTo>
                  <a:lnTo>
                    <a:pt x="44" y="90"/>
                  </a:lnTo>
                  <a:lnTo>
                    <a:pt x="36" y="90"/>
                  </a:lnTo>
                  <a:lnTo>
                    <a:pt x="28" y="86"/>
                  </a:lnTo>
                  <a:lnTo>
                    <a:pt x="20" y="82"/>
                  </a:lnTo>
                  <a:lnTo>
                    <a:pt x="14" y="76"/>
                  </a:lnTo>
                  <a:lnTo>
                    <a:pt x="8" y="70"/>
                  </a:lnTo>
                  <a:lnTo>
                    <a:pt x="4" y="62"/>
                  </a:lnTo>
                  <a:lnTo>
                    <a:pt x="0" y="54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C89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6" name="Freeform 111">
              <a:extLst>
                <a:ext uri="{FF2B5EF4-FFF2-40B4-BE49-F238E27FC236}">
                  <a16:creationId xmlns:a16="http://schemas.microsoft.com/office/drawing/2014/main" id="{394215B5-7AA7-D1B0-52C1-F1DC12F7D3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8" y="2494"/>
              <a:ext cx="118" cy="152"/>
            </a:xfrm>
            <a:custGeom>
              <a:avLst/>
              <a:gdLst>
                <a:gd name="T0" fmla="*/ 82 w 118"/>
                <a:gd name="T1" fmla="*/ 0 h 152"/>
                <a:gd name="T2" fmla="*/ 82 w 118"/>
                <a:gd name="T3" fmla="*/ 0 h 152"/>
                <a:gd name="T4" fmla="*/ 92 w 118"/>
                <a:gd name="T5" fmla="*/ 14 h 152"/>
                <a:gd name="T6" fmla="*/ 100 w 118"/>
                <a:gd name="T7" fmla="*/ 28 h 152"/>
                <a:gd name="T8" fmla="*/ 106 w 118"/>
                <a:gd name="T9" fmla="*/ 44 h 152"/>
                <a:gd name="T10" fmla="*/ 108 w 118"/>
                <a:gd name="T11" fmla="*/ 60 h 152"/>
                <a:gd name="T12" fmla="*/ 108 w 118"/>
                <a:gd name="T13" fmla="*/ 60 h 152"/>
                <a:gd name="T14" fmla="*/ 106 w 118"/>
                <a:gd name="T15" fmla="*/ 78 h 152"/>
                <a:gd name="T16" fmla="*/ 100 w 118"/>
                <a:gd name="T17" fmla="*/ 94 h 152"/>
                <a:gd name="T18" fmla="*/ 92 w 118"/>
                <a:gd name="T19" fmla="*/ 110 h 152"/>
                <a:gd name="T20" fmla="*/ 82 w 118"/>
                <a:gd name="T21" fmla="*/ 122 h 152"/>
                <a:gd name="T22" fmla="*/ 70 w 118"/>
                <a:gd name="T23" fmla="*/ 132 h 152"/>
                <a:gd name="T24" fmla="*/ 54 w 118"/>
                <a:gd name="T25" fmla="*/ 140 h 152"/>
                <a:gd name="T26" fmla="*/ 38 w 118"/>
                <a:gd name="T27" fmla="*/ 146 h 152"/>
                <a:gd name="T28" fmla="*/ 22 w 118"/>
                <a:gd name="T29" fmla="*/ 146 h 152"/>
                <a:gd name="T30" fmla="*/ 22 w 118"/>
                <a:gd name="T31" fmla="*/ 146 h 152"/>
                <a:gd name="T32" fmla="*/ 10 w 118"/>
                <a:gd name="T33" fmla="*/ 146 h 152"/>
                <a:gd name="T34" fmla="*/ 0 w 118"/>
                <a:gd name="T35" fmla="*/ 144 h 152"/>
                <a:gd name="T36" fmla="*/ 0 w 118"/>
                <a:gd name="T37" fmla="*/ 144 h 152"/>
                <a:gd name="T38" fmla="*/ 16 w 118"/>
                <a:gd name="T39" fmla="*/ 150 h 152"/>
                <a:gd name="T40" fmla="*/ 36 w 118"/>
                <a:gd name="T41" fmla="*/ 152 h 152"/>
                <a:gd name="T42" fmla="*/ 36 w 118"/>
                <a:gd name="T43" fmla="*/ 152 h 152"/>
                <a:gd name="T44" fmla="*/ 52 w 118"/>
                <a:gd name="T45" fmla="*/ 150 h 152"/>
                <a:gd name="T46" fmla="*/ 68 w 118"/>
                <a:gd name="T47" fmla="*/ 146 h 152"/>
                <a:gd name="T48" fmla="*/ 82 w 118"/>
                <a:gd name="T49" fmla="*/ 138 h 152"/>
                <a:gd name="T50" fmla="*/ 94 w 118"/>
                <a:gd name="T51" fmla="*/ 128 h 152"/>
                <a:gd name="T52" fmla="*/ 104 w 118"/>
                <a:gd name="T53" fmla="*/ 116 h 152"/>
                <a:gd name="T54" fmla="*/ 112 w 118"/>
                <a:gd name="T55" fmla="*/ 102 h 152"/>
                <a:gd name="T56" fmla="*/ 116 w 118"/>
                <a:gd name="T57" fmla="*/ 86 h 152"/>
                <a:gd name="T58" fmla="*/ 118 w 118"/>
                <a:gd name="T59" fmla="*/ 70 h 152"/>
                <a:gd name="T60" fmla="*/ 118 w 118"/>
                <a:gd name="T61" fmla="*/ 70 h 152"/>
                <a:gd name="T62" fmla="*/ 118 w 118"/>
                <a:gd name="T63" fmla="*/ 58 h 152"/>
                <a:gd name="T64" fmla="*/ 116 w 118"/>
                <a:gd name="T65" fmla="*/ 48 h 152"/>
                <a:gd name="T66" fmla="*/ 112 w 118"/>
                <a:gd name="T67" fmla="*/ 38 h 152"/>
                <a:gd name="T68" fmla="*/ 108 w 118"/>
                <a:gd name="T69" fmla="*/ 30 h 152"/>
                <a:gd name="T70" fmla="*/ 96 w 118"/>
                <a:gd name="T71" fmla="*/ 14 h 152"/>
                <a:gd name="T72" fmla="*/ 82 w 118"/>
                <a:gd name="T73" fmla="*/ 0 h 152"/>
                <a:gd name="T74" fmla="*/ 82 w 118"/>
                <a:gd name="T75" fmla="*/ 0 h 15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18" h="152">
                  <a:moveTo>
                    <a:pt x="82" y="0"/>
                  </a:moveTo>
                  <a:lnTo>
                    <a:pt x="82" y="0"/>
                  </a:lnTo>
                  <a:lnTo>
                    <a:pt x="92" y="14"/>
                  </a:lnTo>
                  <a:lnTo>
                    <a:pt x="100" y="28"/>
                  </a:lnTo>
                  <a:lnTo>
                    <a:pt x="106" y="44"/>
                  </a:lnTo>
                  <a:lnTo>
                    <a:pt x="108" y="60"/>
                  </a:lnTo>
                  <a:lnTo>
                    <a:pt x="106" y="78"/>
                  </a:lnTo>
                  <a:lnTo>
                    <a:pt x="100" y="94"/>
                  </a:lnTo>
                  <a:lnTo>
                    <a:pt x="92" y="110"/>
                  </a:lnTo>
                  <a:lnTo>
                    <a:pt x="82" y="122"/>
                  </a:lnTo>
                  <a:lnTo>
                    <a:pt x="70" y="132"/>
                  </a:lnTo>
                  <a:lnTo>
                    <a:pt x="54" y="140"/>
                  </a:lnTo>
                  <a:lnTo>
                    <a:pt x="38" y="146"/>
                  </a:lnTo>
                  <a:lnTo>
                    <a:pt x="22" y="146"/>
                  </a:lnTo>
                  <a:lnTo>
                    <a:pt x="10" y="146"/>
                  </a:lnTo>
                  <a:lnTo>
                    <a:pt x="0" y="144"/>
                  </a:lnTo>
                  <a:lnTo>
                    <a:pt x="16" y="150"/>
                  </a:lnTo>
                  <a:lnTo>
                    <a:pt x="36" y="152"/>
                  </a:lnTo>
                  <a:lnTo>
                    <a:pt x="52" y="150"/>
                  </a:lnTo>
                  <a:lnTo>
                    <a:pt x="68" y="146"/>
                  </a:lnTo>
                  <a:lnTo>
                    <a:pt x="82" y="138"/>
                  </a:lnTo>
                  <a:lnTo>
                    <a:pt x="94" y="128"/>
                  </a:lnTo>
                  <a:lnTo>
                    <a:pt x="104" y="116"/>
                  </a:lnTo>
                  <a:lnTo>
                    <a:pt x="112" y="102"/>
                  </a:lnTo>
                  <a:lnTo>
                    <a:pt x="116" y="86"/>
                  </a:lnTo>
                  <a:lnTo>
                    <a:pt x="118" y="70"/>
                  </a:lnTo>
                  <a:lnTo>
                    <a:pt x="118" y="58"/>
                  </a:lnTo>
                  <a:lnTo>
                    <a:pt x="116" y="48"/>
                  </a:lnTo>
                  <a:lnTo>
                    <a:pt x="112" y="38"/>
                  </a:lnTo>
                  <a:lnTo>
                    <a:pt x="108" y="30"/>
                  </a:lnTo>
                  <a:lnTo>
                    <a:pt x="96" y="14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FEDE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7" name="Freeform 112">
              <a:extLst>
                <a:ext uri="{FF2B5EF4-FFF2-40B4-BE49-F238E27FC236}">
                  <a16:creationId xmlns:a16="http://schemas.microsoft.com/office/drawing/2014/main" id="{7854466C-D911-D152-4790-67328C6421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0" y="2520"/>
              <a:ext cx="46" cy="72"/>
            </a:xfrm>
            <a:custGeom>
              <a:avLst/>
              <a:gdLst>
                <a:gd name="T0" fmla="*/ 46 w 46"/>
                <a:gd name="T1" fmla="*/ 0 h 72"/>
                <a:gd name="T2" fmla="*/ 46 w 46"/>
                <a:gd name="T3" fmla="*/ 0 h 72"/>
                <a:gd name="T4" fmla="*/ 32 w 46"/>
                <a:gd name="T5" fmla="*/ 0 h 72"/>
                <a:gd name="T6" fmla="*/ 20 w 46"/>
                <a:gd name="T7" fmla="*/ 6 h 72"/>
                <a:gd name="T8" fmla="*/ 14 w 46"/>
                <a:gd name="T9" fmla="*/ 10 h 72"/>
                <a:gd name="T10" fmla="*/ 10 w 46"/>
                <a:gd name="T11" fmla="*/ 16 h 72"/>
                <a:gd name="T12" fmla="*/ 6 w 46"/>
                <a:gd name="T13" fmla="*/ 22 h 72"/>
                <a:gd name="T14" fmla="*/ 2 w 46"/>
                <a:gd name="T15" fmla="*/ 28 h 72"/>
                <a:gd name="T16" fmla="*/ 2 w 46"/>
                <a:gd name="T17" fmla="*/ 28 h 72"/>
                <a:gd name="T18" fmla="*/ 2 w 46"/>
                <a:gd name="T19" fmla="*/ 36 h 72"/>
                <a:gd name="T20" fmla="*/ 0 w 46"/>
                <a:gd name="T21" fmla="*/ 44 h 72"/>
                <a:gd name="T22" fmla="*/ 4 w 46"/>
                <a:gd name="T23" fmla="*/ 56 h 72"/>
                <a:gd name="T24" fmla="*/ 8 w 46"/>
                <a:gd name="T25" fmla="*/ 66 h 72"/>
                <a:gd name="T26" fmla="*/ 16 w 46"/>
                <a:gd name="T27" fmla="*/ 72 h 72"/>
                <a:gd name="T28" fmla="*/ 16 w 46"/>
                <a:gd name="T29" fmla="*/ 72 h 72"/>
                <a:gd name="T30" fmla="*/ 12 w 46"/>
                <a:gd name="T31" fmla="*/ 68 h 72"/>
                <a:gd name="T32" fmla="*/ 10 w 46"/>
                <a:gd name="T33" fmla="*/ 62 h 72"/>
                <a:gd name="T34" fmla="*/ 8 w 46"/>
                <a:gd name="T35" fmla="*/ 48 h 72"/>
                <a:gd name="T36" fmla="*/ 8 w 46"/>
                <a:gd name="T37" fmla="*/ 34 h 72"/>
                <a:gd name="T38" fmla="*/ 12 w 46"/>
                <a:gd name="T39" fmla="*/ 24 h 72"/>
                <a:gd name="T40" fmla="*/ 12 w 46"/>
                <a:gd name="T41" fmla="*/ 24 h 72"/>
                <a:gd name="T42" fmla="*/ 20 w 46"/>
                <a:gd name="T43" fmla="*/ 14 h 72"/>
                <a:gd name="T44" fmla="*/ 28 w 46"/>
                <a:gd name="T45" fmla="*/ 6 h 72"/>
                <a:gd name="T46" fmla="*/ 38 w 46"/>
                <a:gd name="T47" fmla="*/ 2 h 72"/>
                <a:gd name="T48" fmla="*/ 46 w 46"/>
                <a:gd name="T49" fmla="*/ 0 h 72"/>
                <a:gd name="T50" fmla="*/ 46 w 46"/>
                <a:gd name="T51" fmla="*/ 0 h 7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6" h="72">
                  <a:moveTo>
                    <a:pt x="46" y="0"/>
                  </a:moveTo>
                  <a:lnTo>
                    <a:pt x="46" y="0"/>
                  </a:lnTo>
                  <a:lnTo>
                    <a:pt x="32" y="0"/>
                  </a:lnTo>
                  <a:lnTo>
                    <a:pt x="20" y="6"/>
                  </a:lnTo>
                  <a:lnTo>
                    <a:pt x="14" y="10"/>
                  </a:lnTo>
                  <a:lnTo>
                    <a:pt x="10" y="16"/>
                  </a:lnTo>
                  <a:lnTo>
                    <a:pt x="6" y="22"/>
                  </a:lnTo>
                  <a:lnTo>
                    <a:pt x="2" y="28"/>
                  </a:lnTo>
                  <a:lnTo>
                    <a:pt x="2" y="36"/>
                  </a:lnTo>
                  <a:lnTo>
                    <a:pt x="0" y="44"/>
                  </a:lnTo>
                  <a:lnTo>
                    <a:pt x="4" y="56"/>
                  </a:lnTo>
                  <a:lnTo>
                    <a:pt x="8" y="66"/>
                  </a:lnTo>
                  <a:lnTo>
                    <a:pt x="16" y="72"/>
                  </a:lnTo>
                  <a:lnTo>
                    <a:pt x="12" y="68"/>
                  </a:lnTo>
                  <a:lnTo>
                    <a:pt x="10" y="62"/>
                  </a:lnTo>
                  <a:lnTo>
                    <a:pt x="8" y="48"/>
                  </a:lnTo>
                  <a:lnTo>
                    <a:pt x="8" y="34"/>
                  </a:lnTo>
                  <a:lnTo>
                    <a:pt x="12" y="24"/>
                  </a:lnTo>
                  <a:lnTo>
                    <a:pt x="20" y="14"/>
                  </a:lnTo>
                  <a:lnTo>
                    <a:pt x="28" y="6"/>
                  </a:lnTo>
                  <a:lnTo>
                    <a:pt x="38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E5C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8" name="Freeform 113">
              <a:extLst>
                <a:ext uri="{FF2B5EF4-FFF2-40B4-BE49-F238E27FC236}">
                  <a16:creationId xmlns:a16="http://schemas.microsoft.com/office/drawing/2014/main" id="{001CE1CD-866B-4D0E-BB1C-24E6A16308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" y="2486"/>
              <a:ext cx="52" cy="140"/>
            </a:xfrm>
            <a:custGeom>
              <a:avLst/>
              <a:gdLst>
                <a:gd name="T0" fmla="*/ 52 w 52"/>
                <a:gd name="T1" fmla="*/ 0 h 140"/>
                <a:gd name="T2" fmla="*/ 52 w 52"/>
                <a:gd name="T3" fmla="*/ 0 h 140"/>
                <a:gd name="T4" fmla="*/ 38 w 52"/>
                <a:gd name="T5" fmla="*/ 6 h 140"/>
                <a:gd name="T6" fmla="*/ 22 w 52"/>
                <a:gd name="T7" fmla="*/ 18 h 140"/>
                <a:gd name="T8" fmla="*/ 16 w 52"/>
                <a:gd name="T9" fmla="*/ 26 h 140"/>
                <a:gd name="T10" fmla="*/ 10 w 52"/>
                <a:gd name="T11" fmla="*/ 34 h 140"/>
                <a:gd name="T12" fmla="*/ 6 w 52"/>
                <a:gd name="T13" fmla="*/ 44 h 140"/>
                <a:gd name="T14" fmla="*/ 4 w 52"/>
                <a:gd name="T15" fmla="*/ 54 h 140"/>
                <a:gd name="T16" fmla="*/ 4 w 52"/>
                <a:gd name="T17" fmla="*/ 54 h 140"/>
                <a:gd name="T18" fmla="*/ 2 w 52"/>
                <a:gd name="T19" fmla="*/ 66 h 140"/>
                <a:gd name="T20" fmla="*/ 0 w 52"/>
                <a:gd name="T21" fmla="*/ 78 h 140"/>
                <a:gd name="T22" fmla="*/ 2 w 52"/>
                <a:gd name="T23" fmla="*/ 90 h 140"/>
                <a:gd name="T24" fmla="*/ 4 w 52"/>
                <a:gd name="T25" fmla="*/ 100 h 140"/>
                <a:gd name="T26" fmla="*/ 8 w 52"/>
                <a:gd name="T27" fmla="*/ 112 h 140"/>
                <a:gd name="T28" fmla="*/ 14 w 52"/>
                <a:gd name="T29" fmla="*/ 122 h 140"/>
                <a:gd name="T30" fmla="*/ 22 w 52"/>
                <a:gd name="T31" fmla="*/ 132 h 140"/>
                <a:gd name="T32" fmla="*/ 32 w 52"/>
                <a:gd name="T33" fmla="*/ 140 h 140"/>
                <a:gd name="T34" fmla="*/ 32 w 52"/>
                <a:gd name="T35" fmla="*/ 140 h 140"/>
                <a:gd name="T36" fmla="*/ 26 w 52"/>
                <a:gd name="T37" fmla="*/ 132 h 140"/>
                <a:gd name="T38" fmla="*/ 22 w 52"/>
                <a:gd name="T39" fmla="*/ 124 h 140"/>
                <a:gd name="T40" fmla="*/ 16 w 52"/>
                <a:gd name="T41" fmla="*/ 114 h 140"/>
                <a:gd name="T42" fmla="*/ 12 w 52"/>
                <a:gd name="T43" fmla="*/ 102 h 140"/>
                <a:gd name="T44" fmla="*/ 10 w 52"/>
                <a:gd name="T45" fmla="*/ 90 h 140"/>
                <a:gd name="T46" fmla="*/ 8 w 52"/>
                <a:gd name="T47" fmla="*/ 78 h 140"/>
                <a:gd name="T48" fmla="*/ 10 w 52"/>
                <a:gd name="T49" fmla="*/ 66 h 140"/>
                <a:gd name="T50" fmla="*/ 12 w 52"/>
                <a:gd name="T51" fmla="*/ 56 h 140"/>
                <a:gd name="T52" fmla="*/ 12 w 52"/>
                <a:gd name="T53" fmla="*/ 56 h 140"/>
                <a:gd name="T54" fmla="*/ 20 w 52"/>
                <a:gd name="T55" fmla="*/ 36 h 140"/>
                <a:gd name="T56" fmla="*/ 30 w 52"/>
                <a:gd name="T57" fmla="*/ 20 h 140"/>
                <a:gd name="T58" fmla="*/ 40 w 52"/>
                <a:gd name="T59" fmla="*/ 8 h 140"/>
                <a:gd name="T60" fmla="*/ 52 w 52"/>
                <a:gd name="T61" fmla="*/ 0 h 140"/>
                <a:gd name="T62" fmla="*/ 52 w 52"/>
                <a:gd name="T63" fmla="*/ 0 h 14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2" h="140">
                  <a:moveTo>
                    <a:pt x="52" y="0"/>
                  </a:moveTo>
                  <a:lnTo>
                    <a:pt x="52" y="0"/>
                  </a:lnTo>
                  <a:lnTo>
                    <a:pt x="38" y="6"/>
                  </a:lnTo>
                  <a:lnTo>
                    <a:pt x="22" y="18"/>
                  </a:lnTo>
                  <a:lnTo>
                    <a:pt x="16" y="26"/>
                  </a:lnTo>
                  <a:lnTo>
                    <a:pt x="10" y="34"/>
                  </a:lnTo>
                  <a:lnTo>
                    <a:pt x="6" y="44"/>
                  </a:lnTo>
                  <a:lnTo>
                    <a:pt x="4" y="54"/>
                  </a:lnTo>
                  <a:lnTo>
                    <a:pt x="2" y="66"/>
                  </a:lnTo>
                  <a:lnTo>
                    <a:pt x="0" y="78"/>
                  </a:lnTo>
                  <a:lnTo>
                    <a:pt x="2" y="90"/>
                  </a:lnTo>
                  <a:lnTo>
                    <a:pt x="4" y="100"/>
                  </a:lnTo>
                  <a:lnTo>
                    <a:pt x="8" y="112"/>
                  </a:lnTo>
                  <a:lnTo>
                    <a:pt x="14" y="122"/>
                  </a:lnTo>
                  <a:lnTo>
                    <a:pt x="22" y="132"/>
                  </a:lnTo>
                  <a:lnTo>
                    <a:pt x="32" y="140"/>
                  </a:lnTo>
                  <a:lnTo>
                    <a:pt x="26" y="132"/>
                  </a:lnTo>
                  <a:lnTo>
                    <a:pt x="22" y="124"/>
                  </a:lnTo>
                  <a:lnTo>
                    <a:pt x="16" y="114"/>
                  </a:lnTo>
                  <a:lnTo>
                    <a:pt x="12" y="102"/>
                  </a:lnTo>
                  <a:lnTo>
                    <a:pt x="10" y="90"/>
                  </a:lnTo>
                  <a:lnTo>
                    <a:pt x="8" y="78"/>
                  </a:lnTo>
                  <a:lnTo>
                    <a:pt x="10" y="66"/>
                  </a:lnTo>
                  <a:lnTo>
                    <a:pt x="12" y="56"/>
                  </a:lnTo>
                  <a:lnTo>
                    <a:pt x="20" y="36"/>
                  </a:lnTo>
                  <a:lnTo>
                    <a:pt x="30" y="20"/>
                  </a:lnTo>
                  <a:lnTo>
                    <a:pt x="40" y="8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9" name="Freeform 114">
              <a:extLst>
                <a:ext uri="{FF2B5EF4-FFF2-40B4-BE49-F238E27FC236}">
                  <a16:creationId xmlns:a16="http://schemas.microsoft.com/office/drawing/2014/main" id="{EE7F6D47-1A95-9EF6-F42F-D312AA6F16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6" y="2528"/>
              <a:ext cx="58" cy="76"/>
            </a:xfrm>
            <a:custGeom>
              <a:avLst/>
              <a:gdLst>
                <a:gd name="T0" fmla="*/ 40 w 58"/>
                <a:gd name="T1" fmla="*/ 0 h 76"/>
                <a:gd name="T2" fmla="*/ 40 w 58"/>
                <a:gd name="T3" fmla="*/ 0 h 76"/>
                <a:gd name="T4" fmla="*/ 46 w 58"/>
                <a:gd name="T5" fmla="*/ 6 h 76"/>
                <a:gd name="T6" fmla="*/ 50 w 58"/>
                <a:gd name="T7" fmla="*/ 12 h 76"/>
                <a:gd name="T8" fmla="*/ 52 w 58"/>
                <a:gd name="T9" fmla="*/ 20 h 76"/>
                <a:gd name="T10" fmla="*/ 52 w 58"/>
                <a:gd name="T11" fmla="*/ 28 h 76"/>
                <a:gd name="T12" fmla="*/ 52 w 58"/>
                <a:gd name="T13" fmla="*/ 28 h 76"/>
                <a:gd name="T14" fmla="*/ 52 w 58"/>
                <a:gd name="T15" fmla="*/ 38 h 76"/>
                <a:gd name="T16" fmla="*/ 48 w 58"/>
                <a:gd name="T17" fmla="*/ 46 h 76"/>
                <a:gd name="T18" fmla="*/ 44 w 58"/>
                <a:gd name="T19" fmla="*/ 52 h 76"/>
                <a:gd name="T20" fmla="*/ 40 w 58"/>
                <a:gd name="T21" fmla="*/ 60 h 76"/>
                <a:gd name="T22" fmla="*/ 34 w 58"/>
                <a:gd name="T23" fmla="*/ 64 h 76"/>
                <a:gd name="T24" fmla="*/ 26 w 58"/>
                <a:gd name="T25" fmla="*/ 70 h 76"/>
                <a:gd name="T26" fmla="*/ 18 w 58"/>
                <a:gd name="T27" fmla="*/ 72 h 76"/>
                <a:gd name="T28" fmla="*/ 10 w 58"/>
                <a:gd name="T29" fmla="*/ 72 h 76"/>
                <a:gd name="T30" fmla="*/ 10 w 58"/>
                <a:gd name="T31" fmla="*/ 72 h 76"/>
                <a:gd name="T32" fmla="*/ 0 w 58"/>
                <a:gd name="T33" fmla="*/ 72 h 76"/>
                <a:gd name="T34" fmla="*/ 0 w 58"/>
                <a:gd name="T35" fmla="*/ 72 h 76"/>
                <a:gd name="T36" fmla="*/ 8 w 58"/>
                <a:gd name="T37" fmla="*/ 74 h 76"/>
                <a:gd name="T38" fmla="*/ 18 w 58"/>
                <a:gd name="T39" fmla="*/ 76 h 76"/>
                <a:gd name="T40" fmla="*/ 18 w 58"/>
                <a:gd name="T41" fmla="*/ 76 h 76"/>
                <a:gd name="T42" fmla="*/ 26 w 58"/>
                <a:gd name="T43" fmla="*/ 74 h 76"/>
                <a:gd name="T44" fmla="*/ 34 w 58"/>
                <a:gd name="T45" fmla="*/ 72 h 76"/>
                <a:gd name="T46" fmla="*/ 40 w 58"/>
                <a:gd name="T47" fmla="*/ 68 h 76"/>
                <a:gd name="T48" fmla="*/ 46 w 58"/>
                <a:gd name="T49" fmla="*/ 64 h 76"/>
                <a:gd name="T50" fmla="*/ 52 w 58"/>
                <a:gd name="T51" fmla="*/ 58 h 76"/>
                <a:gd name="T52" fmla="*/ 56 w 58"/>
                <a:gd name="T53" fmla="*/ 50 h 76"/>
                <a:gd name="T54" fmla="*/ 58 w 58"/>
                <a:gd name="T55" fmla="*/ 42 h 76"/>
                <a:gd name="T56" fmla="*/ 58 w 58"/>
                <a:gd name="T57" fmla="*/ 34 h 76"/>
                <a:gd name="T58" fmla="*/ 58 w 58"/>
                <a:gd name="T59" fmla="*/ 34 h 76"/>
                <a:gd name="T60" fmla="*/ 58 w 58"/>
                <a:gd name="T61" fmla="*/ 24 h 76"/>
                <a:gd name="T62" fmla="*/ 54 w 58"/>
                <a:gd name="T63" fmla="*/ 14 h 76"/>
                <a:gd name="T64" fmla="*/ 48 w 58"/>
                <a:gd name="T65" fmla="*/ 6 h 76"/>
                <a:gd name="T66" fmla="*/ 40 w 58"/>
                <a:gd name="T67" fmla="*/ 0 h 76"/>
                <a:gd name="T68" fmla="*/ 40 w 58"/>
                <a:gd name="T69" fmla="*/ 0 h 7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8" h="76">
                  <a:moveTo>
                    <a:pt x="40" y="0"/>
                  </a:moveTo>
                  <a:lnTo>
                    <a:pt x="40" y="0"/>
                  </a:lnTo>
                  <a:lnTo>
                    <a:pt x="46" y="6"/>
                  </a:lnTo>
                  <a:lnTo>
                    <a:pt x="50" y="12"/>
                  </a:lnTo>
                  <a:lnTo>
                    <a:pt x="52" y="20"/>
                  </a:lnTo>
                  <a:lnTo>
                    <a:pt x="52" y="28"/>
                  </a:lnTo>
                  <a:lnTo>
                    <a:pt x="52" y="38"/>
                  </a:lnTo>
                  <a:lnTo>
                    <a:pt x="48" y="46"/>
                  </a:lnTo>
                  <a:lnTo>
                    <a:pt x="44" y="52"/>
                  </a:lnTo>
                  <a:lnTo>
                    <a:pt x="40" y="60"/>
                  </a:lnTo>
                  <a:lnTo>
                    <a:pt x="34" y="64"/>
                  </a:lnTo>
                  <a:lnTo>
                    <a:pt x="26" y="70"/>
                  </a:lnTo>
                  <a:lnTo>
                    <a:pt x="18" y="72"/>
                  </a:lnTo>
                  <a:lnTo>
                    <a:pt x="10" y="72"/>
                  </a:lnTo>
                  <a:lnTo>
                    <a:pt x="0" y="72"/>
                  </a:lnTo>
                  <a:lnTo>
                    <a:pt x="8" y="74"/>
                  </a:lnTo>
                  <a:lnTo>
                    <a:pt x="18" y="76"/>
                  </a:lnTo>
                  <a:lnTo>
                    <a:pt x="26" y="74"/>
                  </a:lnTo>
                  <a:lnTo>
                    <a:pt x="34" y="72"/>
                  </a:lnTo>
                  <a:lnTo>
                    <a:pt x="40" y="68"/>
                  </a:lnTo>
                  <a:lnTo>
                    <a:pt x="46" y="64"/>
                  </a:lnTo>
                  <a:lnTo>
                    <a:pt x="52" y="58"/>
                  </a:lnTo>
                  <a:lnTo>
                    <a:pt x="56" y="50"/>
                  </a:lnTo>
                  <a:lnTo>
                    <a:pt x="58" y="42"/>
                  </a:lnTo>
                  <a:lnTo>
                    <a:pt x="58" y="34"/>
                  </a:lnTo>
                  <a:lnTo>
                    <a:pt x="58" y="24"/>
                  </a:lnTo>
                  <a:lnTo>
                    <a:pt x="54" y="14"/>
                  </a:lnTo>
                  <a:lnTo>
                    <a:pt x="48" y="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A75F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50" name="Freeform 115">
              <a:extLst>
                <a:ext uri="{FF2B5EF4-FFF2-40B4-BE49-F238E27FC236}">
                  <a16:creationId xmlns:a16="http://schemas.microsoft.com/office/drawing/2014/main" id="{45E293EE-FF8F-5831-0049-99BE9636E0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0" y="2470"/>
              <a:ext cx="184" cy="184"/>
            </a:xfrm>
            <a:custGeom>
              <a:avLst/>
              <a:gdLst>
                <a:gd name="T0" fmla="*/ 0 w 184"/>
                <a:gd name="T1" fmla="*/ 92 h 184"/>
                <a:gd name="T2" fmla="*/ 0 w 184"/>
                <a:gd name="T3" fmla="*/ 92 h 184"/>
                <a:gd name="T4" fmla="*/ 2 w 184"/>
                <a:gd name="T5" fmla="*/ 72 h 184"/>
                <a:gd name="T6" fmla="*/ 8 w 184"/>
                <a:gd name="T7" fmla="*/ 56 h 184"/>
                <a:gd name="T8" fmla="*/ 16 w 184"/>
                <a:gd name="T9" fmla="*/ 40 h 184"/>
                <a:gd name="T10" fmla="*/ 28 w 184"/>
                <a:gd name="T11" fmla="*/ 26 h 184"/>
                <a:gd name="T12" fmla="*/ 42 w 184"/>
                <a:gd name="T13" fmla="*/ 14 h 184"/>
                <a:gd name="T14" fmla="*/ 58 w 184"/>
                <a:gd name="T15" fmla="*/ 6 h 184"/>
                <a:gd name="T16" fmla="*/ 74 w 184"/>
                <a:gd name="T17" fmla="*/ 2 h 184"/>
                <a:gd name="T18" fmla="*/ 92 w 184"/>
                <a:gd name="T19" fmla="*/ 0 h 184"/>
                <a:gd name="T20" fmla="*/ 92 w 184"/>
                <a:gd name="T21" fmla="*/ 0 h 184"/>
                <a:gd name="T22" fmla="*/ 112 w 184"/>
                <a:gd name="T23" fmla="*/ 2 h 184"/>
                <a:gd name="T24" fmla="*/ 128 w 184"/>
                <a:gd name="T25" fmla="*/ 6 h 184"/>
                <a:gd name="T26" fmla="*/ 144 w 184"/>
                <a:gd name="T27" fmla="*/ 14 h 184"/>
                <a:gd name="T28" fmla="*/ 158 w 184"/>
                <a:gd name="T29" fmla="*/ 26 h 184"/>
                <a:gd name="T30" fmla="*/ 170 w 184"/>
                <a:gd name="T31" fmla="*/ 40 h 184"/>
                <a:gd name="T32" fmla="*/ 178 w 184"/>
                <a:gd name="T33" fmla="*/ 56 h 184"/>
                <a:gd name="T34" fmla="*/ 184 w 184"/>
                <a:gd name="T35" fmla="*/ 72 h 184"/>
                <a:gd name="T36" fmla="*/ 184 w 184"/>
                <a:gd name="T37" fmla="*/ 92 h 184"/>
                <a:gd name="T38" fmla="*/ 184 w 184"/>
                <a:gd name="T39" fmla="*/ 92 h 184"/>
                <a:gd name="T40" fmla="*/ 184 w 184"/>
                <a:gd name="T41" fmla="*/ 110 h 184"/>
                <a:gd name="T42" fmla="*/ 178 w 184"/>
                <a:gd name="T43" fmla="*/ 126 h 184"/>
                <a:gd name="T44" fmla="*/ 170 w 184"/>
                <a:gd name="T45" fmla="*/ 142 h 184"/>
                <a:gd name="T46" fmla="*/ 158 w 184"/>
                <a:gd name="T47" fmla="*/ 156 h 184"/>
                <a:gd name="T48" fmla="*/ 144 w 184"/>
                <a:gd name="T49" fmla="*/ 168 h 184"/>
                <a:gd name="T50" fmla="*/ 128 w 184"/>
                <a:gd name="T51" fmla="*/ 176 h 184"/>
                <a:gd name="T52" fmla="*/ 112 w 184"/>
                <a:gd name="T53" fmla="*/ 182 h 184"/>
                <a:gd name="T54" fmla="*/ 92 w 184"/>
                <a:gd name="T55" fmla="*/ 184 h 184"/>
                <a:gd name="T56" fmla="*/ 92 w 184"/>
                <a:gd name="T57" fmla="*/ 184 h 184"/>
                <a:gd name="T58" fmla="*/ 74 w 184"/>
                <a:gd name="T59" fmla="*/ 182 h 184"/>
                <a:gd name="T60" fmla="*/ 58 w 184"/>
                <a:gd name="T61" fmla="*/ 176 h 184"/>
                <a:gd name="T62" fmla="*/ 42 w 184"/>
                <a:gd name="T63" fmla="*/ 168 h 184"/>
                <a:gd name="T64" fmla="*/ 28 w 184"/>
                <a:gd name="T65" fmla="*/ 156 h 184"/>
                <a:gd name="T66" fmla="*/ 16 w 184"/>
                <a:gd name="T67" fmla="*/ 142 h 184"/>
                <a:gd name="T68" fmla="*/ 8 w 184"/>
                <a:gd name="T69" fmla="*/ 126 h 184"/>
                <a:gd name="T70" fmla="*/ 2 w 184"/>
                <a:gd name="T71" fmla="*/ 110 h 184"/>
                <a:gd name="T72" fmla="*/ 0 w 184"/>
                <a:gd name="T73" fmla="*/ 92 h 184"/>
                <a:gd name="T74" fmla="*/ 0 w 184"/>
                <a:gd name="T75" fmla="*/ 92 h 1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84" h="184">
                  <a:moveTo>
                    <a:pt x="0" y="92"/>
                  </a:moveTo>
                  <a:lnTo>
                    <a:pt x="0" y="92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8" y="26"/>
                  </a:lnTo>
                  <a:lnTo>
                    <a:pt x="42" y="14"/>
                  </a:lnTo>
                  <a:lnTo>
                    <a:pt x="58" y="6"/>
                  </a:lnTo>
                  <a:lnTo>
                    <a:pt x="74" y="2"/>
                  </a:lnTo>
                  <a:lnTo>
                    <a:pt x="92" y="0"/>
                  </a:lnTo>
                  <a:lnTo>
                    <a:pt x="112" y="2"/>
                  </a:lnTo>
                  <a:lnTo>
                    <a:pt x="128" y="6"/>
                  </a:lnTo>
                  <a:lnTo>
                    <a:pt x="144" y="14"/>
                  </a:lnTo>
                  <a:lnTo>
                    <a:pt x="158" y="26"/>
                  </a:lnTo>
                  <a:lnTo>
                    <a:pt x="170" y="40"/>
                  </a:lnTo>
                  <a:lnTo>
                    <a:pt x="178" y="56"/>
                  </a:lnTo>
                  <a:lnTo>
                    <a:pt x="184" y="72"/>
                  </a:lnTo>
                  <a:lnTo>
                    <a:pt x="184" y="92"/>
                  </a:lnTo>
                  <a:lnTo>
                    <a:pt x="184" y="110"/>
                  </a:lnTo>
                  <a:lnTo>
                    <a:pt x="178" y="126"/>
                  </a:lnTo>
                  <a:lnTo>
                    <a:pt x="170" y="142"/>
                  </a:lnTo>
                  <a:lnTo>
                    <a:pt x="158" y="156"/>
                  </a:lnTo>
                  <a:lnTo>
                    <a:pt x="144" y="168"/>
                  </a:lnTo>
                  <a:lnTo>
                    <a:pt x="128" y="176"/>
                  </a:lnTo>
                  <a:lnTo>
                    <a:pt x="112" y="182"/>
                  </a:lnTo>
                  <a:lnTo>
                    <a:pt x="92" y="184"/>
                  </a:lnTo>
                  <a:lnTo>
                    <a:pt x="74" y="182"/>
                  </a:lnTo>
                  <a:lnTo>
                    <a:pt x="58" y="176"/>
                  </a:lnTo>
                  <a:lnTo>
                    <a:pt x="42" y="168"/>
                  </a:lnTo>
                  <a:lnTo>
                    <a:pt x="28" y="156"/>
                  </a:lnTo>
                  <a:lnTo>
                    <a:pt x="16" y="142"/>
                  </a:lnTo>
                  <a:lnTo>
                    <a:pt x="8" y="126"/>
                  </a:lnTo>
                  <a:lnTo>
                    <a:pt x="2" y="110"/>
                  </a:lnTo>
                  <a:lnTo>
                    <a:pt x="0" y="92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51" name="Freeform 116">
              <a:extLst>
                <a:ext uri="{FF2B5EF4-FFF2-40B4-BE49-F238E27FC236}">
                  <a16:creationId xmlns:a16="http://schemas.microsoft.com/office/drawing/2014/main" id="{46915335-02A6-06A5-F1F1-5FB9617F3C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8" y="2516"/>
              <a:ext cx="90" cy="90"/>
            </a:xfrm>
            <a:custGeom>
              <a:avLst/>
              <a:gdLst>
                <a:gd name="T0" fmla="*/ 0 w 90"/>
                <a:gd name="T1" fmla="*/ 46 h 90"/>
                <a:gd name="T2" fmla="*/ 0 w 90"/>
                <a:gd name="T3" fmla="*/ 46 h 90"/>
                <a:gd name="T4" fmla="*/ 0 w 90"/>
                <a:gd name="T5" fmla="*/ 36 h 90"/>
                <a:gd name="T6" fmla="*/ 4 w 90"/>
                <a:gd name="T7" fmla="*/ 28 h 90"/>
                <a:gd name="T8" fmla="*/ 8 w 90"/>
                <a:gd name="T9" fmla="*/ 20 h 90"/>
                <a:gd name="T10" fmla="*/ 14 w 90"/>
                <a:gd name="T11" fmla="*/ 14 h 90"/>
                <a:gd name="T12" fmla="*/ 20 w 90"/>
                <a:gd name="T13" fmla="*/ 8 h 90"/>
                <a:gd name="T14" fmla="*/ 28 w 90"/>
                <a:gd name="T15" fmla="*/ 4 h 90"/>
                <a:gd name="T16" fmla="*/ 36 w 90"/>
                <a:gd name="T17" fmla="*/ 2 h 90"/>
                <a:gd name="T18" fmla="*/ 44 w 90"/>
                <a:gd name="T19" fmla="*/ 0 h 90"/>
                <a:gd name="T20" fmla="*/ 44 w 90"/>
                <a:gd name="T21" fmla="*/ 0 h 90"/>
                <a:gd name="T22" fmla="*/ 54 w 90"/>
                <a:gd name="T23" fmla="*/ 2 h 90"/>
                <a:gd name="T24" fmla="*/ 62 w 90"/>
                <a:gd name="T25" fmla="*/ 4 h 90"/>
                <a:gd name="T26" fmla="*/ 70 w 90"/>
                <a:gd name="T27" fmla="*/ 8 h 90"/>
                <a:gd name="T28" fmla="*/ 76 w 90"/>
                <a:gd name="T29" fmla="*/ 14 h 90"/>
                <a:gd name="T30" fmla="*/ 82 w 90"/>
                <a:gd name="T31" fmla="*/ 20 h 90"/>
                <a:gd name="T32" fmla="*/ 86 w 90"/>
                <a:gd name="T33" fmla="*/ 28 h 90"/>
                <a:gd name="T34" fmla="*/ 88 w 90"/>
                <a:gd name="T35" fmla="*/ 36 h 90"/>
                <a:gd name="T36" fmla="*/ 90 w 90"/>
                <a:gd name="T37" fmla="*/ 46 h 90"/>
                <a:gd name="T38" fmla="*/ 90 w 90"/>
                <a:gd name="T39" fmla="*/ 46 h 90"/>
                <a:gd name="T40" fmla="*/ 88 w 90"/>
                <a:gd name="T41" fmla="*/ 54 h 90"/>
                <a:gd name="T42" fmla="*/ 86 w 90"/>
                <a:gd name="T43" fmla="*/ 62 h 90"/>
                <a:gd name="T44" fmla="*/ 82 w 90"/>
                <a:gd name="T45" fmla="*/ 70 h 90"/>
                <a:gd name="T46" fmla="*/ 76 w 90"/>
                <a:gd name="T47" fmla="*/ 76 h 90"/>
                <a:gd name="T48" fmla="*/ 70 w 90"/>
                <a:gd name="T49" fmla="*/ 82 h 90"/>
                <a:gd name="T50" fmla="*/ 62 w 90"/>
                <a:gd name="T51" fmla="*/ 86 h 90"/>
                <a:gd name="T52" fmla="*/ 54 w 90"/>
                <a:gd name="T53" fmla="*/ 90 h 90"/>
                <a:gd name="T54" fmla="*/ 44 w 90"/>
                <a:gd name="T55" fmla="*/ 90 h 90"/>
                <a:gd name="T56" fmla="*/ 44 w 90"/>
                <a:gd name="T57" fmla="*/ 90 h 90"/>
                <a:gd name="T58" fmla="*/ 36 w 90"/>
                <a:gd name="T59" fmla="*/ 90 h 90"/>
                <a:gd name="T60" fmla="*/ 28 w 90"/>
                <a:gd name="T61" fmla="*/ 86 h 90"/>
                <a:gd name="T62" fmla="*/ 20 w 90"/>
                <a:gd name="T63" fmla="*/ 82 h 90"/>
                <a:gd name="T64" fmla="*/ 14 w 90"/>
                <a:gd name="T65" fmla="*/ 76 h 90"/>
                <a:gd name="T66" fmla="*/ 8 w 90"/>
                <a:gd name="T67" fmla="*/ 70 h 90"/>
                <a:gd name="T68" fmla="*/ 4 w 90"/>
                <a:gd name="T69" fmla="*/ 62 h 90"/>
                <a:gd name="T70" fmla="*/ 0 w 90"/>
                <a:gd name="T71" fmla="*/ 54 h 90"/>
                <a:gd name="T72" fmla="*/ 0 w 90"/>
                <a:gd name="T73" fmla="*/ 46 h 90"/>
                <a:gd name="T74" fmla="*/ 0 w 90"/>
                <a:gd name="T75" fmla="*/ 46 h 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90" h="90">
                  <a:moveTo>
                    <a:pt x="0" y="46"/>
                  </a:moveTo>
                  <a:lnTo>
                    <a:pt x="0" y="46"/>
                  </a:lnTo>
                  <a:lnTo>
                    <a:pt x="0" y="36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4"/>
                  </a:lnTo>
                  <a:lnTo>
                    <a:pt x="20" y="8"/>
                  </a:lnTo>
                  <a:lnTo>
                    <a:pt x="28" y="4"/>
                  </a:lnTo>
                  <a:lnTo>
                    <a:pt x="36" y="2"/>
                  </a:lnTo>
                  <a:lnTo>
                    <a:pt x="44" y="0"/>
                  </a:lnTo>
                  <a:lnTo>
                    <a:pt x="54" y="2"/>
                  </a:lnTo>
                  <a:lnTo>
                    <a:pt x="62" y="4"/>
                  </a:lnTo>
                  <a:lnTo>
                    <a:pt x="70" y="8"/>
                  </a:lnTo>
                  <a:lnTo>
                    <a:pt x="76" y="14"/>
                  </a:lnTo>
                  <a:lnTo>
                    <a:pt x="82" y="20"/>
                  </a:lnTo>
                  <a:lnTo>
                    <a:pt x="86" y="28"/>
                  </a:lnTo>
                  <a:lnTo>
                    <a:pt x="88" y="36"/>
                  </a:lnTo>
                  <a:lnTo>
                    <a:pt x="90" y="46"/>
                  </a:lnTo>
                  <a:lnTo>
                    <a:pt x="88" y="54"/>
                  </a:lnTo>
                  <a:lnTo>
                    <a:pt x="86" y="62"/>
                  </a:lnTo>
                  <a:lnTo>
                    <a:pt x="82" y="70"/>
                  </a:lnTo>
                  <a:lnTo>
                    <a:pt x="76" y="76"/>
                  </a:lnTo>
                  <a:lnTo>
                    <a:pt x="70" y="82"/>
                  </a:lnTo>
                  <a:lnTo>
                    <a:pt x="62" y="86"/>
                  </a:lnTo>
                  <a:lnTo>
                    <a:pt x="54" y="90"/>
                  </a:lnTo>
                  <a:lnTo>
                    <a:pt x="44" y="90"/>
                  </a:lnTo>
                  <a:lnTo>
                    <a:pt x="36" y="90"/>
                  </a:lnTo>
                  <a:lnTo>
                    <a:pt x="28" y="86"/>
                  </a:lnTo>
                  <a:lnTo>
                    <a:pt x="20" y="82"/>
                  </a:lnTo>
                  <a:lnTo>
                    <a:pt x="14" y="76"/>
                  </a:lnTo>
                  <a:lnTo>
                    <a:pt x="8" y="70"/>
                  </a:lnTo>
                  <a:lnTo>
                    <a:pt x="4" y="62"/>
                  </a:lnTo>
                  <a:lnTo>
                    <a:pt x="0" y="54"/>
                  </a:lnTo>
                  <a:lnTo>
                    <a:pt x="0" y="46"/>
                  </a:lnTo>
                  <a:close/>
                </a:path>
              </a:pathLst>
            </a:custGeom>
            <a:noFill/>
            <a:ln w="3175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24" name="Freeform 117">
              <a:extLst>
                <a:ext uri="{FF2B5EF4-FFF2-40B4-BE49-F238E27FC236}">
                  <a16:creationId xmlns:a16="http://schemas.microsoft.com/office/drawing/2014/main" id="{23449F32-3EF2-3D80-7014-03062EA209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6" y="2518"/>
              <a:ext cx="20" cy="20"/>
            </a:xfrm>
            <a:custGeom>
              <a:avLst/>
              <a:gdLst>
                <a:gd name="T0" fmla="*/ 0 w 20"/>
                <a:gd name="T1" fmla="*/ 10 h 20"/>
                <a:gd name="T2" fmla="*/ 0 w 20"/>
                <a:gd name="T3" fmla="*/ 10 h 20"/>
                <a:gd name="T4" fmla="*/ 0 w 20"/>
                <a:gd name="T5" fmla="*/ 6 h 20"/>
                <a:gd name="T6" fmla="*/ 2 w 20"/>
                <a:gd name="T7" fmla="*/ 2 h 20"/>
                <a:gd name="T8" fmla="*/ 6 w 20"/>
                <a:gd name="T9" fmla="*/ 0 h 20"/>
                <a:gd name="T10" fmla="*/ 10 w 20"/>
                <a:gd name="T11" fmla="*/ 0 h 20"/>
                <a:gd name="T12" fmla="*/ 10 w 20"/>
                <a:gd name="T13" fmla="*/ 0 h 20"/>
                <a:gd name="T14" fmla="*/ 14 w 20"/>
                <a:gd name="T15" fmla="*/ 0 h 20"/>
                <a:gd name="T16" fmla="*/ 18 w 20"/>
                <a:gd name="T17" fmla="*/ 2 h 20"/>
                <a:gd name="T18" fmla="*/ 20 w 20"/>
                <a:gd name="T19" fmla="*/ 6 h 20"/>
                <a:gd name="T20" fmla="*/ 20 w 20"/>
                <a:gd name="T21" fmla="*/ 10 h 20"/>
                <a:gd name="T22" fmla="*/ 20 w 20"/>
                <a:gd name="T23" fmla="*/ 10 h 20"/>
                <a:gd name="T24" fmla="*/ 20 w 20"/>
                <a:gd name="T25" fmla="*/ 14 h 20"/>
                <a:gd name="T26" fmla="*/ 18 w 20"/>
                <a:gd name="T27" fmla="*/ 18 h 20"/>
                <a:gd name="T28" fmla="*/ 14 w 20"/>
                <a:gd name="T29" fmla="*/ 20 h 20"/>
                <a:gd name="T30" fmla="*/ 10 w 20"/>
                <a:gd name="T31" fmla="*/ 20 h 20"/>
                <a:gd name="T32" fmla="*/ 10 w 20"/>
                <a:gd name="T33" fmla="*/ 20 h 20"/>
                <a:gd name="T34" fmla="*/ 6 w 20"/>
                <a:gd name="T35" fmla="*/ 20 h 20"/>
                <a:gd name="T36" fmla="*/ 2 w 20"/>
                <a:gd name="T37" fmla="*/ 18 h 20"/>
                <a:gd name="T38" fmla="*/ 0 w 20"/>
                <a:gd name="T39" fmla="*/ 14 h 20"/>
                <a:gd name="T40" fmla="*/ 0 w 20"/>
                <a:gd name="T41" fmla="*/ 10 h 20"/>
                <a:gd name="T42" fmla="*/ 0 w 20"/>
                <a:gd name="T43" fmla="*/ 10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0" y="10"/>
                  </a:move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20" y="10"/>
                  </a:lnTo>
                  <a:lnTo>
                    <a:pt x="20" y="14"/>
                  </a:lnTo>
                  <a:lnTo>
                    <a:pt x="18" y="18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25" name="Freeform 118">
              <a:extLst>
                <a:ext uri="{FF2B5EF4-FFF2-40B4-BE49-F238E27FC236}">
                  <a16:creationId xmlns:a16="http://schemas.microsoft.com/office/drawing/2014/main" id="{272EC929-8597-AEA1-C630-6A597C1A3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" y="2510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6 h 12"/>
                <a:gd name="T4" fmla="*/ 2 w 12"/>
                <a:gd name="T5" fmla="*/ 2 h 12"/>
                <a:gd name="T6" fmla="*/ 6 w 12"/>
                <a:gd name="T7" fmla="*/ 0 h 12"/>
                <a:gd name="T8" fmla="*/ 6 w 12"/>
                <a:gd name="T9" fmla="*/ 0 h 12"/>
                <a:gd name="T10" fmla="*/ 10 w 12"/>
                <a:gd name="T11" fmla="*/ 2 h 12"/>
                <a:gd name="T12" fmla="*/ 12 w 12"/>
                <a:gd name="T13" fmla="*/ 6 h 12"/>
                <a:gd name="T14" fmla="*/ 12 w 12"/>
                <a:gd name="T15" fmla="*/ 6 h 12"/>
                <a:gd name="T16" fmla="*/ 10 w 12"/>
                <a:gd name="T17" fmla="*/ 10 h 12"/>
                <a:gd name="T18" fmla="*/ 6 w 12"/>
                <a:gd name="T19" fmla="*/ 12 h 12"/>
                <a:gd name="T20" fmla="*/ 6 w 12"/>
                <a:gd name="T21" fmla="*/ 12 h 12"/>
                <a:gd name="T22" fmla="*/ 2 w 12"/>
                <a:gd name="T23" fmla="*/ 10 h 12"/>
                <a:gd name="T24" fmla="*/ 0 w 12"/>
                <a:gd name="T25" fmla="*/ 6 h 12"/>
                <a:gd name="T26" fmla="*/ 0 w 12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2">
                  <a:moveTo>
                    <a:pt x="0" y="6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2" y="6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26" name="Freeform 119">
              <a:extLst>
                <a:ext uri="{FF2B5EF4-FFF2-40B4-BE49-F238E27FC236}">
                  <a16:creationId xmlns:a16="http://schemas.microsoft.com/office/drawing/2014/main" id="{14A73603-2312-B8D3-CAEC-803B314CD3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6" y="2540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6 h 12"/>
                <a:gd name="T4" fmla="*/ 2 w 12"/>
                <a:gd name="T5" fmla="*/ 2 h 12"/>
                <a:gd name="T6" fmla="*/ 6 w 12"/>
                <a:gd name="T7" fmla="*/ 0 h 12"/>
                <a:gd name="T8" fmla="*/ 6 w 12"/>
                <a:gd name="T9" fmla="*/ 0 h 12"/>
                <a:gd name="T10" fmla="*/ 10 w 12"/>
                <a:gd name="T11" fmla="*/ 2 h 12"/>
                <a:gd name="T12" fmla="*/ 12 w 12"/>
                <a:gd name="T13" fmla="*/ 6 h 12"/>
                <a:gd name="T14" fmla="*/ 12 w 12"/>
                <a:gd name="T15" fmla="*/ 6 h 12"/>
                <a:gd name="T16" fmla="*/ 10 w 12"/>
                <a:gd name="T17" fmla="*/ 10 h 12"/>
                <a:gd name="T18" fmla="*/ 6 w 12"/>
                <a:gd name="T19" fmla="*/ 12 h 12"/>
                <a:gd name="T20" fmla="*/ 6 w 12"/>
                <a:gd name="T21" fmla="*/ 12 h 12"/>
                <a:gd name="T22" fmla="*/ 2 w 12"/>
                <a:gd name="T23" fmla="*/ 10 h 12"/>
                <a:gd name="T24" fmla="*/ 0 w 12"/>
                <a:gd name="T25" fmla="*/ 6 h 12"/>
                <a:gd name="T26" fmla="*/ 0 w 12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2">
                  <a:moveTo>
                    <a:pt x="0" y="6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2" y="6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27" name="Group 120">
            <a:extLst>
              <a:ext uri="{FF2B5EF4-FFF2-40B4-BE49-F238E27FC236}">
                <a16:creationId xmlns:a16="http://schemas.microsoft.com/office/drawing/2014/main" id="{905E2312-ADA5-1604-D1EE-F736140773F8}"/>
              </a:ext>
            </a:extLst>
          </p:cNvPr>
          <p:cNvGrpSpPr>
            <a:grpSpLocks/>
          </p:cNvGrpSpPr>
          <p:nvPr/>
        </p:nvGrpSpPr>
        <p:grpSpPr bwMode="auto">
          <a:xfrm>
            <a:off x="4897179" y="4384215"/>
            <a:ext cx="292100" cy="292100"/>
            <a:chOff x="1794" y="2442"/>
            <a:chExt cx="184" cy="184"/>
          </a:xfrm>
        </p:grpSpPr>
        <p:sp>
          <p:nvSpPr>
            <p:cNvPr id="3428" name="Freeform 121">
              <a:extLst>
                <a:ext uri="{FF2B5EF4-FFF2-40B4-BE49-F238E27FC236}">
                  <a16:creationId xmlns:a16="http://schemas.microsoft.com/office/drawing/2014/main" id="{46D1A57F-F631-5D23-72D3-D9AD688868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4" y="2442"/>
              <a:ext cx="184" cy="184"/>
            </a:xfrm>
            <a:custGeom>
              <a:avLst/>
              <a:gdLst>
                <a:gd name="T0" fmla="*/ 0 w 184"/>
                <a:gd name="T1" fmla="*/ 92 h 184"/>
                <a:gd name="T2" fmla="*/ 0 w 184"/>
                <a:gd name="T3" fmla="*/ 92 h 184"/>
                <a:gd name="T4" fmla="*/ 2 w 184"/>
                <a:gd name="T5" fmla="*/ 74 h 184"/>
                <a:gd name="T6" fmla="*/ 8 w 184"/>
                <a:gd name="T7" fmla="*/ 56 h 184"/>
                <a:gd name="T8" fmla="*/ 16 w 184"/>
                <a:gd name="T9" fmla="*/ 42 h 184"/>
                <a:gd name="T10" fmla="*/ 28 w 184"/>
                <a:gd name="T11" fmla="*/ 28 h 184"/>
                <a:gd name="T12" fmla="*/ 42 w 184"/>
                <a:gd name="T13" fmla="*/ 16 h 184"/>
                <a:gd name="T14" fmla="*/ 58 w 184"/>
                <a:gd name="T15" fmla="*/ 8 h 184"/>
                <a:gd name="T16" fmla="*/ 74 w 184"/>
                <a:gd name="T17" fmla="*/ 2 h 184"/>
                <a:gd name="T18" fmla="*/ 92 w 184"/>
                <a:gd name="T19" fmla="*/ 0 h 184"/>
                <a:gd name="T20" fmla="*/ 92 w 184"/>
                <a:gd name="T21" fmla="*/ 0 h 184"/>
                <a:gd name="T22" fmla="*/ 112 w 184"/>
                <a:gd name="T23" fmla="*/ 2 h 184"/>
                <a:gd name="T24" fmla="*/ 128 w 184"/>
                <a:gd name="T25" fmla="*/ 8 h 184"/>
                <a:gd name="T26" fmla="*/ 144 w 184"/>
                <a:gd name="T27" fmla="*/ 16 h 184"/>
                <a:gd name="T28" fmla="*/ 158 w 184"/>
                <a:gd name="T29" fmla="*/ 28 h 184"/>
                <a:gd name="T30" fmla="*/ 170 w 184"/>
                <a:gd name="T31" fmla="*/ 42 h 184"/>
                <a:gd name="T32" fmla="*/ 178 w 184"/>
                <a:gd name="T33" fmla="*/ 56 h 184"/>
                <a:gd name="T34" fmla="*/ 184 w 184"/>
                <a:gd name="T35" fmla="*/ 74 h 184"/>
                <a:gd name="T36" fmla="*/ 184 w 184"/>
                <a:gd name="T37" fmla="*/ 92 h 184"/>
                <a:gd name="T38" fmla="*/ 184 w 184"/>
                <a:gd name="T39" fmla="*/ 92 h 184"/>
                <a:gd name="T40" fmla="*/ 184 w 184"/>
                <a:gd name="T41" fmla="*/ 112 h 184"/>
                <a:gd name="T42" fmla="*/ 178 w 184"/>
                <a:gd name="T43" fmla="*/ 128 h 184"/>
                <a:gd name="T44" fmla="*/ 170 w 184"/>
                <a:gd name="T45" fmla="*/ 144 h 184"/>
                <a:gd name="T46" fmla="*/ 158 w 184"/>
                <a:gd name="T47" fmla="*/ 158 h 184"/>
                <a:gd name="T48" fmla="*/ 144 w 184"/>
                <a:gd name="T49" fmla="*/ 168 h 184"/>
                <a:gd name="T50" fmla="*/ 128 w 184"/>
                <a:gd name="T51" fmla="*/ 178 h 184"/>
                <a:gd name="T52" fmla="*/ 112 w 184"/>
                <a:gd name="T53" fmla="*/ 182 h 184"/>
                <a:gd name="T54" fmla="*/ 92 w 184"/>
                <a:gd name="T55" fmla="*/ 184 h 184"/>
                <a:gd name="T56" fmla="*/ 92 w 184"/>
                <a:gd name="T57" fmla="*/ 184 h 184"/>
                <a:gd name="T58" fmla="*/ 74 w 184"/>
                <a:gd name="T59" fmla="*/ 182 h 184"/>
                <a:gd name="T60" fmla="*/ 58 w 184"/>
                <a:gd name="T61" fmla="*/ 178 h 184"/>
                <a:gd name="T62" fmla="*/ 42 w 184"/>
                <a:gd name="T63" fmla="*/ 168 h 184"/>
                <a:gd name="T64" fmla="*/ 28 w 184"/>
                <a:gd name="T65" fmla="*/ 158 h 184"/>
                <a:gd name="T66" fmla="*/ 16 w 184"/>
                <a:gd name="T67" fmla="*/ 144 h 184"/>
                <a:gd name="T68" fmla="*/ 8 w 184"/>
                <a:gd name="T69" fmla="*/ 128 h 184"/>
                <a:gd name="T70" fmla="*/ 2 w 184"/>
                <a:gd name="T71" fmla="*/ 112 h 184"/>
                <a:gd name="T72" fmla="*/ 0 w 184"/>
                <a:gd name="T73" fmla="*/ 92 h 184"/>
                <a:gd name="T74" fmla="*/ 0 w 184"/>
                <a:gd name="T75" fmla="*/ 92 h 1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84" h="184">
                  <a:moveTo>
                    <a:pt x="0" y="92"/>
                  </a:moveTo>
                  <a:lnTo>
                    <a:pt x="0" y="92"/>
                  </a:lnTo>
                  <a:lnTo>
                    <a:pt x="2" y="74"/>
                  </a:lnTo>
                  <a:lnTo>
                    <a:pt x="8" y="56"/>
                  </a:lnTo>
                  <a:lnTo>
                    <a:pt x="16" y="42"/>
                  </a:lnTo>
                  <a:lnTo>
                    <a:pt x="28" y="28"/>
                  </a:lnTo>
                  <a:lnTo>
                    <a:pt x="42" y="16"/>
                  </a:lnTo>
                  <a:lnTo>
                    <a:pt x="58" y="8"/>
                  </a:lnTo>
                  <a:lnTo>
                    <a:pt x="74" y="2"/>
                  </a:lnTo>
                  <a:lnTo>
                    <a:pt x="92" y="0"/>
                  </a:lnTo>
                  <a:lnTo>
                    <a:pt x="112" y="2"/>
                  </a:lnTo>
                  <a:lnTo>
                    <a:pt x="128" y="8"/>
                  </a:lnTo>
                  <a:lnTo>
                    <a:pt x="144" y="16"/>
                  </a:lnTo>
                  <a:lnTo>
                    <a:pt x="158" y="28"/>
                  </a:lnTo>
                  <a:lnTo>
                    <a:pt x="170" y="42"/>
                  </a:lnTo>
                  <a:lnTo>
                    <a:pt x="178" y="56"/>
                  </a:lnTo>
                  <a:lnTo>
                    <a:pt x="184" y="74"/>
                  </a:lnTo>
                  <a:lnTo>
                    <a:pt x="184" y="92"/>
                  </a:lnTo>
                  <a:lnTo>
                    <a:pt x="184" y="112"/>
                  </a:lnTo>
                  <a:lnTo>
                    <a:pt x="178" y="128"/>
                  </a:lnTo>
                  <a:lnTo>
                    <a:pt x="170" y="144"/>
                  </a:lnTo>
                  <a:lnTo>
                    <a:pt x="158" y="158"/>
                  </a:lnTo>
                  <a:lnTo>
                    <a:pt x="144" y="168"/>
                  </a:lnTo>
                  <a:lnTo>
                    <a:pt x="128" y="178"/>
                  </a:lnTo>
                  <a:lnTo>
                    <a:pt x="112" y="182"/>
                  </a:lnTo>
                  <a:lnTo>
                    <a:pt x="92" y="184"/>
                  </a:lnTo>
                  <a:lnTo>
                    <a:pt x="74" y="182"/>
                  </a:lnTo>
                  <a:lnTo>
                    <a:pt x="58" y="178"/>
                  </a:lnTo>
                  <a:lnTo>
                    <a:pt x="42" y="168"/>
                  </a:lnTo>
                  <a:lnTo>
                    <a:pt x="28" y="158"/>
                  </a:lnTo>
                  <a:lnTo>
                    <a:pt x="16" y="144"/>
                  </a:lnTo>
                  <a:lnTo>
                    <a:pt x="8" y="128"/>
                  </a:lnTo>
                  <a:lnTo>
                    <a:pt x="2" y="112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FFF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29" name="Freeform 122">
              <a:extLst>
                <a:ext uri="{FF2B5EF4-FFF2-40B4-BE49-F238E27FC236}">
                  <a16:creationId xmlns:a16="http://schemas.microsoft.com/office/drawing/2014/main" id="{F0338A4D-A748-B917-9F27-C4F783EFE6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2" y="2490"/>
              <a:ext cx="90" cy="90"/>
            </a:xfrm>
            <a:custGeom>
              <a:avLst/>
              <a:gdLst>
                <a:gd name="T0" fmla="*/ 0 w 90"/>
                <a:gd name="T1" fmla="*/ 44 h 90"/>
                <a:gd name="T2" fmla="*/ 0 w 90"/>
                <a:gd name="T3" fmla="*/ 44 h 90"/>
                <a:gd name="T4" fmla="*/ 0 w 90"/>
                <a:gd name="T5" fmla="*/ 36 h 90"/>
                <a:gd name="T6" fmla="*/ 4 w 90"/>
                <a:gd name="T7" fmla="*/ 28 h 90"/>
                <a:gd name="T8" fmla="*/ 8 w 90"/>
                <a:gd name="T9" fmla="*/ 20 h 90"/>
                <a:gd name="T10" fmla="*/ 14 w 90"/>
                <a:gd name="T11" fmla="*/ 12 h 90"/>
                <a:gd name="T12" fmla="*/ 20 w 90"/>
                <a:gd name="T13" fmla="*/ 8 h 90"/>
                <a:gd name="T14" fmla="*/ 28 w 90"/>
                <a:gd name="T15" fmla="*/ 4 h 90"/>
                <a:gd name="T16" fmla="*/ 36 w 90"/>
                <a:gd name="T17" fmla="*/ 0 h 90"/>
                <a:gd name="T18" fmla="*/ 44 w 90"/>
                <a:gd name="T19" fmla="*/ 0 h 90"/>
                <a:gd name="T20" fmla="*/ 44 w 90"/>
                <a:gd name="T21" fmla="*/ 0 h 90"/>
                <a:gd name="T22" fmla="*/ 54 w 90"/>
                <a:gd name="T23" fmla="*/ 0 h 90"/>
                <a:gd name="T24" fmla="*/ 62 w 90"/>
                <a:gd name="T25" fmla="*/ 4 h 90"/>
                <a:gd name="T26" fmla="*/ 70 w 90"/>
                <a:gd name="T27" fmla="*/ 8 h 90"/>
                <a:gd name="T28" fmla="*/ 76 w 90"/>
                <a:gd name="T29" fmla="*/ 12 h 90"/>
                <a:gd name="T30" fmla="*/ 82 w 90"/>
                <a:gd name="T31" fmla="*/ 20 h 90"/>
                <a:gd name="T32" fmla="*/ 86 w 90"/>
                <a:gd name="T33" fmla="*/ 28 h 90"/>
                <a:gd name="T34" fmla="*/ 88 w 90"/>
                <a:gd name="T35" fmla="*/ 36 h 90"/>
                <a:gd name="T36" fmla="*/ 90 w 90"/>
                <a:gd name="T37" fmla="*/ 44 h 90"/>
                <a:gd name="T38" fmla="*/ 90 w 90"/>
                <a:gd name="T39" fmla="*/ 44 h 90"/>
                <a:gd name="T40" fmla="*/ 88 w 90"/>
                <a:gd name="T41" fmla="*/ 54 h 90"/>
                <a:gd name="T42" fmla="*/ 86 w 90"/>
                <a:gd name="T43" fmla="*/ 62 h 90"/>
                <a:gd name="T44" fmla="*/ 82 w 90"/>
                <a:gd name="T45" fmla="*/ 70 h 90"/>
                <a:gd name="T46" fmla="*/ 76 w 90"/>
                <a:gd name="T47" fmla="*/ 76 h 90"/>
                <a:gd name="T48" fmla="*/ 70 w 90"/>
                <a:gd name="T49" fmla="*/ 82 h 90"/>
                <a:gd name="T50" fmla="*/ 62 w 90"/>
                <a:gd name="T51" fmla="*/ 86 h 90"/>
                <a:gd name="T52" fmla="*/ 54 w 90"/>
                <a:gd name="T53" fmla="*/ 88 h 90"/>
                <a:gd name="T54" fmla="*/ 44 w 90"/>
                <a:gd name="T55" fmla="*/ 90 h 90"/>
                <a:gd name="T56" fmla="*/ 44 w 90"/>
                <a:gd name="T57" fmla="*/ 90 h 90"/>
                <a:gd name="T58" fmla="*/ 36 w 90"/>
                <a:gd name="T59" fmla="*/ 88 h 90"/>
                <a:gd name="T60" fmla="*/ 28 w 90"/>
                <a:gd name="T61" fmla="*/ 86 h 90"/>
                <a:gd name="T62" fmla="*/ 20 w 90"/>
                <a:gd name="T63" fmla="*/ 82 h 90"/>
                <a:gd name="T64" fmla="*/ 14 w 90"/>
                <a:gd name="T65" fmla="*/ 76 h 90"/>
                <a:gd name="T66" fmla="*/ 8 w 90"/>
                <a:gd name="T67" fmla="*/ 70 h 90"/>
                <a:gd name="T68" fmla="*/ 4 w 90"/>
                <a:gd name="T69" fmla="*/ 62 h 90"/>
                <a:gd name="T70" fmla="*/ 0 w 90"/>
                <a:gd name="T71" fmla="*/ 54 h 90"/>
                <a:gd name="T72" fmla="*/ 0 w 90"/>
                <a:gd name="T73" fmla="*/ 44 h 90"/>
                <a:gd name="T74" fmla="*/ 0 w 90"/>
                <a:gd name="T75" fmla="*/ 44 h 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90" h="90">
                  <a:moveTo>
                    <a:pt x="0" y="44"/>
                  </a:moveTo>
                  <a:lnTo>
                    <a:pt x="0" y="44"/>
                  </a:lnTo>
                  <a:lnTo>
                    <a:pt x="0" y="36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2"/>
                  </a:lnTo>
                  <a:lnTo>
                    <a:pt x="20" y="8"/>
                  </a:lnTo>
                  <a:lnTo>
                    <a:pt x="28" y="4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4" y="0"/>
                  </a:lnTo>
                  <a:lnTo>
                    <a:pt x="62" y="4"/>
                  </a:lnTo>
                  <a:lnTo>
                    <a:pt x="70" y="8"/>
                  </a:lnTo>
                  <a:lnTo>
                    <a:pt x="76" y="12"/>
                  </a:lnTo>
                  <a:lnTo>
                    <a:pt x="82" y="20"/>
                  </a:lnTo>
                  <a:lnTo>
                    <a:pt x="86" y="28"/>
                  </a:lnTo>
                  <a:lnTo>
                    <a:pt x="88" y="36"/>
                  </a:lnTo>
                  <a:lnTo>
                    <a:pt x="90" y="44"/>
                  </a:lnTo>
                  <a:lnTo>
                    <a:pt x="88" y="54"/>
                  </a:lnTo>
                  <a:lnTo>
                    <a:pt x="86" y="62"/>
                  </a:lnTo>
                  <a:lnTo>
                    <a:pt x="82" y="70"/>
                  </a:lnTo>
                  <a:lnTo>
                    <a:pt x="76" y="76"/>
                  </a:lnTo>
                  <a:lnTo>
                    <a:pt x="70" y="82"/>
                  </a:lnTo>
                  <a:lnTo>
                    <a:pt x="62" y="86"/>
                  </a:lnTo>
                  <a:lnTo>
                    <a:pt x="54" y="88"/>
                  </a:lnTo>
                  <a:lnTo>
                    <a:pt x="44" y="90"/>
                  </a:lnTo>
                  <a:lnTo>
                    <a:pt x="36" y="88"/>
                  </a:lnTo>
                  <a:lnTo>
                    <a:pt x="28" y="86"/>
                  </a:lnTo>
                  <a:lnTo>
                    <a:pt x="20" y="82"/>
                  </a:lnTo>
                  <a:lnTo>
                    <a:pt x="14" y="76"/>
                  </a:lnTo>
                  <a:lnTo>
                    <a:pt x="8" y="70"/>
                  </a:lnTo>
                  <a:lnTo>
                    <a:pt x="4" y="62"/>
                  </a:lnTo>
                  <a:lnTo>
                    <a:pt x="0" y="5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C89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30" name="Freeform 123">
              <a:extLst>
                <a:ext uri="{FF2B5EF4-FFF2-40B4-BE49-F238E27FC236}">
                  <a16:creationId xmlns:a16="http://schemas.microsoft.com/office/drawing/2014/main" id="{F9852C25-C772-2A8B-E875-AAECCEC17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2" y="2468"/>
              <a:ext cx="118" cy="152"/>
            </a:xfrm>
            <a:custGeom>
              <a:avLst/>
              <a:gdLst>
                <a:gd name="T0" fmla="*/ 82 w 118"/>
                <a:gd name="T1" fmla="*/ 0 h 152"/>
                <a:gd name="T2" fmla="*/ 82 w 118"/>
                <a:gd name="T3" fmla="*/ 0 h 152"/>
                <a:gd name="T4" fmla="*/ 92 w 118"/>
                <a:gd name="T5" fmla="*/ 12 h 152"/>
                <a:gd name="T6" fmla="*/ 100 w 118"/>
                <a:gd name="T7" fmla="*/ 26 h 152"/>
                <a:gd name="T8" fmla="*/ 106 w 118"/>
                <a:gd name="T9" fmla="*/ 44 h 152"/>
                <a:gd name="T10" fmla="*/ 108 w 118"/>
                <a:gd name="T11" fmla="*/ 60 h 152"/>
                <a:gd name="T12" fmla="*/ 108 w 118"/>
                <a:gd name="T13" fmla="*/ 60 h 152"/>
                <a:gd name="T14" fmla="*/ 106 w 118"/>
                <a:gd name="T15" fmla="*/ 78 h 152"/>
                <a:gd name="T16" fmla="*/ 100 w 118"/>
                <a:gd name="T17" fmla="*/ 94 h 152"/>
                <a:gd name="T18" fmla="*/ 92 w 118"/>
                <a:gd name="T19" fmla="*/ 108 h 152"/>
                <a:gd name="T20" fmla="*/ 82 w 118"/>
                <a:gd name="T21" fmla="*/ 122 h 152"/>
                <a:gd name="T22" fmla="*/ 70 w 118"/>
                <a:gd name="T23" fmla="*/ 132 h 152"/>
                <a:gd name="T24" fmla="*/ 54 w 118"/>
                <a:gd name="T25" fmla="*/ 140 h 152"/>
                <a:gd name="T26" fmla="*/ 38 w 118"/>
                <a:gd name="T27" fmla="*/ 144 h 152"/>
                <a:gd name="T28" fmla="*/ 22 w 118"/>
                <a:gd name="T29" fmla="*/ 146 h 152"/>
                <a:gd name="T30" fmla="*/ 22 w 118"/>
                <a:gd name="T31" fmla="*/ 146 h 152"/>
                <a:gd name="T32" fmla="*/ 10 w 118"/>
                <a:gd name="T33" fmla="*/ 146 h 152"/>
                <a:gd name="T34" fmla="*/ 0 w 118"/>
                <a:gd name="T35" fmla="*/ 144 h 152"/>
                <a:gd name="T36" fmla="*/ 0 w 118"/>
                <a:gd name="T37" fmla="*/ 144 h 152"/>
                <a:gd name="T38" fmla="*/ 16 w 118"/>
                <a:gd name="T39" fmla="*/ 150 h 152"/>
                <a:gd name="T40" fmla="*/ 36 w 118"/>
                <a:gd name="T41" fmla="*/ 152 h 152"/>
                <a:gd name="T42" fmla="*/ 36 w 118"/>
                <a:gd name="T43" fmla="*/ 152 h 152"/>
                <a:gd name="T44" fmla="*/ 52 w 118"/>
                <a:gd name="T45" fmla="*/ 150 h 152"/>
                <a:gd name="T46" fmla="*/ 68 w 118"/>
                <a:gd name="T47" fmla="*/ 146 h 152"/>
                <a:gd name="T48" fmla="*/ 82 w 118"/>
                <a:gd name="T49" fmla="*/ 138 h 152"/>
                <a:gd name="T50" fmla="*/ 94 w 118"/>
                <a:gd name="T51" fmla="*/ 128 h 152"/>
                <a:gd name="T52" fmla="*/ 104 w 118"/>
                <a:gd name="T53" fmla="*/ 114 h 152"/>
                <a:gd name="T54" fmla="*/ 112 w 118"/>
                <a:gd name="T55" fmla="*/ 100 h 152"/>
                <a:gd name="T56" fmla="*/ 116 w 118"/>
                <a:gd name="T57" fmla="*/ 86 h 152"/>
                <a:gd name="T58" fmla="*/ 118 w 118"/>
                <a:gd name="T59" fmla="*/ 68 h 152"/>
                <a:gd name="T60" fmla="*/ 118 w 118"/>
                <a:gd name="T61" fmla="*/ 68 h 152"/>
                <a:gd name="T62" fmla="*/ 118 w 118"/>
                <a:gd name="T63" fmla="*/ 58 h 152"/>
                <a:gd name="T64" fmla="*/ 116 w 118"/>
                <a:gd name="T65" fmla="*/ 48 h 152"/>
                <a:gd name="T66" fmla="*/ 112 w 118"/>
                <a:gd name="T67" fmla="*/ 38 h 152"/>
                <a:gd name="T68" fmla="*/ 108 w 118"/>
                <a:gd name="T69" fmla="*/ 28 h 152"/>
                <a:gd name="T70" fmla="*/ 96 w 118"/>
                <a:gd name="T71" fmla="*/ 12 h 152"/>
                <a:gd name="T72" fmla="*/ 82 w 118"/>
                <a:gd name="T73" fmla="*/ 0 h 152"/>
                <a:gd name="T74" fmla="*/ 82 w 118"/>
                <a:gd name="T75" fmla="*/ 0 h 15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18" h="152">
                  <a:moveTo>
                    <a:pt x="82" y="0"/>
                  </a:moveTo>
                  <a:lnTo>
                    <a:pt x="82" y="0"/>
                  </a:lnTo>
                  <a:lnTo>
                    <a:pt x="92" y="12"/>
                  </a:lnTo>
                  <a:lnTo>
                    <a:pt x="100" y="26"/>
                  </a:lnTo>
                  <a:lnTo>
                    <a:pt x="106" y="44"/>
                  </a:lnTo>
                  <a:lnTo>
                    <a:pt x="108" y="60"/>
                  </a:lnTo>
                  <a:lnTo>
                    <a:pt x="106" y="78"/>
                  </a:lnTo>
                  <a:lnTo>
                    <a:pt x="100" y="94"/>
                  </a:lnTo>
                  <a:lnTo>
                    <a:pt x="92" y="108"/>
                  </a:lnTo>
                  <a:lnTo>
                    <a:pt x="82" y="122"/>
                  </a:lnTo>
                  <a:lnTo>
                    <a:pt x="70" y="132"/>
                  </a:lnTo>
                  <a:lnTo>
                    <a:pt x="54" y="140"/>
                  </a:lnTo>
                  <a:lnTo>
                    <a:pt x="38" y="144"/>
                  </a:lnTo>
                  <a:lnTo>
                    <a:pt x="22" y="146"/>
                  </a:lnTo>
                  <a:lnTo>
                    <a:pt x="10" y="146"/>
                  </a:lnTo>
                  <a:lnTo>
                    <a:pt x="0" y="144"/>
                  </a:lnTo>
                  <a:lnTo>
                    <a:pt x="16" y="150"/>
                  </a:lnTo>
                  <a:lnTo>
                    <a:pt x="36" y="152"/>
                  </a:lnTo>
                  <a:lnTo>
                    <a:pt x="52" y="150"/>
                  </a:lnTo>
                  <a:lnTo>
                    <a:pt x="68" y="146"/>
                  </a:lnTo>
                  <a:lnTo>
                    <a:pt x="82" y="138"/>
                  </a:lnTo>
                  <a:lnTo>
                    <a:pt x="94" y="128"/>
                  </a:lnTo>
                  <a:lnTo>
                    <a:pt x="104" y="114"/>
                  </a:lnTo>
                  <a:lnTo>
                    <a:pt x="112" y="100"/>
                  </a:lnTo>
                  <a:lnTo>
                    <a:pt x="116" y="86"/>
                  </a:lnTo>
                  <a:lnTo>
                    <a:pt x="118" y="68"/>
                  </a:lnTo>
                  <a:lnTo>
                    <a:pt x="118" y="58"/>
                  </a:lnTo>
                  <a:lnTo>
                    <a:pt x="116" y="48"/>
                  </a:lnTo>
                  <a:lnTo>
                    <a:pt x="112" y="38"/>
                  </a:lnTo>
                  <a:lnTo>
                    <a:pt x="108" y="28"/>
                  </a:lnTo>
                  <a:lnTo>
                    <a:pt x="96" y="12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FEDE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31" name="Freeform 124">
              <a:extLst>
                <a:ext uri="{FF2B5EF4-FFF2-40B4-BE49-F238E27FC236}">
                  <a16:creationId xmlns:a16="http://schemas.microsoft.com/office/drawing/2014/main" id="{0A40CAEC-2ABB-0241-A4B2-FEBDFE92E2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" y="2494"/>
              <a:ext cx="46" cy="72"/>
            </a:xfrm>
            <a:custGeom>
              <a:avLst/>
              <a:gdLst>
                <a:gd name="T0" fmla="*/ 46 w 46"/>
                <a:gd name="T1" fmla="*/ 0 h 72"/>
                <a:gd name="T2" fmla="*/ 46 w 46"/>
                <a:gd name="T3" fmla="*/ 0 h 72"/>
                <a:gd name="T4" fmla="*/ 32 w 46"/>
                <a:gd name="T5" fmla="*/ 0 h 72"/>
                <a:gd name="T6" fmla="*/ 20 w 46"/>
                <a:gd name="T7" fmla="*/ 6 h 72"/>
                <a:gd name="T8" fmla="*/ 14 w 46"/>
                <a:gd name="T9" fmla="*/ 10 h 72"/>
                <a:gd name="T10" fmla="*/ 10 w 46"/>
                <a:gd name="T11" fmla="*/ 14 h 72"/>
                <a:gd name="T12" fmla="*/ 6 w 46"/>
                <a:gd name="T13" fmla="*/ 20 h 72"/>
                <a:gd name="T14" fmla="*/ 2 w 46"/>
                <a:gd name="T15" fmla="*/ 28 h 72"/>
                <a:gd name="T16" fmla="*/ 2 w 46"/>
                <a:gd name="T17" fmla="*/ 28 h 72"/>
                <a:gd name="T18" fmla="*/ 2 w 46"/>
                <a:gd name="T19" fmla="*/ 36 h 72"/>
                <a:gd name="T20" fmla="*/ 0 w 46"/>
                <a:gd name="T21" fmla="*/ 44 h 72"/>
                <a:gd name="T22" fmla="*/ 4 w 46"/>
                <a:gd name="T23" fmla="*/ 56 h 72"/>
                <a:gd name="T24" fmla="*/ 8 w 46"/>
                <a:gd name="T25" fmla="*/ 66 h 72"/>
                <a:gd name="T26" fmla="*/ 16 w 46"/>
                <a:gd name="T27" fmla="*/ 72 h 72"/>
                <a:gd name="T28" fmla="*/ 16 w 46"/>
                <a:gd name="T29" fmla="*/ 72 h 72"/>
                <a:gd name="T30" fmla="*/ 12 w 46"/>
                <a:gd name="T31" fmla="*/ 66 h 72"/>
                <a:gd name="T32" fmla="*/ 10 w 46"/>
                <a:gd name="T33" fmla="*/ 60 h 72"/>
                <a:gd name="T34" fmla="*/ 8 w 46"/>
                <a:gd name="T35" fmla="*/ 48 h 72"/>
                <a:gd name="T36" fmla="*/ 8 w 46"/>
                <a:gd name="T37" fmla="*/ 34 h 72"/>
                <a:gd name="T38" fmla="*/ 12 w 46"/>
                <a:gd name="T39" fmla="*/ 24 h 72"/>
                <a:gd name="T40" fmla="*/ 12 w 46"/>
                <a:gd name="T41" fmla="*/ 24 h 72"/>
                <a:gd name="T42" fmla="*/ 20 w 46"/>
                <a:gd name="T43" fmla="*/ 14 h 72"/>
                <a:gd name="T44" fmla="*/ 28 w 46"/>
                <a:gd name="T45" fmla="*/ 6 h 72"/>
                <a:gd name="T46" fmla="*/ 38 w 46"/>
                <a:gd name="T47" fmla="*/ 2 h 72"/>
                <a:gd name="T48" fmla="*/ 46 w 46"/>
                <a:gd name="T49" fmla="*/ 0 h 72"/>
                <a:gd name="T50" fmla="*/ 46 w 46"/>
                <a:gd name="T51" fmla="*/ 0 h 7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6" h="72">
                  <a:moveTo>
                    <a:pt x="46" y="0"/>
                  </a:moveTo>
                  <a:lnTo>
                    <a:pt x="46" y="0"/>
                  </a:lnTo>
                  <a:lnTo>
                    <a:pt x="32" y="0"/>
                  </a:lnTo>
                  <a:lnTo>
                    <a:pt x="20" y="6"/>
                  </a:lnTo>
                  <a:lnTo>
                    <a:pt x="14" y="10"/>
                  </a:lnTo>
                  <a:lnTo>
                    <a:pt x="10" y="14"/>
                  </a:lnTo>
                  <a:lnTo>
                    <a:pt x="6" y="20"/>
                  </a:lnTo>
                  <a:lnTo>
                    <a:pt x="2" y="28"/>
                  </a:lnTo>
                  <a:lnTo>
                    <a:pt x="2" y="36"/>
                  </a:lnTo>
                  <a:lnTo>
                    <a:pt x="0" y="44"/>
                  </a:lnTo>
                  <a:lnTo>
                    <a:pt x="4" y="56"/>
                  </a:lnTo>
                  <a:lnTo>
                    <a:pt x="8" y="66"/>
                  </a:lnTo>
                  <a:lnTo>
                    <a:pt x="16" y="72"/>
                  </a:lnTo>
                  <a:lnTo>
                    <a:pt x="12" y="66"/>
                  </a:lnTo>
                  <a:lnTo>
                    <a:pt x="10" y="60"/>
                  </a:lnTo>
                  <a:lnTo>
                    <a:pt x="8" y="48"/>
                  </a:lnTo>
                  <a:lnTo>
                    <a:pt x="8" y="34"/>
                  </a:lnTo>
                  <a:lnTo>
                    <a:pt x="12" y="24"/>
                  </a:lnTo>
                  <a:lnTo>
                    <a:pt x="20" y="14"/>
                  </a:lnTo>
                  <a:lnTo>
                    <a:pt x="28" y="6"/>
                  </a:lnTo>
                  <a:lnTo>
                    <a:pt x="38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E5C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32" name="Freeform 125">
              <a:extLst>
                <a:ext uri="{FF2B5EF4-FFF2-40B4-BE49-F238E27FC236}">
                  <a16:creationId xmlns:a16="http://schemas.microsoft.com/office/drawing/2014/main" id="{D9EFEBAD-B694-1745-8E58-10F32B4A3E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2" y="2458"/>
              <a:ext cx="52" cy="142"/>
            </a:xfrm>
            <a:custGeom>
              <a:avLst/>
              <a:gdLst>
                <a:gd name="T0" fmla="*/ 52 w 52"/>
                <a:gd name="T1" fmla="*/ 0 h 142"/>
                <a:gd name="T2" fmla="*/ 52 w 52"/>
                <a:gd name="T3" fmla="*/ 0 h 142"/>
                <a:gd name="T4" fmla="*/ 38 w 52"/>
                <a:gd name="T5" fmla="*/ 8 h 142"/>
                <a:gd name="T6" fmla="*/ 22 w 52"/>
                <a:gd name="T7" fmla="*/ 20 h 142"/>
                <a:gd name="T8" fmla="*/ 16 w 52"/>
                <a:gd name="T9" fmla="*/ 28 h 142"/>
                <a:gd name="T10" fmla="*/ 10 w 52"/>
                <a:gd name="T11" fmla="*/ 36 h 142"/>
                <a:gd name="T12" fmla="*/ 6 w 52"/>
                <a:gd name="T13" fmla="*/ 46 h 142"/>
                <a:gd name="T14" fmla="*/ 4 w 52"/>
                <a:gd name="T15" fmla="*/ 56 h 142"/>
                <a:gd name="T16" fmla="*/ 4 w 52"/>
                <a:gd name="T17" fmla="*/ 56 h 142"/>
                <a:gd name="T18" fmla="*/ 2 w 52"/>
                <a:gd name="T19" fmla="*/ 68 h 142"/>
                <a:gd name="T20" fmla="*/ 0 w 52"/>
                <a:gd name="T21" fmla="*/ 78 h 142"/>
                <a:gd name="T22" fmla="*/ 2 w 52"/>
                <a:gd name="T23" fmla="*/ 90 h 142"/>
                <a:gd name="T24" fmla="*/ 4 w 52"/>
                <a:gd name="T25" fmla="*/ 102 h 142"/>
                <a:gd name="T26" fmla="*/ 8 w 52"/>
                <a:gd name="T27" fmla="*/ 114 h 142"/>
                <a:gd name="T28" fmla="*/ 14 w 52"/>
                <a:gd name="T29" fmla="*/ 124 h 142"/>
                <a:gd name="T30" fmla="*/ 22 w 52"/>
                <a:gd name="T31" fmla="*/ 134 h 142"/>
                <a:gd name="T32" fmla="*/ 32 w 52"/>
                <a:gd name="T33" fmla="*/ 142 h 142"/>
                <a:gd name="T34" fmla="*/ 32 w 52"/>
                <a:gd name="T35" fmla="*/ 142 h 142"/>
                <a:gd name="T36" fmla="*/ 26 w 52"/>
                <a:gd name="T37" fmla="*/ 134 h 142"/>
                <a:gd name="T38" fmla="*/ 22 w 52"/>
                <a:gd name="T39" fmla="*/ 126 h 142"/>
                <a:gd name="T40" fmla="*/ 16 w 52"/>
                <a:gd name="T41" fmla="*/ 114 h 142"/>
                <a:gd name="T42" fmla="*/ 12 w 52"/>
                <a:gd name="T43" fmla="*/ 104 h 142"/>
                <a:gd name="T44" fmla="*/ 10 w 52"/>
                <a:gd name="T45" fmla="*/ 92 h 142"/>
                <a:gd name="T46" fmla="*/ 8 w 52"/>
                <a:gd name="T47" fmla="*/ 80 h 142"/>
                <a:gd name="T48" fmla="*/ 10 w 52"/>
                <a:gd name="T49" fmla="*/ 68 h 142"/>
                <a:gd name="T50" fmla="*/ 12 w 52"/>
                <a:gd name="T51" fmla="*/ 56 h 142"/>
                <a:gd name="T52" fmla="*/ 12 w 52"/>
                <a:gd name="T53" fmla="*/ 56 h 142"/>
                <a:gd name="T54" fmla="*/ 20 w 52"/>
                <a:gd name="T55" fmla="*/ 38 h 142"/>
                <a:gd name="T56" fmla="*/ 30 w 52"/>
                <a:gd name="T57" fmla="*/ 22 h 142"/>
                <a:gd name="T58" fmla="*/ 40 w 52"/>
                <a:gd name="T59" fmla="*/ 10 h 142"/>
                <a:gd name="T60" fmla="*/ 52 w 52"/>
                <a:gd name="T61" fmla="*/ 0 h 142"/>
                <a:gd name="T62" fmla="*/ 52 w 52"/>
                <a:gd name="T63" fmla="*/ 0 h 14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2" h="142">
                  <a:moveTo>
                    <a:pt x="52" y="0"/>
                  </a:moveTo>
                  <a:lnTo>
                    <a:pt x="52" y="0"/>
                  </a:lnTo>
                  <a:lnTo>
                    <a:pt x="38" y="8"/>
                  </a:lnTo>
                  <a:lnTo>
                    <a:pt x="22" y="20"/>
                  </a:lnTo>
                  <a:lnTo>
                    <a:pt x="16" y="28"/>
                  </a:lnTo>
                  <a:lnTo>
                    <a:pt x="10" y="36"/>
                  </a:lnTo>
                  <a:lnTo>
                    <a:pt x="6" y="46"/>
                  </a:lnTo>
                  <a:lnTo>
                    <a:pt x="4" y="56"/>
                  </a:lnTo>
                  <a:lnTo>
                    <a:pt x="2" y="68"/>
                  </a:lnTo>
                  <a:lnTo>
                    <a:pt x="0" y="78"/>
                  </a:lnTo>
                  <a:lnTo>
                    <a:pt x="2" y="90"/>
                  </a:lnTo>
                  <a:lnTo>
                    <a:pt x="4" y="102"/>
                  </a:lnTo>
                  <a:lnTo>
                    <a:pt x="8" y="114"/>
                  </a:lnTo>
                  <a:lnTo>
                    <a:pt x="14" y="124"/>
                  </a:lnTo>
                  <a:lnTo>
                    <a:pt x="22" y="134"/>
                  </a:lnTo>
                  <a:lnTo>
                    <a:pt x="32" y="142"/>
                  </a:lnTo>
                  <a:lnTo>
                    <a:pt x="26" y="134"/>
                  </a:lnTo>
                  <a:lnTo>
                    <a:pt x="22" y="126"/>
                  </a:lnTo>
                  <a:lnTo>
                    <a:pt x="16" y="114"/>
                  </a:lnTo>
                  <a:lnTo>
                    <a:pt x="12" y="104"/>
                  </a:lnTo>
                  <a:lnTo>
                    <a:pt x="10" y="92"/>
                  </a:lnTo>
                  <a:lnTo>
                    <a:pt x="8" y="80"/>
                  </a:lnTo>
                  <a:lnTo>
                    <a:pt x="10" y="68"/>
                  </a:lnTo>
                  <a:lnTo>
                    <a:pt x="12" y="56"/>
                  </a:lnTo>
                  <a:lnTo>
                    <a:pt x="20" y="38"/>
                  </a:lnTo>
                  <a:lnTo>
                    <a:pt x="30" y="22"/>
                  </a:lnTo>
                  <a:lnTo>
                    <a:pt x="40" y="1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33" name="Freeform 126">
              <a:extLst>
                <a:ext uri="{FF2B5EF4-FFF2-40B4-BE49-F238E27FC236}">
                  <a16:creationId xmlns:a16="http://schemas.microsoft.com/office/drawing/2014/main" id="{E6042602-A400-0A77-4EA9-A20DE49727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0" y="2502"/>
              <a:ext cx="58" cy="74"/>
            </a:xfrm>
            <a:custGeom>
              <a:avLst/>
              <a:gdLst>
                <a:gd name="T0" fmla="*/ 40 w 58"/>
                <a:gd name="T1" fmla="*/ 0 h 74"/>
                <a:gd name="T2" fmla="*/ 40 w 58"/>
                <a:gd name="T3" fmla="*/ 0 h 74"/>
                <a:gd name="T4" fmla="*/ 46 w 58"/>
                <a:gd name="T5" fmla="*/ 6 h 74"/>
                <a:gd name="T6" fmla="*/ 50 w 58"/>
                <a:gd name="T7" fmla="*/ 12 h 74"/>
                <a:gd name="T8" fmla="*/ 52 w 58"/>
                <a:gd name="T9" fmla="*/ 20 h 74"/>
                <a:gd name="T10" fmla="*/ 52 w 58"/>
                <a:gd name="T11" fmla="*/ 28 h 74"/>
                <a:gd name="T12" fmla="*/ 52 w 58"/>
                <a:gd name="T13" fmla="*/ 28 h 74"/>
                <a:gd name="T14" fmla="*/ 52 w 58"/>
                <a:gd name="T15" fmla="*/ 36 h 74"/>
                <a:gd name="T16" fmla="*/ 48 w 58"/>
                <a:gd name="T17" fmla="*/ 44 h 74"/>
                <a:gd name="T18" fmla="*/ 44 w 58"/>
                <a:gd name="T19" fmla="*/ 52 h 74"/>
                <a:gd name="T20" fmla="*/ 40 w 58"/>
                <a:gd name="T21" fmla="*/ 58 h 74"/>
                <a:gd name="T22" fmla="*/ 34 w 58"/>
                <a:gd name="T23" fmla="*/ 64 h 74"/>
                <a:gd name="T24" fmla="*/ 26 w 58"/>
                <a:gd name="T25" fmla="*/ 68 h 74"/>
                <a:gd name="T26" fmla="*/ 18 w 58"/>
                <a:gd name="T27" fmla="*/ 72 h 74"/>
                <a:gd name="T28" fmla="*/ 10 w 58"/>
                <a:gd name="T29" fmla="*/ 72 h 74"/>
                <a:gd name="T30" fmla="*/ 10 w 58"/>
                <a:gd name="T31" fmla="*/ 72 h 74"/>
                <a:gd name="T32" fmla="*/ 0 w 58"/>
                <a:gd name="T33" fmla="*/ 70 h 74"/>
                <a:gd name="T34" fmla="*/ 0 w 58"/>
                <a:gd name="T35" fmla="*/ 70 h 74"/>
                <a:gd name="T36" fmla="*/ 8 w 58"/>
                <a:gd name="T37" fmla="*/ 74 h 74"/>
                <a:gd name="T38" fmla="*/ 18 w 58"/>
                <a:gd name="T39" fmla="*/ 74 h 74"/>
                <a:gd name="T40" fmla="*/ 18 w 58"/>
                <a:gd name="T41" fmla="*/ 74 h 74"/>
                <a:gd name="T42" fmla="*/ 26 w 58"/>
                <a:gd name="T43" fmla="*/ 74 h 74"/>
                <a:gd name="T44" fmla="*/ 34 w 58"/>
                <a:gd name="T45" fmla="*/ 72 h 74"/>
                <a:gd name="T46" fmla="*/ 40 w 58"/>
                <a:gd name="T47" fmla="*/ 68 h 74"/>
                <a:gd name="T48" fmla="*/ 46 w 58"/>
                <a:gd name="T49" fmla="*/ 62 h 74"/>
                <a:gd name="T50" fmla="*/ 52 w 58"/>
                <a:gd name="T51" fmla="*/ 56 h 74"/>
                <a:gd name="T52" fmla="*/ 56 w 58"/>
                <a:gd name="T53" fmla="*/ 50 h 74"/>
                <a:gd name="T54" fmla="*/ 58 w 58"/>
                <a:gd name="T55" fmla="*/ 42 h 74"/>
                <a:gd name="T56" fmla="*/ 58 w 58"/>
                <a:gd name="T57" fmla="*/ 34 h 74"/>
                <a:gd name="T58" fmla="*/ 58 w 58"/>
                <a:gd name="T59" fmla="*/ 34 h 74"/>
                <a:gd name="T60" fmla="*/ 58 w 58"/>
                <a:gd name="T61" fmla="*/ 24 h 74"/>
                <a:gd name="T62" fmla="*/ 54 w 58"/>
                <a:gd name="T63" fmla="*/ 14 h 74"/>
                <a:gd name="T64" fmla="*/ 48 w 58"/>
                <a:gd name="T65" fmla="*/ 6 h 74"/>
                <a:gd name="T66" fmla="*/ 40 w 58"/>
                <a:gd name="T67" fmla="*/ 0 h 74"/>
                <a:gd name="T68" fmla="*/ 40 w 58"/>
                <a:gd name="T69" fmla="*/ 0 h 7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8" h="74">
                  <a:moveTo>
                    <a:pt x="40" y="0"/>
                  </a:moveTo>
                  <a:lnTo>
                    <a:pt x="40" y="0"/>
                  </a:lnTo>
                  <a:lnTo>
                    <a:pt x="46" y="6"/>
                  </a:lnTo>
                  <a:lnTo>
                    <a:pt x="50" y="12"/>
                  </a:lnTo>
                  <a:lnTo>
                    <a:pt x="52" y="20"/>
                  </a:lnTo>
                  <a:lnTo>
                    <a:pt x="52" y="28"/>
                  </a:lnTo>
                  <a:lnTo>
                    <a:pt x="52" y="36"/>
                  </a:lnTo>
                  <a:lnTo>
                    <a:pt x="48" y="44"/>
                  </a:lnTo>
                  <a:lnTo>
                    <a:pt x="44" y="52"/>
                  </a:lnTo>
                  <a:lnTo>
                    <a:pt x="40" y="58"/>
                  </a:lnTo>
                  <a:lnTo>
                    <a:pt x="34" y="64"/>
                  </a:lnTo>
                  <a:lnTo>
                    <a:pt x="26" y="68"/>
                  </a:lnTo>
                  <a:lnTo>
                    <a:pt x="18" y="72"/>
                  </a:lnTo>
                  <a:lnTo>
                    <a:pt x="10" y="72"/>
                  </a:lnTo>
                  <a:lnTo>
                    <a:pt x="0" y="70"/>
                  </a:lnTo>
                  <a:lnTo>
                    <a:pt x="8" y="74"/>
                  </a:lnTo>
                  <a:lnTo>
                    <a:pt x="18" y="74"/>
                  </a:lnTo>
                  <a:lnTo>
                    <a:pt x="26" y="74"/>
                  </a:lnTo>
                  <a:lnTo>
                    <a:pt x="34" y="72"/>
                  </a:lnTo>
                  <a:lnTo>
                    <a:pt x="40" y="68"/>
                  </a:lnTo>
                  <a:lnTo>
                    <a:pt x="46" y="62"/>
                  </a:lnTo>
                  <a:lnTo>
                    <a:pt x="52" y="56"/>
                  </a:lnTo>
                  <a:lnTo>
                    <a:pt x="56" y="50"/>
                  </a:lnTo>
                  <a:lnTo>
                    <a:pt x="58" y="42"/>
                  </a:lnTo>
                  <a:lnTo>
                    <a:pt x="58" y="34"/>
                  </a:lnTo>
                  <a:lnTo>
                    <a:pt x="58" y="24"/>
                  </a:lnTo>
                  <a:lnTo>
                    <a:pt x="54" y="14"/>
                  </a:lnTo>
                  <a:lnTo>
                    <a:pt x="48" y="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A75F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34" name="Freeform 127">
              <a:extLst>
                <a:ext uri="{FF2B5EF4-FFF2-40B4-BE49-F238E27FC236}">
                  <a16:creationId xmlns:a16="http://schemas.microsoft.com/office/drawing/2014/main" id="{6D2B82F8-0DF6-9A32-AA66-7BC92B060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4" y="2442"/>
              <a:ext cx="184" cy="184"/>
            </a:xfrm>
            <a:custGeom>
              <a:avLst/>
              <a:gdLst>
                <a:gd name="T0" fmla="*/ 0 w 184"/>
                <a:gd name="T1" fmla="*/ 92 h 184"/>
                <a:gd name="T2" fmla="*/ 0 w 184"/>
                <a:gd name="T3" fmla="*/ 92 h 184"/>
                <a:gd name="T4" fmla="*/ 2 w 184"/>
                <a:gd name="T5" fmla="*/ 74 h 184"/>
                <a:gd name="T6" fmla="*/ 8 w 184"/>
                <a:gd name="T7" fmla="*/ 56 h 184"/>
                <a:gd name="T8" fmla="*/ 16 w 184"/>
                <a:gd name="T9" fmla="*/ 42 h 184"/>
                <a:gd name="T10" fmla="*/ 28 w 184"/>
                <a:gd name="T11" fmla="*/ 28 h 184"/>
                <a:gd name="T12" fmla="*/ 42 w 184"/>
                <a:gd name="T13" fmla="*/ 16 h 184"/>
                <a:gd name="T14" fmla="*/ 58 w 184"/>
                <a:gd name="T15" fmla="*/ 8 h 184"/>
                <a:gd name="T16" fmla="*/ 74 w 184"/>
                <a:gd name="T17" fmla="*/ 2 h 184"/>
                <a:gd name="T18" fmla="*/ 92 w 184"/>
                <a:gd name="T19" fmla="*/ 0 h 184"/>
                <a:gd name="T20" fmla="*/ 92 w 184"/>
                <a:gd name="T21" fmla="*/ 0 h 184"/>
                <a:gd name="T22" fmla="*/ 112 w 184"/>
                <a:gd name="T23" fmla="*/ 2 h 184"/>
                <a:gd name="T24" fmla="*/ 128 w 184"/>
                <a:gd name="T25" fmla="*/ 8 h 184"/>
                <a:gd name="T26" fmla="*/ 144 w 184"/>
                <a:gd name="T27" fmla="*/ 16 h 184"/>
                <a:gd name="T28" fmla="*/ 158 w 184"/>
                <a:gd name="T29" fmla="*/ 28 h 184"/>
                <a:gd name="T30" fmla="*/ 170 w 184"/>
                <a:gd name="T31" fmla="*/ 42 h 184"/>
                <a:gd name="T32" fmla="*/ 178 w 184"/>
                <a:gd name="T33" fmla="*/ 56 h 184"/>
                <a:gd name="T34" fmla="*/ 184 w 184"/>
                <a:gd name="T35" fmla="*/ 74 h 184"/>
                <a:gd name="T36" fmla="*/ 184 w 184"/>
                <a:gd name="T37" fmla="*/ 92 h 184"/>
                <a:gd name="T38" fmla="*/ 184 w 184"/>
                <a:gd name="T39" fmla="*/ 92 h 184"/>
                <a:gd name="T40" fmla="*/ 184 w 184"/>
                <a:gd name="T41" fmla="*/ 112 h 184"/>
                <a:gd name="T42" fmla="*/ 178 w 184"/>
                <a:gd name="T43" fmla="*/ 128 h 184"/>
                <a:gd name="T44" fmla="*/ 170 w 184"/>
                <a:gd name="T45" fmla="*/ 144 h 184"/>
                <a:gd name="T46" fmla="*/ 158 w 184"/>
                <a:gd name="T47" fmla="*/ 158 h 184"/>
                <a:gd name="T48" fmla="*/ 144 w 184"/>
                <a:gd name="T49" fmla="*/ 168 h 184"/>
                <a:gd name="T50" fmla="*/ 128 w 184"/>
                <a:gd name="T51" fmla="*/ 178 h 184"/>
                <a:gd name="T52" fmla="*/ 112 w 184"/>
                <a:gd name="T53" fmla="*/ 182 h 184"/>
                <a:gd name="T54" fmla="*/ 92 w 184"/>
                <a:gd name="T55" fmla="*/ 184 h 184"/>
                <a:gd name="T56" fmla="*/ 92 w 184"/>
                <a:gd name="T57" fmla="*/ 184 h 184"/>
                <a:gd name="T58" fmla="*/ 74 w 184"/>
                <a:gd name="T59" fmla="*/ 182 h 184"/>
                <a:gd name="T60" fmla="*/ 58 w 184"/>
                <a:gd name="T61" fmla="*/ 178 h 184"/>
                <a:gd name="T62" fmla="*/ 42 w 184"/>
                <a:gd name="T63" fmla="*/ 168 h 184"/>
                <a:gd name="T64" fmla="*/ 28 w 184"/>
                <a:gd name="T65" fmla="*/ 158 h 184"/>
                <a:gd name="T66" fmla="*/ 16 w 184"/>
                <a:gd name="T67" fmla="*/ 144 h 184"/>
                <a:gd name="T68" fmla="*/ 8 w 184"/>
                <a:gd name="T69" fmla="*/ 128 h 184"/>
                <a:gd name="T70" fmla="*/ 2 w 184"/>
                <a:gd name="T71" fmla="*/ 112 h 184"/>
                <a:gd name="T72" fmla="*/ 0 w 184"/>
                <a:gd name="T73" fmla="*/ 92 h 184"/>
                <a:gd name="T74" fmla="*/ 0 w 184"/>
                <a:gd name="T75" fmla="*/ 92 h 1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84" h="184">
                  <a:moveTo>
                    <a:pt x="0" y="92"/>
                  </a:moveTo>
                  <a:lnTo>
                    <a:pt x="0" y="92"/>
                  </a:lnTo>
                  <a:lnTo>
                    <a:pt x="2" y="74"/>
                  </a:lnTo>
                  <a:lnTo>
                    <a:pt x="8" y="56"/>
                  </a:lnTo>
                  <a:lnTo>
                    <a:pt x="16" y="42"/>
                  </a:lnTo>
                  <a:lnTo>
                    <a:pt x="28" y="28"/>
                  </a:lnTo>
                  <a:lnTo>
                    <a:pt x="42" y="16"/>
                  </a:lnTo>
                  <a:lnTo>
                    <a:pt x="58" y="8"/>
                  </a:lnTo>
                  <a:lnTo>
                    <a:pt x="74" y="2"/>
                  </a:lnTo>
                  <a:lnTo>
                    <a:pt x="92" y="0"/>
                  </a:lnTo>
                  <a:lnTo>
                    <a:pt x="112" y="2"/>
                  </a:lnTo>
                  <a:lnTo>
                    <a:pt x="128" y="8"/>
                  </a:lnTo>
                  <a:lnTo>
                    <a:pt x="144" y="16"/>
                  </a:lnTo>
                  <a:lnTo>
                    <a:pt x="158" y="28"/>
                  </a:lnTo>
                  <a:lnTo>
                    <a:pt x="170" y="42"/>
                  </a:lnTo>
                  <a:lnTo>
                    <a:pt x="178" y="56"/>
                  </a:lnTo>
                  <a:lnTo>
                    <a:pt x="184" y="74"/>
                  </a:lnTo>
                  <a:lnTo>
                    <a:pt x="184" y="92"/>
                  </a:lnTo>
                  <a:lnTo>
                    <a:pt x="184" y="112"/>
                  </a:lnTo>
                  <a:lnTo>
                    <a:pt x="178" y="128"/>
                  </a:lnTo>
                  <a:lnTo>
                    <a:pt x="170" y="144"/>
                  </a:lnTo>
                  <a:lnTo>
                    <a:pt x="158" y="158"/>
                  </a:lnTo>
                  <a:lnTo>
                    <a:pt x="144" y="168"/>
                  </a:lnTo>
                  <a:lnTo>
                    <a:pt x="128" y="178"/>
                  </a:lnTo>
                  <a:lnTo>
                    <a:pt x="112" y="182"/>
                  </a:lnTo>
                  <a:lnTo>
                    <a:pt x="92" y="184"/>
                  </a:lnTo>
                  <a:lnTo>
                    <a:pt x="74" y="182"/>
                  </a:lnTo>
                  <a:lnTo>
                    <a:pt x="58" y="178"/>
                  </a:lnTo>
                  <a:lnTo>
                    <a:pt x="42" y="168"/>
                  </a:lnTo>
                  <a:lnTo>
                    <a:pt x="28" y="158"/>
                  </a:lnTo>
                  <a:lnTo>
                    <a:pt x="16" y="144"/>
                  </a:lnTo>
                  <a:lnTo>
                    <a:pt x="8" y="128"/>
                  </a:lnTo>
                  <a:lnTo>
                    <a:pt x="2" y="112"/>
                  </a:lnTo>
                  <a:lnTo>
                    <a:pt x="0" y="92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35" name="Freeform 128">
              <a:extLst>
                <a:ext uri="{FF2B5EF4-FFF2-40B4-BE49-F238E27FC236}">
                  <a16:creationId xmlns:a16="http://schemas.microsoft.com/office/drawing/2014/main" id="{608A5E0F-FF02-A9F3-EEBB-0F5CBC440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2" y="2490"/>
              <a:ext cx="90" cy="90"/>
            </a:xfrm>
            <a:custGeom>
              <a:avLst/>
              <a:gdLst>
                <a:gd name="T0" fmla="*/ 0 w 90"/>
                <a:gd name="T1" fmla="*/ 44 h 90"/>
                <a:gd name="T2" fmla="*/ 0 w 90"/>
                <a:gd name="T3" fmla="*/ 44 h 90"/>
                <a:gd name="T4" fmla="*/ 0 w 90"/>
                <a:gd name="T5" fmla="*/ 36 h 90"/>
                <a:gd name="T6" fmla="*/ 4 w 90"/>
                <a:gd name="T7" fmla="*/ 28 h 90"/>
                <a:gd name="T8" fmla="*/ 8 w 90"/>
                <a:gd name="T9" fmla="*/ 20 h 90"/>
                <a:gd name="T10" fmla="*/ 14 w 90"/>
                <a:gd name="T11" fmla="*/ 12 h 90"/>
                <a:gd name="T12" fmla="*/ 20 w 90"/>
                <a:gd name="T13" fmla="*/ 8 h 90"/>
                <a:gd name="T14" fmla="*/ 28 w 90"/>
                <a:gd name="T15" fmla="*/ 4 h 90"/>
                <a:gd name="T16" fmla="*/ 36 w 90"/>
                <a:gd name="T17" fmla="*/ 0 h 90"/>
                <a:gd name="T18" fmla="*/ 44 w 90"/>
                <a:gd name="T19" fmla="*/ 0 h 90"/>
                <a:gd name="T20" fmla="*/ 44 w 90"/>
                <a:gd name="T21" fmla="*/ 0 h 90"/>
                <a:gd name="T22" fmla="*/ 54 w 90"/>
                <a:gd name="T23" fmla="*/ 0 h 90"/>
                <a:gd name="T24" fmla="*/ 62 w 90"/>
                <a:gd name="T25" fmla="*/ 4 h 90"/>
                <a:gd name="T26" fmla="*/ 70 w 90"/>
                <a:gd name="T27" fmla="*/ 8 h 90"/>
                <a:gd name="T28" fmla="*/ 76 w 90"/>
                <a:gd name="T29" fmla="*/ 12 h 90"/>
                <a:gd name="T30" fmla="*/ 82 w 90"/>
                <a:gd name="T31" fmla="*/ 20 h 90"/>
                <a:gd name="T32" fmla="*/ 86 w 90"/>
                <a:gd name="T33" fmla="*/ 28 h 90"/>
                <a:gd name="T34" fmla="*/ 88 w 90"/>
                <a:gd name="T35" fmla="*/ 36 h 90"/>
                <a:gd name="T36" fmla="*/ 90 w 90"/>
                <a:gd name="T37" fmla="*/ 44 h 90"/>
                <a:gd name="T38" fmla="*/ 90 w 90"/>
                <a:gd name="T39" fmla="*/ 44 h 90"/>
                <a:gd name="T40" fmla="*/ 88 w 90"/>
                <a:gd name="T41" fmla="*/ 54 h 90"/>
                <a:gd name="T42" fmla="*/ 86 w 90"/>
                <a:gd name="T43" fmla="*/ 62 h 90"/>
                <a:gd name="T44" fmla="*/ 82 w 90"/>
                <a:gd name="T45" fmla="*/ 70 h 90"/>
                <a:gd name="T46" fmla="*/ 76 w 90"/>
                <a:gd name="T47" fmla="*/ 76 h 90"/>
                <a:gd name="T48" fmla="*/ 70 w 90"/>
                <a:gd name="T49" fmla="*/ 82 h 90"/>
                <a:gd name="T50" fmla="*/ 62 w 90"/>
                <a:gd name="T51" fmla="*/ 86 h 90"/>
                <a:gd name="T52" fmla="*/ 54 w 90"/>
                <a:gd name="T53" fmla="*/ 88 h 90"/>
                <a:gd name="T54" fmla="*/ 44 w 90"/>
                <a:gd name="T55" fmla="*/ 90 h 90"/>
                <a:gd name="T56" fmla="*/ 44 w 90"/>
                <a:gd name="T57" fmla="*/ 90 h 90"/>
                <a:gd name="T58" fmla="*/ 36 w 90"/>
                <a:gd name="T59" fmla="*/ 88 h 90"/>
                <a:gd name="T60" fmla="*/ 28 w 90"/>
                <a:gd name="T61" fmla="*/ 86 h 90"/>
                <a:gd name="T62" fmla="*/ 20 w 90"/>
                <a:gd name="T63" fmla="*/ 82 h 90"/>
                <a:gd name="T64" fmla="*/ 14 w 90"/>
                <a:gd name="T65" fmla="*/ 76 h 90"/>
                <a:gd name="T66" fmla="*/ 8 w 90"/>
                <a:gd name="T67" fmla="*/ 70 h 90"/>
                <a:gd name="T68" fmla="*/ 4 w 90"/>
                <a:gd name="T69" fmla="*/ 62 h 90"/>
                <a:gd name="T70" fmla="*/ 0 w 90"/>
                <a:gd name="T71" fmla="*/ 54 h 90"/>
                <a:gd name="T72" fmla="*/ 0 w 90"/>
                <a:gd name="T73" fmla="*/ 44 h 90"/>
                <a:gd name="T74" fmla="*/ 0 w 90"/>
                <a:gd name="T75" fmla="*/ 44 h 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90" h="90">
                  <a:moveTo>
                    <a:pt x="0" y="44"/>
                  </a:moveTo>
                  <a:lnTo>
                    <a:pt x="0" y="44"/>
                  </a:lnTo>
                  <a:lnTo>
                    <a:pt x="0" y="36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4" y="12"/>
                  </a:lnTo>
                  <a:lnTo>
                    <a:pt x="20" y="8"/>
                  </a:lnTo>
                  <a:lnTo>
                    <a:pt x="28" y="4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4" y="0"/>
                  </a:lnTo>
                  <a:lnTo>
                    <a:pt x="62" y="4"/>
                  </a:lnTo>
                  <a:lnTo>
                    <a:pt x="70" y="8"/>
                  </a:lnTo>
                  <a:lnTo>
                    <a:pt x="76" y="12"/>
                  </a:lnTo>
                  <a:lnTo>
                    <a:pt x="82" y="20"/>
                  </a:lnTo>
                  <a:lnTo>
                    <a:pt x="86" y="28"/>
                  </a:lnTo>
                  <a:lnTo>
                    <a:pt x="88" y="36"/>
                  </a:lnTo>
                  <a:lnTo>
                    <a:pt x="90" y="44"/>
                  </a:lnTo>
                  <a:lnTo>
                    <a:pt x="88" y="54"/>
                  </a:lnTo>
                  <a:lnTo>
                    <a:pt x="86" y="62"/>
                  </a:lnTo>
                  <a:lnTo>
                    <a:pt x="82" y="70"/>
                  </a:lnTo>
                  <a:lnTo>
                    <a:pt x="76" y="76"/>
                  </a:lnTo>
                  <a:lnTo>
                    <a:pt x="70" y="82"/>
                  </a:lnTo>
                  <a:lnTo>
                    <a:pt x="62" y="86"/>
                  </a:lnTo>
                  <a:lnTo>
                    <a:pt x="54" y="88"/>
                  </a:lnTo>
                  <a:lnTo>
                    <a:pt x="44" y="90"/>
                  </a:lnTo>
                  <a:lnTo>
                    <a:pt x="36" y="88"/>
                  </a:lnTo>
                  <a:lnTo>
                    <a:pt x="28" y="86"/>
                  </a:lnTo>
                  <a:lnTo>
                    <a:pt x="20" y="82"/>
                  </a:lnTo>
                  <a:lnTo>
                    <a:pt x="14" y="76"/>
                  </a:lnTo>
                  <a:lnTo>
                    <a:pt x="8" y="70"/>
                  </a:lnTo>
                  <a:lnTo>
                    <a:pt x="4" y="62"/>
                  </a:lnTo>
                  <a:lnTo>
                    <a:pt x="0" y="54"/>
                  </a:lnTo>
                  <a:lnTo>
                    <a:pt x="0" y="44"/>
                  </a:lnTo>
                  <a:close/>
                </a:path>
              </a:pathLst>
            </a:custGeom>
            <a:noFill/>
            <a:ln w="3175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36" name="Freeform 129">
              <a:extLst>
                <a:ext uri="{FF2B5EF4-FFF2-40B4-BE49-F238E27FC236}">
                  <a16:creationId xmlns:a16="http://schemas.microsoft.com/office/drawing/2014/main" id="{506C2997-21F2-1D5A-0B9D-F1C7E5BD6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0" y="2492"/>
              <a:ext cx="20" cy="20"/>
            </a:xfrm>
            <a:custGeom>
              <a:avLst/>
              <a:gdLst>
                <a:gd name="T0" fmla="*/ 0 w 20"/>
                <a:gd name="T1" fmla="*/ 10 h 20"/>
                <a:gd name="T2" fmla="*/ 0 w 20"/>
                <a:gd name="T3" fmla="*/ 10 h 20"/>
                <a:gd name="T4" fmla="*/ 0 w 20"/>
                <a:gd name="T5" fmla="*/ 6 h 20"/>
                <a:gd name="T6" fmla="*/ 2 w 20"/>
                <a:gd name="T7" fmla="*/ 2 h 20"/>
                <a:gd name="T8" fmla="*/ 6 w 20"/>
                <a:gd name="T9" fmla="*/ 0 h 20"/>
                <a:gd name="T10" fmla="*/ 10 w 20"/>
                <a:gd name="T11" fmla="*/ 0 h 20"/>
                <a:gd name="T12" fmla="*/ 10 w 20"/>
                <a:gd name="T13" fmla="*/ 0 h 20"/>
                <a:gd name="T14" fmla="*/ 14 w 20"/>
                <a:gd name="T15" fmla="*/ 0 h 20"/>
                <a:gd name="T16" fmla="*/ 18 w 20"/>
                <a:gd name="T17" fmla="*/ 2 h 20"/>
                <a:gd name="T18" fmla="*/ 20 w 20"/>
                <a:gd name="T19" fmla="*/ 6 h 20"/>
                <a:gd name="T20" fmla="*/ 20 w 20"/>
                <a:gd name="T21" fmla="*/ 10 h 20"/>
                <a:gd name="T22" fmla="*/ 20 w 20"/>
                <a:gd name="T23" fmla="*/ 10 h 20"/>
                <a:gd name="T24" fmla="*/ 20 w 20"/>
                <a:gd name="T25" fmla="*/ 14 h 20"/>
                <a:gd name="T26" fmla="*/ 18 w 20"/>
                <a:gd name="T27" fmla="*/ 16 h 20"/>
                <a:gd name="T28" fmla="*/ 14 w 20"/>
                <a:gd name="T29" fmla="*/ 18 h 20"/>
                <a:gd name="T30" fmla="*/ 10 w 20"/>
                <a:gd name="T31" fmla="*/ 20 h 20"/>
                <a:gd name="T32" fmla="*/ 10 w 20"/>
                <a:gd name="T33" fmla="*/ 20 h 20"/>
                <a:gd name="T34" fmla="*/ 6 w 20"/>
                <a:gd name="T35" fmla="*/ 18 h 20"/>
                <a:gd name="T36" fmla="*/ 2 w 20"/>
                <a:gd name="T37" fmla="*/ 16 h 20"/>
                <a:gd name="T38" fmla="*/ 0 w 20"/>
                <a:gd name="T39" fmla="*/ 14 h 20"/>
                <a:gd name="T40" fmla="*/ 0 w 20"/>
                <a:gd name="T41" fmla="*/ 10 h 20"/>
                <a:gd name="T42" fmla="*/ 0 w 20"/>
                <a:gd name="T43" fmla="*/ 10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" h="20">
                  <a:moveTo>
                    <a:pt x="0" y="10"/>
                  </a:move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20" y="10"/>
                  </a:lnTo>
                  <a:lnTo>
                    <a:pt x="20" y="14"/>
                  </a:lnTo>
                  <a:lnTo>
                    <a:pt x="18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37" name="Freeform 130">
              <a:extLst>
                <a:ext uri="{FF2B5EF4-FFF2-40B4-BE49-F238E27FC236}">
                  <a16:creationId xmlns:a16="http://schemas.microsoft.com/office/drawing/2014/main" id="{69076F8E-8C13-756A-A30A-7245202B9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4" y="2484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6 h 12"/>
                <a:gd name="T4" fmla="*/ 2 w 12"/>
                <a:gd name="T5" fmla="*/ 2 h 12"/>
                <a:gd name="T6" fmla="*/ 6 w 12"/>
                <a:gd name="T7" fmla="*/ 0 h 12"/>
                <a:gd name="T8" fmla="*/ 6 w 12"/>
                <a:gd name="T9" fmla="*/ 0 h 12"/>
                <a:gd name="T10" fmla="*/ 10 w 12"/>
                <a:gd name="T11" fmla="*/ 2 h 12"/>
                <a:gd name="T12" fmla="*/ 12 w 12"/>
                <a:gd name="T13" fmla="*/ 6 h 12"/>
                <a:gd name="T14" fmla="*/ 12 w 12"/>
                <a:gd name="T15" fmla="*/ 6 h 12"/>
                <a:gd name="T16" fmla="*/ 10 w 12"/>
                <a:gd name="T17" fmla="*/ 10 h 12"/>
                <a:gd name="T18" fmla="*/ 6 w 12"/>
                <a:gd name="T19" fmla="*/ 12 h 12"/>
                <a:gd name="T20" fmla="*/ 6 w 12"/>
                <a:gd name="T21" fmla="*/ 12 h 12"/>
                <a:gd name="T22" fmla="*/ 2 w 12"/>
                <a:gd name="T23" fmla="*/ 10 h 12"/>
                <a:gd name="T24" fmla="*/ 0 w 12"/>
                <a:gd name="T25" fmla="*/ 6 h 12"/>
                <a:gd name="T26" fmla="*/ 0 w 12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2">
                  <a:moveTo>
                    <a:pt x="0" y="6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2" y="6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38" name="Freeform 131">
              <a:extLst>
                <a:ext uri="{FF2B5EF4-FFF2-40B4-BE49-F238E27FC236}">
                  <a16:creationId xmlns:a16="http://schemas.microsoft.com/office/drawing/2014/main" id="{8658EAB3-EFC8-62DF-9A35-FB50DA44DB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0" y="2514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6 h 12"/>
                <a:gd name="T4" fmla="*/ 2 w 12"/>
                <a:gd name="T5" fmla="*/ 2 h 12"/>
                <a:gd name="T6" fmla="*/ 6 w 12"/>
                <a:gd name="T7" fmla="*/ 0 h 12"/>
                <a:gd name="T8" fmla="*/ 6 w 12"/>
                <a:gd name="T9" fmla="*/ 0 h 12"/>
                <a:gd name="T10" fmla="*/ 10 w 12"/>
                <a:gd name="T11" fmla="*/ 2 h 12"/>
                <a:gd name="T12" fmla="*/ 12 w 12"/>
                <a:gd name="T13" fmla="*/ 6 h 12"/>
                <a:gd name="T14" fmla="*/ 12 w 12"/>
                <a:gd name="T15" fmla="*/ 6 h 12"/>
                <a:gd name="T16" fmla="*/ 10 w 12"/>
                <a:gd name="T17" fmla="*/ 10 h 12"/>
                <a:gd name="T18" fmla="*/ 6 w 12"/>
                <a:gd name="T19" fmla="*/ 12 h 12"/>
                <a:gd name="T20" fmla="*/ 6 w 12"/>
                <a:gd name="T21" fmla="*/ 12 h 12"/>
                <a:gd name="T22" fmla="*/ 2 w 12"/>
                <a:gd name="T23" fmla="*/ 10 h 12"/>
                <a:gd name="T24" fmla="*/ 0 w 12"/>
                <a:gd name="T25" fmla="*/ 6 h 12"/>
                <a:gd name="T26" fmla="*/ 0 w 12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2">
                  <a:moveTo>
                    <a:pt x="0" y="6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2" y="6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39" name="Group 132">
            <a:extLst>
              <a:ext uri="{FF2B5EF4-FFF2-40B4-BE49-F238E27FC236}">
                <a16:creationId xmlns:a16="http://schemas.microsoft.com/office/drawing/2014/main" id="{3AFCE712-9B55-4EDE-0DEF-3524032C7A4E}"/>
              </a:ext>
            </a:extLst>
          </p:cNvPr>
          <p:cNvGrpSpPr>
            <a:grpSpLocks/>
          </p:cNvGrpSpPr>
          <p:nvPr/>
        </p:nvGrpSpPr>
        <p:grpSpPr bwMode="auto">
          <a:xfrm>
            <a:off x="4608254" y="3706212"/>
            <a:ext cx="304800" cy="301625"/>
            <a:chOff x="1660" y="2172"/>
            <a:chExt cx="192" cy="190"/>
          </a:xfrm>
        </p:grpSpPr>
        <p:sp>
          <p:nvSpPr>
            <p:cNvPr id="3440" name="Freeform 133">
              <a:extLst>
                <a:ext uri="{FF2B5EF4-FFF2-40B4-BE49-F238E27FC236}">
                  <a16:creationId xmlns:a16="http://schemas.microsoft.com/office/drawing/2014/main" id="{D957537D-0382-655F-6EA2-D084D28875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0" y="2172"/>
              <a:ext cx="192" cy="190"/>
            </a:xfrm>
            <a:custGeom>
              <a:avLst/>
              <a:gdLst>
                <a:gd name="T0" fmla="*/ 0 w 192"/>
                <a:gd name="T1" fmla="*/ 94 h 190"/>
                <a:gd name="T2" fmla="*/ 0 w 192"/>
                <a:gd name="T3" fmla="*/ 94 h 190"/>
                <a:gd name="T4" fmla="*/ 2 w 192"/>
                <a:gd name="T5" fmla="*/ 76 h 190"/>
                <a:gd name="T6" fmla="*/ 8 w 192"/>
                <a:gd name="T7" fmla="*/ 58 h 190"/>
                <a:gd name="T8" fmla="*/ 16 w 192"/>
                <a:gd name="T9" fmla="*/ 42 h 190"/>
                <a:gd name="T10" fmla="*/ 28 w 192"/>
                <a:gd name="T11" fmla="*/ 28 h 190"/>
                <a:gd name="T12" fmla="*/ 42 w 192"/>
                <a:gd name="T13" fmla="*/ 16 h 190"/>
                <a:gd name="T14" fmla="*/ 58 w 192"/>
                <a:gd name="T15" fmla="*/ 6 h 190"/>
                <a:gd name="T16" fmla="*/ 76 w 192"/>
                <a:gd name="T17" fmla="*/ 2 h 190"/>
                <a:gd name="T18" fmla="*/ 96 w 192"/>
                <a:gd name="T19" fmla="*/ 0 h 190"/>
                <a:gd name="T20" fmla="*/ 96 w 192"/>
                <a:gd name="T21" fmla="*/ 0 h 190"/>
                <a:gd name="T22" fmla="*/ 116 w 192"/>
                <a:gd name="T23" fmla="*/ 2 h 190"/>
                <a:gd name="T24" fmla="*/ 134 w 192"/>
                <a:gd name="T25" fmla="*/ 6 h 190"/>
                <a:gd name="T26" fmla="*/ 150 w 192"/>
                <a:gd name="T27" fmla="*/ 16 h 190"/>
                <a:gd name="T28" fmla="*/ 164 w 192"/>
                <a:gd name="T29" fmla="*/ 28 h 190"/>
                <a:gd name="T30" fmla="*/ 176 w 192"/>
                <a:gd name="T31" fmla="*/ 42 h 190"/>
                <a:gd name="T32" fmla="*/ 184 w 192"/>
                <a:gd name="T33" fmla="*/ 58 h 190"/>
                <a:gd name="T34" fmla="*/ 190 w 192"/>
                <a:gd name="T35" fmla="*/ 76 h 190"/>
                <a:gd name="T36" fmla="*/ 192 w 192"/>
                <a:gd name="T37" fmla="*/ 94 h 190"/>
                <a:gd name="T38" fmla="*/ 192 w 192"/>
                <a:gd name="T39" fmla="*/ 94 h 190"/>
                <a:gd name="T40" fmla="*/ 190 w 192"/>
                <a:gd name="T41" fmla="*/ 114 h 190"/>
                <a:gd name="T42" fmla="*/ 184 w 192"/>
                <a:gd name="T43" fmla="*/ 132 h 190"/>
                <a:gd name="T44" fmla="*/ 176 w 192"/>
                <a:gd name="T45" fmla="*/ 148 h 190"/>
                <a:gd name="T46" fmla="*/ 164 w 192"/>
                <a:gd name="T47" fmla="*/ 162 h 190"/>
                <a:gd name="T48" fmla="*/ 150 w 192"/>
                <a:gd name="T49" fmla="*/ 174 h 190"/>
                <a:gd name="T50" fmla="*/ 134 w 192"/>
                <a:gd name="T51" fmla="*/ 182 h 190"/>
                <a:gd name="T52" fmla="*/ 116 w 192"/>
                <a:gd name="T53" fmla="*/ 188 h 190"/>
                <a:gd name="T54" fmla="*/ 96 w 192"/>
                <a:gd name="T55" fmla="*/ 190 h 190"/>
                <a:gd name="T56" fmla="*/ 96 w 192"/>
                <a:gd name="T57" fmla="*/ 190 h 190"/>
                <a:gd name="T58" fmla="*/ 76 w 192"/>
                <a:gd name="T59" fmla="*/ 188 h 190"/>
                <a:gd name="T60" fmla="*/ 58 w 192"/>
                <a:gd name="T61" fmla="*/ 182 h 190"/>
                <a:gd name="T62" fmla="*/ 42 w 192"/>
                <a:gd name="T63" fmla="*/ 174 h 190"/>
                <a:gd name="T64" fmla="*/ 28 w 192"/>
                <a:gd name="T65" fmla="*/ 162 h 190"/>
                <a:gd name="T66" fmla="*/ 16 w 192"/>
                <a:gd name="T67" fmla="*/ 148 h 190"/>
                <a:gd name="T68" fmla="*/ 8 w 192"/>
                <a:gd name="T69" fmla="*/ 132 h 190"/>
                <a:gd name="T70" fmla="*/ 2 w 192"/>
                <a:gd name="T71" fmla="*/ 114 h 190"/>
                <a:gd name="T72" fmla="*/ 0 w 192"/>
                <a:gd name="T73" fmla="*/ 94 h 190"/>
                <a:gd name="T74" fmla="*/ 0 w 192"/>
                <a:gd name="T75" fmla="*/ 94 h 1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92" h="190">
                  <a:moveTo>
                    <a:pt x="0" y="94"/>
                  </a:moveTo>
                  <a:lnTo>
                    <a:pt x="0" y="94"/>
                  </a:lnTo>
                  <a:lnTo>
                    <a:pt x="2" y="76"/>
                  </a:lnTo>
                  <a:lnTo>
                    <a:pt x="8" y="58"/>
                  </a:lnTo>
                  <a:lnTo>
                    <a:pt x="16" y="42"/>
                  </a:lnTo>
                  <a:lnTo>
                    <a:pt x="28" y="28"/>
                  </a:lnTo>
                  <a:lnTo>
                    <a:pt x="42" y="16"/>
                  </a:lnTo>
                  <a:lnTo>
                    <a:pt x="58" y="6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116" y="2"/>
                  </a:lnTo>
                  <a:lnTo>
                    <a:pt x="134" y="6"/>
                  </a:lnTo>
                  <a:lnTo>
                    <a:pt x="150" y="16"/>
                  </a:lnTo>
                  <a:lnTo>
                    <a:pt x="164" y="28"/>
                  </a:lnTo>
                  <a:lnTo>
                    <a:pt x="176" y="42"/>
                  </a:lnTo>
                  <a:lnTo>
                    <a:pt x="184" y="58"/>
                  </a:lnTo>
                  <a:lnTo>
                    <a:pt x="190" y="76"/>
                  </a:lnTo>
                  <a:lnTo>
                    <a:pt x="192" y="94"/>
                  </a:lnTo>
                  <a:lnTo>
                    <a:pt x="190" y="114"/>
                  </a:lnTo>
                  <a:lnTo>
                    <a:pt x="184" y="132"/>
                  </a:lnTo>
                  <a:lnTo>
                    <a:pt x="176" y="148"/>
                  </a:lnTo>
                  <a:lnTo>
                    <a:pt x="164" y="162"/>
                  </a:lnTo>
                  <a:lnTo>
                    <a:pt x="150" y="174"/>
                  </a:lnTo>
                  <a:lnTo>
                    <a:pt x="134" y="182"/>
                  </a:lnTo>
                  <a:lnTo>
                    <a:pt x="116" y="188"/>
                  </a:lnTo>
                  <a:lnTo>
                    <a:pt x="96" y="190"/>
                  </a:lnTo>
                  <a:lnTo>
                    <a:pt x="76" y="188"/>
                  </a:lnTo>
                  <a:lnTo>
                    <a:pt x="58" y="182"/>
                  </a:lnTo>
                  <a:lnTo>
                    <a:pt x="42" y="174"/>
                  </a:lnTo>
                  <a:lnTo>
                    <a:pt x="28" y="162"/>
                  </a:lnTo>
                  <a:lnTo>
                    <a:pt x="16" y="148"/>
                  </a:lnTo>
                  <a:lnTo>
                    <a:pt x="8" y="132"/>
                  </a:lnTo>
                  <a:lnTo>
                    <a:pt x="2" y="114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FCDF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41" name="Freeform 134">
              <a:extLst>
                <a:ext uri="{FF2B5EF4-FFF2-40B4-BE49-F238E27FC236}">
                  <a16:creationId xmlns:a16="http://schemas.microsoft.com/office/drawing/2014/main" id="{D5435D65-7664-3D41-467C-7117DFAEE1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2" y="2204"/>
              <a:ext cx="128" cy="126"/>
            </a:xfrm>
            <a:custGeom>
              <a:avLst/>
              <a:gdLst>
                <a:gd name="T0" fmla="*/ 0 w 128"/>
                <a:gd name="T1" fmla="*/ 62 h 126"/>
                <a:gd name="T2" fmla="*/ 0 w 128"/>
                <a:gd name="T3" fmla="*/ 62 h 126"/>
                <a:gd name="T4" fmla="*/ 2 w 128"/>
                <a:gd name="T5" fmla="*/ 50 h 126"/>
                <a:gd name="T6" fmla="*/ 6 w 128"/>
                <a:gd name="T7" fmla="*/ 38 h 126"/>
                <a:gd name="T8" fmla="*/ 12 w 128"/>
                <a:gd name="T9" fmla="*/ 28 h 126"/>
                <a:gd name="T10" fmla="*/ 20 w 128"/>
                <a:gd name="T11" fmla="*/ 18 h 126"/>
                <a:gd name="T12" fmla="*/ 28 w 128"/>
                <a:gd name="T13" fmla="*/ 10 h 126"/>
                <a:gd name="T14" fmla="*/ 40 w 128"/>
                <a:gd name="T15" fmla="*/ 4 h 126"/>
                <a:gd name="T16" fmla="*/ 52 w 128"/>
                <a:gd name="T17" fmla="*/ 0 h 126"/>
                <a:gd name="T18" fmla="*/ 64 w 128"/>
                <a:gd name="T19" fmla="*/ 0 h 126"/>
                <a:gd name="T20" fmla="*/ 64 w 128"/>
                <a:gd name="T21" fmla="*/ 0 h 126"/>
                <a:gd name="T22" fmla="*/ 76 w 128"/>
                <a:gd name="T23" fmla="*/ 0 h 126"/>
                <a:gd name="T24" fmla="*/ 88 w 128"/>
                <a:gd name="T25" fmla="*/ 4 h 126"/>
                <a:gd name="T26" fmla="*/ 100 w 128"/>
                <a:gd name="T27" fmla="*/ 10 h 126"/>
                <a:gd name="T28" fmla="*/ 108 w 128"/>
                <a:gd name="T29" fmla="*/ 18 h 126"/>
                <a:gd name="T30" fmla="*/ 116 w 128"/>
                <a:gd name="T31" fmla="*/ 28 h 126"/>
                <a:gd name="T32" fmla="*/ 122 w 128"/>
                <a:gd name="T33" fmla="*/ 38 h 126"/>
                <a:gd name="T34" fmla="*/ 126 w 128"/>
                <a:gd name="T35" fmla="*/ 50 h 126"/>
                <a:gd name="T36" fmla="*/ 128 w 128"/>
                <a:gd name="T37" fmla="*/ 62 h 126"/>
                <a:gd name="T38" fmla="*/ 128 w 128"/>
                <a:gd name="T39" fmla="*/ 62 h 126"/>
                <a:gd name="T40" fmla="*/ 126 w 128"/>
                <a:gd name="T41" fmla="*/ 76 h 126"/>
                <a:gd name="T42" fmla="*/ 122 w 128"/>
                <a:gd name="T43" fmla="*/ 88 h 126"/>
                <a:gd name="T44" fmla="*/ 116 w 128"/>
                <a:gd name="T45" fmla="*/ 98 h 126"/>
                <a:gd name="T46" fmla="*/ 108 w 128"/>
                <a:gd name="T47" fmla="*/ 108 h 126"/>
                <a:gd name="T48" fmla="*/ 100 w 128"/>
                <a:gd name="T49" fmla="*/ 114 h 126"/>
                <a:gd name="T50" fmla="*/ 88 w 128"/>
                <a:gd name="T51" fmla="*/ 120 h 126"/>
                <a:gd name="T52" fmla="*/ 76 w 128"/>
                <a:gd name="T53" fmla="*/ 124 h 126"/>
                <a:gd name="T54" fmla="*/ 64 w 128"/>
                <a:gd name="T55" fmla="*/ 126 h 126"/>
                <a:gd name="T56" fmla="*/ 64 w 128"/>
                <a:gd name="T57" fmla="*/ 126 h 126"/>
                <a:gd name="T58" fmla="*/ 52 w 128"/>
                <a:gd name="T59" fmla="*/ 124 h 126"/>
                <a:gd name="T60" fmla="*/ 40 w 128"/>
                <a:gd name="T61" fmla="*/ 120 h 126"/>
                <a:gd name="T62" fmla="*/ 28 w 128"/>
                <a:gd name="T63" fmla="*/ 114 h 126"/>
                <a:gd name="T64" fmla="*/ 20 w 128"/>
                <a:gd name="T65" fmla="*/ 108 h 126"/>
                <a:gd name="T66" fmla="*/ 12 w 128"/>
                <a:gd name="T67" fmla="*/ 98 h 126"/>
                <a:gd name="T68" fmla="*/ 6 w 128"/>
                <a:gd name="T69" fmla="*/ 88 h 126"/>
                <a:gd name="T70" fmla="*/ 2 w 128"/>
                <a:gd name="T71" fmla="*/ 76 h 126"/>
                <a:gd name="T72" fmla="*/ 0 w 128"/>
                <a:gd name="T73" fmla="*/ 62 h 126"/>
                <a:gd name="T74" fmla="*/ 0 w 128"/>
                <a:gd name="T75" fmla="*/ 62 h 12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8" h="126">
                  <a:moveTo>
                    <a:pt x="0" y="62"/>
                  </a:moveTo>
                  <a:lnTo>
                    <a:pt x="0" y="62"/>
                  </a:lnTo>
                  <a:lnTo>
                    <a:pt x="2" y="50"/>
                  </a:lnTo>
                  <a:lnTo>
                    <a:pt x="6" y="38"/>
                  </a:lnTo>
                  <a:lnTo>
                    <a:pt x="12" y="28"/>
                  </a:lnTo>
                  <a:lnTo>
                    <a:pt x="20" y="18"/>
                  </a:lnTo>
                  <a:lnTo>
                    <a:pt x="28" y="10"/>
                  </a:lnTo>
                  <a:lnTo>
                    <a:pt x="40" y="4"/>
                  </a:lnTo>
                  <a:lnTo>
                    <a:pt x="52" y="0"/>
                  </a:lnTo>
                  <a:lnTo>
                    <a:pt x="64" y="0"/>
                  </a:lnTo>
                  <a:lnTo>
                    <a:pt x="76" y="0"/>
                  </a:lnTo>
                  <a:lnTo>
                    <a:pt x="88" y="4"/>
                  </a:lnTo>
                  <a:lnTo>
                    <a:pt x="100" y="10"/>
                  </a:lnTo>
                  <a:lnTo>
                    <a:pt x="108" y="18"/>
                  </a:lnTo>
                  <a:lnTo>
                    <a:pt x="116" y="28"/>
                  </a:lnTo>
                  <a:lnTo>
                    <a:pt x="122" y="38"/>
                  </a:lnTo>
                  <a:lnTo>
                    <a:pt x="126" y="50"/>
                  </a:lnTo>
                  <a:lnTo>
                    <a:pt x="128" y="62"/>
                  </a:lnTo>
                  <a:lnTo>
                    <a:pt x="126" y="76"/>
                  </a:lnTo>
                  <a:lnTo>
                    <a:pt x="122" y="88"/>
                  </a:lnTo>
                  <a:lnTo>
                    <a:pt x="116" y="98"/>
                  </a:lnTo>
                  <a:lnTo>
                    <a:pt x="108" y="108"/>
                  </a:lnTo>
                  <a:lnTo>
                    <a:pt x="100" y="114"/>
                  </a:lnTo>
                  <a:lnTo>
                    <a:pt x="88" y="120"/>
                  </a:lnTo>
                  <a:lnTo>
                    <a:pt x="76" y="124"/>
                  </a:lnTo>
                  <a:lnTo>
                    <a:pt x="64" y="126"/>
                  </a:lnTo>
                  <a:lnTo>
                    <a:pt x="52" y="124"/>
                  </a:lnTo>
                  <a:lnTo>
                    <a:pt x="40" y="120"/>
                  </a:lnTo>
                  <a:lnTo>
                    <a:pt x="28" y="114"/>
                  </a:lnTo>
                  <a:lnTo>
                    <a:pt x="20" y="108"/>
                  </a:lnTo>
                  <a:lnTo>
                    <a:pt x="12" y="98"/>
                  </a:lnTo>
                  <a:lnTo>
                    <a:pt x="6" y="88"/>
                  </a:lnTo>
                  <a:lnTo>
                    <a:pt x="2" y="76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C89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42" name="Freeform 135">
              <a:extLst>
                <a:ext uri="{FF2B5EF4-FFF2-40B4-BE49-F238E27FC236}">
                  <a16:creationId xmlns:a16="http://schemas.microsoft.com/office/drawing/2014/main" id="{82BD6424-413E-4993-6DD8-03A79209F0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0" y="2194"/>
              <a:ext cx="124" cy="160"/>
            </a:xfrm>
            <a:custGeom>
              <a:avLst/>
              <a:gdLst>
                <a:gd name="T0" fmla="*/ 86 w 124"/>
                <a:gd name="T1" fmla="*/ 0 h 160"/>
                <a:gd name="T2" fmla="*/ 86 w 124"/>
                <a:gd name="T3" fmla="*/ 0 h 160"/>
                <a:gd name="T4" fmla="*/ 98 w 124"/>
                <a:gd name="T5" fmla="*/ 14 h 160"/>
                <a:gd name="T6" fmla="*/ 106 w 124"/>
                <a:gd name="T7" fmla="*/ 28 h 160"/>
                <a:gd name="T8" fmla="*/ 112 w 124"/>
                <a:gd name="T9" fmla="*/ 46 h 160"/>
                <a:gd name="T10" fmla="*/ 112 w 124"/>
                <a:gd name="T11" fmla="*/ 64 h 160"/>
                <a:gd name="T12" fmla="*/ 112 w 124"/>
                <a:gd name="T13" fmla="*/ 64 h 160"/>
                <a:gd name="T14" fmla="*/ 112 w 124"/>
                <a:gd name="T15" fmla="*/ 82 h 160"/>
                <a:gd name="T16" fmla="*/ 106 w 124"/>
                <a:gd name="T17" fmla="*/ 98 h 160"/>
                <a:gd name="T18" fmla="*/ 98 w 124"/>
                <a:gd name="T19" fmla="*/ 114 h 160"/>
                <a:gd name="T20" fmla="*/ 86 w 124"/>
                <a:gd name="T21" fmla="*/ 128 h 160"/>
                <a:gd name="T22" fmla="*/ 74 w 124"/>
                <a:gd name="T23" fmla="*/ 138 h 160"/>
                <a:gd name="T24" fmla="*/ 58 w 124"/>
                <a:gd name="T25" fmla="*/ 146 h 160"/>
                <a:gd name="T26" fmla="*/ 40 w 124"/>
                <a:gd name="T27" fmla="*/ 152 h 160"/>
                <a:gd name="T28" fmla="*/ 22 w 124"/>
                <a:gd name="T29" fmla="*/ 154 h 160"/>
                <a:gd name="T30" fmla="*/ 22 w 124"/>
                <a:gd name="T31" fmla="*/ 154 h 160"/>
                <a:gd name="T32" fmla="*/ 12 w 124"/>
                <a:gd name="T33" fmla="*/ 154 h 160"/>
                <a:gd name="T34" fmla="*/ 0 w 124"/>
                <a:gd name="T35" fmla="*/ 152 h 160"/>
                <a:gd name="T36" fmla="*/ 0 w 124"/>
                <a:gd name="T37" fmla="*/ 152 h 160"/>
                <a:gd name="T38" fmla="*/ 18 w 124"/>
                <a:gd name="T39" fmla="*/ 158 h 160"/>
                <a:gd name="T40" fmla="*/ 38 w 124"/>
                <a:gd name="T41" fmla="*/ 160 h 160"/>
                <a:gd name="T42" fmla="*/ 38 w 124"/>
                <a:gd name="T43" fmla="*/ 160 h 160"/>
                <a:gd name="T44" fmla="*/ 56 w 124"/>
                <a:gd name="T45" fmla="*/ 158 h 160"/>
                <a:gd name="T46" fmla="*/ 72 w 124"/>
                <a:gd name="T47" fmla="*/ 152 h 160"/>
                <a:gd name="T48" fmla="*/ 86 w 124"/>
                <a:gd name="T49" fmla="*/ 144 h 160"/>
                <a:gd name="T50" fmla="*/ 100 w 124"/>
                <a:gd name="T51" fmla="*/ 134 h 160"/>
                <a:gd name="T52" fmla="*/ 110 w 124"/>
                <a:gd name="T53" fmla="*/ 120 h 160"/>
                <a:gd name="T54" fmla="*/ 118 w 124"/>
                <a:gd name="T55" fmla="*/ 106 h 160"/>
                <a:gd name="T56" fmla="*/ 122 w 124"/>
                <a:gd name="T57" fmla="*/ 90 h 160"/>
                <a:gd name="T58" fmla="*/ 124 w 124"/>
                <a:gd name="T59" fmla="*/ 72 h 160"/>
                <a:gd name="T60" fmla="*/ 124 w 124"/>
                <a:gd name="T61" fmla="*/ 72 h 160"/>
                <a:gd name="T62" fmla="*/ 124 w 124"/>
                <a:gd name="T63" fmla="*/ 62 h 160"/>
                <a:gd name="T64" fmla="*/ 122 w 124"/>
                <a:gd name="T65" fmla="*/ 50 h 160"/>
                <a:gd name="T66" fmla="*/ 118 w 124"/>
                <a:gd name="T67" fmla="*/ 40 h 160"/>
                <a:gd name="T68" fmla="*/ 114 w 124"/>
                <a:gd name="T69" fmla="*/ 30 h 160"/>
                <a:gd name="T70" fmla="*/ 108 w 124"/>
                <a:gd name="T71" fmla="*/ 22 h 160"/>
                <a:gd name="T72" fmla="*/ 102 w 124"/>
                <a:gd name="T73" fmla="*/ 14 h 160"/>
                <a:gd name="T74" fmla="*/ 94 w 124"/>
                <a:gd name="T75" fmla="*/ 6 h 160"/>
                <a:gd name="T76" fmla="*/ 86 w 124"/>
                <a:gd name="T77" fmla="*/ 0 h 160"/>
                <a:gd name="T78" fmla="*/ 86 w 124"/>
                <a:gd name="T79" fmla="*/ 0 h 16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24" h="160">
                  <a:moveTo>
                    <a:pt x="86" y="0"/>
                  </a:moveTo>
                  <a:lnTo>
                    <a:pt x="86" y="0"/>
                  </a:lnTo>
                  <a:lnTo>
                    <a:pt x="98" y="14"/>
                  </a:lnTo>
                  <a:lnTo>
                    <a:pt x="106" y="28"/>
                  </a:lnTo>
                  <a:lnTo>
                    <a:pt x="112" y="46"/>
                  </a:lnTo>
                  <a:lnTo>
                    <a:pt x="112" y="64"/>
                  </a:lnTo>
                  <a:lnTo>
                    <a:pt x="112" y="82"/>
                  </a:lnTo>
                  <a:lnTo>
                    <a:pt x="106" y="98"/>
                  </a:lnTo>
                  <a:lnTo>
                    <a:pt x="98" y="114"/>
                  </a:lnTo>
                  <a:lnTo>
                    <a:pt x="86" y="128"/>
                  </a:lnTo>
                  <a:lnTo>
                    <a:pt x="74" y="138"/>
                  </a:lnTo>
                  <a:lnTo>
                    <a:pt x="58" y="146"/>
                  </a:lnTo>
                  <a:lnTo>
                    <a:pt x="40" y="152"/>
                  </a:lnTo>
                  <a:lnTo>
                    <a:pt x="22" y="154"/>
                  </a:lnTo>
                  <a:lnTo>
                    <a:pt x="12" y="154"/>
                  </a:lnTo>
                  <a:lnTo>
                    <a:pt x="0" y="152"/>
                  </a:lnTo>
                  <a:lnTo>
                    <a:pt x="18" y="158"/>
                  </a:lnTo>
                  <a:lnTo>
                    <a:pt x="38" y="160"/>
                  </a:lnTo>
                  <a:lnTo>
                    <a:pt x="56" y="158"/>
                  </a:lnTo>
                  <a:lnTo>
                    <a:pt x="72" y="152"/>
                  </a:lnTo>
                  <a:lnTo>
                    <a:pt x="86" y="144"/>
                  </a:lnTo>
                  <a:lnTo>
                    <a:pt x="100" y="134"/>
                  </a:lnTo>
                  <a:lnTo>
                    <a:pt x="110" y="120"/>
                  </a:lnTo>
                  <a:lnTo>
                    <a:pt x="118" y="106"/>
                  </a:lnTo>
                  <a:lnTo>
                    <a:pt x="122" y="90"/>
                  </a:lnTo>
                  <a:lnTo>
                    <a:pt x="124" y="72"/>
                  </a:lnTo>
                  <a:lnTo>
                    <a:pt x="124" y="62"/>
                  </a:lnTo>
                  <a:lnTo>
                    <a:pt x="122" y="50"/>
                  </a:lnTo>
                  <a:lnTo>
                    <a:pt x="118" y="40"/>
                  </a:lnTo>
                  <a:lnTo>
                    <a:pt x="114" y="30"/>
                  </a:lnTo>
                  <a:lnTo>
                    <a:pt x="108" y="22"/>
                  </a:lnTo>
                  <a:lnTo>
                    <a:pt x="102" y="14"/>
                  </a:lnTo>
                  <a:lnTo>
                    <a:pt x="94" y="6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F5B0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43" name="Freeform 136">
              <a:extLst>
                <a:ext uri="{FF2B5EF4-FFF2-40B4-BE49-F238E27FC236}">
                  <a16:creationId xmlns:a16="http://schemas.microsoft.com/office/drawing/2014/main" id="{51F3FBEC-2224-3F3B-E7EE-33D32BE1D56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0" y="2210"/>
              <a:ext cx="60" cy="96"/>
            </a:xfrm>
            <a:custGeom>
              <a:avLst/>
              <a:gdLst>
                <a:gd name="T0" fmla="*/ 60 w 60"/>
                <a:gd name="T1" fmla="*/ 0 h 96"/>
                <a:gd name="T2" fmla="*/ 60 w 60"/>
                <a:gd name="T3" fmla="*/ 0 h 96"/>
                <a:gd name="T4" fmla="*/ 52 w 60"/>
                <a:gd name="T5" fmla="*/ 0 h 96"/>
                <a:gd name="T6" fmla="*/ 42 w 60"/>
                <a:gd name="T7" fmla="*/ 2 h 96"/>
                <a:gd name="T8" fmla="*/ 34 w 60"/>
                <a:gd name="T9" fmla="*/ 4 h 96"/>
                <a:gd name="T10" fmla="*/ 26 w 60"/>
                <a:gd name="T11" fmla="*/ 8 h 96"/>
                <a:gd name="T12" fmla="*/ 18 w 60"/>
                <a:gd name="T13" fmla="*/ 14 h 96"/>
                <a:gd name="T14" fmla="*/ 12 w 60"/>
                <a:gd name="T15" fmla="*/ 20 h 96"/>
                <a:gd name="T16" fmla="*/ 8 w 60"/>
                <a:gd name="T17" fmla="*/ 28 h 96"/>
                <a:gd name="T18" fmla="*/ 4 w 60"/>
                <a:gd name="T19" fmla="*/ 38 h 96"/>
                <a:gd name="T20" fmla="*/ 4 w 60"/>
                <a:gd name="T21" fmla="*/ 38 h 96"/>
                <a:gd name="T22" fmla="*/ 0 w 60"/>
                <a:gd name="T23" fmla="*/ 48 h 96"/>
                <a:gd name="T24" fmla="*/ 0 w 60"/>
                <a:gd name="T25" fmla="*/ 58 h 96"/>
                <a:gd name="T26" fmla="*/ 2 w 60"/>
                <a:gd name="T27" fmla="*/ 68 h 96"/>
                <a:gd name="T28" fmla="*/ 4 w 60"/>
                <a:gd name="T29" fmla="*/ 76 h 96"/>
                <a:gd name="T30" fmla="*/ 6 w 60"/>
                <a:gd name="T31" fmla="*/ 82 h 96"/>
                <a:gd name="T32" fmla="*/ 10 w 60"/>
                <a:gd name="T33" fmla="*/ 88 h 96"/>
                <a:gd name="T34" fmla="*/ 20 w 60"/>
                <a:gd name="T35" fmla="*/ 96 h 96"/>
                <a:gd name="T36" fmla="*/ 20 w 60"/>
                <a:gd name="T37" fmla="*/ 96 h 96"/>
                <a:gd name="T38" fmla="*/ 16 w 60"/>
                <a:gd name="T39" fmla="*/ 90 h 96"/>
                <a:gd name="T40" fmla="*/ 12 w 60"/>
                <a:gd name="T41" fmla="*/ 82 h 96"/>
                <a:gd name="T42" fmla="*/ 10 w 60"/>
                <a:gd name="T43" fmla="*/ 64 h 96"/>
                <a:gd name="T44" fmla="*/ 10 w 60"/>
                <a:gd name="T45" fmla="*/ 46 h 96"/>
                <a:gd name="T46" fmla="*/ 16 w 60"/>
                <a:gd name="T47" fmla="*/ 32 h 96"/>
                <a:gd name="T48" fmla="*/ 16 w 60"/>
                <a:gd name="T49" fmla="*/ 32 h 96"/>
                <a:gd name="T50" fmla="*/ 26 w 60"/>
                <a:gd name="T51" fmla="*/ 18 h 96"/>
                <a:gd name="T52" fmla="*/ 38 w 60"/>
                <a:gd name="T53" fmla="*/ 8 h 96"/>
                <a:gd name="T54" fmla="*/ 50 w 60"/>
                <a:gd name="T55" fmla="*/ 2 h 96"/>
                <a:gd name="T56" fmla="*/ 60 w 60"/>
                <a:gd name="T57" fmla="*/ 0 h 96"/>
                <a:gd name="T58" fmla="*/ 60 w 60"/>
                <a:gd name="T59" fmla="*/ 0 h 9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60" h="96">
                  <a:moveTo>
                    <a:pt x="60" y="0"/>
                  </a:moveTo>
                  <a:lnTo>
                    <a:pt x="60" y="0"/>
                  </a:lnTo>
                  <a:lnTo>
                    <a:pt x="52" y="0"/>
                  </a:lnTo>
                  <a:lnTo>
                    <a:pt x="42" y="2"/>
                  </a:lnTo>
                  <a:lnTo>
                    <a:pt x="34" y="4"/>
                  </a:lnTo>
                  <a:lnTo>
                    <a:pt x="26" y="8"/>
                  </a:lnTo>
                  <a:lnTo>
                    <a:pt x="18" y="14"/>
                  </a:lnTo>
                  <a:lnTo>
                    <a:pt x="12" y="20"/>
                  </a:lnTo>
                  <a:lnTo>
                    <a:pt x="8" y="28"/>
                  </a:lnTo>
                  <a:lnTo>
                    <a:pt x="4" y="38"/>
                  </a:lnTo>
                  <a:lnTo>
                    <a:pt x="0" y="48"/>
                  </a:lnTo>
                  <a:lnTo>
                    <a:pt x="0" y="58"/>
                  </a:lnTo>
                  <a:lnTo>
                    <a:pt x="2" y="68"/>
                  </a:lnTo>
                  <a:lnTo>
                    <a:pt x="4" y="76"/>
                  </a:lnTo>
                  <a:lnTo>
                    <a:pt x="6" y="82"/>
                  </a:lnTo>
                  <a:lnTo>
                    <a:pt x="10" y="88"/>
                  </a:lnTo>
                  <a:lnTo>
                    <a:pt x="20" y="96"/>
                  </a:lnTo>
                  <a:lnTo>
                    <a:pt x="16" y="90"/>
                  </a:lnTo>
                  <a:lnTo>
                    <a:pt x="12" y="82"/>
                  </a:lnTo>
                  <a:lnTo>
                    <a:pt x="10" y="64"/>
                  </a:lnTo>
                  <a:lnTo>
                    <a:pt x="10" y="46"/>
                  </a:lnTo>
                  <a:lnTo>
                    <a:pt x="16" y="32"/>
                  </a:lnTo>
                  <a:lnTo>
                    <a:pt x="26" y="18"/>
                  </a:lnTo>
                  <a:lnTo>
                    <a:pt x="38" y="8"/>
                  </a:lnTo>
                  <a:lnTo>
                    <a:pt x="50" y="2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E5C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44" name="Freeform 137">
              <a:extLst>
                <a:ext uri="{FF2B5EF4-FFF2-40B4-BE49-F238E27FC236}">
                  <a16:creationId xmlns:a16="http://schemas.microsoft.com/office/drawing/2014/main" id="{2E181022-1A66-337C-ED2A-462D1544FA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8" y="2184"/>
              <a:ext cx="54" cy="148"/>
            </a:xfrm>
            <a:custGeom>
              <a:avLst/>
              <a:gdLst>
                <a:gd name="T0" fmla="*/ 54 w 54"/>
                <a:gd name="T1" fmla="*/ 0 h 148"/>
                <a:gd name="T2" fmla="*/ 54 w 54"/>
                <a:gd name="T3" fmla="*/ 0 h 148"/>
                <a:gd name="T4" fmla="*/ 40 w 54"/>
                <a:gd name="T5" fmla="*/ 8 h 148"/>
                <a:gd name="T6" fmla="*/ 24 w 54"/>
                <a:gd name="T7" fmla="*/ 20 h 148"/>
                <a:gd name="T8" fmla="*/ 18 w 54"/>
                <a:gd name="T9" fmla="*/ 28 h 148"/>
                <a:gd name="T10" fmla="*/ 12 w 54"/>
                <a:gd name="T11" fmla="*/ 38 h 148"/>
                <a:gd name="T12" fmla="*/ 6 w 54"/>
                <a:gd name="T13" fmla="*/ 48 h 148"/>
                <a:gd name="T14" fmla="*/ 4 w 54"/>
                <a:gd name="T15" fmla="*/ 58 h 148"/>
                <a:gd name="T16" fmla="*/ 4 w 54"/>
                <a:gd name="T17" fmla="*/ 58 h 148"/>
                <a:gd name="T18" fmla="*/ 2 w 54"/>
                <a:gd name="T19" fmla="*/ 70 h 148"/>
                <a:gd name="T20" fmla="*/ 0 w 54"/>
                <a:gd name="T21" fmla="*/ 82 h 148"/>
                <a:gd name="T22" fmla="*/ 2 w 54"/>
                <a:gd name="T23" fmla="*/ 96 h 148"/>
                <a:gd name="T24" fmla="*/ 4 w 54"/>
                <a:gd name="T25" fmla="*/ 108 h 148"/>
                <a:gd name="T26" fmla="*/ 8 w 54"/>
                <a:gd name="T27" fmla="*/ 118 h 148"/>
                <a:gd name="T28" fmla="*/ 16 w 54"/>
                <a:gd name="T29" fmla="*/ 130 h 148"/>
                <a:gd name="T30" fmla="*/ 24 w 54"/>
                <a:gd name="T31" fmla="*/ 140 h 148"/>
                <a:gd name="T32" fmla="*/ 34 w 54"/>
                <a:gd name="T33" fmla="*/ 148 h 148"/>
                <a:gd name="T34" fmla="*/ 34 w 54"/>
                <a:gd name="T35" fmla="*/ 148 h 148"/>
                <a:gd name="T36" fmla="*/ 28 w 54"/>
                <a:gd name="T37" fmla="*/ 140 h 148"/>
                <a:gd name="T38" fmla="*/ 22 w 54"/>
                <a:gd name="T39" fmla="*/ 132 h 148"/>
                <a:gd name="T40" fmla="*/ 18 w 54"/>
                <a:gd name="T41" fmla="*/ 120 h 148"/>
                <a:gd name="T42" fmla="*/ 14 w 54"/>
                <a:gd name="T43" fmla="*/ 108 h 148"/>
                <a:gd name="T44" fmla="*/ 10 w 54"/>
                <a:gd name="T45" fmla="*/ 96 h 148"/>
                <a:gd name="T46" fmla="*/ 10 w 54"/>
                <a:gd name="T47" fmla="*/ 84 h 148"/>
                <a:gd name="T48" fmla="*/ 10 w 54"/>
                <a:gd name="T49" fmla="*/ 72 h 148"/>
                <a:gd name="T50" fmla="*/ 12 w 54"/>
                <a:gd name="T51" fmla="*/ 60 h 148"/>
                <a:gd name="T52" fmla="*/ 12 w 54"/>
                <a:gd name="T53" fmla="*/ 60 h 148"/>
                <a:gd name="T54" fmla="*/ 20 w 54"/>
                <a:gd name="T55" fmla="*/ 40 h 148"/>
                <a:gd name="T56" fmla="*/ 30 w 54"/>
                <a:gd name="T57" fmla="*/ 22 h 148"/>
                <a:gd name="T58" fmla="*/ 42 w 54"/>
                <a:gd name="T59" fmla="*/ 10 h 148"/>
                <a:gd name="T60" fmla="*/ 54 w 54"/>
                <a:gd name="T61" fmla="*/ 0 h 148"/>
                <a:gd name="T62" fmla="*/ 54 w 54"/>
                <a:gd name="T63" fmla="*/ 0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4" h="148">
                  <a:moveTo>
                    <a:pt x="54" y="0"/>
                  </a:moveTo>
                  <a:lnTo>
                    <a:pt x="54" y="0"/>
                  </a:lnTo>
                  <a:lnTo>
                    <a:pt x="40" y="8"/>
                  </a:lnTo>
                  <a:lnTo>
                    <a:pt x="24" y="20"/>
                  </a:lnTo>
                  <a:lnTo>
                    <a:pt x="18" y="28"/>
                  </a:lnTo>
                  <a:lnTo>
                    <a:pt x="12" y="38"/>
                  </a:lnTo>
                  <a:lnTo>
                    <a:pt x="6" y="48"/>
                  </a:lnTo>
                  <a:lnTo>
                    <a:pt x="4" y="58"/>
                  </a:lnTo>
                  <a:lnTo>
                    <a:pt x="2" y="70"/>
                  </a:lnTo>
                  <a:lnTo>
                    <a:pt x="0" y="82"/>
                  </a:lnTo>
                  <a:lnTo>
                    <a:pt x="2" y="96"/>
                  </a:lnTo>
                  <a:lnTo>
                    <a:pt x="4" y="108"/>
                  </a:lnTo>
                  <a:lnTo>
                    <a:pt x="8" y="118"/>
                  </a:lnTo>
                  <a:lnTo>
                    <a:pt x="16" y="130"/>
                  </a:lnTo>
                  <a:lnTo>
                    <a:pt x="24" y="140"/>
                  </a:lnTo>
                  <a:lnTo>
                    <a:pt x="34" y="148"/>
                  </a:lnTo>
                  <a:lnTo>
                    <a:pt x="28" y="140"/>
                  </a:lnTo>
                  <a:lnTo>
                    <a:pt x="22" y="132"/>
                  </a:lnTo>
                  <a:lnTo>
                    <a:pt x="18" y="120"/>
                  </a:lnTo>
                  <a:lnTo>
                    <a:pt x="14" y="108"/>
                  </a:lnTo>
                  <a:lnTo>
                    <a:pt x="10" y="96"/>
                  </a:lnTo>
                  <a:lnTo>
                    <a:pt x="10" y="84"/>
                  </a:lnTo>
                  <a:lnTo>
                    <a:pt x="10" y="72"/>
                  </a:lnTo>
                  <a:lnTo>
                    <a:pt x="12" y="60"/>
                  </a:lnTo>
                  <a:lnTo>
                    <a:pt x="20" y="40"/>
                  </a:lnTo>
                  <a:lnTo>
                    <a:pt x="30" y="22"/>
                  </a:lnTo>
                  <a:lnTo>
                    <a:pt x="42" y="1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45" name="Freeform 138">
              <a:extLst>
                <a:ext uri="{FF2B5EF4-FFF2-40B4-BE49-F238E27FC236}">
                  <a16:creationId xmlns:a16="http://schemas.microsoft.com/office/drawing/2014/main" id="{7BFF0B14-38A4-A4B8-C63D-F0B11C76CF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4" y="2220"/>
              <a:ext cx="78" cy="100"/>
            </a:xfrm>
            <a:custGeom>
              <a:avLst/>
              <a:gdLst>
                <a:gd name="T0" fmla="*/ 54 w 78"/>
                <a:gd name="T1" fmla="*/ 0 h 100"/>
                <a:gd name="T2" fmla="*/ 54 w 78"/>
                <a:gd name="T3" fmla="*/ 0 h 100"/>
                <a:gd name="T4" fmla="*/ 60 w 78"/>
                <a:gd name="T5" fmla="*/ 8 h 100"/>
                <a:gd name="T6" fmla="*/ 66 w 78"/>
                <a:gd name="T7" fmla="*/ 18 h 100"/>
                <a:gd name="T8" fmla="*/ 68 w 78"/>
                <a:gd name="T9" fmla="*/ 28 h 100"/>
                <a:gd name="T10" fmla="*/ 70 w 78"/>
                <a:gd name="T11" fmla="*/ 38 h 100"/>
                <a:gd name="T12" fmla="*/ 70 w 78"/>
                <a:gd name="T13" fmla="*/ 38 h 100"/>
                <a:gd name="T14" fmla="*/ 68 w 78"/>
                <a:gd name="T15" fmla="*/ 50 h 100"/>
                <a:gd name="T16" fmla="*/ 64 w 78"/>
                <a:gd name="T17" fmla="*/ 60 h 100"/>
                <a:gd name="T18" fmla="*/ 60 w 78"/>
                <a:gd name="T19" fmla="*/ 70 h 100"/>
                <a:gd name="T20" fmla="*/ 54 w 78"/>
                <a:gd name="T21" fmla="*/ 80 h 100"/>
                <a:gd name="T22" fmla="*/ 44 w 78"/>
                <a:gd name="T23" fmla="*/ 88 h 100"/>
                <a:gd name="T24" fmla="*/ 36 w 78"/>
                <a:gd name="T25" fmla="*/ 92 h 100"/>
                <a:gd name="T26" fmla="*/ 26 w 78"/>
                <a:gd name="T27" fmla="*/ 96 h 100"/>
                <a:gd name="T28" fmla="*/ 14 w 78"/>
                <a:gd name="T29" fmla="*/ 98 h 100"/>
                <a:gd name="T30" fmla="*/ 14 w 78"/>
                <a:gd name="T31" fmla="*/ 98 h 100"/>
                <a:gd name="T32" fmla="*/ 0 w 78"/>
                <a:gd name="T33" fmla="*/ 96 h 100"/>
                <a:gd name="T34" fmla="*/ 0 w 78"/>
                <a:gd name="T35" fmla="*/ 96 h 100"/>
                <a:gd name="T36" fmla="*/ 10 w 78"/>
                <a:gd name="T37" fmla="*/ 100 h 100"/>
                <a:gd name="T38" fmla="*/ 24 w 78"/>
                <a:gd name="T39" fmla="*/ 100 h 100"/>
                <a:gd name="T40" fmla="*/ 24 w 78"/>
                <a:gd name="T41" fmla="*/ 100 h 100"/>
                <a:gd name="T42" fmla="*/ 34 w 78"/>
                <a:gd name="T43" fmla="*/ 100 h 100"/>
                <a:gd name="T44" fmla="*/ 44 w 78"/>
                <a:gd name="T45" fmla="*/ 96 h 100"/>
                <a:gd name="T46" fmla="*/ 54 w 78"/>
                <a:gd name="T47" fmla="*/ 92 h 100"/>
                <a:gd name="T48" fmla="*/ 62 w 78"/>
                <a:gd name="T49" fmla="*/ 84 h 100"/>
                <a:gd name="T50" fmla="*/ 68 w 78"/>
                <a:gd name="T51" fmla="*/ 76 h 100"/>
                <a:gd name="T52" fmla="*/ 74 w 78"/>
                <a:gd name="T53" fmla="*/ 68 h 100"/>
                <a:gd name="T54" fmla="*/ 76 w 78"/>
                <a:gd name="T55" fmla="*/ 58 h 100"/>
                <a:gd name="T56" fmla="*/ 78 w 78"/>
                <a:gd name="T57" fmla="*/ 46 h 100"/>
                <a:gd name="T58" fmla="*/ 78 w 78"/>
                <a:gd name="T59" fmla="*/ 46 h 100"/>
                <a:gd name="T60" fmla="*/ 76 w 78"/>
                <a:gd name="T61" fmla="*/ 32 h 100"/>
                <a:gd name="T62" fmla="*/ 72 w 78"/>
                <a:gd name="T63" fmla="*/ 20 h 100"/>
                <a:gd name="T64" fmla="*/ 64 w 78"/>
                <a:gd name="T65" fmla="*/ 10 h 100"/>
                <a:gd name="T66" fmla="*/ 54 w 78"/>
                <a:gd name="T67" fmla="*/ 0 h 100"/>
                <a:gd name="T68" fmla="*/ 54 w 78"/>
                <a:gd name="T69" fmla="*/ 0 h 10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8" h="100">
                  <a:moveTo>
                    <a:pt x="54" y="0"/>
                  </a:moveTo>
                  <a:lnTo>
                    <a:pt x="54" y="0"/>
                  </a:lnTo>
                  <a:lnTo>
                    <a:pt x="60" y="8"/>
                  </a:lnTo>
                  <a:lnTo>
                    <a:pt x="66" y="18"/>
                  </a:lnTo>
                  <a:lnTo>
                    <a:pt x="68" y="28"/>
                  </a:lnTo>
                  <a:lnTo>
                    <a:pt x="70" y="38"/>
                  </a:lnTo>
                  <a:lnTo>
                    <a:pt x="68" y="50"/>
                  </a:lnTo>
                  <a:lnTo>
                    <a:pt x="64" y="60"/>
                  </a:lnTo>
                  <a:lnTo>
                    <a:pt x="60" y="70"/>
                  </a:lnTo>
                  <a:lnTo>
                    <a:pt x="54" y="80"/>
                  </a:lnTo>
                  <a:lnTo>
                    <a:pt x="44" y="88"/>
                  </a:lnTo>
                  <a:lnTo>
                    <a:pt x="36" y="92"/>
                  </a:lnTo>
                  <a:lnTo>
                    <a:pt x="26" y="96"/>
                  </a:lnTo>
                  <a:lnTo>
                    <a:pt x="14" y="98"/>
                  </a:lnTo>
                  <a:lnTo>
                    <a:pt x="0" y="96"/>
                  </a:lnTo>
                  <a:lnTo>
                    <a:pt x="10" y="100"/>
                  </a:lnTo>
                  <a:lnTo>
                    <a:pt x="24" y="100"/>
                  </a:lnTo>
                  <a:lnTo>
                    <a:pt x="34" y="100"/>
                  </a:lnTo>
                  <a:lnTo>
                    <a:pt x="44" y="96"/>
                  </a:lnTo>
                  <a:lnTo>
                    <a:pt x="54" y="92"/>
                  </a:lnTo>
                  <a:lnTo>
                    <a:pt x="62" y="84"/>
                  </a:lnTo>
                  <a:lnTo>
                    <a:pt x="68" y="76"/>
                  </a:lnTo>
                  <a:lnTo>
                    <a:pt x="74" y="68"/>
                  </a:lnTo>
                  <a:lnTo>
                    <a:pt x="76" y="58"/>
                  </a:lnTo>
                  <a:lnTo>
                    <a:pt x="78" y="46"/>
                  </a:lnTo>
                  <a:lnTo>
                    <a:pt x="76" y="32"/>
                  </a:lnTo>
                  <a:lnTo>
                    <a:pt x="72" y="20"/>
                  </a:lnTo>
                  <a:lnTo>
                    <a:pt x="64" y="1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A75F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46" name="Freeform 139">
              <a:extLst>
                <a:ext uri="{FF2B5EF4-FFF2-40B4-BE49-F238E27FC236}">
                  <a16:creationId xmlns:a16="http://schemas.microsoft.com/office/drawing/2014/main" id="{712C2803-CBC8-EA14-8410-04FA07AB03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0" y="2172"/>
              <a:ext cx="192" cy="190"/>
            </a:xfrm>
            <a:custGeom>
              <a:avLst/>
              <a:gdLst>
                <a:gd name="T0" fmla="*/ 0 w 192"/>
                <a:gd name="T1" fmla="*/ 94 h 190"/>
                <a:gd name="T2" fmla="*/ 0 w 192"/>
                <a:gd name="T3" fmla="*/ 94 h 190"/>
                <a:gd name="T4" fmla="*/ 2 w 192"/>
                <a:gd name="T5" fmla="*/ 76 h 190"/>
                <a:gd name="T6" fmla="*/ 8 w 192"/>
                <a:gd name="T7" fmla="*/ 58 h 190"/>
                <a:gd name="T8" fmla="*/ 16 w 192"/>
                <a:gd name="T9" fmla="*/ 42 h 190"/>
                <a:gd name="T10" fmla="*/ 28 w 192"/>
                <a:gd name="T11" fmla="*/ 28 h 190"/>
                <a:gd name="T12" fmla="*/ 42 w 192"/>
                <a:gd name="T13" fmla="*/ 16 h 190"/>
                <a:gd name="T14" fmla="*/ 58 w 192"/>
                <a:gd name="T15" fmla="*/ 6 h 190"/>
                <a:gd name="T16" fmla="*/ 76 w 192"/>
                <a:gd name="T17" fmla="*/ 2 h 190"/>
                <a:gd name="T18" fmla="*/ 96 w 192"/>
                <a:gd name="T19" fmla="*/ 0 h 190"/>
                <a:gd name="T20" fmla="*/ 96 w 192"/>
                <a:gd name="T21" fmla="*/ 0 h 190"/>
                <a:gd name="T22" fmla="*/ 116 w 192"/>
                <a:gd name="T23" fmla="*/ 2 h 190"/>
                <a:gd name="T24" fmla="*/ 134 w 192"/>
                <a:gd name="T25" fmla="*/ 6 h 190"/>
                <a:gd name="T26" fmla="*/ 150 w 192"/>
                <a:gd name="T27" fmla="*/ 16 h 190"/>
                <a:gd name="T28" fmla="*/ 164 w 192"/>
                <a:gd name="T29" fmla="*/ 28 h 190"/>
                <a:gd name="T30" fmla="*/ 176 w 192"/>
                <a:gd name="T31" fmla="*/ 42 h 190"/>
                <a:gd name="T32" fmla="*/ 184 w 192"/>
                <a:gd name="T33" fmla="*/ 58 h 190"/>
                <a:gd name="T34" fmla="*/ 190 w 192"/>
                <a:gd name="T35" fmla="*/ 76 h 190"/>
                <a:gd name="T36" fmla="*/ 192 w 192"/>
                <a:gd name="T37" fmla="*/ 94 h 190"/>
                <a:gd name="T38" fmla="*/ 192 w 192"/>
                <a:gd name="T39" fmla="*/ 94 h 190"/>
                <a:gd name="T40" fmla="*/ 190 w 192"/>
                <a:gd name="T41" fmla="*/ 114 h 190"/>
                <a:gd name="T42" fmla="*/ 184 w 192"/>
                <a:gd name="T43" fmla="*/ 132 h 190"/>
                <a:gd name="T44" fmla="*/ 176 w 192"/>
                <a:gd name="T45" fmla="*/ 148 h 190"/>
                <a:gd name="T46" fmla="*/ 164 w 192"/>
                <a:gd name="T47" fmla="*/ 162 h 190"/>
                <a:gd name="T48" fmla="*/ 150 w 192"/>
                <a:gd name="T49" fmla="*/ 174 h 190"/>
                <a:gd name="T50" fmla="*/ 134 w 192"/>
                <a:gd name="T51" fmla="*/ 182 h 190"/>
                <a:gd name="T52" fmla="*/ 116 w 192"/>
                <a:gd name="T53" fmla="*/ 188 h 190"/>
                <a:gd name="T54" fmla="*/ 96 w 192"/>
                <a:gd name="T55" fmla="*/ 190 h 190"/>
                <a:gd name="T56" fmla="*/ 96 w 192"/>
                <a:gd name="T57" fmla="*/ 190 h 190"/>
                <a:gd name="T58" fmla="*/ 76 w 192"/>
                <a:gd name="T59" fmla="*/ 188 h 190"/>
                <a:gd name="T60" fmla="*/ 58 w 192"/>
                <a:gd name="T61" fmla="*/ 182 h 190"/>
                <a:gd name="T62" fmla="*/ 42 w 192"/>
                <a:gd name="T63" fmla="*/ 174 h 190"/>
                <a:gd name="T64" fmla="*/ 28 w 192"/>
                <a:gd name="T65" fmla="*/ 162 h 190"/>
                <a:gd name="T66" fmla="*/ 16 w 192"/>
                <a:gd name="T67" fmla="*/ 148 h 190"/>
                <a:gd name="T68" fmla="*/ 8 w 192"/>
                <a:gd name="T69" fmla="*/ 132 h 190"/>
                <a:gd name="T70" fmla="*/ 2 w 192"/>
                <a:gd name="T71" fmla="*/ 114 h 190"/>
                <a:gd name="T72" fmla="*/ 0 w 192"/>
                <a:gd name="T73" fmla="*/ 94 h 190"/>
                <a:gd name="T74" fmla="*/ 0 w 192"/>
                <a:gd name="T75" fmla="*/ 94 h 1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92" h="190">
                  <a:moveTo>
                    <a:pt x="0" y="94"/>
                  </a:moveTo>
                  <a:lnTo>
                    <a:pt x="0" y="94"/>
                  </a:lnTo>
                  <a:lnTo>
                    <a:pt x="2" y="76"/>
                  </a:lnTo>
                  <a:lnTo>
                    <a:pt x="8" y="58"/>
                  </a:lnTo>
                  <a:lnTo>
                    <a:pt x="16" y="42"/>
                  </a:lnTo>
                  <a:lnTo>
                    <a:pt x="28" y="28"/>
                  </a:lnTo>
                  <a:lnTo>
                    <a:pt x="42" y="16"/>
                  </a:lnTo>
                  <a:lnTo>
                    <a:pt x="58" y="6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116" y="2"/>
                  </a:lnTo>
                  <a:lnTo>
                    <a:pt x="134" y="6"/>
                  </a:lnTo>
                  <a:lnTo>
                    <a:pt x="150" y="16"/>
                  </a:lnTo>
                  <a:lnTo>
                    <a:pt x="164" y="28"/>
                  </a:lnTo>
                  <a:lnTo>
                    <a:pt x="176" y="42"/>
                  </a:lnTo>
                  <a:lnTo>
                    <a:pt x="184" y="58"/>
                  </a:lnTo>
                  <a:lnTo>
                    <a:pt x="190" y="76"/>
                  </a:lnTo>
                  <a:lnTo>
                    <a:pt x="192" y="94"/>
                  </a:lnTo>
                  <a:lnTo>
                    <a:pt x="190" y="114"/>
                  </a:lnTo>
                  <a:lnTo>
                    <a:pt x="184" y="132"/>
                  </a:lnTo>
                  <a:lnTo>
                    <a:pt x="176" y="148"/>
                  </a:lnTo>
                  <a:lnTo>
                    <a:pt x="164" y="162"/>
                  </a:lnTo>
                  <a:lnTo>
                    <a:pt x="150" y="174"/>
                  </a:lnTo>
                  <a:lnTo>
                    <a:pt x="134" y="182"/>
                  </a:lnTo>
                  <a:lnTo>
                    <a:pt x="116" y="188"/>
                  </a:lnTo>
                  <a:lnTo>
                    <a:pt x="96" y="190"/>
                  </a:lnTo>
                  <a:lnTo>
                    <a:pt x="76" y="188"/>
                  </a:lnTo>
                  <a:lnTo>
                    <a:pt x="58" y="182"/>
                  </a:lnTo>
                  <a:lnTo>
                    <a:pt x="42" y="174"/>
                  </a:lnTo>
                  <a:lnTo>
                    <a:pt x="28" y="162"/>
                  </a:lnTo>
                  <a:lnTo>
                    <a:pt x="16" y="148"/>
                  </a:lnTo>
                  <a:lnTo>
                    <a:pt x="8" y="132"/>
                  </a:lnTo>
                  <a:lnTo>
                    <a:pt x="2" y="114"/>
                  </a:lnTo>
                  <a:lnTo>
                    <a:pt x="0" y="94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47" name="Freeform 140">
              <a:extLst>
                <a:ext uri="{FF2B5EF4-FFF2-40B4-BE49-F238E27FC236}">
                  <a16:creationId xmlns:a16="http://schemas.microsoft.com/office/drawing/2014/main" id="{6F18D61C-0A42-A2B6-1E67-168BCB7A44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2" y="2204"/>
              <a:ext cx="128" cy="126"/>
            </a:xfrm>
            <a:custGeom>
              <a:avLst/>
              <a:gdLst>
                <a:gd name="T0" fmla="*/ 0 w 128"/>
                <a:gd name="T1" fmla="*/ 62 h 126"/>
                <a:gd name="T2" fmla="*/ 0 w 128"/>
                <a:gd name="T3" fmla="*/ 62 h 126"/>
                <a:gd name="T4" fmla="*/ 2 w 128"/>
                <a:gd name="T5" fmla="*/ 50 h 126"/>
                <a:gd name="T6" fmla="*/ 6 w 128"/>
                <a:gd name="T7" fmla="*/ 38 h 126"/>
                <a:gd name="T8" fmla="*/ 12 w 128"/>
                <a:gd name="T9" fmla="*/ 28 h 126"/>
                <a:gd name="T10" fmla="*/ 20 w 128"/>
                <a:gd name="T11" fmla="*/ 18 h 126"/>
                <a:gd name="T12" fmla="*/ 28 w 128"/>
                <a:gd name="T13" fmla="*/ 10 h 126"/>
                <a:gd name="T14" fmla="*/ 40 w 128"/>
                <a:gd name="T15" fmla="*/ 4 h 126"/>
                <a:gd name="T16" fmla="*/ 52 w 128"/>
                <a:gd name="T17" fmla="*/ 0 h 126"/>
                <a:gd name="T18" fmla="*/ 64 w 128"/>
                <a:gd name="T19" fmla="*/ 0 h 126"/>
                <a:gd name="T20" fmla="*/ 64 w 128"/>
                <a:gd name="T21" fmla="*/ 0 h 126"/>
                <a:gd name="T22" fmla="*/ 76 w 128"/>
                <a:gd name="T23" fmla="*/ 0 h 126"/>
                <a:gd name="T24" fmla="*/ 88 w 128"/>
                <a:gd name="T25" fmla="*/ 4 h 126"/>
                <a:gd name="T26" fmla="*/ 100 w 128"/>
                <a:gd name="T27" fmla="*/ 10 h 126"/>
                <a:gd name="T28" fmla="*/ 108 w 128"/>
                <a:gd name="T29" fmla="*/ 18 h 126"/>
                <a:gd name="T30" fmla="*/ 116 w 128"/>
                <a:gd name="T31" fmla="*/ 28 h 126"/>
                <a:gd name="T32" fmla="*/ 122 w 128"/>
                <a:gd name="T33" fmla="*/ 38 h 126"/>
                <a:gd name="T34" fmla="*/ 126 w 128"/>
                <a:gd name="T35" fmla="*/ 50 h 126"/>
                <a:gd name="T36" fmla="*/ 128 w 128"/>
                <a:gd name="T37" fmla="*/ 62 h 126"/>
                <a:gd name="T38" fmla="*/ 128 w 128"/>
                <a:gd name="T39" fmla="*/ 62 h 126"/>
                <a:gd name="T40" fmla="*/ 126 w 128"/>
                <a:gd name="T41" fmla="*/ 76 h 126"/>
                <a:gd name="T42" fmla="*/ 122 w 128"/>
                <a:gd name="T43" fmla="*/ 88 h 126"/>
                <a:gd name="T44" fmla="*/ 116 w 128"/>
                <a:gd name="T45" fmla="*/ 98 h 126"/>
                <a:gd name="T46" fmla="*/ 108 w 128"/>
                <a:gd name="T47" fmla="*/ 108 h 126"/>
                <a:gd name="T48" fmla="*/ 100 w 128"/>
                <a:gd name="T49" fmla="*/ 114 h 126"/>
                <a:gd name="T50" fmla="*/ 88 w 128"/>
                <a:gd name="T51" fmla="*/ 120 h 126"/>
                <a:gd name="T52" fmla="*/ 76 w 128"/>
                <a:gd name="T53" fmla="*/ 124 h 126"/>
                <a:gd name="T54" fmla="*/ 64 w 128"/>
                <a:gd name="T55" fmla="*/ 126 h 126"/>
                <a:gd name="T56" fmla="*/ 64 w 128"/>
                <a:gd name="T57" fmla="*/ 126 h 126"/>
                <a:gd name="T58" fmla="*/ 52 w 128"/>
                <a:gd name="T59" fmla="*/ 124 h 126"/>
                <a:gd name="T60" fmla="*/ 40 w 128"/>
                <a:gd name="T61" fmla="*/ 120 h 126"/>
                <a:gd name="T62" fmla="*/ 28 w 128"/>
                <a:gd name="T63" fmla="*/ 114 h 126"/>
                <a:gd name="T64" fmla="*/ 20 w 128"/>
                <a:gd name="T65" fmla="*/ 108 h 126"/>
                <a:gd name="T66" fmla="*/ 12 w 128"/>
                <a:gd name="T67" fmla="*/ 98 h 126"/>
                <a:gd name="T68" fmla="*/ 6 w 128"/>
                <a:gd name="T69" fmla="*/ 88 h 126"/>
                <a:gd name="T70" fmla="*/ 2 w 128"/>
                <a:gd name="T71" fmla="*/ 76 h 126"/>
                <a:gd name="T72" fmla="*/ 0 w 128"/>
                <a:gd name="T73" fmla="*/ 62 h 126"/>
                <a:gd name="T74" fmla="*/ 0 w 128"/>
                <a:gd name="T75" fmla="*/ 62 h 12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8" h="126">
                  <a:moveTo>
                    <a:pt x="0" y="62"/>
                  </a:moveTo>
                  <a:lnTo>
                    <a:pt x="0" y="62"/>
                  </a:lnTo>
                  <a:lnTo>
                    <a:pt x="2" y="50"/>
                  </a:lnTo>
                  <a:lnTo>
                    <a:pt x="6" y="38"/>
                  </a:lnTo>
                  <a:lnTo>
                    <a:pt x="12" y="28"/>
                  </a:lnTo>
                  <a:lnTo>
                    <a:pt x="20" y="18"/>
                  </a:lnTo>
                  <a:lnTo>
                    <a:pt x="28" y="10"/>
                  </a:lnTo>
                  <a:lnTo>
                    <a:pt x="40" y="4"/>
                  </a:lnTo>
                  <a:lnTo>
                    <a:pt x="52" y="0"/>
                  </a:lnTo>
                  <a:lnTo>
                    <a:pt x="64" y="0"/>
                  </a:lnTo>
                  <a:lnTo>
                    <a:pt x="76" y="0"/>
                  </a:lnTo>
                  <a:lnTo>
                    <a:pt x="88" y="4"/>
                  </a:lnTo>
                  <a:lnTo>
                    <a:pt x="100" y="10"/>
                  </a:lnTo>
                  <a:lnTo>
                    <a:pt x="108" y="18"/>
                  </a:lnTo>
                  <a:lnTo>
                    <a:pt x="116" y="28"/>
                  </a:lnTo>
                  <a:lnTo>
                    <a:pt x="122" y="38"/>
                  </a:lnTo>
                  <a:lnTo>
                    <a:pt x="126" y="50"/>
                  </a:lnTo>
                  <a:lnTo>
                    <a:pt x="128" y="62"/>
                  </a:lnTo>
                  <a:lnTo>
                    <a:pt x="126" y="76"/>
                  </a:lnTo>
                  <a:lnTo>
                    <a:pt x="122" y="88"/>
                  </a:lnTo>
                  <a:lnTo>
                    <a:pt x="116" y="98"/>
                  </a:lnTo>
                  <a:lnTo>
                    <a:pt x="108" y="108"/>
                  </a:lnTo>
                  <a:lnTo>
                    <a:pt x="100" y="114"/>
                  </a:lnTo>
                  <a:lnTo>
                    <a:pt x="88" y="120"/>
                  </a:lnTo>
                  <a:lnTo>
                    <a:pt x="76" y="124"/>
                  </a:lnTo>
                  <a:lnTo>
                    <a:pt x="64" y="126"/>
                  </a:lnTo>
                  <a:lnTo>
                    <a:pt x="52" y="124"/>
                  </a:lnTo>
                  <a:lnTo>
                    <a:pt x="40" y="120"/>
                  </a:lnTo>
                  <a:lnTo>
                    <a:pt x="28" y="114"/>
                  </a:lnTo>
                  <a:lnTo>
                    <a:pt x="20" y="108"/>
                  </a:lnTo>
                  <a:lnTo>
                    <a:pt x="12" y="98"/>
                  </a:lnTo>
                  <a:lnTo>
                    <a:pt x="6" y="88"/>
                  </a:lnTo>
                  <a:lnTo>
                    <a:pt x="2" y="76"/>
                  </a:lnTo>
                  <a:lnTo>
                    <a:pt x="0" y="62"/>
                  </a:lnTo>
                  <a:close/>
                </a:path>
              </a:pathLst>
            </a:custGeom>
            <a:noFill/>
            <a:ln w="3175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35" name="Freeform 141">
              <a:extLst>
                <a:ext uri="{FF2B5EF4-FFF2-40B4-BE49-F238E27FC236}">
                  <a16:creationId xmlns:a16="http://schemas.microsoft.com/office/drawing/2014/main" id="{18CA29A6-467D-2564-A480-F43B1EAB21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2" y="2208"/>
              <a:ext cx="22" cy="20"/>
            </a:xfrm>
            <a:custGeom>
              <a:avLst/>
              <a:gdLst>
                <a:gd name="T0" fmla="*/ 0 w 22"/>
                <a:gd name="T1" fmla="*/ 10 h 20"/>
                <a:gd name="T2" fmla="*/ 0 w 22"/>
                <a:gd name="T3" fmla="*/ 10 h 20"/>
                <a:gd name="T4" fmla="*/ 2 w 22"/>
                <a:gd name="T5" fmla="*/ 6 h 20"/>
                <a:gd name="T6" fmla="*/ 4 w 22"/>
                <a:gd name="T7" fmla="*/ 2 h 20"/>
                <a:gd name="T8" fmla="*/ 8 w 22"/>
                <a:gd name="T9" fmla="*/ 0 h 20"/>
                <a:gd name="T10" fmla="*/ 12 w 22"/>
                <a:gd name="T11" fmla="*/ 0 h 20"/>
                <a:gd name="T12" fmla="*/ 12 w 22"/>
                <a:gd name="T13" fmla="*/ 0 h 20"/>
                <a:gd name="T14" fmla="*/ 16 w 22"/>
                <a:gd name="T15" fmla="*/ 0 h 20"/>
                <a:gd name="T16" fmla="*/ 18 w 22"/>
                <a:gd name="T17" fmla="*/ 2 h 20"/>
                <a:gd name="T18" fmla="*/ 20 w 22"/>
                <a:gd name="T19" fmla="*/ 6 h 20"/>
                <a:gd name="T20" fmla="*/ 22 w 22"/>
                <a:gd name="T21" fmla="*/ 10 h 20"/>
                <a:gd name="T22" fmla="*/ 22 w 22"/>
                <a:gd name="T23" fmla="*/ 10 h 20"/>
                <a:gd name="T24" fmla="*/ 20 w 22"/>
                <a:gd name="T25" fmla="*/ 14 h 20"/>
                <a:gd name="T26" fmla="*/ 18 w 22"/>
                <a:gd name="T27" fmla="*/ 18 h 20"/>
                <a:gd name="T28" fmla="*/ 16 w 22"/>
                <a:gd name="T29" fmla="*/ 20 h 20"/>
                <a:gd name="T30" fmla="*/ 12 w 22"/>
                <a:gd name="T31" fmla="*/ 20 h 20"/>
                <a:gd name="T32" fmla="*/ 12 w 22"/>
                <a:gd name="T33" fmla="*/ 20 h 20"/>
                <a:gd name="T34" fmla="*/ 8 w 22"/>
                <a:gd name="T35" fmla="*/ 20 h 20"/>
                <a:gd name="T36" fmla="*/ 4 w 22"/>
                <a:gd name="T37" fmla="*/ 18 h 20"/>
                <a:gd name="T38" fmla="*/ 2 w 22"/>
                <a:gd name="T39" fmla="*/ 14 h 20"/>
                <a:gd name="T40" fmla="*/ 0 w 22"/>
                <a:gd name="T41" fmla="*/ 10 h 20"/>
                <a:gd name="T42" fmla="*/ 0 w 22"/>
                <a:gd name="T43" fmla="*/ 10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2" h="20">
                  <a:moveTo>
                    <a:pt x="0" y="10"/>
                  </a:move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22" y="10"/>
                  </a:lnTo>
                  <a:lnTo>
                    <a:pt x="20" y="14"/>
                  </a:lnTo>
                  <a:lnTo>
                    <a:pt x="18" y="18"/>
                  </a:lnTo>
                  <a:lnTo>
                    <a:pt x="16" y="20"/>
                  </a:lnTo>
                  <a:lnTo>
                    <a:pt x="12" y="20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Freeform 142">
              <a:extLst>
                <a:ext uri="{FF2B5EF4-FFF2-40B4-BE49-F238E27FC236}">
                  <a16:creationId xmlns:a16="http://schemas.microsoft.com/office/drawing/2014/main" id="{7CBFC7C3-8E17-E7CE-D58C-04C5D7138D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8" y="2200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6 h 12"/>
                <a:gd name="T4" fmla="*/ 2 w 12"/>
                <a:gd name="T5" fmla="*/ 2 h 12"/>
                <a:gd name="T6" fmla="*/ 6 w 12"/>
                <a:gd name="T7" fmla="*/ 0 h 12"/>
                <a:gd name="T8" fmla="*/ 6 w 12"/>
                <a:gd name="T9" fmla="*/ 0 h 12"/>
                <a:gd name="T10" fmla="*/ 10 w 12"/>
                <a:gd name="T11" fmla="*/ 2 h 12"/>
                <a:gd name="T12" fmla="*/ 12 w 12"/>
                <a:gd name="T13" fmla="*/ 6 h 12"/>
                <a:gd name="T14" fmla="*/ 12 w 12"/>
                <a:gd name="T15" fmla="*/ 6 h 12"/>
                <a:gd name="T16" fmla="*/ 10 w 12"/>
                <a:gd name="T17" fmla="*/ 10 h 12"/>
                <a:gd name="T18" fmla="*/ 6 w 12"/>
                <a:gd name="T19" fmla="*/ 12 h 12"/>
                <a:gd name="T20" fmla="*/ 6 w 12"/>
                <a:gd name="T21" fmla="*/ 12 h 12"/>
                <a:gd name="T22" fmla="*/ 2 w 12"/>
                <a:gd name="T23" fmla="*/ 10 h 12"/>
                <a:gd name="T24" fmla="*/ 0 w 12"/>
                <a:gd name="T25" fmla="*/ 6 h 12"/>
                <a:gd name="T26" fmla="*/ 0 w 12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2" h="12">
                  <a:moveTo>
                    <a:pt x="0" y="6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2" y="6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Freeform 143">
              <a:extLst>
                <a:ext uri="{FF2B5EF4-FFF2-40B4-BE49-F238E27FC236}">
                  <a16:creationId xmlns:a16="http://schemas.microsoft.com/office/drawing/2014/main" id="{F1C34300-A4DD-1FCE-CAA5-DC78D475A0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4" y="2230"/>
              <a:ext cx="10" cy="12"/>
            </a:xfrm>
            <a:custGeom>
              <a:avLst/>
              <a:gdLst>
                <a:gd name="T0" fmla="*/ 0 w 10"/>
                <a:gd name="T1" fmla="*/ 6 h 12"/>
                <a:gd name="T2" fmla="*/ 0 w 10"/>
                <a:gd name="T3" fmla="*/ 6 h 12"/>
                <a:gd name="T4" fmla="*/ 0 w 10"/>
                <a:gd name="T5" fmla="*/ 2 h 12"/>
                <a:gd name="T6" fmla="*/ 6 w 10"/>
                <a:gd name="T7" fmla="*/ 0 h 12"/>
                <a:gd name="T8" fmla="*/ 6 w 10"/>
                <a:gd name="T9" fmla="*/ 0 h 12"/>
                <a:gd name="T10" fmla="*/ 10 w 10"/>
                <a:gd name="T11" fmla="*/ 2 h 12"/>
                <a:gd name="T12" fmla="*/ 10 w 10"/>
                <a:gd name="T13" fmla="*/ 6 h 12"/>
                <a:gd name="T14" fmla="*/ 10 w 10"/>
                <a:gd name="T15" fmla="*/ 6 h 12"/>
                <a:gd name="T16" fmla="*/ 10 w 10"/>
                <a:gd name="T17" fmla="*/ 10 h 12"/>
                <a:gd name="T18" fmla="*/ 6 w 10"/>
                <a:gd name="T19" fmla="*/ 12 h 12"/>
                <a:gd name="T20" fmla="*/ 6 w 10"/>
                <a:gd name="T21" fmla="*/ 12 h 12"/>
                <a:gd name="T22" fmla="*/ 0 w 10"/>
                <a:gd name="T23" fmla="*/ 10 h 12"/>
                <a:gd name="T24" fmla="*/ 0 w 10"/>
                <a:gd name="T25" fmla="*/ 6 h 12"/>
                <a:gd name="T26" fmla="*/ 0 w 10"/>
                <a:gd name="T27" fmla="*/ 6 h 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" h="12">
                  <a:moveTo>
                    <a:pt x="0" y="6"/>
                  </a:moveTo>
                  <a:lnTo>
                    <a:pt x="0" y="6"/>
                  </a:lnTo>
                  <a:lnTo>
                    <a:pt x="0" y="2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0" y="6"/>
                  </a:lnTo>
                  <a:lnTo>
                    <a:pt x="10" y="10"/>
                  </a:lnTo>
                  <a:lnTo>
                    <a:pt x="6" y="12"/>
                  </a:lnTo>
                  <a:lnTo>
                    <a:pt x="0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53" name="Group 144">
            <a:extLst>
              <a:ext uri="{FF2B5EF4-FFF2-40B4-BE49-F238E27FC236}">
                <a16:creationId xmlns:a16="http://schemas.microsoft.com/office/drawing/2014/main" id="{C3881857-44EE-A7DB-4742-ECE5A7653061}"/>
              </a:ext>
            </a:extLst>
          </p:cNvPr>
          <p:cNvGrpSpPr>
            <a:grpSpLocks/>
          </p:cNvGrpSpPr>
          <p:nvPr/>
        </p:nvGrpSpPr>
        <p:grpSpPr bwMode="auto">
          <a:xfrm>
            <a:off x="4140748" y="5035872"/>
            <a:ext cx="269875" cy="1336675"/>
            <a:chOff x="1356" y="2756"/>
            <a:chExt cx="170" cy="842"/>
          </a:xfrm>
        </p:grpSpPr>
        <p:sp>
          <p:nvSpPr>
            <p:cNvPr id="9254" name="Freeform 145">
              <a:extLst>
                <a:ext uri="{FF2B5EF4-FFF2-40B4-BE49-F238E27FC236}">
                  <a16:creationId xmlns:a16="http://schemas.microsoft.com/office/drawing/2014/main" id="{4554FEF3-3365-0217-76CC-83C65B5141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2" y="2864"/>
              <a:ext cx="84" cy="224"/>
            </a:xfrm>
            <a:custGeom>
              <a:avLst/>
              <a:gdLst>
                <a:gd name="T0" fmla="*/ 56 w 84"/>
                <a:gd name="T1" fmla="*/ 94 h 224"/>
                <a:gd name="T2" fmla="*/ 56 w 84"/>
                <a:gd name="T3" fmla="*/ 94 h 224"/>
                <a:gd name="T4" fmla="*/ 34 w 84"/>
                <a:gd name="T5" fmla="*/ 62 h 224"/>
                <a:gd name="T6" fmla="*/ 20 w 84"/>
                <a:gd name="T7" fmla="*/ 40 h 224"/>
                <a:gd name="T8" fmla="*/ 16 w 84"/>
                <a:gd name="T9" fmla="*/ 30 h 224"/>
                <a:gd name="T10" fmla="*/ 14 w 84"/>
                <a:gd name="T11" fmla="*/ 20 h 224"/>
                <a:gd name="T12" fmla="*/ 12 w 84"/>
                <a:gd name="T13" fmla="*/ 10 h 224"/>
                <a:gd name="T14" fmla="*/ 12 w 84"/>
                <a:gd name="T15" fmla="*/ 0 h 224"/>
                <a:gd name="T16" fmla="*/ 12 w 84"/>
                <a:gd name="T17" fmla="*/ 0 h 224"/>
                <a:gd name="T18" fmla="*/ 10 w 84"/>
                <a:gd name="T19" fmla="*/ 2 h 224"/>
                <a:gd name="T20" fmla="*/ 10 w 84"/>
                <a:gd name="T21" fmla="*/ 2 h 224"/>
                <a:gd name="T22" fmla="*/ 8 w 84"/>
                <a:gd name="T23" fmla="*/ 4 h 224"/>
                <a:gd name="T24" fmla="*/ 8 w 84"/>
                <a:gd name="T25" fmla="*/ 4 h 224"/>
                <a:gd name="T26" fmla="*/ 8 w 84"/>
                <a:gd name="T27" fmla="*/ 4 h 224"/>
                <a:gd name="T28" fmla="*/ 8 w 84"/>
                <a:gd name="T29" fmla="*/ 4 h 224"/>
                <a:gd name="T30" fmla="*/ 8 w 84"/>
                <a:gd name="T31" fmla="*/ 4 h 224"/>
                <a:gd name="T32" fmla="*/ 4 w 84"/>
                <a:gd name="T33" fmla="*/ 22 h 224"/>
                <a:gd name="T34" fmla="*/ 2 w 84"/>
                <a:gd name="T35" fmla="*/ 44 h 224"/>
                <a:gd name="T36" fmla="*/ 2 w 84"/>
                <a:gd name="T37" fmla="*/ 44 h 224"/>
                <a:gd name="T38" fmla="*/ 2 w 84"/>
                <a:gd name="T39" fmla="*/ 44 h 224"/>
                <a:gd name="T40" fmla="*/ 0 w 84"/>
                <a:gd name="T41" fmla="*/ 60 h 224"/>
                <a:gd name="T42" fmla="*/ 2 w 84"/>
                <a:gd name="T43" fmla="*/ 80 h 224"/>
                <a:gd name="T44" fmla="*/ 4 w 84"/>
                <a:gd name="T45" fmla="*/ 100 h 224"/>
                <a:gd name="T46" fmla="*/ 8 w 84"/>
                <a:gd name="T47" fmla="*/ 124 h 224"/>
                <a:gd name="T48" fmla="*/ 8 w 84"/>
                <a:gd name="T49" fmla="*/ 124 h 224"/>
                <a:gd name="T50" fmla="*/ 18 w 84"/>
                <a:gd name="T51" fmla="*/ 168 h 224"/>
                <a:gd name="T52" fmla="*/ 20 w 84"/>
                <a:gd name="T53" fmla="*/ 190 h 224"/>
                <a:gd name="T54" fmla="*/ 22 w 84"/>
                <a:gd name="T55" fmla="*/ 212 h 224"/>
                <a:gd name="T56" fmla="*/ 22 w 84"/>
                <a:gd name="T57" fmla="*/ 212 h 224"/>
                <a:gd name="T58" fmla="*/ 26 w 84"/>
                <a:gd name="T59" fmla="*/ 216 h 224"/>
                <a:gd name="T60" fmla="*/ 38 w 84"/>
                <a:gd name="T61" fmla="*/ 222 h 224"/>
                <a:gd name="T62" fmla="*/ 46 w 84"/>
                <a:gd name="T63" fmla="*/ 224 h 224"/>
                <a:gd name="T64" fmla="*/ 54 w 84"/>
                <a:gd name="T65" fmla="*/ 224 h 224"/>
                <a:gd name="T66" fmla="*/ 62 w 84"/>
                <a:gd name="T67" fmla="*/ 222 h 224"/>
                <a:gd name="T68" fmla="*/ 70 w 84"/>
                <a:gd name="T69" fmla="*/ 216 h 224"/>
                <a:gd name="T70" fmla="*/ 70 w 84"/>
                <a:gd name="T71" fmla="*/ 216 h 224"/>
                <a:gd name="T72" fmla="*/ 78 w 84"/>
                <a:gd name="T73" fmla="*/ 208 h 224"/>
                <a:gd name="T74" fmla="*/ 82 w 84"/>
                <a:gd name="T75" fmla="*/ 196 h 224"/>
                <a:gd name="T76" fmla="*/ 84 w 84"/>
                <a:gd name="T77" fmla="*/ 182 h 224"/>
                <a:gd name="T78" fmla="*/ 84 w 84"/>
                <a:gd name="T79" fmla="*/ 166 h 224"/>
                <a:gd name="T80" fmla="*/ 80 w 84"/>
                <a:gd name="T81" fmla="*/ 148 h 224"/>
                <a:gd name="T82" fmla="*/ 76 w 84"/>
                <a:gd name="T83" fmla="*/ 130 h 224"/>
                <a:gd name="T84" fmla="*/ 66 w 84"/>
                <a:gd name="T85" fmla="*/ 112 h 224"/>
                <a:gd name="T86" fmla="*/ 56 w 84"/>
                <a:gd name="T87" fmla="*/ 94 h 224"/>
                <a:gd name="T88" fmla="*/ 56 w 84"/>
                <a:gd name="T89" fmla="*/ 94 h 22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84" h="224">
                  <a:moveTo>
                    <a:pt x="56" y="94"/>
                  </a:moveTo>
                  <a:lnTo>
                    <a:pt x="56" y="94"/>
                  </a:lnTo>
                  <a:lnTo>
                    <a:pt x="34" y="62"/>
                  </a:lnTo>
                  <a:lnTo>
                    <a:pt x="20" y="40"/>
                  </a:lnTo>
                  <a:lnTo>
                    <a:pt x="16" y="30"/>
                  </a:lnTo>
                  <a:lnTo>
                    <a:pt x="14" y="20"/>
                  </a:lnTo>
                  <a:lnTo>
                    <a:pt x="12" y="1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8" y="4"/>
                  </a:lnTo>
                  <a:lnTo>
                    <a:pt x="4" y="22"/>
                  </a:lnTo>
                  <a:lnTo>
                    <a:pt x="2" y="44"/>
                  </a:lnTo>
                  <a:lnTo>
                    <a:pt x="0" y="60"/>
                  </a:lnTo>
                  <a:lnTo>
                    <a:pt x="2" y="80"/>
                  </a:lnTo>
                  <a:lnTo>
                    <a:pt x="4" y="100"/>
                  </a:lnTo>
                  <a:lnTo>
                    <a:pt x="8" y="124"/>
                  </a:lnTo>
                  <a:lnTo>
                    <a:pt x="18" y="168"/>
                  </a:lnTo>
                  <a:lnTo>
                    <a:pt x="20" y="190"/>
                  </a:lnTo>
                  <a:lnTo>
                    <a:pt x="22" y="212"/>
                  </a:lnTo>
                  <a:lnTo>
                    <a:pt x="26" y="216"/>
                  </a:lnTo>
                  <a:lnTo>
                    <a:pt x="38" y="222"/>
                  </a:lnTo>
                  <a:lnTo>
                    <a:pt x="46" y="224"/>
                  </a:lnTo>
                  <a:lnTo>
                    <a:pt x="54" y="224"/>
                  </a:lnTo>
                  <a:lnTo>
                    <a:pt x="62" y="222"/>
                  </a:lnTo>
                  <a:lnTo>
                    <a:pt x="70" y="216"/>
                  </a:lnTo>
                  <a:lnTo>
                    <a:pt x="78" y="208"/>
                  </a:lnTo>
                  <a:lnTo>
                    <a:pt x="82" y="196"/>
                  </a:lnTo>
                  <a:lnTo>
                    <a:pt x="84" y="182"/>
                  </a:lnTo>
                  <a:lnTo>
                    <a:pt x="84" y="166"/>
                  </a:lnTo>
                  <a:lnTo>
                    <a:pt x="80" y="148"/>
                  </a:lnTo>
                  <a:lnTo>
                    <a:pt x="76" y="130"/>
                  </a:lnTo>
                  <a:lnTo>
                    <a:pt x="66" y="112"/>
                  </a:lnTo>
                  <a:lnTo>
                    <a:pt x="56" y="94"/>
                  </a:lnTo>
                  <a:close/>
                </a:path>
              </a:pathLst>
            </a:custGeom>
            <a:solidFill>
              <a:srgbClr val="FFF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Freeform 146">
              <a:extLst>
                <a:ext uri="{FF2B5EF4-FFF2-40B4-BE49-F238E27FC236}">
                  <a16:creationId xmlns:a16="http://schemas.microsoft.com/office/drawing/2014/main" id="{56BF7D2E-2F9D-A7D8-F61C-8094F3986C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2" y="2864"/>
              <a:ext cx="66" cy="222"/>
            </a:xfrm>
            <a:custGeom>
              <a:avLst/>
              <a:gdLst>
                <a:gd name="T0" fmla="*/ 38 w 66"/>
                <a:gd name="T1" fmla="*/ 66 h 222"/>
                <a:gd name="T2" fmla="*/ 38 w 66"/>
                <a:gd name="T3" fmla="*/ 66 h 222"/>
                <a:gd name="T4" fmla="*/ 38 w 66"/>
                <a:gd name="T5" fmla="*/ 48 h 222"/>
                <a:gd name="T6" fmla="*/ 40 w 66"/>
                <a:gd name="T7" fmla="*/ 40 h 222"/>
                <a:gd name="T8" fmla="*/ 40 w 66"/>
                <a:gd name="T9" fmla="*/ 40 h 222"/>
                <a:gd name="T10" fmla="*/ 44 w 66"/>
                <a:gd name="T11" fmla="*/ 4 h 222"/>
                <a:gd name="T12" fmla="*/ 44 w 66"/>
                <a:gd name="T13" fmla="*/ 4 h 222"/>
                <a:gd name="T14" fmla="*/ 44 w 66"/>
                <a:gd name="T15" fmla="*/ 4 h 222"/>
                <a:gd name="T16" fmla="*/ 44 w 66"/>
                <a:gd name="T17" fmla="*/ 4 h 222"/>
                <a:gd name="T18" fmla="*/ 42 w 66"/>
                <a:gd name="T19" fmla="*/ 0 h 222"/>
                <a:gd name="T20" fmla="*/ 42 w 66"/>
                <a:gd name="T21" fmla="*/ 0 h 222"/>
                <a:gd name="T22" fmla="*/ 36 w 66"/>
                <a:gd name="T23" fmla="*/ 16 h 222"/>
                <a:gd name="T24" fmla="*/ 28 w 66"/>
                <a:gd name="T25" fmla="*/ 34 h 222"/>
                <a:gd name="T26" fmla="*/ 20 w 66"/>
                <a:gd name="T27" fmla="*/ 54 h 222"/>
                <a:gd name="T28" fmla="*/ 12 w 66"/>
                <a:gd name="T29" fmla="*/ 76 h 222"/>
                <a:gd name="T30" fmla="*/ 6 w 66"/>
                <a:gd name="T31" fmla="*/ 100 h 222"/>
                <a:gd name="T32" fmla="*/ 2 w 66"/>
                <a:gd name="T33" fmla="*/ 126 h 222"/>
                <a:gd name="T34" fmla="*/ 0 w 66"/>
                <a:gd name="T35" fmla="*/ 138 h 222"/>
                <a:gd name="T36" fmla="*/ 2 w 66"/>
                <a:gd name="T37" fmla="*/ 152 h 222"/>
                <a:gd name="T38" fmla="*/ 4 w 66"/>
                <a:gd name="T39" fmla="*/ 166 h 222"/>
                <a:gd name="T40" fmla="*/ 8 w 66"/>
                <a:gd name="T41" fmla="*/ 178 h 222"/>
                <a:gd name="T42" fmla="*/ 8 w 66"/>
                <a:gd name="T43" fmla="*/ 178 h 222"/>
                <a:gd name="T44" fmla="*/ 16 w 66"/>
                <a:gd name="T45" fmla="*/ 200 h 222"/>
                <a:gd name="T46" fmla="*/ 26 w 66"/>
                <a:gd name="T47" fmla="*/ 214 h 222"/>
                <a:gd name="T48" fmla="*/ 36 w 66"/>
                <a:gd name="T49" fmla="*/ 220 h 222"/>
                <a:gd name="T50" fmla="*/ 44 w 66"/>
                <a:gd name="T51" fmla="*/ 222 h 222"/>
                <a:gd name="T52" fmla="*/ 54 w 66"/>
                <a:gd name="T53" fmla="*/ 222 h 222"/>
                <a:gd name="T54" fmla="*/ 60 w 66"/>
                <a:gd name="T55" fmla="*/ 220 h 222"/>
                <a:gd name="T56" fmla="*/ 66 w 66"/>
                <a:gd name="T57" fmla="*/ 216 h 222"/>
                <a:gd name="T58" fmla="*/ 66 w 66"/>
                <a:gd name="T59" fmla="*/ 216 h 222"/>
                <a:gd name="T60" fmla="*/ 64 w 66"/>
                <a:gd name="T61" fmla="*/ 196 h 222"/>
                <a:gd name="T62" fmla="*/ 60 w 66"/>
                <a:gd name="T63" fmla="*/ 178 h 222"/>
                <a:gd name="T64" fmla="*/ 52 w 66"/>
                <a:gd name="T65" fmla="*/ 138 h 222"/>
                <a:gd name="T66" fmla="*/ 52 w 66"/>
                <a:gd name="T67" fmla="*/ 138 h 222"/>
                <a:gd name="T68" fmla="*/ 44 w 66"/>
                <a:gd name="T69" fmla="*/ 102 h 222"/>
                <a:gd name="T70" fmla="*/ 40 w 66"/>
                <a:gd name="T71" fmla="*/ 84 h 222"/>
                <a:gd name="T72" fmla="*/ 38 w 66"/>
                <a:gd name="T73" fmla="*/ 66 h 222"/>
                <a:gd name="T74" fmla="*/ 38 w 66"/>
                <a:gd name="T75" fmla="*/ 66 h 22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66" h="222">
                  <a:moveTo>
                    <a:pt x="38" y="66"/>
                  </a:moveTo>
                  <a:lnTo>
                    <a:pt x="38" y="66"/>
                  </a:lnTo>
                  <a:lnTo>
                    <a:pt x="38" y="48"/>
                  </a:lnTo>
                  <a:lnTo>
                    <a:pt x="40" y="40"/>
                  </a:lnTo>
                  <a:lnTo>
                    <a:pt x="44" y="4"/>
                  </a:lnTo>
                  <a:lnTo>
                    <a:pt x="42" y="0"/>
                  </a:lnTo>
                  <a:lnTo>
                    <a:pt x="36" y="16"/>
                  </a:lnTo>
                  <a:lnTo>
                    <a:pt x="28" y="34"/>
                  </a:lnTo>
                  <a:lnTo>
                    <a:pt x="20" y="54"/>
                  </a:lnTo>
                  <a:lnTo>
                    <a:pt x="12" y="76"/>
                  </a:lnTo>
                  <a:lnTo>
                    <a:pt x="6" y="100"/>
                  </a:lnTo>
                  <a:lnTo>
                    <a:pt x="2" y="126"/>
                  </a:lnTo>
                  <a:lnTo>
                    <a:pt x="0" y="138"/>
                  </a:lnTo>
                  <a:lnTo>
                    <a:pt x="2" y="152"/>
                  </a:lnTo>
                  <a:lnTo>
                    <a:pt x="4" y="166"/>
                  </a:lnTo>
                  <a:lnTo>
                    <a:pt x="8" y="178"/>
                  </a:lnTo>
                  <a:lnTo>
                    <a:pt x="16" y="200"/>
                  </a:lnTo>
                  <a:lnTo>
                    <a:pt x="26" y="214"/>
                  </a:lnTo>
                  <a:lnTo>
                    <a:pt x="36" y="220"/>
                  </a:lnTo>
                  <a:lnTo>
                    <a:pt x="44" y="222"/>
                  </a:lnTo>
                  <a:lnTo>
                    <a:pt x="54" y="222"/>
                  </a:lnTo>
                  <a:lnTo>
                    <a:pt x="60" y="220"/>
                  </a:lnTo>
                  <a:lnTo>
                    <a:pt x="66" y="216"/>
                  </a:lnTo>
                  <a:lnTo>
                    <a:pt x="64" y="196"/>
                  </a:lnTo>
                  <a:lnTo>
                    <a:pt x="60" y="178"/>
                  </a:lnTo>
                  <a:lnTo>
                    <a:pt x="52" y="138"/>
                  </a:lnTo>
                  <a:lnTo>
                    <a:pt x="44" y="102"/>
                  </a:lnTo>
                  <a:lnTo>
                    <a:pt x="40" y="84"/>
                  </a:lnTo>
                  <a:lnTo>
                    <a:pt x="38" y="66"/>
                  </a:lnTo>
                  <a:close/>
                </a:path>
              </a:pathLst>
            </a:custGeom>
            <a:solidFill>
              <a:srgbClr val="FFF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Freeform 147">
              <a:extLst>
                <a:ext uri="{FF2B5EF4-FFF2-40B4-BE49-F238E27FC236}">
                  <a16:creationId xmlns:a16="http://schemas.microsoft.com/office/drawing/2014/main" id="{18ED35B5-2CEC-8750-AF71-FFB3C36220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0" y="2864"/>
              <a:ext cx="44" cy="216"/>
            </a:xfrm>
            <a:custGeom>
              <a:avLst/>
              <a:gdLst>
                <a:gd name="T0" fmla="*/ 24 w 44"/>
                <a:gd name="T1" fmla="*/ 44 h 216"/>
                <a:gd name="T2" fmla="*/ 24 w 44"/>
                <a:gd name="T3" fmla="*/ 44 h 216"/>
                <a:gd name="T4" fmla="*/ 24 w 44"/>
                <a:gd name="T5" fmla="*/ 44 h 216"/>
                <a:gd name="T6" fmla="*/ 26 w 44"/>
                <a:gd name="T7" fmla="*/ 22 h 216"/>
                <a:gd name="T8" fmla="*/ 30 w 44"/>
                <a:gd name="T9" fmla="*/ 4 h 216"/>
                <a:gd name="T10" fmla="*/ 30 w 44"/>
                <a:gd name="T11" fmla="*/ 4 h 216"/>
                <a:gd name="T12" fmla="*/ 30 w 44"/>
                <a:gd name="T13" fmla="*/ 4 h 216"/>
                <a:gd name="T14" fmla="*/ 26 w 44"/>
                <a:gd name="T15" fmla="*/ 2 h 216"/>
                <a:gd name="T16" fmla="*/ 18 w 44"/>
                <a:gd name="T17" fmla="*/ 0 h 216"/>
                <a:gd name="T18" fmla="*/ 12 w 44"/>
                <a:gd name="T19" fmla="*/ 2 h 216"/>
                <a:gd name="T20" fmla="*/ 6 w 44"/>
                <a:gd name="T21" fmla="*/ 4 h 216"/>
                <a:gd name="T22" fmla="*/ 6 w 44"/>
                <a:gd name="T23" fmla="*/ 4 h 216"/>
                <a:gd name="T24" fmla="*/ 6 w 44"/>
                <a:gd name="T25" fmla="*/ 4 h 216"/>
                <a:gd name="T26" fmla="*/ 6 w 44"/>
                <a:gd name="T27" fmla="*/ 4 h 216"/>
                <a:gd name="T28" fmla="*/ 6 w 44"/>
                <a:gd name="T29" fmla="*/ 4 h 216"/>
                <a:gd name="T30" fmla="*/ 2 w 44"/>
                <a:gd name="T31" fmla="*/ 40 h 216"/>
                <a:gd name="T32" fmla="*/ 2 w 44"/>
                <a:gd name="T33" fmla="*/ 40 h 216"/>
                <a:gd name="T34" fmla="*/ 0 w 44"/>
                <a:gd name="T35" fmla="*/ 48 h 216"/>
                <a:gd name="T36" fmla="*/ 0 w 44"/>
                <a:gd name="T37" fmla="*/ 66 h 216"/>
                <a:gd name="T38" fmla="*/ 0 w 44"/>
                <a:gd name="T39" fmla="*/ 66 h 216"/>
                <a:gd name="T40" fmla="*/ 2 w 44"/>
                <a:gd name="T41" fmla="*/ 84 h 216"/>
                <a:gd name="T42" fmla="*/ 6 w 44"/>
                <a:gd name="T43" fmla="*/ 102 h 216"/>
                <a:gd name="T44" fmla="*/ 14 w 44"/>
                <a:gd name="T45" fmla="*/ 138 h 216"/>
                <a:gd name="T46" fmla="*/ 14 w 44"/>
                <a:gd name="T47" fmla="*/ 138 h 216"/>
                <a:gd name="T48" fmla="*/ 22 w 44"/>
                <a:gd name="T49" fmla="*/ 178 h 216"/>
                <a:gd name="T50" fmla="*/ 26 w 44"/>
                <a:gd name="T51" fmla="*/ 196 h 216"/>
                <a:gd name="T52" fmla="*/ 28 w 44"/>
                <a:gd name="T53" fmla="*/ 216 h 216"/>
                <a:gd name="T54" fmla="*/ 28 w 44"/>
                <a:gd name="T55" fmla="*/ 216 h 216"/>
                <a:gd name="T56" fmla="*/ 44 w 44"/>
                <a:gd name="T57" fmla="*/ 212 h 216"/>
                <a:gd name="T58" fmla="*/ 44 w 44"/>
                <a:gd name="T59" fmla="*/ 212 h 216"/>
                <a:gd name="T60" fmla="*/ 42 w 44"/>
                <a:gd name="T61" fmla="*/ 190 h 216"/>
                <a:gd name="T62" fmla="*/ 40 w 44"/>
                <a:gd name="T63" fmla="*/ 168 h 216"/>
                <a:gd name="T64" fmla="*/ 30 w 44"/>
                <a:gd name="T65" fmla="*/ 124 h 216"/>
                <a:gd name="T66" fmla="*/ 30 w 44"/>
                <a:gd name="T67" fmla="*/ 124 h 216"/>
                <a:gd name="T68" fmla="*/ 26 w 44"/>
                <a:gd name="T69" fmla="*/ 100 h 216"/>
                <a:gd name="T70" fmla="*/ 24 w 44"/>
                <a:gd name="T71" fmla="*/ 80 h 216"/>
                <a:gd name="T72" fmla="*/ 22 w 44"/>
                <a:gd name="T73" fmla="*/ 60 h 216"/>
                <a:gd name="T74" fmla="*/ 24 w 44"/>
                <a:gd name="T75" fmla="*/ 44 h 216"/>
                <a:gd name="T76" fmla="*/ 24 w 44"/>
                <a:gd name="T77" fmla="*/ 44 h 21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4" h="216">
                  <a:moveTo>
                    <a:pt x="24" y="44"/>
                  </a:moveTo>
                  <a:lnTo>
                    <a:pt x="24" y="44"/>
                  </a:lnTo>
                  <a:lnTo>
                    <a:pt x="26" y="22"/>
                  </a:lnTo>
                  <a:lnTo>
                    <a:pt x="30" y="4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6" y="4"/>
                  </a:lnTo>
                  <a:lnTo>
                    <a:pt x="2" y="40"/>
                  </a:lnTo>
                  <a:lnTo>
                    <a:pt x="0" y="48"/>
                  </a:lnTo>
                  <a:lnTo>
                    <a:pt x="0" y="66"/>
                  </a:lnTo>
                  <a:lnTo>
                    <a:pt x="2" y="84"/>
                  </a:lnTo>
                  <a:lnTo>
                    <a:pt x="6" y="102"/>
                  </a:lnTo>
                  <a:lnTo>
                    <a:pt x="14" y="138"/>
                  </a:lnTo>
                  <a:lnTo>
                    <a:pt x="22" y="178"/>
                  </a:lnTo>
                  <a:lnTo>
                    <a:pt x="26" y="196"/>
                  </a:lnTo>
                  <a:lnTo>
                    <a:pt x="28" y="216"/>
                  </a:lnTo>
                  <a:lnTo>
                    <a:pt x="44" y="212"/>
                  </a:lnTo>
                  <a:lnTo>
                    <a:pt x="42" y="190"/>
                  </a:lnTo>
                  <a:lnTo>
                    <a:pt x="40" y="168"/>
                  </a:lnTo>
                  <a:lnTo>
                    <a:pt x="30" y="124"/>
                  </a:lnTo>
                  <a:lnTo>
                    <a:pt x="26" y="100"/>
                  </a:lnTo>
                  <a:lnTo>
                    <a:pt x="24" y="80"/>
                  </a:lnTo>
                  <a:lnTo>
                    <a:pt x="22" y="60"/>
                  </a:lnTo>
                  <a:lnTo>
                    <a:pt x="24" y="44"/>
                  </a:lnTo>
                  <a:close/>
                </a:path>
              </a:pathLst>
            </a:custGeom>
            <a:solidFill>
              <a:srgbClr val="F6B7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Freeform 148">
              <a:extLst>
                <a:ext uri="{FF2B5EF4-FFF2-40B4-BE49-F238E27FC236}">
                  <a16:creationId xmlns:a16="http://schemas.microsoft.com/office/drawing/2014/main" id="{1A3A5D7C-7DF0-30C4-D281-9E2DDF96DA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8" y="2756"/>
              <a:ext cx="60" cy="112"/>
            </a:xfrm>
            <a:custGeom>
              <a:avLst/>
              <a:gdLst>
                <a:gd name="T0" fmla="*/ 58 w 60"/>
                <a:gd name="T1" fmla="*/ 50 h 112"/>
                <a:gd name="T2" fmla="*/ 58 w 60"/>
                <a:gd name="T3" fmla="*/ 50 h 112"/>
                <a:gd name="T4" fmla="*/ 54 w 60"/>
                <a:gd name="T5" fmla="*/ 36 h 112"/>
                <a:gd name="T6" fmla="*/ 48 w 60"/>
                <a:gd name="T7" fmla="*/ 20 h 112"/>
                <a:gd name="T8" fmla="*/ 40 w 60"/>
                <a:gd name="T9" fmla="*/ 6 h 112"/>
                <a:gd name="T10" fmla="*/ 36 w 60"/>
                <a:gd name="T11" fmla="*/ 0 h 112"/>
                <a:gd name="T12" fmla="*/ 30 w 60"/>
                <a:gd name="T13" fmla="*/ 0 h 112"/>
                <a:gd name="T14" fmla="*/ 30 w 60"/>
                <a:gd name="T15" fmla="*/ 0 h 112"/>
                <a:gd name="T16" fmla="*/ 24 w 60"/>
                <a:gd name="T17" fmla="*/ 0 h 112"/>
                <a:gd name="T18" fmla="*/ 20 w 60"/>
                <a:gd name="T19" fmla="*/ 6 h 112"/>
                <a:gd name="T20" fmla="*/ 12 w 60"/>
                <a:gd name="T21" fmla="*/ 20 h 112"/>
                <a:gd name="T22" fmla="*/ 6 w 60"/>
                <a:gd name="T23" fmla="*/ 36 h 112"/>
                <a:gd name="T24" fmla="*/ 2 w 60"/>
                <a:gd name="T25" fmla="*/ 50 h 112"/>
                <a:gd name="T26" fmla="*/ 2 w 60"/>
                <a:gd name="T27" fmla="*/ 50 h 112"/>
                <a:gd name="T28" fmla="*/ 0 w 60"/>
                <a:gd name="T29" fmla="*/ 62 h 112"/>
                <a:gd name="T30" fmla="*/ 2 w 60"/>
                <a:gd name="T31" fmla="*/ 78 h 112"/>
                <a:gd name="T32" fmla="*/ 8 w 60"/>
                <a:gd name="T33" fmla="*/ 96 h 112"/>
                <a:gd name="T34" fmla="*/ 12 w 60"/>
                <a:gd name="T35" fmla="*/ 104 h 112"/>
                <a:gd name="T36" fmla="*/ 18 w 60"/>
                <a:gd name="T37" fmla="*/ 112 h 112"/>
                <a:gd name="T38" fmla="*/ 18 w 60"/>
                <a:gd name="T39" fmla="*/ 112 h 112"/>
                <a:gd name="T40" fmla="*/ 18 w 60"/>
                <a:gd name="T41" fmla="*/ 112 h 112"/>
                <a:gd name="T42" fmla="*/ 18 w 60"/>
                <a:gd name="T43" fmla="*/ 112 h 112"/>
                <a:gd name="T44" fmla="*/ 18 w 60"/>
                <a:gd name="T45" fmla="*/ 112 h 112"/>
                <a:gd name="T46" fmla="*/ 24 w 60"/>
                <a:gd name="T47" fmla="*/ 110 h 112"/>
                <a:gd name="T48" fmla="*/ 30 w 60"/>
                <a:gd name="T49" fmla="*/ 108 h 112"/>
                <a:gd name="T50" fmla="*/ 38 w 60"/>
                <a:gd name="T51" fmla="*/ 110 h 112"/>
                <a:gd name="T52" fmla="*/ 42 w 60"/>
                <a:gd name="T53" fmla="*/ 112 h 112"/>
                <a:gd name="T54" fmla="*/ 42 w 60"/>
                <a:gd name="T55" fmla="*/ 112 h 112"/>
                <a:gd name="T56" fmla="*/ 42 w 60"/>
                <a:gd name="T57" fmla="*/ 112 h 112"/>
                <a:gd name="T58" fmla="*/ 42 w 60"/>
                <a:gd name="T59" fmla="*/ 112 h 112"/>
                <a:gd name="T60" fmla="*/ 42 w 60"/>
                <a:gd name="T61" fmla="*/ 112 h 112"/>
                <a:gd name="T62" fmla="*/ 48 w 60"/>
                <a:gd name="T63" fmla="*/ 104 h 112"/>
                <a:gd name="T64" fmla="*/ 52 w 60"/>
                <a:gd name="T65" fmla="*/ 96 h 112"/>
                <a:gd name="T66" fmla="*/ 58 w 60"/>
                <a:gd name="T67" fmla="*/ 78 h 112"/>
                <a:gd name="T68" fmla="*/ 60 w 60"/>
                <a:gd name="T69" fmla="*/ 62 h 112"/>
                <a:gd name="T70" fmla="*/ 58 w 60"/>
                <a:gd name="T71" fmla="*/ 50 h 112"/>
                <a:gd name="T72" fmla="*/ 58 w 60"/>
                <a:gd name="T73" fmla="*/ 50 h 11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60" h="112">
                  <a:moveTo>
                    <a:pt x="58" y="50"/>
                  </a:moveTo>
                  <a:lnTo>
                    <a:pt x="58" y="50"/>
                  </a:lnTo>
                  <a:lnTo>
                    <a:pt x="54" y="36"/>
                  </a:lnTo>
                  <a:lnTo>
                    <a:pt x="48" y="20"/>
                  </a:lnTo>
                  <a:lnTo>
                    <a:pt x="40" y="6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20" y="6"/>
                  </a:lnTo>
                  <a:lnTo>
                    <a:pt x="12" y="20"/>
                  </a:lnTo>
                  <a:lnTo>
                    <a:pt x="6" y="36"/>
                  </a:lnTo>
                  <a:lnTo>
                    <a:pt x="2" y="50"/>
                  </a:lnTo>
                  <a:lnTo>
                    <a:pt x="0" y="62"/>
                  </a:lnTo>
                  <a:lnTo>
                    <a:pt x="2" y="78"/>
                  </a:lnTo>
                  <a:lnTo>
                    <a:pt x="8" y="96"/>
                  </a:lnTo>
                  <a:lnTo>
                    <a:pt x="12" y="104"/>
                  </a:lnTo>
                  <a:lnTo>
                    <a:pt x="18" y="112"/>
                  </a:lnTo>
                  <a:lnTo>
                    <a:pt x="24" y="110"/>
                  </a:lnTo>
                  <a:lnTo>
                    <a:pt x="30" y="108"/>
                  </a:lnTo>
                  <a:lnTo>
                    <a:pt x="38" y="110"/>
                  </a:lnTo>
                  <a:lnTo>
                    <a:pt x="42" y="112"/>
                  </a:lnTo>
                  <a:lnTo>
                    <a:pt x="48" y="104"/>
                  </a:lnTo>
                  <a:lnTo>
                    <a:pt x="52" y="96"/>
                  </a:lnTo>
                  <a:lnTo>
                    <a:pt x="58" y="78"/>
                  </a:lnTo>
                  <a:lnTo>
                    <a:pt x="60" y="62"/>
                  </a:lnTo>
                  <a:lnTo>
                    <a:pt x="58" y="50"/>
                  </a:lnTo>
                  <a:close/>
                </a:path>
              </a:pathLst>
            </a:custGeom>
            <a:solidFill>
              <a:srgbClr val="C89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Freeform 149">
              <a:extLst>
                <a:ext uri="{FF2B5EF4-FFF2-40B4-BE49-F238E27FC236}">
                  <a16:creationId xmlns:a16="http://schemas.microsoft.com/office/drawing/2014/main" id="{9C1B57B3-47EF-A526-CFCE-04A3E7F983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6" y="2764"/>
              <a:ext cx="20" cy="90"/>
            </a:xfrm>
            <a:custGeom>
              <a:avLst/>
              <a:gdLst>
                <a:gd name="T0" fmla="*/ 6 w 20"/>
                <a:gd name="T1" fmla="*/ 90 h 90"/>
                <a:gd name="T2" fmla="*/ 6 w 20"/>
                <a:gd name="T3" fmla="*/ 90 h 90"/>
                <a:gd name="T4" fmla="*/ 2 w 20"/>
                <a:gd name="T5" fmla="*/ 78 h 90"/>
                <a:gd name="T6" fmla="*/ 0 w 20"/>
                <a:gd name="T7" fmla="*/ 64 h 90"/>
                <a:gd name="T8" fmla="*/ 0 w 20"/>
                <a:gd name="T9" fmla="*/ 54 h 90"/>
                <a:gd name="T10" fmla="*/ 0 w 20"/>
                <a:gd name="T11" fmla="*/ 44 h 90"/>
                <a:gd name="T12" fmla="*/ 0 w 20"/>
                <a:gd name="T13" fmla="*/ 44 h 90"/>
                <a:gd name="T14" fmla="*/ 8 w 20"/>
                <a:gd name="T15" fmla="*/ 20 h 90"/>
                <a:gd name="T16" fmla="*/ 12 w 20"/>
                <a:gd name="T17" fmla="*/ 8 h 90"/>
                <a:gd name="T18" fmla="*/ 16 w 20"/>
                <a:gd name="T19" fmla="*/ 4 h 90"/>
                <a:gd name="T20" fmla="*/ 20 w 20"/>
                <a:gd name="T21" fmla="*/ 0 h 90"/>
                <a:gd name="T22" fmla="*/ 20 w 20"/>
                <a:gd name="T23" fmla="*/ 0 h 90"/>
                <a:gd name="T24" fmla="*/ 14 w 20"/>
                <a:gd name="T25" fmla="*/ 12 h 90"/>
                <a:gd name="T26" fmla="*/ 8 w 20"/>
                <a:gd name="T27" fmla="*/ 30 h 90"/>
                <a:gd name="T28" fmla="*/ 6 w 20"/>
                <a:gd name="T29" fmla="*/ 42 h 90"/>
                <a:gd name="T30" fmla="*/ 4 w 20"/>
                <a:gd name="T31" fmla="*/ 56 h 90"/>
                <a:gd name="T32" fmla="*/ 4 w 20"/>
                <a:gd name="T33" fmla="*/ 72 h 90"/>
                <a:gd name="T34" fmla="*/ 6 w 20"/>
                <a:gd name="T35" fmla="*/ 90 h 90"/>
                <a:gd name="T36" fmla="*/ 6 w 20"/>
                <a:gd name="T37" fmla="*/ 90 h 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0" h="90">
                  <a:moveTo>
                    <a:pt x="6" y="90"/>
                  </a:moveTo>
                  <a:lnTo>
                    <a:pt x="6" y="90"/>
                  </a:lnTo>
                  <a:lnTo>
                    <a:pt x="2" y="78"/>
                  </a:lnTo>
                  <a:lnTo>
                    <a:pt x="0" y="64"/>
                  </a:lnTo>
                  <a:lnTo>
                    <a:pt x="0" y="54"/>
                  </a:lnTo>
                  <a:lnTo>
                    <a:pt x="0" y="44"/>
                  </a:lnTo>
                  <a:lnTo>
                    <a:pt x="8" y="20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0" y="0"/>
                  </a:lnTo>
                  <a:lnTo>
                    <a:pt x="14" y="12"/>
                  </a:lnTo>
                  <a:lnTo>
                    <a:pt x="8" y="30"/>
                  </a:lnTo>
                  <a:lnTo>
                    <a:pt x="6" y="42"/>
                  </a:lnTo>
                  <a:lnTo>
                    <a:pt x="4" y="56"/>
                  </a:lnTo>
                  <a:lnTo>
                    <a:pt x="4" y="72"/>
                  </a:lnTo>
                  <a:lnTo>
                    <a:pt x="6" y="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Freeform 150">
              <a:extLst>
                <a:ext uri="{FF2B5EF4-FFF2-40B4-BE49-F238E27FC236}">
                  <a16:creationId xmlns:a16="http://schemas.microsoft.com/office/drawing/2014/main" id="{3BDD888D-C4DB-3021-5774-96B9BA2E9A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6" y="3076"/>
              <a:ext cx="108" cy="522"/>
            </a:xfrm>
            <a:custGeom>
              <a:avLst/>
              <a:gdLst>
                <a:gd name="T0" fmla="*/ 92 w 108"/>
                <a:gd name="T1" fmla="*/ 4 h 522"/>
                <a:gd name="T2" fmla="*/ 92 w 108"/>
                <a:gd name="T3" fmla="*/ 4 h 522"/>
                <a:gd name="T4" fmla="*/ 92 w 108"/>
                <a:gd name="T5" fmla="*/ 4 h 522"/>
                <a:gd name="T6" fmla="*/ 92 w 108"/>
                <a:gd name="T7" fmla="*/ 4 h 522"/>
                <a:gd name="T8" fmla="*/ 92 w 108"/>
                <a:gd name="T9" fmla="*/ 4 h 522"/>
                <a:gd name="T10" fmla="*/ 90 w 108"/>
                <a:gd name="T11" fmla="*/ 28 h 522"/>
                <a:gd name="T12" fmla="*/ 90 w 108"/>
                <a:gd name="T13" fmla="*/ 28 h 522"/>
                <a:gd name="T14" fmla="*/ 86 w 108"/>
                <a:gd name="T15" fmla="*/ 48 h 522"/>
                <a:gd name="T16" fmla="*/ 76 w 108"/>
                <a:gd name="T17" fmla="*/ 68 h 522"/>
                <a:gd name="T18" fmla="*/ 66 w 108"/>
                <a:gd name="T19" fmla="*/ 90 h 522"/>
                <a:gd name="T20" fmla="*/ 52 w 108"/>
                <a:gd name="T21" fmla="*/ 112 h 522"/>
                <a:gd name="T22" fmla="*/ 52 w 108"/>
                <a:gd name="T23" fmla="*/ 112 h 522"/>
                <a:gd name="T24" fmla="*/ 44 w 108"/>
                <a:gd name="T25" fmla="*/ 132 h 522"/>
                <a:gd name="T26" fmla="*/ 38 w 108"/>
                <a:gd name="T27" fmla="*/ 154 h 522"/>
                <a:gd name="T28" fmla="*/ 34 w 108"/>
                <a:gd name="T29" fmla="*/ 178 h 522"/>
                <a:gd name="T30" fmla="*/ 32 w 108"/>
                <a:gd name="T31" fmla="*/ 202 h 522"/>
                <a:gd name="T32" fmla="*/ 30 w 108"/>
                <a:gd name="T33" fmla="*/ 256 h 522"/>
                <a:gd name="T34" fmla="*/ 32 w 108"/>
                <a:gd name="T35" fmla="*/ 306 h 522"/>
                <a:gd name="T36" fmla="*/ 32 w 108"/>
                <a:gd name="T37" fmla="*/ 332 h 522"/>
                <a:gd name="T38" fmla="*/ 32 w 108"/>
                <a:gd name="T39" fmla="*/ 332 h 522"/>
                <a:gd name="T40" fmla="*/ 30 w 108"/>
                <a:gd name="T41" fmla="*/ 362 h 522"/>
                <a:gd name="T42" fmla="*/ 26 w 108"/>
                <a:gd name="T43" fmla="*/ 390 h 522"/>
                <a:gd name="T44" fmla="*/ 20 w 108"/>
                <a:gd name="T45" fmla="*/ 414 h 522"/>
                <a:gd name="T46" fmla="*/ 12 w 108"/>
                <a:gd name="T47" fmla="*/ 438 h 522"/>
                <a:gd name="T48" fmla="*/ 6 w 108"/>
                <a:gd name="T49" fmla="*/ 458 h 522"/>
                <a:gd name="T50" fmla="*/ 2 w 108"/>
                <a:gd name="T51" fmla="*/ 480 h 522"/>
                <a:gd name="T52" fmla="*/ 0 w 108"/>
                <a:gd name="T53" fmla="*/ 500 h 522"/>
                <a:gd name="T54" fmla="*/ 2 w 108"/>
                <a:gd name="T55" fmla="*/ 522 h 522"/>
                <a:gd name="T56" fmla="*/ 2 w 108"/>
                <a:gd name="T57" fmla="*/ 522 h 522"/>
                <a:gd name="T58" fmla="*/ 0 w 108"/>
                <a:gd name="T59" fmla="*/ 512 h 522"/>
                <a:gd name="T60" fmla="*/ 0 w 108"/>
                <a:gd name="T61" fmla="*/ 502 h 522"/>
                <a:gd name="T62" fmla="*/ 4 w 108"/>
                <a:gd name="T63" fmla="*/ 482 h 522"/>
                <a:gd name="T64" fmla="*/ 10 w 108"/>
                <a:gd name="T65" fmla="*/ 462 h 522"/>
                <a:gd name="T66" fmla="*/ 18 w 108"/>
                <a:gd name="T67" fmla="*/ 442 h 522"/>
                <a:gd name="T68" fmla="*/ 28 w 108"/>
                <a:gd name="T69" fmla="*/ 418 h 522"/>
                <a:gd name="T70" fmla="*/ 34 w 108"/>
                <a:gd name="T71" fmla="*/ 394 h 522"/>
                <a:gd name="T72" fmla="*/ 40 w 108"/>
                <a:gd name="T73" fmla="*/ 366 h 522"/>
                <a:gd name="T74" fmla="*/ 42 w 108"/>
                <a:gd name="T75" fmla="*/ 334 h 522"/>
                <a:gd name="T76" fmla="*/ 42 w 108"/>
                <a:gd name="T77" fmla="*/ 308 h 522"/>
                <a:gd name="T78" fmla="*/ 42 w 108"/>
                <a:gd name="T79" fmla="*/ 308 h 522"/>
                <a:gd name="T80" fmla="*/ 42 w 108"/>
                <a:gd name="T81" fmla="*/ 260 h 522"/>
                <a:gd name="T82" fmla="*/ 44 w 108"/>
                <a:gd name="T83" fmla="*/ 208 h 522"/>
                <a:gd name="T84" fmla="*/ 48 w 108"/>
                <a:gd name="T85" fmla="*/ 184 h 522"/>
                <a:gd name="T86" fmla="*/ 52 w 108"/>
                <a:gd name="T87" fmla="*/ 160 h 522"/>
                <a:gd name="T88" fmla="*/ 58 w 108"/>
                <a:gd name="T89" fmla="*/ 140 h 522"/>
                <a:gd name="T90" fmla="*/ 66 w 108"/>
                <a:gd name="T91" fmla="*/ 120 h 522"/>
                <a:gd name="T92" fmla="*/ 66 w 108"/>
                <a:gd name="T93" fmla="*/ 120 h 522"/>
                <a:gd name="T94" fmla="*/ 80 w 108"/>
                <a:gd name="T95" fmla="*/ 98 h 522"/>
                <a:gd name="T96" fmla="*/ 92 w 108"/>
                <a:gd name="T97" fmla="*/ 74 h 522"/>
                <a:gd name="T98" fmla="*/ 100 w 108"/>
                <a:gd name="T99" fmla="*/ 52 h 522"/>
                <a:gd name="T100" fmla="*/ 106 w 108"/>
                <a:gd name="T101" fmla="*/ 30 h 522"/>
                <a:gd name="T102" fmla="*/ 106 w 108"/>
                <a:gd name="T103" fmla="*/ 30 h 522"/>
                <a:gd name="T104" fmla="*/ 108 w 108"/>
                <a:gd name="T105" fmla="*/ 16 h 522"/>
                <a:gd name="T106" fmla="*/ 108 w 108"/>
                <a:gd name="T107" fmla="*/ 0 h 522"/>
                <a:gd name="T108" fmla="*/ 92 w 108"/>
                <a:gd name="T109" fmla="*/ 4 h 52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08" h="522">
                  <a:moveTo>
                    <a:pt x="92" y="4"/>
                  </a:moveTo>
                  <a:lnTo>
                    <a:pt x="92" y="4"/>
                  </a:lnTo>
                  <a:lnTo>
                    <a:pt x="90" y="28"/>
                  </a:lnTo>
                  <a:lnTo>
                    <a:pt x="86" y="48"/>
                  </a:lnTo>
                  <a:lnTo>
                    <a:pt x="76" y="68"/>
                  </a:lnTo>
                  <a:lnTo>
                    <a:pt x="66" y="90"/>
                  </a:lnTo>
                  <a:lnTo>
                    <a:pt x="52" y="112"/>
                  </a:lnTo>
                  <a:lnTo>
                    <a:pt x="44" y="132"/>
                  </a:lnTo>
                  <a:lnTo>
                    <a:pt x="38" y="154"/>
                  </a:lnTo>
                  <a:lnTo>
                    <a:pt x="34" y="178"/>
                  </a:lnTo>
                  <a:lnTo>
                    <a:pt x="32" y="202"/>
                  </a:lnTo>
                  <a:lnTo>
                    <a:pt x="30" y="256"/>
                  </a:lnTo>
                  <a:lnTo>
                    <a:pt x="32" y="306"/>
                  </a:lnTo>
                  <a:lnTo>
                    <a:pt x="32" y="332"/>
                  </a:lnTo>
                  <a:lnTo>
                    <a:pt x="30" y="362"/>
                  </a:lnTo>
                  <a:lnTo>
                    <a:pt x="26" y="390"/>
                  </a:lnTo>
                  <a:lnTo>
                    <a:pt x="20" y="414"/>
                  </a:lnTo>
                  <a:lnTo>
                    <a:pt x="12" y="438"/>
                  </a:lnTo>
                  <a:lnTo>
                    <a:pt x="6" y="458"/>
                  </a:lnTo>
                  <a:lnTo>
                    <a:pt x="2" y="480"/>
                  </a:lnTo>
                  <a:lnTo>
                    <a:pt x="0" y="500"/>
                  </a:lnTo>
                  <a:lnTo>
                    <a:pt x="2" y="522"/>
                  </a:lnTo>
                  <a:lnTo>
                    <a:pt x="0" y="512"/>
                  </a:lnTo>
                  <a:lnTo>
                    <a:pt x="0" y="502"/>
                  </a:lnTo>
                  <a:lnTo>
                    <a:pt x="4" y="482"/>
                  </a:lnTo>
                  <a:lnTo>
                    <a:pt x="10" y="462"/>
                  </a:lnTo>
                  <a:lnTo>
                    <a:pt x="18" y="442"/>
                  </a:lnTo>
                  <a:lnTo>
                    <a:pt x="28" y="418"/>
                  </a:lnTo>
                  <a:lnTo>
                    <a:pt x="34" y="394"/>
                  </a:lnTo>
                  <a:lnTo>
                    <a:pt x="40" y="366"/>
                  </a:lnTo>
                  <a:lnTo>
                    <a:pt x="42" y="334"/>
                  </a:lnTo>
                  <a:lnTo>
                    <a:pt x="42" y="308"/>
                  </a:lnTo>
                  <a:lnTo>
                    <a:pt x="42" y="260"/>
                  </a:lnTo>
                  <a:lnTo>
                    <a:pt x="44" y="208"/>
                  </a:lnTo>
                  <a:lnTo>
                    <a:pt x="48" y="184"/>
                  </a:lnTo>
                  <a:lnTo>
                    <a:pt x="52" y="160"/>
                  </a:lnTo>
                  <a:lnTo>
                    <a:pt x="58" y="140"/>
                  </a:lnTo>
                  <a:lnTo>
                    <a:pt x="66" y="120"/>
                  </a:lnTo>
                  <a:lnTo>
                    <a:pt x="80" y="98"/>
                  </a:lnTo>
                  <a:lnTo>
                    <a:pt x="92" y="74"/>
                  </a:lnTo>
                  <a:lnTo>
                    <a:pt x="100" y="52"/>
                  </a:lnTo>
                  <a:lnTo>
                    <a:pt x="106" y="30"/>
                  </a:lnTo>
                  <a:lnTo>
                    <a:pt x="108" y="16"/>
                  </a:lnTo>
                  <a:lnTo>
                    <a:pt x="108" y="0"/>
                  </a:lnTo>
                  <a:lnTo>
                    <a:pt x="92" y="4"/>
                  </a:lnTo>
                  <a:close/>
                </a:path>
              </a:pathLst>
            </a:custGeom>
            <a:solidFill>
              <a:srgbClr val="F9CF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3" name="Freeform 151">
              <a:extLst>
                <a:ext uri="{FF2B5EF4-FFF2-40B4-BE49-F238E27FC236}">
                  <a16:creationId xmlns:a16="http://schemas.microsoft.com/office/drawing/2014/main" id="{AB9416B1-6291-D6B9-7BB5-39B8F8E742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6" y="3076"/>
              <a:ext cx="108" cy="522"/>
            </a:xfrm>
            <a:custGeom>
              <a:avLst/>
              <a:gdLst>
                <a:gd name="T0" fmla="*/ 92 w 108"/>
                <a:gd name="T1" fmla="*/ 4 h 522"/>
                <a:gd name="T2" fmla="*/ 92 w 108"/>
                <a:gd name="T3" fmla="*/ 4 h 522"/>
                <a:gd name="T4" fmla="*/ 92 w 108"/>
                <a:gd name="T5" fmla="*/ 4 h 522"/>
                <a:gd name="T6" fmla="*/ 92 w 108"/>
                <a:gd name="T7" fmla="*/ 4 h 522"/>
                <a:gd name="T8" fmla="*/ 92 w 108"/>
                <a:gd name="T9" fmla="*/ 4 h 522"/>
                <a:gd name="T10" fmla="*/ 90 w 108"/>
                <a:gd name="T11" fmla="*/ 28 h 522"/>
                <a:gd name="T12" fmla="*/ 90 w 108"/>
                <a:gd name="T13" fmla="*/ 28 h 522"/>
                <a:gd name="T14" fmla="*/ 86 w 108"/>
                <a:gd name="T15" fmla="*/ 48 h 522"/>
                <a:gd name="T16" fmla="*/ 76 w 108"/>
                <a:gd name="T17" fmla="*/ 68 h 522"/>
                <a:gd name="T18" fmla="*/ 66 w 108"/>
                <a:gd name="T19" fmla="*/ 90 h 522"/>
                <a:gd name="T20" fmla="*/ 52 w 108"/>
                <a:gd name="T21" fmla="*/ 112 h 522"/>
                <a:gd name="T22" fmla="*/ 52 w 108"/>
                <a:gd name="T23" fmla="*/ 112 h 522"/>
                <a:gd name="T24" fmla="*/ 44 w 108"/>
                <a:gd name="T25" fmla="*/ 132 h 522"/>
                <a:gd name="T26" fmla="*/ 38 w 108"/>
                <a:gd name="T27" fmla="*/ 154 h 522"/>
                <a:gd name="T28" fmla="*/ 34 w 108"/>
                <a:gd name="T29" fmla="*/ 178 h 522"/>
                <a:gd name="T30" fmla="*/ 32 w 108"/>
                <a:gd name="T31" fmla="*/ 202 h 522"/>
                <a:gd name="T32" fmla="*/ 30 w 108"/>
                <a:gd name="T33" fmla="*/ 256 h 522"/>
                <a:gd name="T34" fmla="*/ 32 w 108"/>
                <a:gd name="T35" fmla="*/ 306 h 522"/>
                <a:gd name="T36" fmla="*/ 32 w 108"/>
                <a:gd name="T37" fmla="*/ 332 h 522"/>
                <a:gd name="T38" fmla="*/ 32 w 108"/>
                <a:gd name="T39" fmla="*/ 332 h 522"/>
                <a:gd name="T40" fmla="*/ 30 w 108"/>
                <a:gd name="T41" fmla="*/ 362 h 522"/>
                <a:gd name="T42" fmla="*/ 26 w 108"/>
                <a:gd name="T43" fmla="*/ 390 h 522"/>
                <a:gd name="T44" fmla="*/ 20 w 108"/>
                <a:gd name="T45" fmla="*/ 414 h 522"/>
                <a:gd name="T46" fmla="*/ 12 w 108"/>
                <a:gd name="T47" fmla="*/ 438 h 522"/>
                <a:gd name="T48" fmla="*/ 6 w 108"/>
                <a:gd name="T49" fmla="*/ 458 h 522"/>
                <a:gd name="T50" fmla="*/ 2 w 108"/>
                <a:gd name="T51" fmla="*/ 480 h 522"/>
                <a:gd name="T52" fmla="*/ 0 w 108"/>
                <a:gd name="T53" fmla="*/ 500 h 522"/>
                <a:gd name="T54" fmla="*/ 2 w 108"/>
                <a:gd name="T55" fmla="*/ 522 h 522"/>
                <a:gd name="T56" fmla="*/ 2 w 108"/>
                <a:gd name="T57" fmla="*/ 522 h 522"/>
                <a:gd name="T58" fmla="*/ 0 w 108"/>
                <a:gd name="T59" fmla="*/ 512 h 522"/>
                <a:gd name="T60" fmla="*/ 0 w 108"/>
                <a:gd name="T61" fmla="*/ 502 h 522"/>
                <a:gd name="T62" fmla="*/ 4 w 108"/>
                <a:gd name="T63" fmla="*/ 482 h 522"/>
                <a:gd name="T64" fmla="*/ 10 w 108"/>
                <a:gd name="T65" fmla="*/ 462 h 522"/>
                <a:gd name="T66" fmla="*/ 18 w 108"/>
                <a:gd name="T67" fmla="*/ 442 h 522"/>
                <a:gd name="T68" fmla="*/ 28 w 108"/>
                <a:gd name="T69" fmla="*/ 418 h 522"/>
                <a:gd name="T70" fmla="*/ 34 w 108"/>
                <a:gd name="T71" fmla="*/ 394 h 522"/>
                <a:gd name="T72" fmla="*/ 40 w 108"/>
                <a:gd name="T73" fmla="*/ 366 h 522"/>
                <a:gd name="T74" fmla="*/ 42 w 108"/>
                <a:gd name="T75" fmla="*/ 334 h 522"/>
                <a:gd name="T76" fmla="*/ 42 w 108"/>
                <a:gd name="T77" fmla="*/ 308 h 522"/>
                <a:gd name="T78" fmla="*/ 42 w 108"/>
                <a:gd name="T79" fmla="*/ 308 h 522"/>
                <a:gd name="T80" fmla="*/ 42 w 108"/>
                <a:gd name="T81" fmla="*/ 260 h 522"/>
                <a:gd name="T82" fmla="*/ 44 w 108"/>
                <a:gd name="T83" fmla="*/ 208 h 522"/>
                <a:gd name="T84" fmla="*/ 48 w 108"/>
                <a:gd name="T85" fmla="*/ 184 h 522"/>
                <a:gd name="T86" fmla="*/ 52 w 108"/>
                <a:gd name="T87" fmla="*/ 160 h 522"/>
                <a:gd name="T88" fmla="*/ 58 w 108"/>
                <a:gd name="T89" fmla="*/ 140 h 522"/>
                <a:gd name="T90" fmla="*/ 66 w 108"/>
                <a:gd name="T91" fmla="*/ 120 h 522"/>
                <a:gd name="T92" fmla="*/ 66 w 108"/>
                <a:gd name="T93" fmla="*/ 120 h 522"/>
                <a:gd name="T94" fmla="*/ 80 w 108"/>
                <a:gd name="T95" fmla="*/ 98 h 522"/>
                <a:gd name="T96" fmla="*/ 92 w 108"/>
                <a:gd name="T97" fmla="*/ 74 h 522"/>
                <a:gd name="T98" fmla="*/ 100 w 108"/>
                <a:gd name="T99" fmla="*/ 52 h 522"/>
                <a:gd name="T100" fmla="*/ 106 w 108"/>
                <a:gd name="T101" fmla="*/ 30 h 522"/>
                <a:gd name="T102" fmla="*/ 106 w 108"/>
                <a:gd name="T103" fmla="*/ 30 h 522"/>
                <a:gd name="T104" fmla="*/ 108 w 108"/>
                <a:gd name="T105" fmla="*/ 16 h 522"/>
                <a:gd name="T106" fmla="*/ 108 w 108"/>
                <a:gd name="T107" fmla="*/ 0 h 52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08" h="522">
                  <a:moveTo>
                    <a:pt x="92" y="4"/>
                  </a:moveTo>
                  <a:lnTo>
                    <a:pt x="92" y="4"/>
                  </a:lnTo>
                  <a:lnTo>
                    <a:pt x="90" y="28"/>
                  </a:lnTo>
                  <a:lnTo>
                    <a:pt x="86" y="48"/>
                  </a:lnTo>
                  <a:lnTo>
                    <a:pt x="76" y="68"/>
                  </a:lnTo>
                  <a:lnTo>
                    <a:pt x="66" y="90"/>
                  </a:lnTo>
                  <a:lnTo>
                    <a:pt x="52" y="112"/>
                  </a:lnTo>
                  <a:lnTo>
                    <a:pt x="44" y="132"/>
                  </a:lnTo>
                  <a:lnTo>
                    <a:pt x="38" y="154"/>
                  </a:lnTo>
                  <a:lnTo>
                    <a:pt x="34" y="178"/>
                  </a:lnTo>
                  <a:lnTo>
                    <a:pt x="32" y="202"/>
                  </a:lnTo>
                  <a:lnTo>
                    <a:pt x="30" y="256"/>
                  </a:lnTo>
                  <a:lnTo>
                    <a:pt x="32" y="306"/>
                  </a:lnTo>
                  <a:lnTo>
                    <a:pt x="32" y="332"/>
                  </a:lnTo>
                  <a:lnTo>
                    <a:pt x="30" y="362"/>
                  </a:lnTo>
                  <a:lnTo>
                    <a:pt x="26" y="390"/>
                  </a:lnTo>
                  <a:lnTo>
                    <a:pt x="20" y="414"/>
                  </a:lnTo>
                  <a:lnTo>
                    <a:pt x="12" y="438"/>
                  </a:lnTo>
                  <a:lnTo>
                    <a:pt x="6" y="458"/>
                  </a:lnTo>
                  <a:lnTo>
                    <a:pt x="2" y="480"/>
                  </a:lnTo>
                  <a:lnTo>
                    <a:pt x="0" y="500"/>
                  </a:lnTo>
                  <a:lnTo>
                    <a:pt x="2" y="522"/>
                  </a:lnTo>
                  <a:lnTo>
                    <a:pt x="0" y="512"/>
                  </a:lnTo>
                  <a:lnTo>
                    <a:pt x="0" y="502"/>
                  </a:lnTo>
                  <a:lnTo>
                    <a:pt x="4" y="482"/>
                  </a:lnTo>
                  <a:lnTo>
                    <a:pt x="10" y="462"/>
                  </a:lnTo>
                  <a:lnTo>
                    <a:pt x="18" y="442"/>
                  </a:lnTo>
                  <a:lnTo>
                    <a:pt x="28" y="418"/>
                  </a:lnTo>
                  <a:lnTo>
                    <a:pt x="34" y="394"/>
                  </a:lnTo>
                  <a:lnTo>
                    <a:pt x="40" y="366"/>
                  </a:lnTo>
                  <a:lnTo>
                    <a:pt x="42" y="334"/>
                  </a:lnTo>
                  <a:lnTo>
                    <a:pt x="42" y="308"/>
                  </a:lnTo>
                  <a:lnTo>
                    <a:pt x="42" y="260"/>
                  </a:lnTo>
                  <a:lnTo>
                    <a:pt x="44" y="208"/>
                  </a:lnTo>
                  <a:lnTo>
                    <a:pt x="48" y="184"/>
                  </a:lnTo>
                  <a:lnTo>
                    <a:pt x="52" y="160"/>
                  </a:lnTo>
                  <a:lnTo>
                    <a:pt x="58" y="140"/>
                  </a:lnTo>
                  <a:lnTo>
                    <a:pt x="66" y="120"/>
                  </a:lnTo>
                  <a:lnTo>
                    <a:pt x="80" y="98"/>
                  </a:lnTo>
                  <a:lnTo>
                    <a:pt x="92" y="74"/>
                  </a:lnTo>
                  <a:lnTo>
                    <a:pt x="100" y="52"/>
                  </a:lnTo>
                  <a:lnTo>
                    <a:pt x="106" y="30"/>
                  </a:lnTo>
                  <a:lnTo>
                    <a:pt x="108" y="16"/>
                  </a:lnTo>
                  <a:lnTo>
                    <a:pt x="10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3" name="Freeform 152">
              <a:extLst>
                <a:ext uri="{FF2B5EF4-FFF2-40B4-BE49-F238E27FC236}">
                  <a16:creationId xmlns:a16="http://schemas.microsoft.com/office/drawing/2014/main" id="{9281222E-C71D-89AD-92BF-13C83C9A08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" y="2870"/>
              <a:ext cx="24" cy="180"/>
            </a:xfrm>
            <a:custGeom>
              <a:avLst/>
              <a:gdLst>
                <a:gd name="T0" fmla="*/ 4 w 24"/>
                <a:gd name="T1" fmla="*/ 0 h 180"/>
                <a:gd name="T2" fmla="*/ 2 w 24"/>
                <a:gd name="T3" fmla="*/ 28 h 180"/>
                <a:gd name="T4" fmla="*/ 2 w 24"/>
                <a:gd name="T5" fmla="*/ 28 h 180"/>
                <a:gd name="T6" fmla="*/ 2 w 24"/>
                <a:gd name="T7" fmla="*/ 44 h 180"/>
                <a:gd name="T8" fmla="*/ 4 w 24"/>
                <a:gd name="T9" fmla="*/ 62 h 180"/>
                <a:gd name="T10" fmla="*/ 12 w 24"/>
                <a:gd name="T11" fmla="*/ 110 h 180"/>
                <a:gd name="T12" fmla="*/ 12 w 24"/>
                <a:gd name="T13" fmla="*/ 110 h 180"/>
                <a:gd name="T14" fmla="*/ 18 w 24"/>
                <a:gd name="T15" fmla="*/ 144 h 180"/>
                <a:gd name="T16" fmla="*/ 24 w 24"/>
                <a:gd name="T17" fmla="*/ 180 h 180"/>
                <a:gd name="T18" fmla="*/ 24 w 24"/>
                <a:gd name="T19" fmla="*/ 180 h 180"/>
                <a:gd name="T20" fmla="*/ 24 w 24"/>
                <a:gd name="T21" fmla="*/ 180 h 180"/>
                <a:gd name="T22" fmla="*/ 20 w 24"/>
                <a:gd name="T23" fmla="*/ 162 h 180"/>
                <a:gd name="T24" fmla="*/ 16 w 24"/>
                <a:gd name="T25" fmla="*/ 144 h 180"/>
                <a:gd name="T26" fmla="*/ 8 w 24"/>
                <a:gd name="T27" fmla="*/ 108 h 180"/>
                <a:gd name="T28" fmla="*/ 8 w 24"/>
                <a:gd name="T29" fmla="*/ 108 h 180"/>
                <a:gd name="T30" fmla="*/ 0 w 24"/>
                <a:gd name="T31" fmla="*/ 64 h 180"/>
                <a:gd name="T32" fmla="*/ 0 w 24"/>
                <a:gd name="T33" fmla="*/ 48 h 180"/>
                <a:gd name="T34" fmla="*/ 0 w 24"/>
                <a:gd name="T35" fmla="*/ 36 h 180"/>
                <a:gd name="T36" fmla="*/ 0 w 24"/>
                <a:gd name="T37" fmla="*/ 36 h 180"/>
                <a:gd name="T38" fmla="*/ 4 w 24"/>
                <a:gd name="T39" fmla="*/ 0 h 180"/>
                <a:gd name="T40" fmla="*/ 4 w 24"/>
                <a:gd name="T41" fmla="*/ 0 h 1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4" h="180">
                  <a:moveTo>
                    <a:pt x="4" y="0"/>
                  </a:moveTo>
                  <a:lnTo>
                    <a:pt x="2" y="28"/>
                  </a:lnTo>
                  <a:lnTo>
                    <a:pt x="2" y="44"/>
                  </a:lnTo>
                  <a:lnTo>
                    <a:pt x="4" y="62"/>
                  </a:lnTo>
                  <a:lnTo>
                    <a:pt x="12" y="110"/>
                  </a:lnTo>
                  <a:lnTo>
                    <a:pt x="18" y="144"/>
                  </a:lnTo>
                  <a:lnTo>
                    <a:pt x="24" y="180"/>
                  </a:lnTo>
                  <a:lnTo>
                    <a:pt x="20" y="162"/>
                  </a:lnTo>
                  <a:lnTo>
                    <a:pt x="16" y="144"/>
                  </a:lnTo>
                  <a:lnTo>
                    <a:pt x="8" y="108"/>
                  </a:lnTo>
                  <a:lnTo>
                    <a:pt x="0" y="64"/>
                  </a:lnTo>
                  <a:lnTo>
                    <a:pt x="0" y="48"/>
                  </a:lnTo>
                  <a:lnTo>
                    <a:pt x="0" y="3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4" name="Freeform 153">
              <a:extLst>
                <a:ext uri="{FF2B5EF4-FFF2-40B4-BE49-F238E27FC236}">
                  <a16:creationId xmlns:a16="http://schemas.microsoft.com/office/drawing/2014/main" id="{A722CA66-0249-9364-4213-759D72B402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4" y="2784"/>
              <a:ext cx="28" cy="78"/>
            </a:xfrm>
            <a:custGeom>
              <a:avLst/>
              <a:gdLst>
                <a:gd name="T0" fmla="*/ 20 w 28"/>
                <a:gd name="T1" fmla="*/ 56 h 78"/>
                <a:gd name="T2" fmla="*/ 20 w 28"/>
                <a:gd name="T3" fmla="*/ 56 h 78"/>
                <a:gd name="T4" fmla="*/ 14 w 28"/>
                <a:gd name="T5" fmla="*/ 66 h 78"/>
                <a:gd name="T6" fmla="*/ 10 w 28"/>
                <a:gd name="T7" fmla="*/ 70 h 78"/>
                <a:gd name="T8" fmla="*/ 0 w 28"/>
                <a:gd name="T9" fmla="*/ 78 h 78"/>
                <a:gd name="T10" fmla="*/ 0 w 28"/>
                <a:gd name="T11" fmla="*/ 78 h 78"/>
                <a:gd name="T12" fmla="*/ 4 w 28"/>
                <a:gd name="T13" fmla="*/ 76 h 78"/>
                <a:gd name="T14" fmla="*/ 8 w 28"/>
                <a:gd name="T15" fmla="*/ 76 h 78"/>
                <a:gd name="T16" fmla="*/ 14 w 28"/>
                <a:gd name="T17" fmla="*/ 76 h 78"/>
                <a:gd name="T18" fmla="*/ 16 w 28"/>
                <a:gd name="T19" fmla="*/ 76 h 78"/>
                <a:gd name="T20" fmla="*/ 16 w 28"/>
                <a:gd name="T21" fmla="*/ 76 h 78"/>
                <a:gd name="T22" fmla="*/ 22 w 28"/>
                <a:gd name="T23" fmla="*/ 62 h 78"/>
                <a:gd name="T24" fmla="*/ 26 w 28"/>
                <a:gd name="T25" fmla="*/ 52 h 78"/>
                <a:gd name="T26" fmla="*/ 28 w 28"/>
                <a:gd name="T27" fmla="*/ 42 h 78"/>
                <a:gd name="T28" fmla="*/ 28 w 28"/>
                <a:gd name="T29" fmla="*/ 42 h 78"/>
                <a:gd name="T30" fmla="*/ 28 w 28"/>
                <a:gd name="T31" fmla="*/ 32 h 78"/>
                <a:gd name="T32" fmla="*/ 26 w 28"/>
                <a:gd name="T33" fmla="*/ 22 h 78"/>
                <a:gd name="T34" fmla="*/ 20 w 28"/>
                <a:gd name="T35" fmla="*/ 0 h 78"/>
                <a:gd name="T36" fmla="*/ 20 w 28"/>
                <a:gd name="T37" fmla="*/ 0 h 78"/>
                <a:gd name="T38" fmla="*/ 22 w 28"/>
                <a:gd name="T39" fmla="*/ 28 h 78"/>
                <a:gd name="T40" fmla="*/ 22 w 28"/>
                <a:gd name="T41" fmla="*/ 42 h 78"/>
                <a:gd name="T42" fmla="*/ 20 w 28"/>
                <a:gd name="T43" fmla="*/ 56 h 78"/>
                <a:gd name="T44" fmla="*/ 20 w 28"/>
                <a:gd name="T45" fmla="*/ 56 h 7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8" h="78">
                  <a:moveTo>
                    <a:pt x="20" y="56"/>
                  </a:moveTo>
                  <a:lnTo>
                    <a:pt x="20" y="56"/>
                  </a:lnTo>
                  <a:lnTo>
                    <a:pt x="14" y="66"/>
                  </a:lnTo>
                  <a:lnTo>
                    <a:pt x="10" y="70"/>
                  </a:lnTo>
                  <a:lnTo>
                    <a:pt x="0" y="78"/>
                  </a:lnTo>
                  <a:lnTo>
                    <a:pt x="4" y="76"/>
                  </a:lnTo>
                  <a:lnTo>
                    <a:pt x="8" y="76"/>
                  </a:lnTo>
                  <a:lnTo>
                    <a:pt x="14" y="76"/>
                  </a:lnTo>
                  <a:lnTo>
                    <a:pt x="16" y="76"/>
                  </a:lnTo>
                  <a:lnTo>
                    <a:pt x="22" y="62"/>
                  </a:lnTo>
                  <a:lnTo>
                    <a:pt x="26" y="52"/>
                  </a:lnTo>
                  <a:lnTo>
                    <a:pt x="28" y="42"/>
                  </a:lnTo>
                  <a:lnTo>
                    <a:pt x="28" y="32"/>
                  </a:lnTo>
                  <a:lnTo>
                    <a:pt x="26" y="22"/>
                  </a:lnTo>
                  <a:lnTo>
                    <a:pt x="20" y="0"/>
                  </a:lnTo>
                  <a:lnTo>
                    <a:pt x="22" y="28"/>
                  </a:lnTo>
                  <a:lnTo>
                    <a:pt x="22" y="42"/>
                  </a:lnTo>
                  <a:lnTo>
                    <a:pt x="20" y="56"/>
                  </a:lnTo>
                  <a:close/>
                </a:path>
              </a:pathLst>
            </a:custGeom>
            <a:solidFill>
              <a:srgbClr val="A963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5" name="Freeform 154">
              <a:extLst>
                <a:ext uri="{FF2B5EF4-FFF2-40B4-BE49-F238E27FC236}">
                  <a16:creationId xmlns:a16="http://schemas.microsoft.com/office/drawing/2014/main" id="{2EF2A457-ABEB-2A45-92A4-703FB1CEB8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4" y="2918"/>
              <a:ext cx="28" cy="164"/>
            </a:xfrm>
            <a:custGeom>
              <a:avLst/>
              <a:gdLst>
                <a:gd name="T0" fmla="*/ 2 w 28"/>
                <a:gd name="T1" fmla="*/ 0 h 164"/>
                <a:gd name="T2" fmla="*/ 2 w 28"/>
                <a:gd name="T3" fmla="*/ 0 h 164"/>
                <a:gd name="T4" fmla="*/ 0 w 28"/>
                <a:gd name="T5" fmla="*/ 12 h 164"/>
                <a:gd name="T6" fmla="*/ 2 w 28"/>
                <a:gd name="T7" fmla="*/ 26 h 164"/>
                <a:gd name="T8" fmla="*/ 8 w 28"/>
                <a:gd name="T9" fmla="*/ 62 h 164"/>
                <a:gd name="T10" fmla="*/ 14 w 28"/>
                <a:gd name="T11" fmla="*/ 98 h 164"/>
                <a:gd name="T12" fmla="*/ 20 w 28"/>
                <a:gd name="T13" fmla="*/ 122 h 164"/>
                <a:gd name="T14" fmla="*/ 20 w 28"/>
                <a:gd name="T15" fmla="*/ 122 h 164"/>
                <a:gd name="T16" fmla="*/ 26 w 28"/>
                <a:gd name="T17" fmla="*/ 136 h 164"/>
                <a:gd name="T18" fmla="*/ 28 w 28"/>
                <a:gd name="T19" fmla="*/ 148 h 164"/>
                <a:gd name="T20" fmla="*/ 28 w 28"/>
                <a:gd name="T21" fmla="*/ 154 h 164"/>
                <a:gd name="T22" fmla="*/ 26 w 28"/>
                <a:gd name="T23" fmla="*/ 158 h 164"/>
                <a:gd name="T24" fmla="*/ 20 w 28"/>
                <a:gd name="T25" fmla="*/ 162 h 164"/>
                <a:gd name="T26" fmla="*/ 12 w 28"/>
                <a:gd name="T27" fmla="*/ 164 h 164"/>
                <a:gd name="T28" fmla="*/ 12 w 28"/>
                <a:gd name="T29" fmla="*/ 164 h 164"/>
                <a:gd name="T30" fmla="*/ 16 w 28"/>
                <a:gd name="T31" fmla="*/ 162 h 164"/>
                <a:gd name="T32" fmla="*/ 18 w 28"/>
                <a:gd name="T33" fmla="*/ 160 h 164"/>
                <a:gd name="T34" fmla="*/ 20 w 28"/>
                <a:gd name="T35" fmla="*/ 158 h 164"/>
                <a:gd name="T36" fmla="*/ 22 w 28"/>
                <a:gd name="T37" fmla="*/ 152 h 164"/>
                <a:gd name="T38" fmla="*/ 20 w 28"/>
                <a:gd name="T39" fmla="*/ 142 h 164"/>
                <a:gd name="T40" fmla="*/ 18 w 28"/>
                <a:gd name="T41" fmla="*/ 128 h 164"/>
                <a:gd name="T42" fmla="*/ 18 w 28"/>
                <a:gd name="T43" fmla="*/ 128 h 164"/>
                <a:gd name="T44" fmla="*/ 12 w 28"/>
                <a:gd name="T45" fmla="*/ 106 h 164"/>
                <a:gd name="T46" fmla="*/ 4 w 28"/>
                <a:gd name="T47" fmla="*/ 72 h 164"/>
                <a:gd name="T48" fmla="*/ 2 w 28"/>
                <a:gd name="T49" fmla="*/ 54 h 164"/>
                <a:gd name="T50" fmla="*/ 0 w 28"/>
                <a:gd name="T51" fmla="*/ 34 h 164"/>
                <a:gd name="T52" fmla="*/ 0 w 28"/>
                <a:gd name="T53" fmla="*/ 16 h 164"/>
                <a:gd name="T54" fmla="*/ 2 w 28"/>
                <a:gd name="T55" fmla="*/ 0 h 164"/>
                <a:gd name="T56" fmla="*/ 2 w 28"/>
                <a:gd name="T57" fmla="*/ 0 h 16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164">
                  <a:moveTo>
                    <a:pt x="2" y="0"/>
                  </a:moveTo>
                  <a:lnTo>
                    <a:pt x="2" y="0"/>
                  </a:lnTo>
                  <a:lnTo>
                    <a:pt x="0" y="12"/>
                  </a:lnTo>
                  <a:lnTo>
                    <a:pt x="2" y="26"/>
                  </a:lnTo>
                  <a:lnTo>
                    <a:pt x="8" y="62"/>
                  </a:lnTo>
                  <a:lnTo>
                    <a:pt x="14" y="98"/>
                  </a:lnTo>
                  <a:lnTo>
                    <a:pt x="20" y="122"/>
                  </a:lnTo>
                  <a:lnTo>
                    <a:pt x="26" y="136"/>
                  </a:lnTo>
                  <a:lnTo>
                    <a:pt x="28" y="148"/>
                  </a:lnTo>
                  <a:lnTo>
                    <a:pt x="28" y="154"/>
                  </a:lnTo>
                  <a:lnTo>
                    <a:pt x="26" y="158"/>
                  </a:lnTo>
                  <a:lnTo>
                    <a:pt x="20" y="162"/>
                  </a:lnTo>
                  <a:lnTo>
                    <a:pt x="12" y="164"/>
                  </a:lnTo>
                  <a:lnTo>
                    <a:pt x="16" y="162"/>
                  </a:lnTo>
                  <a:lnTo>
                    <a:pt x="18" y="160"/>
                  </a:lnTo>
                  <a:lnTo>
                    <a:pt x="20" y="158"/>
                  </a:lnTo>
                  <a:lnTo>
                    <a:pt x="22" y="152"/>
                  </a:lnTo>
                  <a:lnTo>
                    <a:pt x="20" y="142"/>
                  </a:lnTo>
                  <a:lnTo>
                    <a:pt x="18" y="128"/>
                  </a:lnTo>
                  <a:lnTo>
                    <a:pt x="12" y="106"/>
                  </a:lnTo>
                  <a:lnTo>
                    <a:pt x="4" y="72"/>
                  </a:lnTo>
                  <a:lnTo>
                    <a:pt x="2" y="54"/>
                  </a:lnTo>
                  <a:lnTo>
                    <a:pt x="0" y="34"/>
                  </a:lnTo>
                  <a:lnTo>
                    <a:pt x="0" y="1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E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6" name="Freeform 155">
              <a:extLst>
                <a:ext uri="{FF2B5EF4-FFF2-40B4-BE49-F238E27FC236}">
                  <a16:creationId xmlns:a16="http://schemas.microsoft.com/office/drawing/2014/main" id="{2EC7154A-24BB-AEC1-8B70-0A41F2CC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0" y="2902"/>
              <a:ext cx="42" cy="182"/>
            </a:xfrm>
            <a:custGeom>
              <a:avLst/>
              <a:gdLst>
                <a:gd name="T0" fmla="*/ 10 w 42"/>
                <a:gd name="T1" fmla="*/ 62 h 182"/>
                <a:gd name="T2" fmla="*/ 10 w 42"/>
                <a:gd name="T3" fmla="*/ 62 h 182"/>
                <a:gd name="T4" fmla="*/ 14 w 42"/>
                <a:gd name="T5" fmla="*/ 84 h 182"/>
                <a:gd name="T6" fmla="*/ 20 w 42"/>
                <a:gd name="T7" fmla="*/ 110 h 182"/>
                <a:gd name="T8" fmla="*/ 28 w 42"/>
                <a:gd name="T9" fmla="*/ 158 h 182"/>
                <a:gd name="T10" fmla="*/ 28 w 42"/>
                <a:gd name="T11" fmla="*/ 158 h 182"/>
                <a:gd name="T12" fmla="*/ 30 w 42"/>
                <a:gd name="T13" fmla="*/ 170 h 182"/>
                <a:gd name="T14" fmla="*/ 32 w 42"/>
                <a:gd name="T15" fmla="*/ 176 h 182"/>
                <a:gd name="T16" fmla="*/ 36 w 42"/>
                <a:gd name="T17" fmla="*/ 180 h 182"/>
                <a:gd name="T18" fmla="*/ 42 w 42"/>
                <a:gd name="T19" fmla="*/ 182 h 182"/>
                <a:gd name="T20" fmla="*/ 42 w 42"/>
                <a:gd name="T21" fmla="*/ 182 h 182"/>
                <a:gd name="T22" fmla="*/ 36 w 42"/>
                <a:gd name="T23" fmla="*/ 180 h 182"/>
                <a:gd name="T24" fmla="*/ 30 w 42"/>
                <a:gd name="T25" fmla="*/ 178 h 182"/>
                <a:gd name="T26" fmla="*/ 22 w 42"/>
                <a:gd name="T27" fmla="*/ 174 h 182"/>
                <a:gd name="T28" fmla="*/ 20 w 42"/>
                <a:gd name="T29" fmla="*/ 170 h 182"/>
                <a:gd name="T30" fmla="*/ 20 w 42"/>
                <a:gd name="T31" fmla="*/ 168 h 182"/>
                <a:gd name="T32" fmla="*/ 20 w 42"/>
                <a:gd name="T33" fmla="*/ 168 h 182"/>
                <a:gd name="T34" fmla="*/ 20 w 42"/>
                <a:gd name="T35" fmla="*/ 154 h 182"/>
                <a:gd name="T36" fmla="*/ 20 w 42"/>
                <a:gd name="T37" fmla="*/ 142 h 182"/>
                <a:gd name="T38" fmla="*/ 14 w 42"/>
                <a:gd name="T39" fmla="*/ 114 h 182"/>
                <a:gd name="T40" fmla="*/ 8 w 42"/>
                <a:gd name="T41" fmla="*/ 88 h 182"/>
                <a:gd name="T42" fmla="*/ 4 w 42"/>
                <a:gd name="T43" fmla="*/ 64 h 182"/>
                <a:gd name="T44" fmla="*/ 4 w 42"/>
                <a:gd name="T45" fmla="*/ 64 h 182"/>
                <a:gd name="T46" fmla="*/ 0 w 42"/>
                <a:gd name="T47" fmla="*/ 44 h 182"/>
                <a:gd name="T48" fmla="*/ 0 w 42"/>
                <a:gd name="T49" fmla="*/ 28 h 182"/>
                <a:gd name="T50" fmla="*/ 0 w 42"/>
                <a:gd name="T51" fmla="*/ 14 h 182"/>
                <a:gd name="T52" fmla="*/ 2 w 42"/>
                <a:gd name="T53" fmla="*/ 0 h 182"/>
                <a:gd name="T54" fmla="*/ 2 w 42"/>
                <a:gd name="T55" fmla="*/ 0 h 182"/>
                <a:gd name="T56" fmla="*/ 2 w 42"/>
                <a:gd name="T57" fmla="*/ 14 h 182"/>
                <a:gd name="T58" fmla="*/ 2 w 42"/>
                <a:gd name="T59" fmla="*/ 30 h 182"/>
                <a:gd name="T60" fmla="*/ 6 w 42"/>
                <a:gd name="T61" fmla="*/ 46 h 182"/>
                <a:gd name="T62" fmla="*/ 10 w 42"/>
                <a:gd name="T63" fmla="*/ 62 h 182"/>
                <a:gd name="T64" fmla="*/ 10 w 42"/>
                <a:gd name="T65" fmla="*/ 62 h 1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2" h="182">
                  <a:moveTo>
                    <a:pt x="10" y="62"/>
                  </a:moveTo>
                  <a:lnTo>
                    <a:pt x="10" y="62"/>
                  </a:lnTo>
                  <a:lnTo>
                    <a:pt x="14" y="84"/>
                  </a:lnTo>
                  <a:lnTo>
                    <a:pt x="20" y="110"/>
                  </a:lnTo>
                  <a:lnTo>
                    <a:pt x="28" y="158"/>
                  </a:lnTo>
                  <a:lnTo>
                    <a:pt x="30" y="170"/>
                  </a:lnTo>
                  <a:lnTo>
                    <a:pt x="32" y="176"/>
                  </a:lnTo>
                  <a:lnTo>
                    <a:pt x="36" y="180"/>
                  </a:lnTo>
                  <a:lnTo>
                    <a:pt x="42" y="182"/>
                  </a:lnTo>
                  <a:lnTo>
                    <a:pt x="36" y="180"/>
                  </a:lnTo>
                  <a:lnTo>
                    <a:pt x="30" y="178"/>
                  </a:lnTo>
                  <a:lnTo>
                    <a:pt x="22" y="174"/>
                  </a:lnTo>
                  <a:lnTo>
                    <a:pt x="20" y="170"/>
                  </a:lnTo>
                  <a:lnTo>
                    <a:pt x="20" y="168"/>
                  </a:lnTo>
                  <a:lnTo>
                    <a:pt x="20" y="154"/>
                  </a:lnTo>
                  <a:lnTo>
                    <a:pt x="20" y="142"/>
                  </a:lnTo>
                  <a:lnTo>
                    <a:pt x="14" y="114"/>
                  </a:lnTo>
                  <a:lnTo>
                    <a:pt x="8" y="88"/>
                  </a:lnTo>
                  <a:lnTo>
                    <a:pt x="4" y="64"/>
                  </a:lnTo>
                  <a:lnTo>
                    <a:pt x="0" y="44"/>
                  </a:lnTo>
                  <a:lnTo>
                    <a:pt x="0" y="28"/>
                  </a:lnTo>
                  <a:lnTo>
                    <a:pt x="0" y="14"/>
                  </a:lnTo>
                  <a:lnTo>
                    <a:pt x="2" y="0"/>
                  </a:lnTo>
                  <a:lnTo>
                    <a:pt x="2" y="14"/>
                  </a:lnTo>
                  <a:lnTo>
                    <a:pt x="2" y="30"/>
                  </a:lnTo>
                  <a:lnTo>
                    <a:pt x="6" y="46"/>
                  </a:lnTo>
                  <a:lnTo>
                    <a:pt x="10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7" name="Freeform 156">
              <a:extLst>
                <a:ext uri="{FF2B5EF4-FFF2-40B4-BE49-F238E27FC236}">
                  <a16:creationId xmlns:a16="http://schemas.microsoft.com/office/drawing/2014/main" id="{72CB3B7E-A7FA-51C4-D296-C25F1DD142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6" y="2940"/>
              <a:ext cx="44" cy="142"/>
            </a:xfrm>
            <a:custGeom>
              <a:avLst/>
              <a:gdLst>
                <a:gd name="T0" fmla="*/ 0 w 44"/>
                <a:gd name="T1" fmla="*/ 0 h 142"/>
                <a:gd name="T2" fmla="*/ 0 w 44"/>
                <a:gd name="T3" fmla="*/ 0 h 142"/>
                <a:gd name="T4" fmla="*/ 12 w 44"/>
                <a:gd name="T5" fmla="*/ 14 h 142"/>
                <a:gd name="T6" fmla="*/ 26 w 44"/>
                <a:gd name="T7" fmla="*/ 38 h 142"/>
                <a:gd name="T8" fmla="*/ 38 w 44"/>
                <a:gd name="T9" fmla="*/ 64 h 142"/>
                <a:gd name="T10" fmla="*/ 42 w 44"/>
                <a:gd name="T11" fmla="*/ 78 h 142"/>
                <a:gd name="T12" fmla="*/ 44 w 44"/>
                <a:gd name="T13" fmla="*/ 90 h 142"/>
                <a:gd name="T14" fmla="*/ 44 w 44"/>
                <a:gd name="T15" fmla="*/ 90 h 142"/>
                <a:gd name="T16" fmla="*/ 44 w 44"/>
                <a:gd name="T17" fmla="*/ 102 h 142"/>
                <a:gd name="T18" fmla="*/ 42 w 44"/>
                <a:gd name="T19" fmla="*/ 112 h 142"/>
                <a:gd name="T20" fmla="*/ 40 w 44"/>
                <a:gd name="T21" fmla="*/ 120 h 142"/>
                <a:gd name="T22" fmla="*/ 38 w 44"/>
                <a:gd name="T23" fmla="*/ 128 h 142"/>
                <a:gd name="T24" fmla="*/ 30 w 44"/>
                <a:gd name="T25" fmla="*/ 138 h 142"/>
                <a:gd name="T26" fmla="*/ 24 w 44"/>
                <a:gd name="T27" fmla="*/ 142 h 142"/>
                <a:gd name="T28" fmla="*/ 24 w 44"/>
                <a:gd name="T29" fmla="*/ 142 h 142"/>
                <a:gd name="T30" fmla="*/ 28 w 44"/>
                <a:gd name="T31" fmla="*/ 138 h 142"/>
                <a:gd name="T32" fmla="*/ 30 w 44"/>
                <a:gd name="T33" fmla="*/ 134 h 142"/>
                <a:gd name="T34" fmla="*/ 34 w 44"/>
                <a:gd name="T35" fmla="*/ 120 h 142"/>
                <a:gd name="T36" fmla="*/ 36 w 44"/>
                <a:gd name="T37" fmla="*/ 102 h 142"/>
                <a:gd name="T38" fmla="*/ 36 w 44"/>
                <a:gd name="T39" fmla="*/ 86 h 142"/>
                <a:gd name="T40" fmla="*/ 36 w 44"/>
                <a:gd name="T41" fmla="*/ 86 h 142"/>
                <a:gd name="T42" fmla="*/ 32 w 44"/>
                <a:gd name="T43" fmla="*/ 66 h 142"/>
                <a:gd name="T44" fmla="*/ 24 w 44"/>
                <a:gd name="T45" fmla="*/ 44 h 142"/>
                <a:gd name="T46" fmla="*/ 12 w 44"/>
                <a:gd name="T47" fmla="*/ 20 h 142"/>
                <a:gd name="T48" fmla="*/ 0 w 44"/>
                <a:gd name="T49" fmla="*/ 0 h 142"/>
                <a:gd name="T50" fmla="*/ 0 w 44"/>
                <a:gd name="T51" fmla="*/ 0 h 14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4" h="142">
                  <a:moveTo>
                    <a:pt x="0" y="0"/>
                  </a:moveTo>
                  <a:lnTo>
                    <a:pt x="0" y="0"/>
                  </a:lnTo>
                  <a:lnTo>
                    <a:pt x="12" y="14"/>
                  </a:lnTo>
                  <a:lnTo>
                    <a:pt x="26" y="38"/>
                  </a:lnTo>
                  <a:lnTo>
                    <a:pt x="38" y="64"/>
                  </a:lnTo>
                  <a:lnTo>
                    <a:pt x="42" y="78"/>
                  </a:lnTo>
                  <a:lnTo>
                    <a:pt x="44" y="90"/>
                  </a:lnTo>
                  <a:lnTo>
                    <a:pt x="44" y="102"/>
                  </a:lnTo>
                  <a:lnTo>
                    <a:pt x="42" y="112"/>
                  </a:lnTo>
                  <a:lnTo>
                    <a:pt x="40" y="120"/>
                  </a:lnTo>
                  <a:lnTo>
                    <a:pt x="38" y="128"/>
                  </a:lnTo>
                  <a:lnTo>
                    <a:pt x="30" y="138"/>
                  </a:lnTo>
                  <a:lnTo>
                    <a:pt x="24" y="142"/>
                  </a:lnTo>
                  <a:lnTo>
                    <a:pt x="28" y="138"/>
                  </a:lnTo>
                  <a:lnTo>
                    <a:pt x="30" y="134"/>
                  </a:lnTo>
                  <a:lnTo>
                    <a:pt x="34" y="120"/>
                  </a:lnTo>
                  <a:lnTo>
                    <a:pt x="36" y="102"/>
                  </a:lnTo>
                  <a:lnTo>
                    <a:pt x="36" y="86"/>
                  </a:lnTo>
                  <a:lnTo>
                    <a:pt x="32" y="66"/>
                  </a:lnTo>
                  <a:lnTo>
                    <a:pt x="24" y="44"/>
                  </a:lnTo>
                  <a:lnTo>
                    <a:pt x="12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8" name="Freeform 157">
              <a:extLst>
                <a:ext uri="{FF2B5EF4-FFF2-40B4-BE49-F238E27FC236}">
                  <a16:creationId xmlns:a16="http://schemas.microsoft.com/office/drawing/2014/main" id="{34105F3E-735D-405C-454C-63FB1C2AC7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8" y="2938"/>
              <a:ext cx="32" cy="140"/>
            </a:xfrm>
            <a:custGeom>
              <a:avLst/>
              <a:gdLst>
                <a:gd name="T0" fmla="*/ 12 w 32"/>
                <a:gd name="T1" fmla="*/ 0 h 140"/>
                <a:gd name="T2" fmla="*/ 12 w 32"/>
                <a:gd name="T3" fmla="*/ 0 h 140"/>
                <a:gd name="T4" fmla="*/ 8 w 32"/>
                <a:gd name="T5" fmla="*/ 14 h 140"/>
                <a:gd name="T6" fmla="*/ 2 w 32"/>
                <a:gd name="T7" fmla="*/ 36 h 140"/>
                <a:gd name="T8" fmla="*/ 0 w 32"/>
                <a:gd name="T9" fmla="*/ 62 h 140"/>
                <a:gd name="T10" fmla="*/ 0 w 32"/>
                <a:gd name="T11" fmla="*/ 74 h 140"/>
                <a:gd name="T12" fmla="*/ 2 w 32"/>
                <a:gd name="T13" fmla="*/ 88 h 140"/>
                <a:gd name="T14" fmla="*/ 2 w 32"/>
                <a:gd name="T15" fmla="*/ 88 h 140"/>
                <a:gd name="T16" fmla="*/ 6 w 32"/>
                <a:gd name="T17" fmla="*/ 100 h 140"/>
                <a:gd name="T18" fmla="*/ 10 w 32"/>
                <a:gd name="T19" fmla="*/ 112 h 140"/>
                <a:gd name="T20" fmla="*/ 18 w 32"/>
                <a:gd name="T21" fmla="*/ 128 h 140"/>
                <a:gd name="T22" fmla="*/ 26 w 32"/>
                <a:gd name="T23" fmla="*/ 136 h 140"/>
                <a:gd name="T24" fmla="*/ 32 w 32"/>
                <a:gd name="T25" fmla="*/ 140 h 140"/>
                <a:gd name="T26" fmla="*/ 32 w 32"/>
                <a:gd name="T27" fmla="*/ 140 h 140"/>
                <a:gd name="T28" fmla="*/ 28 w 32"/>
                <a:gd name="T29" fmla="*/ 136 h 140"/>
                <a:gd name="T30" fmla="*/ 24 w 32"/>
                <a:gd name="T31" fmla="*/ 132 h 140"/>
                <a:gd name="T32" fmla="*/ 16 w 32"/>
                <a:gd name="T33" fmla="*/ 116 h 140"/>
                <a:gd name="T34" fmla="*/ 12 w 32"/>
                <a:gd name="T35" fmla="*/ 94 h 140"/>
                <a:gd name="T36" fmla="*/ 8 w 32"/>
                <a:gd name="T37" fmla="*/ 74 h 140"/>
                <a:gd name="T38" fmla="*/ 8 w 32"/>
                <a:gd name="T39" fmla="*/ 74 h 140"/>
                <a:gd name="T40" fmla="*/ 6 w 32"/>
                <a:gd name="T41" fmla="*/ 52 h 140"/>
                <a:gd name="T42" fmla="*/ 8 w 32"/>
                <a:gd name="T43" fmla="*/ 30 h 140"/>
                <a:gd name="T44" fmla="*/ 10 w 32"/>
                <a:gd name="T45" fmla="*/ 12 h 140"/>
                <a:gd name="T46" fmla="*/ 12 w 32"/>
                <a:gd name="T47" fmla="*/ 0 h 140"/>
                <a:gd name="T48" fmla="*/ 12 w 32"/>
                <a:gd name="T49" fmla="*/ 0 h 14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2" h="140">
                  <a:moveTo>
                    <a:pt x="12" y="0"/>
                  </a:moveTo>
                  <a:lnTo>
                    <a:pt x="12" y="0"/>
                  </a:lnTo>
                  <a:lnTo>
                    <a:pt x="8" y="14"/>
                  </a:lnTo>
                  <a:lnTo>
                    <a:pt x="2" y="36"/>
                  </a:lnTo>
                  <a:lnTo>
                    <a:pt x="0" y="62"/>
                  </a:lnTo>
                  <a:lnTo>
                    <a:pt x="0" y="74"/>
                  </a:lnTo>
                  <a:lnTo>
                    <a:pt x="2" y="88"/>
                  </a:lnTo>
                  <a:lnTo>
                    <a:pt x="6" y="100"/>
                  </a:lnTo>
                  <a:lnTo>
                    <a:pt x="10" y="112"/>
                  </a:lnTo>
                  <a:lnTo>
                    <a:pt x="18" y="128"/>
                  </a:lnTo>
                  <a:lnTo>
                    <a:pt x="26" y="136"/>
                  </a:lnTo>
                  <a:lnTo>
                    <a:pt x="32" y="140"/>
                  </a:lnTo>
                  <a:lnTo>
                    <a:pt x="28" y="136"/>
                  </a:lnTo>
                  <a:lnTo>
                    <a:pt x="24" y="132"/>
                  </a:lnTo>
                  <a:lnTo>
                    <a:pt x="16" y="116"/>
                  </a:lnTo>
                  <a:lnTo>
                    <a:pt x="12" y="94"/>
                  </a:lnTo>
                  <a:lnTo>
                    <a:pt x="8" y="74"/>
                  </a:lnTo>
                  <a:lnTo>
                    <a:pt x="6" y="52"/>
                  </a:lnTo>
                  <a:lnTo>
                    <a:pt x="8" y="30"/>
                  </a:lnTo>
                  <a:lnTo>
                    <a:pt x="10" y="1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9" name="Freeform 158">
              <a:extLst>
                <a:ext uri="{FF2B5EF4-FFF2-40B4-BE49-F238E27FC236}">
                  <a16:creationId xmlns:a16="http://schemas.microsoft.com/office/drawing/2014/main" id="{183EC295-C66D-2FFB-7095-9BE5BC5D2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6" y="3076"/>
              <a:ext cx="108" cy="522"/>
            </a:xfrm>
            <a:custGeom>
              <a:avLst/>
              <a:gdLst>
                <a:gd name="T0" fmla="*/ 92 w 108"/>
                <a:gd name="T1" fmla="*/ 4 h 522"/>
                <a:gd name="T2" fmla="*/ 92 w 108"/>
                <a:gd name="T3" fmla="*/ 4 h 522"/>
                <a:gd name="T4" fmla="*/ 92 w 108"/>
                <a:gd name="T5" fmla="*/ 4 h 522"/>
                <a:gd name="T6" fmla="*/ 92 w 108"/>
                <a:gd name="T7" fmla="*/ 4 h 522"/>
                <a:gd name="T8" fmla="*/ 92 w 108"/>
                <a:gd name="T9" fmla="*/ 4 h 522"/>
                <a:gd name="T10" fmla="*/ 90 w 108"/>
                <a:gd name="T11" fmla="*/ 28 h 522"/>
                <a:gd name="T12" fmla="*/ 90 w 108"/>
                <a:gd name="T13" fmla="*/ 28 h 522"/>
                <a:gd name="T14" fmla="*/ 86 w 108"/>
                <a:gd name="T15" fmla="*/ 48 h 522"/>
                <a:gd name="T16" fmla="*/ 76 w 108"/>
                <a:gd name="T17" fmla="*/ 68 h 522"/>
                <a:gd name="T18" fmla="*/ 66 w 108"/>
                <a:gd name="T19" fmla="*/ 90 h 522"/>
                <a:gd name="T20" fmla="*/ 52 w 108"/>
                <a:gd name="T21" fmla="*/ 112 h 522"/>
                <a:gd name="T22" fmla="*/ 52 w 108"/>
                <a:gd name="T23" fmla="*/ 112 h 522"/>
                <a:gd name="T24" fmla="*/ 44 w 108"/>
                <a:gd name="T25" fmla="*/ 132 h 522"/>
                <a:gd name="T26" fmla="*/ 38 w 108"/>
                <a:gd name="T27" fmla="*/ 154 h 522"/>
                <a:gd name="T28" fmla="*/ 34 w 108"/>
                <a:gd name="T29" fmla="*/ 178 h 522"/>
                <a:gd name="T30" fmla="*/ 32 w 108"/>
                <a:gd name="T31" fmla="*/ 202 h 522"/>
                <a:gd name="T32" fmla="*/ 30 w 108"/>
                <a:gd name="T33" fmla="*/ 256 h 522"/>
                <a:gd name="T34" fmla="*/ 32 w 108"/>
                <a:gd name="T35" fmla="*/ 306 h 522"/>
                <a:gd name="T36" fmla="*/ 32 w 108"/>
                <a:gd name="T37" fmla="*/ 332 h 522"/>
                <a:gd name="T38" fmla="*/ 32 w 108"/>
                <a:gd name="T39" fmla="*/ 332 h 522"/>
                <a:gd name="T40" fmla="*/ 30 w 108"/>
                <a:gd name="T41" fmla="*/ 362 h 522"/>
                <a:gd name="T42" fmla="*/ 26 w 108"/>
                <a:gd name="T43" fmla="*/ 390 h 522"/>
                <a:gd name="T44" fmla="*/ 20 w 108"/>
                <a:gd name="T45" fmla="*/ 414 h 522"/>
                <a:gd name="T46" fmla="*/ 12 w 108"/>
                <a:gd name="T47" fmla="*/ 438 h 522"/>
                <a:gd name="T48" fmla="*/ 6 w 108"/>
                <a:gd name="T49" fmla="*/ 458 h 522"/>
                <a:gd name="T50" fmla="*/ 2 w 108"/>
                <a:gd name="T51" fmla="*/ 480 h 522"/>
                <a:gd name="T52" fmla="*/ 0 w 108"/>
                <a:gd name="T53" fmla="*/ 500 h 522"/>
                <a:gd name="T54" fmla="*/ 2 w 108"/>
                <a:gd name="T55" fmla="*/ 522 h 522"/>
                <a:gd name="T56" fmla="*/ 2 w 108"/>
                <a:gd name="T57" fmla="*/ 522 h 522"/>
                <a:gd name="T58" fmla="*/ 0 w 108"/>
                <a:gd name="T59" fmla="*/ 512 h 522"/>
                <a:gd name="T60" fmla="*/ 0 w 108"/>
                <a:gd name="T61" fmla="*/ 502 h 522"/>
                <a:gd name="T62" fmla="*/ 4 w 108"/>
                <a:gd name="T63" fmla="*/ 482 h 522"/>
                <a:gd name="T64" fmla="*/ 10 w 108"/>
                <a:gd name="T65" fmla="*/ 462 h 522"/>
                <a:gd name="T66" fmla="*/ 18 w 108"/>
                <a:gd name="T67" fmla="*/ 442 h 522"/>
                <a:gd name="T68" fmla="*/ 28 w 108"/>
                <a:gd name="T69" fmla="*/ 418 h 522"/>
                <a:gd name="T70" fmla="*/ 34 w 108"/>
                <a:gd name="T71" fmla="*/ 394 h 522"/>
                <a:gd name="T72" fmla="*/ 40 w 108"/>
                <a:gd name="T73" fmla="*/ 366 h 522"/>
                <a:gd name="T74" fmla="*/ 42 w 108"/>
                <a:gd name="T75" fmla="*/ 334 h 522"/>
                <a:gd name="T76" fmla="*/ 42 w 108"/>
                <a:gd name="T77" fmla="*/ 308 h 522"/>
                <a:gd name="T78" fmla="*/ 42 w 108"/>
                <a:gd name="T79" fmla="*/ 308 h 522"/>
                <a:gd name="T80" fmla="*/ 42 w 108"/>
                <a:gd name="T81" fmla="*/ 260 h 522"/>
                <a:gd name="T82" fmla="*/ 44 w 108"/>
                <a:gd name="T83" fmla="*/ 208 h 522"/>
                <a:gd name="T84" fmla="*/ 48 w 108"/>
                <a:gd name="T85" fmla="*/ 184 h 522"/>
                <a:gd name="T86" fmla="*/ 52 w 108"/>
                <a:gd name="T87" fmla="*/ 160 h 522"/>
                <a:gd name="T88" fmla="*/ 58 w 108"/>
                <a:gd name="T89" fmla="*/ 140 h 522"/>
                <a:gd name="T90" fmla="*/ 66 w 108"/>
                <a:gd name="T91" fmla="*/ 120 h 522"/>
                <a:gd name="T92" fmla="*/ 66 w 108"/>
                <a:gd name="T93" fmla="*/ 120 h 522"/>
                <a:gd name="T94" fmla="*/ 80 w 108"/>
                <a:gd name="T95" fmla="*/ 98 h 522"/>
                <a:gd name="T96" fmla="*/ 92 w 108"/>
                <a:gd name="T97" fmla="*/ 74 h 522"/>
                <a:gd name="T98" fmla="*/ 100 w 108"/>
                <a:gd name="T99" fmla="*/ 52 h 522"/>
                <a:gd name="T100" fmla="*/ 106 w 108"/>
                <a:gd name="T101" fmla="*/ 30 h 522"/>
                <a:gd name="T102" fmla="*/ 106 w 108"/>
                <a:gd name="T103" fmla="*/ 30 h 522"/>
                <a:gd name="T104" fmla="*/ 108 w 108"/>
                <a:gd name="T105" fmla="*/ 16 h 522"/>
                <a:gd name="T106" fmla="*/ 108 w 108"/>
                <a:gd name="T107" fmla="*/ 0 h 52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08" h="522">
                  <a:moveTo>
                    <a:pt x="92" y="4"/>
                  </a:moveTo>
                  <a:lnTo>
                    <a:pt x="92" y="4"/>
                  </a:lnTo>
                  <a:lnTo>
                    <a:pt x="90" y="28"/>
                  </a:lnTo>
                  <a:lnTo>
                    <a:pt x="86" y="48"/>
                  </a:lnTo>
                  <a:lnTo>
                    <a:pt x="76" y="68"/>
                  </a:lnTo>
                  <a:lnTo>
                    <a:pt x="66" y="90"/>
                  </a:lnTo>
                  <a:lnTo>
                    <a:pt x="52" y="112"/>
                  </a:lnTo>
                  <a:lnTo>
                    <a:pt x="44" y="132"/>
                  </a:lnTo>
                  <a:lnTo>
                    <a:pt x="38" y="154"/>
                  </a:lnTo>
                  <a:lnTo>
                    <a:pt x="34" y="178"/>
                  </a:lnTo>
                  <a:lnTo>
                    <a:pt x="32" y="202"/>
                  </a:lnTo>
                  <a:lnTo>
                    <a:pt x="30" y="256"/>
                  </a:lnTo>
                  <a:lnTo>
                    <a:pt x="32" y="306"/>
                  </a:lnTo>
                  <a:lnTo>
                    <a:pt x="32" y="332"/>
                  </a:lnTo>
                  <a:lnTo>
                    <a:pt x="30" y="362"/>
                  </a:lnTo>
                  <a:lnTo>
                    <a:pt x="26" y="390"/>
                  </a:lnTo>
                  <a:lnTo>
                    <a:pt x="20" y="414"/>
                  </a:lnTo>
                  <a:lnTo>
                    <a:pt x="12" y="438"/>
                  </a:lnTo>
                  <a:lnTo>
                    <a:pt x="6" y="458"/>
                  </a:lnTo>
                  <a:lnTo>
                    <a:pt x="2" y="480"/>
                  </a:lnTo>
                  <a:lnTo>
                    <a:pt x="0" y="500"/>
                  </a:lnTo>
                  <a:lnTo>
                    <a:pt x="2" y="522"/>
                  </a:lnTo>
                  <a:lnTo>
                    <a:pt x="0" y="512"/>
                  </a:lnTo>
                  <a:lnTo>
                    <a:pt x="0" y="502"/>
                  </a:lnTo>
                  <a:lnTo>
                    <a:pt x="4" y="482"/>
                  </a:lnTo>
                  <a:lnTo>
                    <a:pt x="10" y="462"/>
                  </a:lnTo>
                  <a:lnTo>
                    <a:pt x="18" y="442"/>
                  </a:lnTo>
                  <a:lnTo>
                    <a:pt x="28" y="418"/>
                  </a:lnTo>
                  <a:lnTo>
                    <a:pt x="34" y="394"/>
                  </a:lnTo>
                  <a:lnTo>
                    <a:pt x="40" y="366"/>
                  </a:lnTo>
                  <a:lnTo>
                    <a:pt x="42" y="334"/>
                  </a:lnTo>
                  <a:lnTo>
                    <a:pt x="42" y="308"/>
                  </a:lnTo>
                  <a:lnTo>
                    <a:pt x="42" y="260"/>
                  </a:lnTo>
                  <a:lnTo>
                    <a:pt x="44" y="208"/>
                  </a:lnTo>
                  <a:lnTo>
                    <a:pt x="48" y="184"/>
                  </a:lnTo>
                  <a:lnTo>
                    <a:pt x="52" y="160"/>
                  </a:lnTo>
                  <a:lnTo>
                    <a:pt x="58" y="140"/>
                  </a:lnTo>
                  <a:lnTo>
                    <a:pt x="66" y="120"/>
                  </a:lnTo>
                  <a:lnTo>
                    <a:pt x="80" y="98"/>
                  </a:lnTo>
                  <a:lnTo>
                    <a:pt x="92" y="74"/>
                  </a:lnTo>
                  <a:lnTo>
                    <a:pt x="100" y="52"/>
                  </a:lnTo>
                  <a:lnTo>
                    <a:pt x="106" y="30"/>
                  </a:lnTo>
                  <a:lnTo>
                    <a:pt x="108" y="16"/>
                  </a:lnTo>
                  <a:lnTo>
                    <a:pt x="108" y="0"/>
                  </a:lnTo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Freeform 159">
              <a:extLst>
                <a:ext uri="{FF2B5EF4-FFF2-40B4-BE49-F238E27FC236}">
                  <a16:creationId xmlns:a16="http://schemas.microsoft.com/office/drawing/2014/main" id="{21CEA306-FFDF-0C1A-424C-5227B4A70B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8" y="2756"/>
              <a:ext cx="60" cy="112"/>
            </a:xfrm>
            <a:custGeom>
              <a:avLst/>
              <a:gdLst>
                <a:gd name="T0" fmla="*/ 58 w 60"/>
                <a:gd name="T1" fmla="*/ 50 h 112"/>
                <a:gd name="T2" fmla="*/ 58 w 60"/>
                <a:gd name="T3" fmla="*/ 50 h 112"/>
                <a:gd name="T4" fmla="*/ 54 w 60"/>
                <a:gd name="T5" fmla="*/ 36 h 112"/>
                <a:gd name="T6" fmla="*/ 48 w 60"/>
                <a:gd name="T7" fmla="*/ 20 h 112"/>
                <a:gd name="T8" fmla="*/ 40 w 60"/>
                <a:gd name="T9" fmla="*/ 6 h 112"/>
                <a:gd name="T10" fmla="*/ 36 w 60"/>
                <a:gd name="T11" fmla="*/ 0 h 112"/>
                <a:gd name="T12" fmla="*/ 30 w 60"/>
                <a:gd name="T13" fmla="*/ 0 h 112"/>
                <a:gd name="T14" fmla="*/ 30 w 60"/>
                <a:gd name="T15" fmla="*/ 0 h 112"/>
                <a:gd name="T16" fmla="*/ 24 w 60"/>
                <a:gd name="T17" fmla="*/ 0 h 112"/>
                <a:gd name="T18" fmla="*/ 20 w 60"/>
                <a:gd name="T19" fmla="*/ 6 h 112"/>
                <a:gd name="T20" fmla="*/ 12 w 60"/>
                <a:gd name="T21" fmla="*/ 20 h 112"/>
                <a:gd name="T22" fmla="*/ 6 w 60"/>
                <a:gd name="T23" fmla="*/ 36 h 112"/>
                <a:gd name="T24" fmla="*/ 2 w 60"/>
                <a:gd name="T25" fmla="*/ 50 h 112"/>
                <a:gd name="T26" fmla="*/ 2 w 60"/>
                <a:gd name="T27" fmla="*/ 50 h 112"/>
                <a:gd name="T28" fmla="*/ 0 w 60"/>
                <a:gd name="T29" fmla="*/ 62 h 112"/>
                <a:gd name="T30" fmla="*/ 2 w 60"/>
                <a:gd name="T31" fmla="*/ 78 h 112"/>
                <a:gd name="T32" fmla="*/ 8 w 60"/>
                <a:gd name="T33" fmla="*/ 96 h 112"/>
                <a:gd name="T34" fmla="*/ 12 w 60"/>
                <a:gd name="T35" fmla="*/ 104 h 112"/>
                <a:gd name="T36" fmla="*/ 18 w 60"/>
                <a:gd name="T37" fmla="*/ 112 h 112"/>
                <a:gd name="T38" fmla="*/ 18 w 60"/>
                <a:gd name="T39" fmla="*/ 112 h 112"/>
                <a:gd name="T40" fmla="*/ 18 w 60"/>
                <a:gd name="T41" fmla="*/ 112 h 112"/>
                <a:gd name="T42" fmla="*/ 18 w 60"/>
                <a:gd name="T43" fmla="*/ 112 h 112"/>
                <a:gd name="T44" fmla="*/ 18 w 60"/>
                <a:gd name="T45" fmla="*/ 112 h 112"/>
                <a:gd name="T46" fmla="*/ 24 w 60"/>
                <a:gd name="T47" fmla="*/ 110 h 112"/>
                <a:gd name="T48" fmla="*/ 30 w 60"/>
                <a:gd name="T49" fmla="*/ 108 h 112"/>
                <a:gd name="T50" fmla="*/ 38 w 60"/>
                <a:gd name="T51" fmla="*/ 110 h 112"/>
                <a:gd name="T52" fmla="*/ 42 w 60"/>
                <a:gd name="T53" fmla="*/ 112 h 112"/>
                <a:gd name="T54" fmla="*/ 42 w 60"/>
                <a:gd name="T55" fmla="*/ 112 h 112"/>
                <a:gd name="T56" fmla="*/ 42 w 60"/>
                <a:gd name="T57" fmla="*/ 112 h 112"/>
                <a:gd name="T58" fmla="*/ 42 w 60"/>
                <a:gd name="T59" fmla="*/ 112 h 112"/>
                <a:gd name="T60" fmla="*/ 42 w 60"/>
                <a:gd name="T61" fmla="*/ 112 h 112"/>
                <a:gd name="T62" fmla="*/ 48 w 60"/>
                <a:gd name="T63" fmla="*/ 104 h 112"/>
                <a:gd name="T64" fmla="*/ 52 w 60"/>
                <a:gd name="T65" fmla="*/ 96 h 112"/>
                <a:gd name="T66" fmla="*/ 58 w 60"/>
                <a:gd name="T67" fmla="*/ 78 h 112"/>
                <a:gd name="T68" fmla="*/ 60 w 60"/>
                <a:gd name="T69" fmla="*/ 62 h 112"/>
                <a:gd name="T70" fmla="*/ 58 w 60"/>
                <a:gd name="T71" fmla="*/ 50 h 112"/>
                <a:gd name="T72" fmla="*/ 58 w 60"/>
                <a:gd name="T73" fmla="*/ 50 h 11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60" h="112">
                  <a:moveTo>
                    <a:pt x="58" y="50"/>
                  </a:moveTo>
                  <a:lnTo>
                    <a:pt x="58" y="50"/>
                  </a:lnTo>
                  <a:lnTo>
                    <a:pt x="54" y="36"/>
                  </a:lnTo>
                  <a:lnTo>
                    <a:pt x="48" y="20"/>
                  </a:lnTo>
                  <a:lnTo>
                    <a:pt x="40" y="6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20" y="6"/>
                  </a:lnTo>
                  <a:lnTo>
                    <a:pt x="12" y="20"/>
                  </a:lnTo>
                  <a:lnTo>
                    <a:pt x="6" y="36"/>
                  </a:lnTo>
                  <a:lnTo>
                    <a:pt x="2" y="50"/>
                  </a:lnTo>
                  <a:lnTo>
                    <a:pt x="0" y="62"/>
                  </a:lnTo>
                  <a:lnTo>
                    <a:pt x="2" y="78"/>
                  </a:lnTo>
                  <a:lnTo>
                    <a:pt x="8" y="96"/>
                  </a:lnTo>
                  <a:lnTo>
                    <a:pt x="12" y="104"/>
                  </a:lnTo>
                  <a:lnTo>
                    <a:pt x="18" y="112"/>
                  </a:lnTo>
                  <a:lnTo>
                    <a:pt x="24" y="110"/>
                  </a:lnTo>
                  <a:lnTo>
                    <a:pt x="30" y="108"/>
                  </a:lnTo>
                  <a:lnTo>
                    <a:pt x="38" y="110"/>
                  </a:lnTo>
                  <a:lnTo>
                    <a:pt x="42" y="112"/>
                  </a:lnTo>
                  <a:lnTo>
                    <a:pt x="48" y="104"/>
                  </a:lnTo>
                  <a:lnTo>
                    <a:pt x="52" y="96"/>
                  </a:lnTo>
                  <a:lnTo>
                    <a:pt x="58" y="78"/>
                  </a:lnTo>
                  <a:lnTo>
                    <a:pt x="60" y="62"/>
                  </a:lnTo>
                  <a:lnTo>
                    <a:pt x="58" y="50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8" name="Freeform 160">
              <a:extLst>
                <a:ext uri="{FF2B5EF4-FFF2-40B4-BE49-F238E27FC236}">
                  <a16:creationId xmlns:a16="http://schemas.microsoft.com/office/drawing/2014/main" id="{5E8CAE9A-F983-46AB-BC68-F6955B4164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2" y="2864"/>
              <a:ext cx="84" cy="224"/>
            </a:xfrm>
            <a:custGeom>
              <a:avLst/>
              <a:gdLst>
                <a:gd name="T0" fmla="*/ 56 w 84"/>
                <a:gd name="T1" fmla="*/ 94 h 224"/>
                <a:gd name="T2" fmla="*/ 56 w 84"/>
                <a:gd name="T3" fmla="*/ 94 h 224"/>
                <a:gd name="T4" fmla="*/ 34 w 84"/>
                <a:gd name="T5" fmla="*/ 62 h 224"/>
                <a:gd name="T6" fmla="*/ 20 w 84"/>
                <a:gd name="T7" fmla="*/ 40 h 224"/>
                <a:gd name="T8" fmla="*/ 16 w 84"/>
                <a:gd name="T9" fmla="*/ 30 h 224"/>
                <a:gd name="T10" fmla="*/ 14 w 84"/>
                <a:gd name="T11" fmla="*/ 20 h 224"/>
                <a:gd name="T12" fmla="*/ 12 w 84"/>
                <a:gd name="T13" fmla="*/ 10 h 224"/>
                <a:gd name="T14" fmla="*/ 12 w 84"/>
                <a:gd name="T15" fmla="*/ 0 h 224"/>
                <a:gd name="T16" fmla="*/ 12 w 84"/>
                <a:gd name="T17" fmla="*/ 0 h 224"/>
                <a:gd name="T18" fmla="*/ 10 w 84"/>
                <a:gd name="T19" fmla="*/ 2 h 224"/>
                <a:gd name="T20" fmla="*/ 10 w 84"/>
                <a:gd name="T21" fmla="*/ 2 h 224"/>
                <a:gd name="T22" fmla="*/ 8 w 84"/>
                <a:gd name="T23" fmla="*/ 4 h 224"/>
                <a:gd name="T24" fmla="*/ 8 w 84"/>
                <a:gd name="T25" fmla="*/ 4 h 224"/>
                <a:gd name="T26" fmla="*/ 8 w 84"/>
                <a:gd name="T27" fmla="*/ 4 h 224"/>
                <a:gd name="T28" fmla="*/ 8 w 84"/>
                <a:gd name="T29" fmla="*/ 4 h 224"/>
                <a:gd name="T30" fmla="*/ 8 w 84"/>
                <a:gd name="T31" fmla="*/ 4 h 224"/>
                <a:gd name="T32" fmla="*/ 4 w 84"/>
                <a:gd name="T33" fmla="*/ 22 h 224"/>
                <a:gd name="T34" fmla="*/ 2 w 84"/>
                <a:gd name="T35" fmla="*/ 44 h 224"/>
                <a:gd name="T36" fmla="*/ 2 w 84"/>
                <a:gd name="T37" fmla="*/ 44 h 224"/>
                <a:gd name="T38" fmla="*/ 2 w 84"/>
                <a:gd name="T39" fmla="*/ 44 h 224"/>
                <a:gd name="T40" fmla="*/ 0 w 84"/>
                <a:gd name="T41" fmla="*/ 60 h 224"/>
                <a:gd name="T42" fmla="*/ 2 w 84"/>
                <a:gd name="T43" fmla="*/ 80 h 224"/>
                <a:gd name="T44" fmla="*/ 4 w 84"/>
                <a:gd name="T45" fmla="*/ 100 h 224"/>
                <a:gd name="T46" fmla="*/ 8 w 84"/>
                <a:gd name="T47" fmla="*/ 124 h 224"/>
                <a:gd name="T48" fmla="*/ 8 w 84"/>
                <a:gd name="T49" fmla="*/ 124 h 224"/>
                <a:gd name="T50" fmla="*/ 18 w 84"/>
                <a:gd name="T51" fmla="*/ 168 h 224"/>
                <a:gd name="T52" fmla="*/ 20 w 84"/>
                <a:gd name="T53" fmla="*/ 190 h 224"/>
                <a:gd name="T54" fmla="*/ 22 w 84"/>
                <a:gd name="T55" fmla="*/ 212 h 224"/>
                <a:gd name="T56" fmla="*/ 22 w 84"/>
                <a:gd name="T57" fmla="*/ 212 h 224"/>
                <a:gd name="T58" fmla="*/ 26 w 84"/>
                <a:gd name="T59" fmla="*/ 216 h 224"/>
                <a:gd name="T60" fmla="*/ 38 w 84"/>
                <a:gd name="T61" fmla="*/ 222 h 224"/>
                <a:gd name="T62" fmla="*/ 46 w 84"/>
                <a:gd name="T63" fmla="*/ 224 h 224"/>
                <a:gd name="T64" fmla="*/ 54 w 84"/>
                <a:gd name="T65" fmla="*/ 224 h 224"/>
                <a:gd name="T66" fmla="*/ 62 w 84"/>
                <a:gd name="T67" fmla="*/ 222 h 224"/>
                <a:gd name="T68" fmla="*/ 70 w 84"/>
                <a:gd name="T69" fmla="*/ 216 h 224"/>
                <a:gd name="T70" fmla="*/ 70 w 84"/>
                <a:gd name="T71" fmla="*/ 216 h 224"/>
                <a:gd name="T72" fmla="*/ 78 w 84"/>
                <a:gd name="T73" fmla="*/ 208 h 224"/>
                <a:gd name="T74" fmla="*/ 82 w 84"/>
                <a:gd name="T75" fmla="*/ 196 h 224"/>
                <a:gd name="T76" fmla="*/ 84 w 84"/>
                <a:gd name="T77" fmla="*/ 182 h 224"/>
                <a:gd name="T78" fmla="*/ 84 w 84"/>
                <a:gd name="T79" fmla="*/ 166 h 224"/>
                <a:gd name="T80" fmla="*/ 80 w 84"/>
                <a:gd name="T81" fmla="*/ 148 h 224"/>
                <a:gd name="T82" fmla="*/ 76 w 84"/>
                <a:gd name="T83" fmla="*/ 130 h 224"/>
                <a:gd name="T84" fmla="*/ 66 w 84"/>
                <a:gd name="T85" fmla="*/ 112 h 224"/>
                <a:gd name="T86" fmla="*/ 56 w 84"/>
                <a:gd name="T87" fmla="*/ 94 h 224"/>
                <a:gd name="T88" fmla="*/ 56 w 84"/>
                <a:gd name="T89" fmla="*/ 94 h 22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84" h="224">
                  <a:moveTo>
                    <a:pt x="56" y="94"/>
                  </a:moveTo>
                  <a:lnTo>
                    <a:pt x="56" y="94"/>
                  </a:lnTo>
                  <a:lnTo>
                    <a:pt x="34" y="62"/>
                  </a:lnTo>
                  <a:lnTo>
                    <a:pt x="20" y="40"/>
                  </a:lnTo>
                  <a:lnTo>
                    <a:pt x="16" y="30"/>
                  </a:lnTo>
                  <a:lnTo>
                    <a:pt x="14" y="20"/>
                  </a:lnTo>
                  <a:lnTo>
                    <a:pt x="12" y="1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8" y="4"/>
                  </a:lnTo>
                  <a:lnTo>
                    <a:pt x="4" y="22"/>
                  </a:lnTo>
                  <a:lnTo>
                    <a:pt x="2" y="44"/>
                  </a:lnTo>
                  <a:lnTo>
                    <a:pt x="0" y="60"/>
                  </a:lnTo>
                  <a:lnTo>
                    <a:pt x="2" y="80"/>
                  </a:lnTo>
                  <a:lnTo>
                    <a:pt x="4" y="100"/>
                  </a:lnTo>
                  <a:lnTo>
                    <a:pt x="8" y="124"/>
                  </a:lnTo>
                  <a:lnTo>
                    <a:pt x="18" y="168"/>
                  </a:lnTo>
                  <a:lnTo>
                    <a:pt x="20" y="190"/>
                  </a:lnTo>
                  <a:lnTo>
                    <a:pt x="22" y="212"/>
                  </a:lnTo>
                  <a:lnTo>
                    <a:pt x="26" y="216"/>
                  </a:lnTo>
                  <a:lnTo>
                    <a:pt x="38" y="222"/>
                  </a:lnTo>
                  <a:lnTo>
                    <a:pt x="46" y="224"/>
                  </a:lnTo>
                  <a:lnTo>
                    <a:pt x="54" y="224"/>
                  </a:lnTo>
                  <a:lnTo>
                    <a:pt x="62" y="222"/>
                  </a:lnTo>
                  <a:lnTo>
                    <a:pt x="70" y="216"/>
                  </a:lnTo>
                  <a:lnTo>
                    <a:pt x="78" y="208"/>
                  </a:lnTo>
                  <a:lnTo>
                    <a:pt x="82" y="196"/>
                  </a:lnTo>
                  <a:lnTo>
                    <a:pt x="84" y="182"/>
                  </a:lnTo>
                  <a:lnTo>
                    <a:pt x="84" y="166"/>
                  </a:lnTo>
                  <a:lnTo>
                    <a:pt x="80" y="148"/>
                  </a:lnTo>
                  <a:lnTo>
                    <a:pt x="76" y="130"/>
                  </a:lnTo>
                  <a:lnTo>
                    <a:pt x="66" y="112"/>
                  </a:lnTo>
                  <a:lnTo>
                    <a:pt x="56" y="94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9" name="Freeform 161">
              <a:extLst>
                <a:ext uri="{FF2B5EF4-FFF2-40B4-BE49-F238E27FC236}">
                  <a16:creationId xmlns:a16="http://schemas.microsoft.com/office/drawing/2014/main" id="{00828A60-B901-275C-B40C-760F7CCFA6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2" y="2864"/>
              <a:ext cx="66" cy="222"/>
            </a:xfrm>
            <a:custGeom>
              <a:avLst/>
              <a:gdLst>
                <a:gd name="T0" fmla="*/ 38 w 66"/>
                <a:gd name="T1" fmla="*/ 66 h 222"/>
                <a:gd name="T2" fmla="*/ 38 w 66"/>
                <a:gd name="T3" fmla="*/ 66 h 222"/>
                <a:gd name="T4" fmla="*/ 38 w 66"/>
                <a:gd name="T5" fmla="*/ 48 h 222"/>
                <a:gd name="T6" fmla="*/ 40 w 66"/>
                <a:gd name="T7" fmla="*/ 40 h 222"/>
                <a:gd name="T8" fmla="*/ 40 w 66"/>
                <a:gd name="T9" fmla="*/ 40 h 222"/>
                <a:gd name="T10" fmla="*/ 44 w 66"/>
                <a:gd name="T11" fmla="*/ 4 h 222"/>
                <a:gd name="T12" fmla="*/ 44 w 66"/>
                <a:gd name="T13" fmla="*/ 4 h 222"/>
                <a:gd name="T14" fmla="*/ 44 w 66"/>
                <a:gd name="T15" fmla="*/ 4 h 222"/>
                <a:gd name="T16" fmla="*/ 44 w 66"/>
                <a:gd name="T17" fmla="*/ 4 h 222"/>
                <a:gd name="T18" fmla="*/ 42 w 66"/>
                <a:gd name="T19" fmla="*/ 0 h 222"/>
                <a:gd name="T20" fmla="*/ 42 w 66"/>
                <a:gd name="T21" fmla="*/ 0 h 222"/>
                <a:gd name="T22" fmla="*/ 36 w 66"/>
                <a:gd name="T23" fmla="*/ 16 h 222"/>
                <a:gd name="T24" fmla="*/ 28 w 66"/>
                <a:gd name="T25" fmla="*/ 34 h 222"/>
                <a:gd name="T26" fmla="*/ 20 w 66"/>
                <a:gd name="T27" fmla="*/ 54 h 222"/>
                <a:gd name="T28" fmla="*/ 12 w 66"/>
                <a:gd name="T29" fmla="*/ 76 h 222"/>
                <a:gd name="T30" fmla="*/ 6 w 66"/>
                <a:gd name="T31" fmla="*/ 100 h 222"/>
                <a:gd name="T32" fmla="*/ 2 w 66"/>
                <a:gd name="T33" fmla="*/ 126 h 222"/>
                <a:gd name="T34" fmla="*/ 0 w 66"/>
                <a:gd name="T35" fmla="*/ 138 h 222"/>
                <a:gd name="T36" fmla="*/ 2 w 66"/>
                <a:gd name="T37" fmla="*/ 152 h 222"/>
                <a:gd name="T38" fmla="*/ 4 w 66"/>
                <a:gd name="T39" fmla="*/ 166 h 222"/>
                <a:gd name="T40" fmla="*/ 8 w 66"/>
                <a:gd name="T41" fmla="*/ 178 h 222"/>
                <a:gd name="T42" fmla="*/ 8 w 66"/>
                <a:gd name="T43" fmla="*/ 178 h 222"/>
                <a:gd name="T44" fmla="*/ 16 w 66"/>
                <a:gd name="T45" fmla="*/ 200 h 222"/>
                <a:gd name="T46" fmla="*/ 26 w 66"/>
                <a:gd name="T47" fmla="*/ 214 h 222"/>
                <a:gd name="T48" fmla="*/ 36 w 66"/>
                <a:gd name="T49" fmla="*/ 220 h 222"/>
                <a:gd name="T50" fmla="*/ 44 w 66"/>
                <a:gd name="T51" fmla="*/ 222 h 222"/>
                <a:gd name="T52" fmla="*/ 54 w 66"/>
                <a:gd name="T53" fmla="*/ 222 h 222"/>
                <a:gd name="T54" fmla="*/ 60 w 66"/>
                <a:gd name="T55" fmla="*/ 220 h 222"/>
                <a:gd name="T56" fmla="*/ 66 w 66"/>
                <a:gd name="T57" fmla="*/ 216 h 222"/>
                <a:gd name="T58" fmla="*/ 66 w 66"/>
                <a:gd name="T59" fmla="*/ 216 h 222"/>
                <a:gd name="T60" fmla="*/ 64 w 66"/>
                <a:gd name="T61" fmla="*/ 196 h 222"/>
                <a:gd name="T62" fmla="*/ 60 w 66"/>
                <a:gd name="T63" fmla="*/ 178 h 222"/>
                <a:gd name="T64" fmla="*/ 52 w 66"/>
                <a:gd name="T65" fmla="*/ 138 h 222"/>
                <a:gd name="T66" fmla="*/ 52 w 66"/>
                <a:gd name="T67" fmla="*/ 138 h 222"/>
                <a:gd name="T68" fmla="*/ 44 w 66"/>
                <a:gd name="T69" fmla="*/ 102 h 222"/>
                <a:gd name="T70" fmla="*/ 40 w 66"/>
                <a:gd name="T71" fmla="*/ 84 h 222"/>
                <a:gd name="T72" fmla="*/ 38 w 66"/>
                <a:gd name="T73" fmla="*/ 66 h 222"/>
                <a:gd name="T74" fmla="*/ 38 w 66"/>
                <a:gd name="T75" fmla="*/ 66 h 22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66" h="222">
                  <a:moveTo>
                    <a:pt x="38" y="66"/>
                  </a:moveTo>
                  <a:lnTo>
                    <a:pt x="38" y="66"/>
                  </a:lnTo>
                  <a:lnTo>
                    <a:pt x="38" y="48"/>
                  </a:lnTo>
                  <a:lnTo>
                    <a:pt x="40" y="40"/>
                  </a:lnTo>
                  <a:lnTo>
                    <a:pt x="44" y="4"/>
                  </a:lnTo>
                  <a:lnTo>
                    <a:pt x="42" y="0"/>
                  </a:lnTo>
                  <a:lnTo>
                    <a:pt x="36" y="16"/>
                  </a:lnTo>
                  <a:lnTo>
                    <a:pt x="28" y="34"/>
                  </a:lnTo>
                  <a:lnTo>
                    <a:pt x="20" y="54"/>
                  </a:lnTo>
                  <a:lnTo>
                    <a:pt x="12" y="76"/>
                  </a:lnTo>
                  <a:lnTo>
                    <a:pt x="6" y="100"/>
                  </a:lnTo>
                  <a:lnTo>
                    <a:pt x="2" y="126"/>
                  </a:lnTo>
                  <a:lnTo>
                    <a:pt x="0" y="138"/>
                  </a:lnTo>
                  <a:lnTo>
                    <a:pt x="2" y="152"/>
                  </a:lnTo>
                  <a:lnTo>
                    <a:pt x="4" y="166"/>
                  </a:lnTo>
                  <a:lnTo>
                    <a:pt x="8" y="178"/>
                  </a:lnTo>
                  <a:lnTo>
                    <a:pt x="16" y="200"/>
                  </a:lnTo>
                  <a:lnTo>
                    <a:pt x="26" y="214"/>
                  </a:lnTo>
                  <a:lnTo>
                    <a:pt x="36" y="220"/>
                  </a:lnTo>
                  <a:lnTo>
                    <a:pt x="44" y="222"/>
                  </a:lnTo>
                  <a:lnTo>
                    <a:pt x="54" y="222"/>
                  </a:lnTo>
                  <a:lnTo>
                    <a:pt x="60" y="220"/>
                  </a:lnTo>
                  <a:lnTo>
                    <a:pt x="66" y="216"/>
                  </a:lnTo>
                  <a:lnTo>
                    <a:pt x="64" y="196"/>
                  </a:lnTo>
                  <a:lnTo>
                    <a:pt x="60" y="178"/>
                  </a:lnTo>
                  <a:lnTo>
                    <a:pt x="52" y="138"/>
                  </a:lnTo>
                  <a:lnTo>
                    <a:pt x="44" y="102"/>
                  </a:lnTo>
                  <a:lnTo>
                    <a:pt x="40" y="84"/>
                  </a:lnTo>
                  <a:lnTo>
                    <a:pt x="38" y="66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0" name="Freeform 162">
              <a:extLst>
                <a:ext uri="{FF2B5EF4-FFF2-40B4-BE49-F238E27FC236}">
                  <a16:creationId xmlns:a16="http://schemas.microsoft.com/office/drawing/2014/main" id="{AD760563-7F9B-67D5-DFC1-615B9C54E2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0" y="2864"/>
              <a:ext cx="44" cy="216"/>
            </a:xfrm>
            <a:custGeom>
              <a:avLst/>
              <a:gdLst>
                <a:gd name="T0" fmla="*/ 44 w 44"/>
                <a:gd name="T1" fmla="*/ 212 h 216"/>
                <a:gd name="T2" fmla="*/ 44 w 44"/>
                <a:gd name="T3" fmla="*/ 212 h 216"/>
                <a:gd name="T4" fmla="*/ 42 w 44"/>
                <a:gd name="T5" fmla="*/ 190 h 216"/>
                <a:gd name="T6" fmla="*/ 40 w 44"/>
                <a:gd name="T7" fmla="*/ 168 h 216"/>
                <a:gd name="T8" fmla="*/ 30 w 44"/>
                <a:gd name="T9" fmla="*/ 124 h 216"/>
                <a:gd name="T10" fmla="*/ 30 w 44"/>
                <a:gd name="T11" fmla="*/ 124 h 216"/>
                <a:gd name="T12" fmla="*/ 26 w 44"/>
                <a:gd name="T13" fmla="*/ 100 h 216"/>
                <a:gd name="T14" fmla="*/ 24 w 44"/>
                <a:gd name="T15" fmla="*/ 80 h 216"/>
                <a:gd name="T16" fmla="*/ 22 w 44"/>
                <a:gd name="T17" fmla="*/ 60 h 216"/>
                <a:gd name="T18" fmla="*/ 24 w 44"/>
                <a:gd name="T19" fmla="*/ 44 h 216"/>
                <a:gd name="T20" fmla="*/ 24 w 44"/>
                <a:gd name="T21" fmla="*/ 44 h 216"/>
                <a:gd name="T22" fmla="*/ 24 w 44"/>
                <a:gd name="T23" fmla="*/ 44 h 216"/>
                <a:gd name="T24" fmla="*/ 26 w 44"/>
                <a:gd name="T25" fmla="*/ 22 h 216"/>
                <a:gd name="T26" fmla="*/ 30 w 44"/>
                <a:gd name="T27" fmla="*/ 4 h 216"/>
                <a:gd name="T28" fmla="*/ 30 w 44"/>
                <a:gd name="T29" fmla="*/ 4 h 216"/>
                <a:gd name="T30" fmla="*/ 30 w 44"/>
                <a:gd name="T31" fmla="*/ 4 h 216"/>
                <a:gd name="T32" fmla="*/ 26 w 44"/>
                <a:gd name="T33" fmla="*/ 2 h 216"/>
                <a:gd name="T34" fmla="*/ 18 w 44"/>
                <a:gd name="T35" fmla="*/ 0 h 216"/>
                <a:gd name="T36" fmla="*/ 12 w 44"/>
                <a:gd name="T37" fmla="*/ 2 h 216"/>
                <a:gd name="T38" fmla="*/ 6 w 44"/>
                <a:gd name="T39" fmla="*/ 4 h 216"/>
                <a:gd name="T40" fmla="*/ 6 w 44"/>
                <a:gd name="T41" fmla="*/ 4 h 216"/>
                <a:gd name="T42" fmla="*/ 6 w 44"/>
                <a:gd name="T43" fmla="*/ 4 h 216"/>
                <a:gd name="T44" fmla="*/ 6 w 44"/>
                <a:gd name="T45" fmla="*/ 4 h 216"/>
                <a:gd name="T46" fmla="*/ 6 w 44"/>
                <a:gd name="T47" fmla="*/ 4 h 216"/>
                <a:gd name="T48" fmla="*/ 2 w 44"/>
                <a:gd name="T49" fmla="*/ 40 h 216"/>
                <a:gd name="T50" fmla="*/ 2 w 44"/>
                <a:gd name="T51" fmla="*/ 40 h 216"/>
                <a:gd name="T52" fmla="*/ 0 w 44"/>
                <a:gd name="T53" fmla="*/ 48 h 216"/>
                <a:gd name="T54" fmla="*/ 0 w 44"/>
                <a:gd name="T55" fmla="*/ 66 h 216"/>
                <a:gd name="T56" fmla="*/ 0 w 44"/>
                <a:gd name="T57" fmla="*/ 66 h 216"/>
                <a:gd name="T58" fmla="*/ 2 w 44"/>
                <a:gd name="T59" fmla="*/ 84 h 216"/>
                <a:gd name="T60" fmla="*/ 6 w 44"/>
                <a:gd name="T61" fmla="*/ 102 h 216"/>
                <a:gd name="T62" fmla="*/ 14 w 44"/>
                <a:gd name="T63" fmla="*/ 138 h 216"/>
                <a:gd name="T64" fmla="*/ 14 w 44"/>
                <a:gd name="T65" fmla="*/ 138 h 216"/>
                <a:gd name="T66" fmla="*/ 22 w 44"/>
                <a:gd name="T67" fmla="*/ 178 h 216"/>
                <a:gd name="T68" fmla="*/ 26 w 44"/>
                <a:gd name="T69" fmla="*/ 196 h 216"/>
                <a:gd name="T70" fmla="*/ 28 w 44"/>
                <a:gd name="T71" fmla="*/ 216 h 216"/>
                <a:gd name="T72" fmla="*/ 28 w 44"/>
                <a:gd name="T73" fmla="*/ 216 h 21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4" h="216">
                  <a:moveTo>
                    <a:pt x="44" y="212"/>
                  </a:moveTo>
                  <a:lnTo>
                    <a:pt x="44" y="212"/>
                  </a:lnTo>
                  <a:lnTo>
                    <a:pt x="42" y="190"/>
                  </a:lnTo>
                  <a:lnTo>
                    <a:pt x="40" y="168"/>
                  </a:lnTo>
                  <a:lnTo>
                    <a:pt x="30" y="124"/>
                  </a:lnTo>
                  <a:lnTo>
                    <a:pt x="26" y="100"/>
                  </a:lnTo>
                  <a:lnTo>
                    <a:pt x="24" y="80"/>
                  </a:lnTo>
                  <a:lnTo>
                    <a:pt x="22" y="60"/>
                  </a:lnTo>
                  <a:lnTo>
                    <a:pt x="24" y="44"/>
                  </a:lnTo>
                  <a:lnTo>
                    <a:pt x="26" y="22"/>
                  </a:lnTo>
                  <a:lnTo>
                    <a:pt x="30" y="4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6" y="4"/>
                  </a:lnTo>
                  <a:lnTo>
                    <a:pt x="2" y="40"/>
                  </a:lnTo>
                  <a:lnTo>
                    <a:pt x="0" y="48"/>
                  </a:lnTo>
                  <a:lnTo>
                    <a:pt x="0" y="66"/>
                  </a:lnTo>
                  <a:lnTo>
                    <a:pt x="2" y="84"/>
                  </a:lnTo>
                  <a:lnTo>
                    <a:pt x="6" y="102"/>
                  </a:lnTo>
                  <a:lnTo>
                    <a:pt x="14" y="138"/>
                  </a:lnTo>
                  <a:lnTo>
                    <a:pt x="22" y="178"/>
                  </a:lnTo>
                  <a:lnTo>
                    <a:pt x="26" y="196"/>
                  </a:lnTo>
                  <a:lnTo>
                    <a:pt x="28" y="216"/>
                  </a:lnTo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31" name="Group 163">
            <a:extLst>
              <a:ext uri="{FF2B5EF4-FFF2-40B4-BE49-F238E27FC236}">
                <a16:creationId xmlns:a16="http://schemas.microsoft.com/office/drawing/2014/main" id="{17FBC230-6EB8-B442-5222-67046BA9664D}"/>
              </a:ext>
            </a:extLst>
          </p:cNvPr>
          <p:cNvGrpSpPr>
            <a:grpSpLocks/>
          </p:cNvGrpSpPr>
          <p:nvPr/>
        </p:nvGrpSpPr>
        <p:grpSpPr bwMode="auto">
          <a:xfrm>
            <a:off x="4532429" y="5025442"/>
            <a:ext cx="254000" cy="1177925"/>
            <a:chOff x="1584" y="2756"/>
            <a:chExt cx="160" cy="742"/>
          </a:xfrm>
        </p:grpSpPr>
        <p:sp>
          <p:nvSpPr>
            <p:cNvPr id="8232" name="Freeform 164">
              <a:extLst>
                <a:ext uri="{FF2B5EF4-FFF2-40B4-BE49-F238E27FC236}">
                  <a16:creationId xmlns:a16="http://schemas.microsoft.com/office/drawing/2014/main" id="{E05D11BE-BD95-3AE3-7402-3030267125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8" y="2864"/>
              <a:ext cx="52" cy="212"/>
            </a:xfrm>
            <a:custGeom>
              <a:avLst/>
              <a:gdLst>
                <a:gd name="T0" fmla="*/ 48 w 52"/>
                <a:gd name="T1" fmla="*/ 4 h 212"/>
                <a:gd name="T2" fmla="*/ 48 w 52"/>
                <a:gd name="T3" fmla="*/ 4 h 212"/>
                <a:gd name="T4" fmla="*/ 44 w 52"/>
                <a:gd name="T5" fmla="*/ 2 h 212"/>
                <a:gd name="T6" fmla="*/ 36 w 52"/>
                <a:gd name="T7" fmla="*/ 0 h 212"/>
                <a:gd name="T8" fmla="*/ 30 w 52"/>
                <a:gd name="T9" fmla="*/ 2 h 212"/>
                <a:gd name="T10" fmla="*/ 24 w 52"/>
                <a:gd name="T11" fmla="*/ 4 h 212"/>
                <a:gd name="T12" fmla="*/ 24 w 52"/>
                <a:gd name="T13" fmla="*/ 4 h 212"/>
                <a:gd name="T14" fmla="*/ 24 w 52"/>
                <a:gd name="T15" fmla="*/ 4 h 212"/>
                <a:gd name="T16" fmla="*/ 30 w 52"/>
                <a:gd name="T17" fmla="*/ 32 h 212"/>
                <a:gd name="T18" fmla="*/ 32 w 52"/>
                <a:gd name="T19" fmla="*/ 66 h 212"/>
                <a:gd name="T20" fmla="*/ 32 w 52"/>
                <a:gd name="T21" fmla="*/ 86 h 212"/>
                <a:gd name="T22" fmla="*/ 32 w 52"/>
                <a:gd name="T23" fmla="*/ 106 h 212"/>
                <a:gd name="T24" fmla="*/ 30 w 52"/>
                <a:gd name="T25" fmla="*/ 126 h 212"/>
                <a:gd name="T26" fmla="*/ 26 w 52"/>
                <a:gd name="T27" fmla="*/ 144 h 212"/>
                <a:gd name="T28" fmla="*/ 26 w 52"/>
                <a:gd name="T29" fmla="*/ 144 h 212"/>
                <a:gd name="T30" fmla="*/ 22 w 52"/>
                <a:gd name="T31" fmla="*/ 158 h 212"/>
                <a:gd name="T32" fmla="*/ 14 w 52"/>
                <a:gd name="T33" fmla="*/ 172 h 212"/>
                <a:gd name="T34" fmla="*/ 0 w 52"/>
                <a:gd name="T35" fmla="*/ 200 h 212"/>
                <a:gd name="T36" fmla="*/ 0 w 52"/>
                <a:gd name="T37" fmla="*/ 202 h 212"/>
                <a:gd name="T38" fmla="*/ 0 w 52"/>
                <a:gd name="T39" fmla="*/ 202 h 212"/>
                <a:gd name="T40" fmla="*/ 2 w 52"/>
                <a:gd name="T41" fmla="*/ 200 h 212"/>
                <a:gd name="T42" fmla="*/ 6 w 52"/>
                <a:gd name="T43" fmla="*/ 200 h 212"/>
                <a:gd name="T44" fmla="*/ 10 w 52"/>
                <a:gd name="T45" fmla="*/ 204 h 212"/>
                <a:gd name="T46" fmla="*/ 12 w 52"/>
                <a:gd name="T47" fmla="*/ 212 h 212"/>
                <a:gd name="T48" fmla="*/ 12 w 52"/>
                <a:gd name="T49" fmla="*/ 212 h 212"/>
                <a:gd name="T50" fmla="*/ 30 w 52"/>
                <a:gd name="T51" fmla="*/ 180 h 212"/>
                <a:gd name="T52" fmla="*/ 36 w 52"/>
                <a:gd name="T53" fmla="*/ 164 h 212"/>
                <a:gd name="T54" fmla="*/ 42 w 52"/>
                <a:gd name="T55" fmla="*/ 148 h 212"/>
                <a:gd name="T56" fmla="*/ 42 w 52"/>
                <a:gd name="T57" fmla="*/ 148 h 212"/>
                <a:gd name="T58" fmla="*/ 46 w 52"/>
                <a:gd name="T59" fmla="*/ 126 h 212"/>
                <a:gd name="T60" fmla="*/ 50 w 52"/>
                <a:gd name="T61" fmla="*/ 106 h 212"/>
                <a:gd name="T62" fmla="*/ 52 w 52"/>
                <a:gd name="T63" fmla="*/ 64 h 212"/>
                <a:gd name="T64" fmla="*/ 52 w 52"/>
                <a:gd name="T65" fmla="*/ 30 h 212"/>
                <a:gd name="T66" fmla="*/ 48 w 52"/>
                <a:gd name="T67" fmla="*/ 4 h 212"/>
                <a:gd name="T68" fmla="*/ 48 w 52"/>
                <a:gd name="T69" fmla="*/ 4 h 21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2" h="212">
                  <a:moveTo>
                    <a:pt x="48" y="4"/>
                  </a:moveTo>
                  <a:lnTo>
                    <a:pt x="48" y="4"/>
                  </a:lnTo>
                  <a:lnTo>
                    <a:pt x="44" y="2"/>
                  </a:lnTo>
                  <a:lnTo>
                    <a:pt x="36" y="0"/>
                  </a:lnTo>
                  <a:lnTo>
                    <a:pt x="30" y="2"/>
                  </a:lnTo>
                  <a:lnTo>
                    <a:pt x="24" y="4"/>
                  </a:lnTo>
                  <a:lnTo>
                    <a:pt x="30" y="32"/>
                  </a:lnTo>
                  <a:lnTo>
                    <a:pt x="32" y="66"/>
                  </a:lnTo>
                  <a:lnTo>
                    <a:pt x="32" y="86"/>
                  </a:lnTo>
                  <a:lnTo>
                    <a:pt x="32" y="106"/>
                  </a:lnTo>
                  <a:lnTo>
                    <a:pt x="30" y="126"/>
                  </a:lnTo>
                  <a:lnTo>
                    <a:pt x="26" y="144"/>
                  </a:lnTo>
                  <a:lnTo>
                    <a:pt x="22" y="158"/>
                  </a:lnTo>
                  <a:lnTo>
                    <a:pt x="14" y="172"/>
                  </a:lnTo>
                  <a:lnTo>
                    <a:pt x="0" y="200"/>
                  </a:lnTo>
                  <a:lnTo>
                    <a:pt x="0" y="202"/>
                  </a:lnTo>
                  <a:lnTo>
                    <a:pt x="2" y="200"/>
                  </a:lnTo>
                  <a:lnTo>
                    <a:pt x="6" y="200"/>
                  </a:lnTo>
                  <a:lnTo>
                    <a:pt x="10" y="204"/>
                  </a:lnTo>
                  <a:lnTo>
                    <a:pt x="12" y="212"/>
                  </a:lnTo>
                  <a:lnTo>
                    <a:pt x="30" y="180"/>
                  </a:lnTo>
                  <a:lnTo>
                    <a:pt x="36" y="164"/>
                  </a:lnTo>
                  <a:lnTo>
                    <a:pt x="42" y="148"/>
                  </a:lnTo>
                  <a:lnTo>
                    <a:pt x="46" y="126"/>
                  </a:lnTo>
                  <a:lnTo>
                    <a:pt x="50" y="106"/>
                  </a:lnTo>
                  <a:lnTo>
                    <a:pt x="52" y="64"/>
                  </a:lnTo>
                  <a:lnTo>
                    <a:pt x="52" y="30"/>
                  </a:lnTo>
                  <a:lnTo>
                    <a:pt x="48" y="4"/>
                  </a:lnTo>
                  <a:close/>
                </a:path>
              </a:pathLst>
            </a:custGeom>
            <a:solidFill>
              <a:srgbClr val="F6B7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3" name="Freeform 165">
              <a:extLst>
                <a:ext uri="{FF2B5EF4-FFF2-40B4-BE49-F238E27FC236}">
                  <a16:creationId xmlns:a16="http://schemas.microsoft.com/office/drawing/2014/main" id="{732F6FEE-644F-D7EF-6D69-6FAEC4DC5B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6" y="3064"/>
              <a:ext cx="82" cy="434"/>
            </a:xfrm>
            <a:custGeom>
              <a:avLst/>
              <a:gdLst>
                <a:gd name="T0" fmla="*/ 54 w 82"/>
                <a:gd name="T1" fmla="*/ 250 h 434"/>
                <a:gd name="T2" fmla="*/ 28 w 82"/>
                <a:gd name="T3" fmla="*/ 214 h 434"/>
                <a:gd name="T4" fmla="*/ 20 w 82"/>
                <a:gd name="T5" fmla="*/ 192 h 434"/>
                <a:gd name="T6" fmla="*/ 16 w 82"/>
                <a:gd name="T7" fmla="*/ 166 h 434"/>
                <a:gd name="T8" fmla="*/ 16 w 82"/>
                <a:gd name="T9" fmla="*/ 148 h 434"/>
                <a:gd name="T10" fmla="*/ 26 w 82"/>
                <a:gd name="T11" fmla="*/ 106 h 434"/>
                <a:gd name="T12" fmla="*/ 48 w 82"/>
                <a:gd name="T13" fmla="*/ 44 h 434"/>
                <a:gd name="T14" fmla="*/ 64 w 82"/>
                <a:gd name="T15" fmla="*/ 12 h 434"/>
                <a:gd name="T16" fmla="*/ 58 w 82"/>
                <a:gd name="T17" fmla="*/ 0 h 434"/>
                <a:gd name="T18" fmla="*/ 52 w 82"/>
                <a:gd name="T19" fmla="*/ 2 h 434"/>
                <a:gd name="T20" fmla="*/ 52 w 82"/>
                <a:gd name="T21" fmla="*/ 0 h 434"/>
                <a:gd name="T22" fmla="*/ 50 w 82"/>
                <a:gd name="T23" fmla="*/ 4 h 434"/>
                <a:gd name="T24" fmla="*/ 18 w 82"/>
                <a:gd name="T25" fmla="*/ 80 h 434"/>
                <a:gd name="T26" fmla="*/ 4 w 82"/>
                <a:gd name="T27" fmla="*/ 124 h 434"/>
                <a:gd name="T28" fmla="*/ 0 w 82"/>
                <a:gd name="T29" fmla="*/ 166 h 434"/>
                <a:gd name="T30" fmla="*/ 2 w 82"/>
                <a:gd name="T31" fmla="*/ 182 h 434"/>
                <a:gd name="T32" fmla="*/ 8 w 82"/>
                <a:gd name="T33" fmla="*/ 208 h 434"/>
                <a:gd name="T34" fmla="*/ 28 w 82"/>
                <a:gd name="T35" fmla="*/ 242 h 434"/>
                <a:gd name="T36" fmla="*/ 40 w 82"/>
                <a:gd name="T37" fmla="*/ 260 h 434"/>
                <a:gd name="T38" fmla="*/ 62 w 82"/>
                <a:gd name="T39" fmla="*/ 288 h 434"/>
                <a:gd name="T40" fmla="*/ 70 w 82"/>
                <a:gd name="T41" fmla="*/ 310 h 434"/>
                <a:gd name="T42" fmla="*/ 72 w 82"/>
                <a:gd name="T43" fmla="*/ 316 h 434"/>
                <a:gd name="T44" fmla="*/ 68 w 82"/>
                <a:gd name="T45" fmla="*/ 346 h 434"/>
                <a:gd name="T46" fmla="*/ 58 w 82"/>
                <a:gd name="T47" fmla="*/ 374 h 434"/>
                <a:gd name="T48" fmla="*/ 52 w 82"/>
                <a:gd name="T49" fmla="*/ 386 h 434"/>
                <a:gd name="T50" fmla="*/ 42 w 82"/>
                <a:gd name="T51" fmla="*/ 416 h 434"/>
                <a:gd name="T52" fmla="*/ 40 w 82"/>
                <a:gd name="T53" fmla="*/ 434 h 434"/>
                <a:gd name="T54" fmla="*/ 42 w 82"/>
                <a:gd name="T55" fmla="*/ 418 h 434"/>
                <a:gd name="T56" fmla="*/ 64 w 82"/>
                <a:gd name="T57" fmla="*/ 376 h 434"/>
                <a:gd name="T58" fmla="*/ 70 w 82"/>
                <a:gd name="T59" fmla="*/ 364 h 434"/>
                <a:gd name="T60" fmla="*/ 80 w 82"/>
                <a:gd name="T61" fmla="*/ 336 h 434"/>
                <a:gd name="T62" fmla="*/ 82 w 82"/>
                <a:gd name="T63" fmla="*/ 316 h 434"/>
                <a:gd name="T64" fmla="*/ 80 w 82"/>
                <a:gd name="T65" fmla="*/ 296 h 434"/>
                <a:gd name="T66" fmla="*/ 74 w 82"/>
                <a:gd name="T67" fmla="*/ 280 h 434"/>
                <a:gd name="T68" fmla="*/ 54 w 82"/>
                <a:gd name="T69" fmla="*/ 250 h 4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82" h="434">
                  <a:moveTo>
                    <a:pt x="54" y="250"/>
                  </a:moveTo>
                  <a:lnTo>
                    <a:pt x="54" y="250"/>
                  </a:lnTo>
                  <a:lnTo>
                    <a:pt x="40" y="234"/>
                  </a:lnTo>
                  <a:lnTo>
                    <a:pt x="28" y="214"/>
                  </a:lnTo>
                  <a:lnTo>
                    <a:pt x="24" y="202"/>
                  </a:lnTo>
                  <a:lnTo>
                    <a:pt x="20" y="192"/>
                  </a:lnTo>
                  <a:lnTo>
                    <a:pt x="18" y="178"/>
                  </a:lnTo>
                  <a:lnTo>
                    <a:pt x="16" y="166"/>
                  </a:lnTo>
                  <a:lnTo>
                    <a:pt x="16" y="148"/>
                  </a:lnTo>
                  <a:lnTo>
                    <a:pt x="20" y="128"/>
                  </a:lnTo>
                  <a:lnTo>
                    <a:pt x="26" y="106"/>
                  </a:lnTo>
                  <a:lnTo>
                    <a:pt x="32" y="84"/>
                  </a:lnTo>
                  <a:lnTo>
                    <a:pt x="48" y="44"/>
                  </a:lnTo>
                  <a:lnTo>
                    <a:pt x="64" y="12"/>
                  </a:lnTo>
                  <a:lnTo>
                    <a:pt x="62" y="4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2" y="2"/>
                  </a:lnTo>
                  <a:lnTo>
                    <a:pt x="52" y="0"/>
                  </a:lnTo>
                  <a:lnTo>
                    <a:pt x="50" y="4"/>
                  </a:lnTo>
                  <a:lnTo>
                    <a:pt x="34" y="36"/>
                  </a:lnTo>
                  <a:lnTo>
                    <a:pt x="18" y="80"/>
                  </a:lnTo>
                  <a:lnTo>
                    <a:pt x="10" y="102"/>
                  </a:lnTo>
                  <a:lnTo>
                    <a:pt x="4" y="124"/>
                  </a:lnTo>
                  <a:lnTo>
                    <a:pt x="0" y="146"/>
                  </a:lnTo>
                  <a:lnTo>
                    <a:pt x="0" y="166"/>
                  </a:lnTo>
                  <a:lnTo>
                    <a:pt x="2" y="182"/>
                  </a:lnTo>
                  <a:lnTo>
                    <a:pt x="4" y="196"/>
                  </a:lnTo>
                  <a:lnTo>
                    <a:pt x="8" y="208"/>
                  </a:lnTo>
                  <a:lnTo>
                    <a:pt x="14" y="220"/>
                  </a:lnTo>
                  <a:lnTo>
                    <a:pt x="28" y="242"/>
                  </a:lnTo>
                  <a:lnTo>
                    <a:pt x="40" y="260"/>
                  </a:lnTo>
                  <a:lnTo>
                    <a:pt x="52" y="274"/>
                  </a:lnTo>
                  <a:lnTo>
                    <a:pt x="62" y="288"/>
                  </a:lnTo>
                  <a:lnTo>
                    <a:pt x="68" y="302"/>
                  </a:lnTo>
                  <a:lnTo>
                    <a:pt x="70" y="310"/>
                  </a:lnTo>
                  <a:lnTo>
                    <a:pt x="72" y="316"/>
                  </a:lnTo>
                  <a:lnTo>
                    <a:pt x="70" y="330"/>
                  </a:lnTo>
                  <a:lnTo>
                    <a:pt x="68" y="346"/>
                  </a:lnTo>
                  <a:lnTo>
                    <a:pt x="64" y="360"/>
                  </a:lnTo>
                  <a:lnTo>
                    <a:pt x="58" y="374"/>
                  </a:lnTo>
                  <a:lnTo>
                    <a:pt x="52" y="386"/>
                  </a:lnTo>
                  <a:lnTo>
                    <a:pt x="46" y="400"/>
                  </a:lnTo>
                  <a:lnTo>
                    <a:pt x="42" y="416"/>
                  </a:lnTo>
                  <a:lnTo>
                    <a:pt x="40" y="434"/>
                  </a:lnTo>
                  <a:lnTo>
                    <a:pt x="40" y="426"/>
                  </a:lnTo>
                  <a:lnTo>
                    <a:pt x="42" y="418"/>
                  </a:lnTo>
                  <a:lnTo>
                    <a:pt x="48" y="404"/>
                  </a:lnTo>
                  <a:lnTo>
                    <a:pt x="64" y="376"/>
                  </a:lnTo>
                  <a:lnTo>
                    <a:pt x="70" y="364"/>
                  </a:lnTo>
                  <a:lnTo>
                    <a:pt x="76" y="352"/>
                  </a:lnTo>
                  <a:lnTo>
                    <a:pt x="80" y="336"/>
                  </a:lnTo>
                  <a:lnTo>
                    <a:pt x="82" y="316"/>
                  </a:lnTo>
                  <a:lnTo>
                    <a:pt x="82" y="306"/>
                  </a:lnTo>
                  <a:lnTo>
                    <a:pt x="80" y="296"/>
                  </a:lnTo>
                  <a:lnTo>
                    <a:pt x="78" y="288"/>
                  </a:lnTo>
                  <a:lnTo>
                    <a:pt x="74" y="280"/>
                  </a:lnTo>
                  <a:lnTo>
                    <a:pt x="64" y="264"/>
                  </a:lnTo>
                  <a:lnTo>
                    <a:pt x="54" y="250"/>
                  </a:lnTo>
                  <a:close/>
                </a:path>
              </a:pathLst>
            </a:custGeom>
            <a:solidFill>
              <a:srgbClr val="F9CF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4" name="Freeform 166">
              <a:extLst>
                <a:ext uri="{FF2B5EF4-FFF2-40B4-BE49-F238E27FC236}">
                  <a16:creationId xmlns:a16="http://schemas.microsoft.com/office/drawing/2014/main" id="{ED6BE9F8-EFB5-55A8-4712-B693E895C7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4" y="2862"/>
              <a:ext cx="86" cy="218"/>
            </a:xfrm>
            <a:custGeom>
              <a:avLst/>
              <a:gdLst>
                <a:gd name="T0" fmla="*/ 80 w 86"/>
                <a:gd name="T1" fmla="*/ 146 h 218"/>
                <a:gd name="T2" fmla="*/ 80 w 86"/>
                <a:gd name="T3" fmla="*/ 146 h 218"/>
                <a:gd name="T4" fmla="*/ 84 w 86"/>
                <a:gd name="T5" fmla="*/ 128 h 218"/>
                <a:gd name="T6" fmla="*/ 86 w 86"/>
                <a:gd name="T7" fmla="*/ 108 h 218"/>
                <a:gd name="T8" fmla="*/ 86 w 86"/>
                <a:gd name="T9" fmla="*/ 88 h 218"/>
                <a:gd name="T10" fmla="*/ 86 w 86"/>
                <a:gd name="T11" fmla="*/ 68 h 218"/>
                <a:gd name="T12" fmla="*/ 84 w 86"/>
                <a:gd name="T13" fmla="*/ 34 h 218"/>
                <a:gd name="T14" fmla="*/ 78 w 86"/>
                <a:gd name="T15" fmla="*/ 6 h 218"/>
                <a:gd name="T16" fmla="*/ 78 w 86"/>
                <a:gd name="T17" fmla="*/ 6 h 218"/>
                <a:gd name="T18" fmla="*/ 78 w 86"/>
                <a:gd name="T19" fmla="*/ 6 h 218"/>
                <a:gd name="T20" fmla="*/ 78 w 86"/>
                <a:gd name="T21" fmla="*/ 6 h 218"/>
                <a:gd name="T22" fmla="*/ 78 w 86"/>
                <a:gd name="T23" fmla="*/ 6 h 218"/>
                <a:gd name="T24" fmla="*/ 78 w 86"/>
                <a:gd name="T25" fmla="*/ 6 h 218"/>
                <a:gd name="T26" fmla="*/ 74 w 86"/>
                <a:gd name="T27" fmla="*/ 0 h 218"/>
                <a:gd name="T28" fmla="*/ 74 w 86"/>
                <a:gd name="T29" fmla="*/ 0 h 218"/>
                <a:gd name="T30" fmla="*/ 76 w 86"/>
                <a:gd name="T31" fmla="*/ 14 h 218"/>
                <a:gd name="T32" fmla="*/ 74 w 86"/>
                <a:gd name="T33" fmla="*/ 30 h 218"/>
                <a:gd name="T34" fmla="*/ 70 w 86"/>
                <a:gd name="T35" fmla="*/ 50 h 218"/>
                <a:gd name="T36" fmla="*/ 62 w 86"/>
                <a:gd name="T37" fmla="*/ 74 h 218"/>
                <a:gd name="T38" fmla="*/ 62 w 86"/>
                <a:gd name="T39" fmla="*/ 74 h 218"/>
                <a:gd name="T40" fmla="*/ 54 w 86"/>
                <a:gd name="T41" fmla="*/ 90 h 218"/>
                <a:gd name="T42" fmla="*/ 46 w 86"/>
                <a:gd name="T43" fmla="*/ 102 h 218"/>
                <a:gd name="T44" fmla="*/ 36 w 86"/>
                <a:gd name="T45" fmla="*/ 112 h 218"/>
                <a:gd name="T46" fmla="*/ 28 w 86"/>
                <a:gd name="T47" fmla="*/ 120 h 218"/>
                <a:gd name="T48" fmla="*/ 18 w 86"/>
                <a:gd name="T49" fmla="*/ 130 h 218"/>
                <a:gd name="T50" fmla="*/ 10 w 86"/>
                <a:gd name="T51" fmla="*/ 140 h 218"/>
                <a:gd name="T52" fmla="*/ 4 w 86"/>
                <a:gd name="T53" fmla="*/ 152 h 218"/>
                <a:gd name="T54" fmla="*/ 0 w 86"/>
                <a:gd name="T55" fmla="*/ 168 h 218"/>
                <a:gd name="T56" fmla="*/ 0 w 86"/>
                <a:gd name="T57" fmla="*/ 168 h 218"/>
                <a:gd name="T58" fmla="*/ 0 w 86"/>
                <a:gd name="T59" fmla="*/ 180 h 218"/>
                <a:gd name="T60" fmla="*/ 2 w 86"/>
                <a:gd name="T61" fmla="*/ 192 h 218"/>
                <a:gd name="T62" fmla="*/ 6 w 86"/>
                <a:gd name="T63" fmla="*/ 204 h 218"/>
                <a:gd name="T64" fmla="*/ 12 w 86"/>
                <a:gd name="T65" fmla="*/ 212 h 218"/>
                <a:gd name="T66" fmla="*/ 22 w 86"/>
                <a:gd name="T67" fmla="*/ 218 h 218"/>
                <a:gd name="T68" fmla="*/ 26 w 86"/>
                <a:gd name="T69" fmla="*/ 218 h 218"/>
                <a:gd name="T70" fmla="*/ 30 w 86"/>
                <a:gd name="T71" fmla="*/ 218 h 218"/>
                <a:gd name="T72" fmla="*/ 36 w 86"/>
                <a:gd name="T73" fmla="*/ 216 h 218"/>
                <a:gd name="T74" fmla="*/ 42 w 86"/>
                <a:gd name="T75" fmla="*/ 214 h 218"/>
                <a:gd name="T76" fmla="*/ 54 w 86"/>
                <a:gd name="T77" fmla="*/ 204 h 218"/>
                <a:gd name="T78" fmla="*/ 54 w 86"/>
                <a:gd name="T79" fmla="*/ 202 h 218"/>
                <a:gd name="T80" fmla="*/ 54 w 86"/>
                <a:gd name="T81" fmla="*/ 202 h 218"/>
                <a:gd name="T82" fmla="*/ 68 w 86"/>
                <a:gd name="T83" fmla="*/ 174 h 218"/>
                <a:gd name="T84" fmla="*/ 76 w 86"/>
                <a:gd name="T85" fmla="*/ 160 h 218"/>
                <a:gd name="T86" fmla="*/ 80 w 86"/>
                <a:gd name="T87" fmla="*/ 146 h 218"/>
                <a:gd name="T88" fmla="*/ 80 w 86"/>
                <a:gd name="T89" fmla="*/ 146 h 21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86" h="218">
                  <a:moveTo>
                    <a:pt x="80" y="146"/>
                  </a:moveTo>
                  <a:lnTo>
                    <a:pt x="80" y="146"/>
                  </a:lnTo>
                  <a:lnTo>
                    <a:pt x="84" y="128"/>
                  </a:lnTo>
                  <a:lnTo>
                    <a:pt x="86" y="108"/>
                  </a:lnTo>
                  <a:lnTo>
                    <a:pt x="86" y="88"/>
                  </a:lnTo>
                  <a:lnTo>
                    <a:pt x="86" y="68"/>
                  </a:lnTo>
                  <a:lnTo>
                    <a:pt x="84" y="34"/>
                  </a:lnTo>
                  <a:lnTo>
                    <a:pt x="78" y="6"/>
                  </a:lnTo>
                  <a:lnTo>
                    <a:pt x="74" y="0"/>
                  </a:lnTo>
                  <a:lnTo>
                    <a:pt x="76" y="14"/>
                  </a:lnTo>
                  <a:lnTo>
                    <a:pt x="74" y="30"/>
                  </a:lnTo>
                  <a:lnTo>
                    <a:pt x="70" y="50"/>
                  </a:lnTo>
                  <a:lnTo>
                    <a:pt x="62" y="74"/>
                  </a:lnTo>
                  <a:lnTo>
                    <a:pt x="54" y="90"/>
                  </a:lnTo>
                  <a:lnTo>
                    <a:pt x="46" y="102"/>
                  </a:lnTo>
                  <a:lnTo>
                    <a:pt x="36" y="112"/>
                  </a:lnTo>
                  <a:lnTo>
                    <a:pt x="28" y="120"/>
                  </a:lnTo>
                  <a:lnTo>
                    <a:pt x="18" y="130"/>
                  </a:lnTo>
                  <a:lnTo>
                    <a:pt x="10" y="140"/>
                  </a:lnTo>
                  <a:lnTo>
                    <a:pt x="4" y="152"/>
                  </a:lnTo>
                  <a:lnTo>
                    <a:pt x="0" y="168"/>
                  </a:lnTo>
                  <a:lnTo>
                    <a:pt x="0" y="180"/>
                  </a:lnTo>
                  <a:lnTo>
                    <a:pt x="2" y="192"/>
                  </a:lnTo>
                  <a:lnTo>
                    <a:pt x="6" y="204"/>
                  </a:lnTo>
                  <a:lnTo>
                    <a:pt x="12" y="212"/>
                  </a:lnTo>
                  <a:lnTo>
                    <a:pt x="22" y="218"/>
                  </a:lnTo>
                  <a:lnTo>
                    <a:pt x="26" y="218"/>
                  </a:lnTo>
                  <a:lnTo>
                    <a:pt x="30" y="218"/>
                  </a:lnTo>
                  <a:lnTo>
                    <a:pt x="36" y="216"/>
                  </a:lnTo>
                  <a:lnTo>
                    <a:pt x="42" y="214"/>
                  </a:lnTo>
                  <a:lnTo>
                    <a:pt x="54" y="204"/>
                  </a:lnTo>
                  <a:lnTo>
                    <a:pt x="54" y="202"/>
                  </a:lnTo>
                  <a:lnTo>
                    <a:pt x="68" y="174"/>
                  </a:lnTo>
                  <a:lnTo>
                    <a:pt x="76" y="160"/>
                  </a:lnTo>
                  <a:lnTo>
                    <a:pt x="80" y="146"/>
                  </a:lnTo>
                  <a:close/>
                </a:path>
              </a:pathLst>
            </a:custGeom>
            <a:solidFill>
              <a:srgbClr val="FFF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5" name="Freeform 167">
              <a:extLst>
                <a:ext uri="{FF2B5EF4-FFF2-40B4-BE49-F238E27FC236}">
                  <a16:creationId xmlns:a16="http://schemas.microsoft.com/office/drawing/2014/main" id="{30BB83F6-D21A-0C0C-CB8E-EBEDEE9C49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" y="2864"/>
              <a:ext cx="94" cy="234"/>
            </a:xfrm>
            <a:custGeom>
              <a:avLst/>
              <a:gdLst>
                <a:gd name="T0" fmla="*/ 40 w 94"/>
                <a:gd name="T1" fmla="*/ 0 h 234"/>
                <a:gd name="T2" fmla="*/ 40 w 94"/>
                <a:gd name="T3" fmla="*/ 0 h 234"/>
                <a:gd name="T4" fmla="*/ 38 w 94"/>
                <a:gd name="T5" fmla="*/ 4 h 234"/>
                <a:gd name="T6" fmla="*/ 38 w 94"/>
                <a:gd name="T7" fmla="*/ 4 h 234"/>
                <a:gd name="T8" fmla="*/ 38 w 94"/>
                <a:gd name="T9" fmla="*/ 4 h 234"/>
                <a:gd name="T10" fmla="*/ 36 w 94"/>
                <a:gd name="T11" fmla="*/ 4 h 234"/>
                <a:gd name="T12" fmla="*/ 36 w 94"/>
                <a:gd name="T13" fmla="*/ 4 h 234"/>
                <a:gd name="T14" fmla="*/ 36 w 94"/>
                <a:gd name="T15" fmla="*/ 4 h 234"/>
                <a:gd name="T16" fmla="*/ 36 w 94"/>
                <a:gd name="T17" fmla="*/ 4 h 234"/>
                <a:gd name="T18" fmla="*/ 40 w 94"/>
                <a:gd name="T19" fmla="*/ 30 h 234"/>
                <a:gd name="T20" fmla="*/ 40 w 94"/>
                <a:gd name="T21" fmla="*/ 64 h 234"/>
                <a:gd name="T22" fmla="*/ 38 w 94"/>
                <a:gd name="T23" fmla="*/ 106 h 234"/>
                <a:gd name="T24" fmla="*/ 34 w 94"/>
                <a:gd name="T25" fmla="*/ 126 h 234"/>
                <a:gd name="T26" fmla="*/ 30 w 94"/>
                <a:gd name="T27" fmla="*/ 148 h 234"/>
                <a:gd name="T28" fmla="*/ 30 w 94"/>
                <a:gd name="T29" fmla="*/ 148 h 234"/>
                <a:gd name="T30" fmla="*/ 24 w 94"/>
                <a:gd name="T31" fmla="*/ 164 h 234"/>
                <a:gd name="T32" fmla="*/ 18 w 94"/>
                <a:gd name="T33" fmla="*/ 180 h 234"/>
                <a:gd name="T34" fmla="*/ 0 w 94"/>
                <a:gd name="T35" fmla="*/ 212 h 234"/>
                <a:gd name="T36" fmla="*/ 0 w 94"/>
                <a:gd name="T37" fmla="*/ 212 h 234"/>
                <a:gd name="T38" fmla="*/ 6 w 94"/>
                <a:gd name="T39" fmla="*/ 218 h 234"/>
                <a:gd name="T40" fmla="*/ 12 w 94"/>
                <a:gd name="T41" fmla="*/ 224 h 234"/>
                <a:gd name="T42" fmla="*/ 22 w 94"/>
                <a:gd name="T43" fmla="*/ 230 h 234"/>
                <a:gd name="T44" fmla="*/ 32 w 94"/>
                <a:gd name="T45" fmla="*/ 234 h 234"/>
                <a:gd name="T46" fmla="*/ 46 w 94"/>
                <a:gd name="T47" fmla="*/ 234 h 234"/>
                <a:gd name="T48" fmla="*/ 54 w 94"/>
                <a:gd name="T49" fmla="*/ 234 h 234"/>
                <a:gd name="T50" fmla="*/ 62 w 94"/>
                <a:gd name="T51" fmla="*/ 230 h 234"/>
                <a:gd name="T52" fmla="*/ 70 w 94"/>
                <a:gd name="T53" fmla="*/ 226 h 234"/>
                <a:gd name="T54" fmla="*/ 78 w 94"/>
                <a:gd name="T55" fmla="*/ 222 h 234"/>
                <a:gd name="T56" fmla="*/ 78 w 94"/>
                <a:gd name="T57" fmla="*/ 222 h 234"/>
                <a:gd name="T58" fmla="*/ 84 w 94"/>
                <a:gd name="T59" fmla="*/ 214 h 234"/>
                <a:gd name="T60" fmla="*/ 90 w 94"/>
                <a:gd name="T61" fmla="*/ 204 h 234"/>
                <a:gd name="T62" fmla="*/ 94 w 94"/>
                <a:gd name="T63" fmla="*/ 192 h 234"/>
                <a:gd name="T64" fmla="*/ 94 w 94"/>
                <a:gd name="T65" fmla="*/ 178 h 234"/>
                <a:gd name="T66" fmla="*/ 94 w 94"/>
                <a:gd name="T67" fmla="*/ 162 h 234"/>
                <a:gd name="T68" fmla="*/ 92 w 94"/>
                <a:gd name="T69" fmla="*/ 146 h 234"/>
                <a:gd name="T70" fmla="*/ 86 w 94"/>
                <a:gd name="T71" fmla="*/ 112 h 234"/>
                <a:gd name="T72" fmla="*/ 76 w 94"/>
                <a:gd name="T73" fmla="*/ 78 h 234"/>
                <a:gd name="T74" fmla="*/ 64 w 94"/>
                <a:gd name="T75" fmla="*/ 46 h 234"/>
                <a:gd name="T76" fmla="*/ 50 w 94"/>
                <a:gd name="T77" fmla="*/ 20 h 234"/>
                <a:gd name="T78" fmla="*/ 40 w 94"/>
                <a:gd name="T79" fmla="*/ 0 h 234"/>
                <a:gd name="T80" fmla="*/ 40 w 94"/>
                <a:gd name="T81" fmla="*/ 0 h 23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94" h="234">
                  <a:moveTo>
                    <a:pt x="40" y="0"/>
                  </a:moveTo>
                  <a:lnTo>
                    <a:pt x="40" y="0"/>
                  </a:lnTo>
                  <a:lnTo>
                    <a:pt x="38" y="4"/>
                  </a:lnTo>
                  <a:lnTo>
                    <a:pt x="36" y="4"/>
                  </a:lnTo>
                  <a:lnTo>
                    <a:pt x="40" y="30"/>
                  </a:lnTo>
                  <a:lnTo>
                    <a:pt x="40" y="64"/>
                  </a:lnTo>
                  <a:lnTo>
                    <a:pt x="38" y="106"/>
                  </a:lnTo>
                  <a:lnTo>
                    <a:pt x="34" y="126"/>
                  </a:lnTo>
                  <a:lnTo>
                    <a:pt x="30" y="148"/>
                  </a:lnTo>
                  <a:lnTo>
                    <a:pt x="24" y="164"/>
                  </a:lnTo>
                  <a:lnTo>
                    <a:pt x="18" y="180"/>
                  </a:lnTo>
                  <a:lnTo>
                    <a:pt x="0" y="212"/>
                  </a:lnTo>
                  <a:lnTo>
                    <a:pt x="6" y="218"/>
                  </a:lnTo>
                  <a:lnTo>
                    <a:pt x="12" y="224"/>
                  </a:lnTo>
                  <a:lnTo>
                    <a:pt x="22" y="230"/>
                  </a:lnTo>
                  <a:lnTo>
                    <a:pt x="32" y="234"/>
                  </a:lnTo>
                  <a:lnTo>
                    <a:pt x="46" y="234"/>
                  </a:lnTo>
                  <a:lnTo>
                    <a:pt x="54" y="234"/>
                  </a:lnTo>
                  <a:lnTo>
                    <a:pt x="62" y="230"/>
                  </a:lnTo>
                  <a:lnTo>
                    <a:pt x="70" y="226"/>
                  </a:lnTo>
                  <a:lnTo>
                    <a:pt x="78" y="222"/>
                  </a:lnTo>
                  <a:lnTo>
                    <a:pt x="84" y="214"/>
                  </a:lnTo>
                  <a:lnTo>
                    <a:pt x="90" y="204"/>
                  </a:lnTo>
                  <a:lnTo>
                    <a:pt x="94" y="192"/>
                  </a:lnTo>
                  <a:lnTo>
                    <a:pt x="94" y="178"/>
                  </a:lnTo>
                  <a:lnTo>
                    <a:pt x="94" y="162"/>
                  </a:lnTo>
                  <a:lnTo>
                    <a:pt x="92" y="146"/>
                  </a:lnTo>
                  <a:lnTo>
                    <a:pt x="86" y="112"/>
                  </a:lnTo>
                  <a:lnTo>
                    <a:pt x="76" y="78"/>
                  </a:lnTo>
                  <a:lnTo>
                    <a:pt x="64" y="46"/>
                  </a:lnTo>
                  <a:lnTo>
                    <a:pt x="50" y="2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F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6" name="Freeform 168">
              <a:extLst>
                <a:ext uri="{FF2B5EF4-FFF2-40B4-BE49-F238E27FC236}">
                  <a16:creationId xmlns:a16="http://schemas.microsoft.com/office/drawing/2014/main" id="{E6AA62FA-229E-9856-DE3F-EFFB3D4D5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6" y="2756"/>
              <a:ext cx="58" cy="112"/>
            </a:xfrm>
            <a:custGeom>
              <a:avLst/>
              <a:gdLst>
                <a:gd name="T0" fmla="*/ 56 w 58"/>
                <a:gd name="T1" fmla="*/ 50 h 112"/>
                <a:gd name="T2" fmla="*/ 56 w 58"/>
                <a:gd name="T3" fmla="*/ 50 h 112"/>
                <a:gd name="T4" fmla="*/ 52 w 58"/>
                <a:gd name="T5" fmla="*/ 36 h 112"/>
                <a:gd name="T6" fmla="*/ 46 w 58"/>
                <a:gd name="T7" fmla="*/ 20 h 112"/>
                <a:gd name="T8" fmla="*/ 38 w 58"/>
                <a:gd name="T9" fmla="*/ 6 h 112"/>
                <a:gd name="T10" fmla="*/ 34 w 58"/>
                <a:gd name="T11" fmla="*/ 0 h 112"/>
                <a:gd name="T12" fmla="*/ 28 w 58"/>
                <a:gd name="T13" fmla="*/ 0 h 112"/>
                <a:gd name="T14" fmla="*/ 28 w 58"/>
                <a:gd name="T15" fmla="*/ 0 h 112"/>
                <a:gd name="T16" fmla="*/ 24 w 58"/>
                <a:gd name="T17" fmla="*/ 0 h 112"/>
                <a:gd name="T18" fmla="*/ 18 w 58"/>
                <a:gd name="T19" fmla="*/ 6 h 112"/>
                <a:gd name="T20" fmla="*/ 10 w 58"/>
                <a:gd name="T21" fmla="*/ 20 h 112"/>
                <a:gd name="T22" fmla="*/ 4 w 58"/>
                <a:gd name="T23" fmla="*/ 36 h 112"/>
                <a:gd name="T24" fmla="*/ 0 w 58"/>
                <a:gd name="T25" fmla="*/ 50 h 112"/>
                <a:gd name="T26" fmla="*/ 0 w 58"/>
                <a:gd name="T27" fmla="*/ 50 h 112"/>
                <a:gd name="T28" fmla="*/ 0 w 58"/>
                <a:gd name="T29" fmla="*/ 62 h 112"/>
                <a:gd name="T30" fmla="*/ 0 w 58"/>
                <a:gd name="T31" fmla="*/ 78 h 112"/>
                <a:gd name="T32" fmla="*/ 6 w 58"/>
                <a:gd name="T33" fmla="*/ 96 h 112"/>
                <a:gd name="T34" fmla="*/ 10 w 58"/>
                <a:gd name="T35" fmla="*/ 104 h 112"/>
                <a:gd name="T36" fmla="*/ 16 w 58"/>
                <a:gd name="T37" fmla="*/ 112 h 112"/>
                <a:gd name="T38" fmla="*/ 16 w 58"/>
                <a:gd name="T39" fmla="*/ 112 h 112"/>
                <a:gd name="T40" fmla="*/ 16 w 58"/>
                <a:gd name="T41" fmla="*/ 112 h 112"/>
                <a:gd name="T42" fmla="*/ 16 w 58"/>
                <a:gd name="T43" fmla="*/ 112 h 112"/>
                <a:gd name="T44" fmla="*/ 16 w 58"/>
                <a:gd name="T45" fmla="*/ 112 h 112"/>
                <a:gd name="T46" fmla="*/ 22 w 58"/>
                <a:gd name="T47" fmla="*/ 110 h 112"/>
                <a:gd name="T48" fmla="*/ 30 w 58"/>
                <a:gd name="T49" fmla="*/ 108 h 112"/>
                <a:gd name="T50" fmla="*/ 36 w 58"/>
                <a:gd name="T51" fmla="*/ 110 h 112"/>
                <a:gd name="T52" fmla="*/ 40 w 58"/>
                <a:gd name="T53" fmla="*/ 112 h 112"/>
                <a:gd name="T54" fmla="*/ 42 w 58"/>
                <a:gd name="T55" fmla="*/ 112 h 112"/>
                <a:gd name="T56" fmla="*/ 42 w 58"/>
                <a:gd name="T57" fmla="*/ 112 h 112"/>
                <a:gd name="T58" fmla="*/ 42 w 58"/>
                <a:gd name="T59" fmla="*/ 112 h 112"/>
                <a:gd name="T60" fmla="*/ 42 w 58"/>
                <a:gd name="T61" fmla="*/ 112 h 112"/>
                <a:gd name="T62" fmla="*/ 46 w 58"/>
                <a:gd name="T63" fmla="*/ 104 h 112"/>
                <a:gd name="T64" fmla="*/ 52 w 58"/>
                <a:gd name="T65" fmla="*/ 96 h 112"/>
                <a:gd name="T66" fmla="*/ 56 w 58"/>
                <a:gd name="T67" fmla="*/ 78 h 112"/>
                <a:gd name="T68" fmla="*/ 58 w 58"/>
                <a:gd name="T69" fmla="*/ 62 h 112"/>
                <a:gd name="T70" fmla="*/ 56 w 58"/>
                <a:gd name="T71" fmla="*/ 50 h 112"/>
                <a:gd name="T72" fmla="*/ 56 w 58"/>
                <a:gd name="T73" fmla="*/ 50 h 11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58" h="112">
                  <a:moveTo>
                    <a:pt x="56" y="50"/>
                  </a:moveTo>
                  <a:lnTo>
                    <a:pt x="56" y="50"/>
                  </a:lnTo>
                  <a:lnTo>
                    <a:pt x="52" y="36"/>
                  </a:lnTo>
                  <a:lnTo>
                    <a:pt x="46" y="20"/>
                  </a:lnTo>
                  <a:lnTo>
                    <a:pt x="38" y="6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18" y="6"/>
                  </a:lnTo>
                  <a:lnTo>
                    <a:pt x="10" y="20"/>
                  </a:lnTo>
                  <a:lnTo>
                    <a:pt x="4" y="36"/>
                  </a:lnTo>
                  <a:lnTo>
                    <a:pt x="0" y="50"/>
                  </a:lnTo>
                  <a:lnTo>
                    <a:pt x="0" y="62"/>
                  </a:lnTo>
                  <a:lnTo>
                    <a:pt x="0" y="78"/>
                  </a:lnTo>
                  <a:lnTo>
                    <a:pt x="6" y="96"/>
                  </a:lnTo>
                  <a:lnTo>
                    <a:pt x="10" y="104"/>
                  </a:lnTo>
                  <a:lnTo>
                    <a:pt x="16" y="112"/>
                  </a:lnTo>
                  <a:lnTo>
                    <a:pt x="22" y="110"/>
                  </a:lnTo>
                  <a:lnTo>
                    <a:pt x="30" y="108"/>
                  </a:lnTo>
                  <a:lnTo>
                    <a:pt x="36" y="110"/>
                  </a:lnTo>
                  <a:lnTo>
                    <a:pt x="40" y="112"/>
                  </a:lnTo>
                  <a:lnTo>
                    <a:pt x="42" y="112"/>
                  </a:lnTo>
                  <a:lnTo>
                    <a:pt x="46" y="104"/>
                  </a:lnTo>
                  <a:lnTo>
                    <a:pt x="52" y="96"/>
                  </a:lnTo>
                  <a:lnTo>
                    <a:pt x="56" y="78"/>
                  </a:lnTo>
                  <a:lnTo>
                    <a:pt x="58" y="62"/>
                  </a:lnTo>
                  <a:lnTo>
                    <a:pt x="56" y="50"/>
                  </a:lnTo>
                  <a:close/>
                </a:path>
              </a:pathLst>
            </a:custGeom>
            <a:solidFill>
              <a:srgbClr val="C89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7" name="Freeform 169">
              <a:extLst>
                <a:ext uri="{FF2B5EF4-FFF2-40B4-BE49-F238E27FC236}">
                  <a16:creationId xmlns:a16="http://schemas.microsoft.com/office/drawing/2014/main" id="{D42EB444-B5BF-135B-041E-5E162A98F4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2" y="2764"/>
              <a:ext cx="20" cy="90"/>
            </a:xfrm>
            <a:custGeom>
              <a:avLst/>
              <a:gdLst>
                <a:gd name="T0" fmla="*/ 8 w 20"/>
                <a:gd name="T1" fmla="*/ 90 h 90"/>
                <a:gd name="T2" fmla="*/ 8 w 20"/>
                <a:gd name="T3" fmla="*/ 90 h 90"/>
                <a:gd name="T4" fmla="*/ 2 w 20"/>
                <a:gd name="T5" fmla="*/ 78 h 90"/>
                <a:gd name="T6" fmla="*/ 0 w 20"/>
                <a:gd name="T7" fmla="*/ 64 h 90"/>
                <a:gd name="T8" fmla="*/ 0 w 20"/>
                <a:gd name="T9" fmla="*/ 54 h 90"/>
                <a:gd name="T10" fmla="*/ 0 w 20"/>
                <a:gd name="T11" fmla="*/ 44 h 90"/>
                <a:gd name="T12" fmla="*/ 0 w 20"/>
                <a:gd name="T13" fmla="*/ 44 h 90"/>
                <a:gd name="T14" fmla="*/ 8 w 20"/>
                <a:gd name="T15" fmla="*/ 20 h 90"/>
                <a:gd name="T16" fmla="*/ 12 w 20"/>
                <a:gd name="T17" fmla="*/ 8 h 90"/>
                <a:gd name="T18" fmla="*/ 16 w 20"/>
                <a:gd name="T19" fmla="*/ 4 h 90"/>
                <a:gd name="T20" fmla="*/ 20 w 20"/>
                <a:gd name="T21" fmla="*/ 0 h 90"/>
                <a:gd name="T22" fmla="*/ 20 w 20"/>
                <a:gd name="T23" fmla="*/ 0 h 90"/>
                <a:gd name="T24" fmla="*/ 14 w 20"/>
                <a:gd name="T25" fmla="*/ 12 h 90"/>
                <a:gd name="T26" fmla="*/ 8 w 20"/>
                <a:gd name="T27" fmla="*/ 30 h 90"/>
                <a:gd name="T28" fmla="*/ 6 w 20"/>
                <a:gd name="T29" fmla="*/ 42 h 90"/>
                <a:gd name="T30" fmla="*/ 4 w 20"/>
                <a:gd name="T31" fmla="*/ 56 h 90"/>
                <a:gd name="T32" fmla="*/ 4 w 20"/>
                <a:gd name="T33" fmla="*/ 72 h 90"/>
                <a:gd name="T34" fmla="*/ 8 w 20"/>
                <a:gd name="T35" fmla="*/ 90 h 90"/>
                <a:gd name="T36" fmla="*/ 8 w 20"/>
                <a:gd name="T37" fmla="*/ 90 h 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0" h="90">
                  <a:moveTo>
                    <a:pt x="8" y="90"/>
                  </a:moveTo>
                  <a:lnTo>
                    <a:pt x="8" y="90"/>
                  </a:lnTo>
                  <a:lnTo>
                    <a:pt x="2" y="78"/>
                  </a:lnTo>
                  <a:lnTo>
                    <a:pt x="0" y="64"/>
                  </a:lnTo>
                  <a:lnTo>
                    <a:pt x="0" y="54"/>
                  </a:lnTo>
                  <a:lnTo>
                    <a:pt x="0" y="44"/>
                  </a:lnTo>
                  <a:lnTo>
                    <a:pt x="8" y="20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0" y="0"/>
                  </a:lnTo>
                  <a:lnTo>
                    <a:pt x="14" y="12"/>
                  </a:lnTo>
                  <a:lnTo>
                    <a:pt x="8" y="30"/>
                  </a:lnTo>
                  <a:lnTo>
                    <a:pt x="6" y="42"/>
                  </a:lnTo>
                  <a:lnTo>
                    <a:pt x="4" y="56"/>
                  </a:lnTo>
                  <a:lnTo>
                    <a:pt x="4" y="72"/>
                  </a:lnTo>
                  <a:lnTo>
                    <a:pt x="8" y="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8" name="Freeform 170">
              <a:extLst>
                <a:ext uri="{FF2B5EF4-FFF2-40B4-BE49-F238E27FC236}">
                  <a16:creationId xmlns:a16="http://schemas.microsoft.com/office/drawing/2014/main" id="{65F95270-6BF3-B0A2-3245-71AA09A113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0" y="2784"/>
              <a:ext cx="28" cy="78"/>
            </a:xfrm>
            <a:custGeom>
              <a:avLst/>
              <a:gdLst>
                <a:gd name="T0" fmla="*/ 20 w 28"/>
                <a:gd name="T1" fmla="*/ 56 h 78"/>
                <a:gd name="T2" fmla="*/ 20 w 28"/>
                <a:gd name="T3" fmla="*/ 56 h 78"/>
                <a:gd name="T4" fmla="*/ 16 w 28"/>
                <a:gd name="T5" fmla="*/ 66 h 78"/>
                <a:gd name="T6" fmla="*/ 10 w 28"/>
                <a:gd name="T7" fmla="*/ 70 h 78"/>
                <a:gd name="T8" fmla="*/ 0 w 28"/>
                <a:gd name="T9" fmla="*/ 78 h 78"/>
                <a:gd name="T10" fmla="*/ 0 w 28"/>
                <a:gd name="T11" fmla="*/ 78 h 78"/>
                <a:gd name="T12" fmla="*/ 4 w 28"/>
                <a:gd name="T13" fmla="*/ 76 h 78"/>
                <a:gd name="T14" fmla="*/ 10 w 28"/>
                <a:gd name="T15" fmla="*/ 76 h 78"/>
                <a:gd name="T16" fmla="*/ 14 w 28"/>
                <a:gd name="T17" fmla="*/ 76 h 78"/>
                <a:gd name="T18" fmla="*/ 16 w 28"/>
                <a:gd name="T19" fmla="*/ 76 h 78"/>
                <a:gd name="T20" fmla="*/ 16 w 28"/>
                <a:gd name="T21" fmla="*/ 76 h 78"/>
                <a:gd name="T22" fmla="*/ 24 w 28"/>
                <a:gd name="T23" fmla="*/ 62 h 78"/>
                <a:gd name="T24" fmla="*/ 26 w 28"/>
                <a:gd name="T25" fmla="*/ 52 h 78"/>
                <a:gd name="T26" fmla="*/ 28 w 28"/>
                <a:gd name="T27" fmla="*/ 42 h 78"/>
                <a:gd name="T28" fmla="*/ 28 w 28"/>
                <a:gd name="T29" fmla="*/ 42 h 78"/>
                <a:gd name="T30" fmla="*/ 28 w 28"/>
                <a:gd name="T31" fmla="*/ 32 h 78"/>
                <a:gd name="T32" fmla="*/ 28 w 28"/>
                <a:gd name="T33" fmla="*/ 22 h 78"/>
                <a:gd name="T34" fmla="*/ 20 w 28"/>
                <a:gd name="T35" fmla="*/ 0 h 78"/>
                <a:gd name="T36" fmla="*/ 20 w 28"/>
                <a:gd name="T37" fmla="*/ 0 h 78"/>
                <a:gd name="T38" fmla="*/ 24 w 28"/>
                <a:gd name="T39" fmla="*/ 28 h 78"/>
                <a:gd name="T40" fmla="*/ 22 w 28"/>
                <a:gd name="T41" fmla="*/ 42 h 78"/>
                <a:gd name="T42" fmla="*/ 20 w 28"/>
                <a:gd name="T43" fmla="*/ 56 h 78"/>
                <a:gd name="T44" fmla="*/ 20 w 28"/>
                <a:gd name="T45" fmla="*/ 56 h 7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8" h="78">
                  <a:moveTo>
                    <a:pt x="20" y="56"/>
                  </a:moveTo>
                  <a:lnTo>
                    <a:pt x="20" y="56"/>
                  </a:lnTo>
                  <a:lnTo>
                    <a:pt x="16" y="66"/>
                  </a:lnTo>
                  <a:lnTo>
                    <a:pt x="10" y="70"/>
                  </a:lnTo>
                  <a:lnTo>
                    <a:pt x="0" y="78"/>
                  </a:lnTo>
                  <a:lnTo>
                    <a:pt x="4" y="76"/>
                  </a:lnTo>
                  <a:lnTo>
                    <a:pt x="10" y="76"/>
                  </a:lnTo>
                  <a:lnTo>
                    <a:pt x="14" y="76"/>
                  </a:lnTo>
                  <a:lnTo>
                    <a:pt x="16" y="76"/>
                  </a:lnTo>
                  <a:lnTo>
                    <a:pt x="24" y="62"/>
                  </a:lnTo>
                  <a:lnTo>
                    <a:pt x="26" y="52"/>
                  </a:lnTo>
                  <a:lnTo>
                    <a:pt x="28" y="42"/>
                  </a:lnTo>
                  <a:lnTo>
                    <a:pt x="28" y="32"/>
                  </a:lnTo>
                  <a:lnTo>
                    <a:pt x="28" y="22"/>
                  </a:lnTo>
                  <a:lnTo>
                    <a:pt x="20" y="0"/>
                  </a:lnTo>
                  <a:lnTo>
                    <a:pt x="24" y="28"/>
                  </a:lnTo>
                  <a:lnTo>
                    <a:pt x="22" y="42"/>
                  </a:lnTo>
                  <a:lnTo>
                    <a:pt x="20" y="56"/>
                  </a:lnTo>
                  <a:close/>
                </a:path>
              </a:pathLst>
            </a:custGeom>
            <a:solidFill>
              <a:srgbClr val="A963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9" name="Freeform 171">
              <a:extLst>
                <a:ext uri="{FF2B5EF4-FFF2-40B4-BE49-F238E27FC236}">
                  <a16:creationId xmlns:a16="http://schemas.microsoft.com/office/drawing/2014/main" id="{E8EABA3F-2242-0D9F-5731-C4C828F7FA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8" y="2898"/>
              <a:ext cx="70" cy="192"/>
            </a:xfrm>
            <a:custGeom>
              <a:avLst/>
              <a:gdLst>
                <a:gd name="T0" fmla="*/ 34 w 70"/>
                <a:gd name="T1" fmla="*/ 0 h 192"/>
                <a:gd name="T2" fmla="*/ 34 w 70"/>
                <a:gd name="T3" fmla="*/ 0 h 192"/>
                <a:gd name="T4" fmla="*/ 44 w 70"/>
                <a:gd name="T5" fmla="*/ 24 h 192"/>
                <a:gd name="T6" fmla="*/ 56 w 70"/>
                <a:gd name="T7" fmla="*/ 62 h 192"/>
                <a:gd name="T8" fmla="*/ 62 w 70"/>
                <a:gd name="T9" fmla="*/ 82 h 192"/>
                <a:gd name="T10" fmla="*/ 66 w 70"/>
                <a:gd name="T11" fmla="*/ 104 h 192"/>
                <a:gd name="T12" fmla="*/ 70 w 70"/>
                <a:gd name="T13" fmla="*/ 124 h 192"/>
                <a:gd name="T14" fmla="*/ 70 w 70"/>
                <a:gd name="T15" fmla="*/ 142 h 192"/>
                <a:gd name="T16" fmla="*/ 70 w 70"/>
                <a:gd name="T17" fmla="*/ 142 h 192"/>
                <a:gd name="T18" fmla="*/ 68 w 70"/>
                <a:gd name="T19" fmla="*/ 156 h 192"/>
                <a:gd name="T20" fmla="*/ 64 w 70"/>
                <a:gd name="T21" fmla="*/ 166 h 192"/>
                <a:gd name="T22" fmla="*/ 58 w 70"/>
                <a:gd name="T23" fmla="*/ 174 h 192"/>
                <a:gd name="T24" fmla="*/ 54 w 70"/>
                <a:gd name="T25" fmla="*/ 182 h 192"/>
                <a:gd name="T26" fmla="*/ 48 w 70"/>
                <a:gd name="T27" fmla="*/ 186 h 192"/>
                <a:gd name="T28" fmla="*/ 42 w 70"/>
                <a:gd name="T29" fmla="*/ 190 h 192"/>
                <a:gd name="T30" fmla="*/ 30 w 70"/>
                <a:gd name="T31" fmla="*/ 192 h 192"/>
                <a:gd name="T32" fmla="*/ 30 w 70"/>
                <a:gd name="T33" fmla="*/ 192 h 192"/>
                <a:gd name="T34" fmla="*/ 20 w 70"/>
                <a:gd name="T35" fmla="*/ 192 h 192"/>
                <a:gd name="T36" fmla="*/ 12 w 70"/>
                <a:gd name="T37" fmla="*/ 190 h 192"/>
                <a:gd name="T38" fmla="*/ 4 w 70"/>
                <a:gd name="T39" fmla="*/ 188 h 192"/>
                <a:gd name="T40" fmla="*/ 0 w 70"/>
                <a:gd name="T41" fmla="*/ 184 h 192"/>
                <a:gd name="T42" fmla="*/ 0 w 70"/>
                <a:gd name="T43" fmla="*/ 184 h 192"/>
                <a:gd name="T44" fmla="*/ 6 w 70"/>
                <a:gd name="T45" fmla="*/ 186 h 192"/>
                <a:gd name="T46" fmla="*/ 14 w 70"/>
                <a:gd name="T47" fmla="*/ 186 h 192"/>
                <a:gd name="T48" fmla="*/ 22 w 70"/>
                <a:gd name="T49" fmla="*/ 184 h 192"/>
                <a:gd name="T50" fmla="*/ 30 w 70"/>
                <a:gd name="T51" fmla="*/ 180 h 192"/>
                <a:gd name="T52" fmla="*/ 38 w 70"/>
                <a:gd name="T53" fmla="*/ 176 h 192"/>
                <a:gd name="T54" fmla="*/ 44 w 70"/>
                <a:gd name="T55" fmla="*/ 170 h 192"/>
                <a:gd name="T56" fmla="*/ 50 w 70"/>
                <a:gd name="T57" fmla="*/ 164 h 192"/>
                <a:gd name="T58" fmla="*/ 54 w 70"/>
                <a:gd name="T59" fmla="*/ 158 h 192"/>
                <a:gd name="T60" fmla="*/ 54 w 70"/>
                <a:gd name="T61" fmla="*/ 158 h 192"/>
                <a:gd name="T62" fmla="*/ 56 w 70"/>
                <a:gd name="T63" fmla="*/ 148 h 192"/>
                <a:gd name="T64" fmla="*/ 58 w 70"/>
                <a:gd name="T65" fmla="*/ 134 h 192"/>
                <a:gd name="T66" fmla="*/ 58 w 70"/>
                <a:gd name="T67" fmla="*/ 116 h 192"/>
                <a:gd name="T68" fmla="*/ 58 w 70"/>
                <a:gd name="T69" fmla="*/ 96 h 192"/>
                <a:gd name="T70" fmla="*/ 56 w 70"/>
                <a:gd name="T71" fmla="*/ 74 h 192"/>
                <a:gd name="T72" fmla="*/ 50 w 70"/>
                <a:gd name="T73" fmla="*/ 50 h 192"/>
                <a:gd name="T74" fmla="*/ 44 w 70"/>
                <a:gd name="T75" fmla="*/ 26 h 192"/>
                <a:gd name="T76" fmla="*/ 34 w 70"/>
                <a:gd name="T77" fmla="*/ 0 h 192"/>
                <a:gd name="T78" fmla="*/ 34 w 70"/>
                <a:gd name="T79" fmla="*/ 0 h 1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70" h="192">
                  <a:moveTo>
                    <a:pt x="34" y="0"/>
                  </a:moveTo>
                  <a:lnTo>
                    <a:pt x="34" y="0"/>
                  </a:lnTo>
                  <a:lnTo>
                    <a:pt x="44" y="24"/>
                  </a:lnTo>
                  <a:lnTo>
                    <a:pt x="56" y="62"/>
                  </a:lnTo>
                  <a:lnTo>
                    <a:pt x="62" y="82"/>
                  </a:lnTo>
                  <a:lnTo>
                    <a:pt x="66" y="104"/>
                  </a:lnTo>
                  <a:lnTo>
                    <a:pt x="70" y="124"/>
                  </a:lnTo>
                  <a:lnTo>
                    <a:pt x="70" y="142"/>
                  </a:lnTo>
                  <a:lnTo>
                    <a:pt x="68" y="156"/>
                  </a:lnTo>
                  <a:lnTo>
                    <a:pt x="64" y="166"/>
                  </a:lnTo>
                  <a:lnTo>
                    <a:pt x="58" y="174"/>
                  </a:lnTo>
                  <a:lnTo>
                    <a:pt x="54" y="182"/>
                  </a:lnTo>
                  <a:lnTo>
                    <a:pt x="48" y="186"/>
                  </a:lnTo>
                  <a:lnTo>
                    <a:pt x="42" y="190"/>
                  </a:lnTo>
                  <a:lnTo>
                    <a:pt x="30" y="192"/>
                  </a:lnTo>
                  <a:lnTo>
                    <a:pt x="20" y="192"/>
                  </a:lnTo>
                  <a:lnTo>
                    <a:pt x="12" y="190"/>
                  </a:lnTo>
                  <a:lnTo>
                    <a:pt x="4" y="188"/>
                  </a:lnTo>
                  <a:lnTo>
                    <a:pt x="0" y="184"/>
                  </a:lnTo>
                  <a:lnTo>
                    <a:pt x="6" y="186"/>
                  </a:lnTo>
                  <a:lnTo>
                    <a:pt x="14" y="186"/>
                  </a:lnTo>
                  <a:lnTo>
                    <a:pt x="22" y="184"/>
                  </a:lnTo>
                  <a:lnTo>
                    <a:pt x="30" y="180"/>
                  </a:lnTo>
                  <a:lnTo>
                    <a:pt x="38" y="176"/>
                  </a:lnTo>
                  <a:lnTo>
                    <a:pt x="44" y="170"/>
                  </a:lnTo>
                  <a:lnTo>
                    <a:pt x="50" y="164"/>
                  </a:lnTo>
                  <a:lnTo>
                    <a:pt x="54" y="158"/>
                  </a:lnTo>
                  <a:lnTo>
                    <a:pt x="56" y="148"/>
                  </a:lnTo>
                  <a:lnTo>
                    <a:pt x="58" y="134"/>
                  </a:lnTo>
                  <a:lnTo>
                    <a:pt x="58" y="116"/>
                  </a:lnTo>
                  <a:lnTo>
                    <a:pt x="58" y="96"/>
                  </a:lnTo>
                  <a:lnTo>
                    <a:pt x="56" y="74"/>
                  </a:lnTo>
                  <a:lnTo>
                    <a:pt x="50" y="50"/>
                  </a:lnTo>
                  <a:lnTo>
                    <a:pt x="44" y="26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E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0" name="Freeform 172">
              <a:extLst>
                <a:ext uri="{FF2B5EF4-FFF2-40B4-BE49-F238E27FC236}">
                  <a16:creationId xmlns:a16="http://schemas.microsoft.com/office/drawing/2014/main" id="{9C856EAE-F81B-F4CC-212A-38227909A8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4" y="2900"/>
              <a:ext cx="70" cy="172"/>
            </a:xfrm>
            <a:custGeom>
              <a:avLst/>
              <a:gdLst>
                <a:gd name="T0" fmla="*/ 0 w 70"/>
                <a:gd name="T1" fmla="*/ 156 h 172"/>
                <a:gd name="T2" fmla="*/ 0 w 70"/>
                <a:gd name="T3" fmla="*/ 156 h 172"/>
                <a:gd name="T4" fmla="*/ 4 w 70"/>
                <a:gd name="T5" fmla="*/ 164 h 172"/>
                <a:gd name="T6" fmla="*/ 8 w 70"/>
                <a:gd name="T7" fmla="*/ 170 h 172"/>
                <a:gd name="T8" fmla="*/ 16 w 70"/>
                <a:gd name="T9" fmla="*/ 172 h 172"/>
                <a:gd name="T10" fmla="*/ 24 w 70"/>
                <a:gd name="T11" fmla="*/ 172 h 172"/>
                <a:gd name="T12" fmla="*/ 24 w 70"/>
                <a:gd name="T13" fmla="*/ 172 h 172"/>
                <a:gd name="T14" fmla="*/ 32 w 70"/>
                <a:gd name="T15" fmla="*/ 168 h 172"/>
                <a:gd name="T16" fmla="*/ 36 w 70"/>
                <a:gd name="T17" fmla="*/ 162 h 172"/>
                <a:gd name="T18" fmla="*/ 48 w 70"/>
                <a:gd name="T19" fmla="*/ 142 h 172"/>
                <a:gd name="T20" fmla="*/ 48 w 70"/>
                <a:gd name="T21" fmla="*/ 142 h 172"/>
                <a:gd name="T22" fmla="*/ 54 w 70"/>
                <a:gd name="T23" fmla="*/ 128 h 172"/>
                <a:gd name="T24" fmla="*/ 62 w 70"/>
                <a:gd name="T25" fmla="*/ 110 h 172"/>
                <a:gd name="T26" fmla="*/ 68 w 70"/>
                <a:gd name="T27" fmla="*/ 92 h 172"/>
                <a:gd name="T28" fmla="*/ 70 w 70"/>
                <a:gd name="T29" fmla="*/ 72 h 172"/>
                <a:gd name="T30" fmla="*/ 70 w 70"/>
                <a:gd name="T31" fmla="*/ 72 h 172"/>
                <a:gd name="T32" fmla="*/ 70 w 70"/>
                <a:gd name="T33" fmla="*/ 26 h 172"/>
                <a:gd name="T34" fmla="*/ 68 w 70"/>
                <a:gd name="T35" fmla="*/ 0 h 172"/>
                <a:gd name="T36" fmla="*/ 68 w 70"/>
                <a:gd name="T37" fmla="*/ 0 h 172"/>
                <a:gd name="T38" fmla="*/ 70 w 70"/>
                <a:gd name="T39" fmla="*/ 20 h 172"/>
                <a:gd name="T40" fmla="*/ 68 w 70"/>
                <a:gd name="T41" fmla="*/ 42 h 172"/>
                <a:gd name="T42" fmla="*/ 64 w 70"/>
                <a:gd name="T43" fmla="*/ 70 h 172"/>
                <a:gd name="T44" fmla="*/ 60 w 70"/>
                <a:gd name="T45" fmla="*/ 84 h 172"/>
                <a:gd name="T46" fmla="*/ 56 w 70"/>
                <a:gd name="T47" fmla="*/ 102 h 172"/>
                <a:gd name="T48" fmla="*/ 56 w 70"/>
                <a:gd name="T49" fmla="*/ 102 h 172"/>
                <a:gd name="T50" fmla="*/ 48 w 70"/>
                <a:gd name="T51" fmla="*/ 118 h 172"/>
                <a:gd name="T52" fmla="*/ 40 w 70"/>
                <a:gd name="T53" fmla="*/ 132 h 172"/>
                <a:gd name="T54" fmla="*/ 32 w 70"/>
                <a:gd name="T55" fmla="*/ 146 h 172"/>
                <a:gd name="T56" fmla="*/ 24 w 70"/>
                <a:gd name="T57" fmla="*/ 154 h 172"/>
                <a:gd name="T58" fmla="*/ 18 w 70"/>
                <a:gd name="T59" fmla="*/ 160 h 172"/>
                <a:gd name="T60" fmla="*/ 10 w 70"/>
                <a:gd name="T61" fmla="*/ 164 h 172"/>
                <a:gd name="T62" fmla="*/ 6 w 70"/>
                <a:gd name="T63" fmla="*/ 162 h 172"/>
                <a:gd name="T64" fmla="*/ 0 w 70"/>
                <a:gd name="T65" fmla="*/ 156 h 172"/>
                <a:gd name="T66" fmla="*/ 0 w 70"/>
                <a:gd name="T67" fmla="*/ 156 h 17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0" h="172">
                  <a:moveTo>
                    <a:pt x="0" y="156"/>
                  </a:moveTo>
                  <a:lnTo>
                    <a:pt x="0" y="156"/>
                  </a:lnTo>
                  <a:lnTo>
                    <a:pt x="4" y="164"/>
                  </a:lnTo>
                  <a:lnTo>
                    <a:pt x="8" y="170"/>
                  </a:lnTo>
                  <a:lnTo>
                    <a:pt x="16" y="172"/>
                  </a:lnTo>
                  <a:lnTo>
                    <a:pt x="24" y="172"/>
                  </a:lnTo>
                  <a:lnTo>
                    <a:pt x="32" y="168"/>
                  </a:lnTo>
                  <a:lnTo>
                    <a:pt x="36" y="162"/>
                  </a:lnTo>
                  <a:lnTo>
                    <a:pt x="48" y="142"/>
                  </a:lnTo>
                  <a:lnTo>
                    <a:pt x="54" y="128"/>
                  </a:lnTo>
                  <a:lnTo>
                    <a:pt x="62" y="110"/>
                  </a:lnTo>
                  <a:lnTo>
                    <a:pt x="68" y="92"/>
                  </a:lnTo>
                  <a:lnTo>
                    <a:pt x="70" y="72"/>
                  </a:lnTo>
                  <a:lnTo>
                    <a:pt x="70" y="26"/>
                  </a:lnTo>
                  <a:lnTo>
                    <a:pt x="68" y="0"/>
                  </a:lnTo>
                  <a:lnTo>
                    <a:pt x="70" y="20"/>
                  </a:lnTo>
                  <a:lnTo>
                    <a:pt x="68" y="42"/>
                  </a:lnTo>
                  <a:lnTo>
                    <a:pt x="64" y="70"/>
                  </a:lnTo>
                  <a:lnTo>
                    <a:pt x="60" y="84"/>
                  </a:lnTo>
                  <a:lnTo>
                    <a:pt x="56" y="102"/>
                  </a:lnTo>
                  <a:lnTo>
                    <a:pt x="48" y="118"/>
                  </a:lnTo>
                  <a:lnTo>
                    <a:pt x="40" y="132"/>
                  </a:lnTo>
                  <a:lnTo>
                    <a:pt x="32" y="146"/>
                  </a:lnTo>
                  <a:lnTo>
                    <a:pt x="24" y="154"/>
                  </a:lnTo>
                  <a:lnTo>
                    <a:pt x="18" y="160"/>
                  </a:lnTo>
                  <a:lnTo>
                    <a:pt x="10" y="164"/>
                  </a:lnTo>
                  <a:lnTo>
                    <a:pt x="6" y="162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FFE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1" name="Freeform 173">
              <a:extLst>
                <a:ext uri="{FF2B5EF4-FFF2-40B4-BE49-F238E27FC236}">
                  <a16:creationId xmlns:a16="http://schemas.microsoft.com/office/drawing/2014/main" id="{ADBE4035-5EDF-87D7-61D9-547742A108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6" y="2870"/>
              <a:ext cx="14" cy="150"/>
            </a:xfrm>
            <a:custGeom>
              <a:avLst/>
              <a:gdLst>
                <a:gd name="T0" fmla="*/ 12 w 14"/>
                <a:gd name="T1" fmla="*/ 0 h 150"/>
                <a:gd name="T2" fmla="*/ 12 w 14"/>
                <a:gd name="T3" fmla="*/ 0 h 150"/>
                <a:gd name="T4" fmla="*/ 6 w 14"/>
                <a:gd name="T5" fmla="*/ 0 h 150"/>
                <a:gd name="T6" fmla="*/ 4 w 14"/>
                <a:gd name="T7" fmla="*/ 2 h 150"/>
                <a:gd name="T8" fmla="*/ 2 w 14"/>
                <a:gd name="T9" fmla="*/ 4 h 150"/>
                <a:gd name="T10" fmla="*/ 4 w 14"/>
                <a:gd name="T11" fmla="*/ 10 h 150"/>
                <a:gd name="T12" fmla="*/ 4 w 14"/>
                <a:gd name="T13" fmla="*/ 10 h 150"/>
                <a:gd name="T14" fmla="*/ 8 w 14"/>
                <a:gd name="T15" fmla="*/ 28 h 150"/>
                <a:gd name="T16" fmla="*/ 12 w 14"/>
                <a:gd name="T17" fmla="*/ 64 h 150"/>
                <a:gd name="T18" fmla="*/ 12 w 14"/>
                <a:gd name="T19" fmla="*/ 86 h 150"/>
                <a:gd name="T20" fmla="*/ 10 w 14"/>
                <a:gd name="T21" fmla="*/ 108 h 150"/>
                <a:gd name="T22" fmla="*/ 6 w 14"/>
                <a:gd name="T23" fmla="*/ 130 h 150"/>
                <a:gd name="T24" fmla="*/ 0 w 14"/>
                <a:gd name="T25" fmla="*/ 150 h 150"/>
                <a:gd name="T26" fmla="*/ 0 w 14"/>
                <a:gd name="T27" fmla="*/ 150 h 150"/>
                <a:gd name="T28" fmla="*/ 8 w 14"/>
                <a:gd name="T29" fmla="*/ 128 h 150"/>
                <a:gd name="T30" fmla="*/ 12 w 14"/>
                <a:gd name="T31" fmla="*/ 106 h 150"/>
                <a:gd name="T32" fmla="*/ 14 w 14"/>
                <a:gd name="T33" fmla="*/ 80 h 150"/>
                <a:gd name="T34" fmla="*/ 14 w 14"/>
                <a:gd name="T35" fmla="*/ 48 h 150"/>
                <a:gd name="T36" fmla="*/ 14 w 14"/>
                <a:gd name="T37" fmla="*/ 48 h 150"/>
                <a:gd name="T38" fmla="*/ 10 w 14"/>
                <a:gd name="T39" fmla="*/ 14 h 150"/>
                <a:gd name="T40" fmla="*/ 8 w 14"/>
                <a:gd name="T41" fmla="*/ 6 h 150"/>
                <a:gd name="T42" fmla="*/ 10 w 14"/>
                <a:gd name="T43" fmla="*/ 2 h 150"/>
                <a:gd name="T44" fmla="*/ 12 w 14"/>
                <a:gd name="T45" fmla="*/ 0 h 150"/>
                <a:gd name="T46" fmla="*/ 12 w 14"/>
                <a:gd name="T47" fmla="*/ 0 h 15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4" h="150">
                  <a:moveTo>
                    <a:pt x="12" y="0"/>
                  </a:moveTo>
                  <a:lnTo>
                    <a:pt x="12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4" y="10"/>
                  </a:lnTo>
                  <a:lnTo>
                    <a:pt x="8" y="28"/>
                  </a:lnTo>
                  <a:lnTo>
                    <a:pt x="12" y="64"/>
                  </a:lnTo>
                  <a:lnTo>
                    <a:pt x="12" y="86"/>
                  </a:lnTo>
                  <a:lnTo>
                    <a:pt x="10" y="108"/>
                  </a:lnTo>
                  <a:lnTo>
                    <a:pt x="6" y="130"/>
                  </a:lnTo>
                  <a:lnTo>
                    <a:pt x="0" y="150"/>
                  </a:lnTo>
                  <a:lnTo>
                    <a:pt x="8" y="128"/>
                  </a:lnTo>
                  <a:lnTo>
                    <a:pt x="12" y="106"/>
                  </a:lnTo>
                  <a:lnTo>
                    <a:pt x="14" y="80"/>
                  </a:lnTo>
                  <a:lnTo>
                    <a:pt x="14" y="48"/>
                  </a:lnTo>
                  <a:lnTo>
                    <a:pt x="10" y="14"/>
                  </a:lnTo>
                  <a:lnTo>
                    <a:pt x="8" y="6"/>
                  </a:lnTo>
                  <a:lnTo>
                    <a:pt x="10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2" name="Freeform 174">
              <a:extLst>
                <a:ext uri="{FF2B5EF4-FFF2-40B4-BE49-F238E27FC236}">
                  <a16:creationId xmlns:a16="http://schemas.microsoft.com/office/drawing/2014/main" id="{E3049AA4-1014-8AD2-67F3-E354D7D705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2" y="2930"/>
              <a:ext cx="62" cy="112"/>
            </a:xfrm>
            <a:custGeom>
              <a:avLst/>
              <a:gdLst>
                <a:gd name="T0" fmla="*/ 30 w 62"/>
                <a:gd name="T1" fmla="*/ 62 h 112"/>
                <a:gd name="T2" fmla="*/ 30 w 62"/>
                <a:gd name="T3" fmla="*/ 62 h 112"/>
                <a:gd name="T4" fmla="*/ 18 w 62"/>
                <a:gd name="T5" fmla="*/ 74 h 112"/>
                <a:gd name="T6" fmla="*/ 8 w 62"/>
                <a:gd name="T7" fmla="*/ 86 h 112"/>
                <a:gd name="T8" fmla="*/ 2 w 62"/>
                <a:gd name="T9" fmla="*/ 98 h 112"/>
                <a:gd name="T10" fmla="*/ 0 w 62"/>
                <a:gd name="T11" fmla="*/ 112 h 112"/>
                <a:gd name="T12" fmla="*/ 0 w 62"/>
                <a:gd name="T13" fmla="*/ 112 h 112"/>
                <a:gd name="T14" fmla="*/ 0 w 62"/>
                <a:gd name="T15" fmla="*/ 100 h 112"/>
                <a:gd name="T16" fmla="*/ 2 w 62"/>
                <a:gd name="T17" fmla="*/ 88 h 112"/>
                <a:gd name="T18" fmla="*/ 6 w 62"/>
                <a:gd name="T19" fmla="*/ 80 h 112"/>
                <a:gd name="T20" fmla="*/ 12 w 62"/>
                <a:gd name="T21" fmla="*/ 72 h 112"/>
                <a:gd name="T22" fmla="*/ 26 w 62"/>
                <a:gd name="T23" fmla="*/ 58 h 112"/>
                <a:gd name="T24" fmla="*/ 38 w 62"/>
                <a:gd name="T25" fmla="*/ 46 h 112"/>
                <a:gd name="T26" fmla="*/ 38 w 62"/>
                <a:gd name="T27" fmla="*/ 46 h 112"/>
                <a:gd name="T28" fmla="*/ 46 w 62"/>
                <a:gd name="T29" fmla="*/ 36 h 112"/>
                <a:gd name="T30" fmla="*/ 54 w 62"/>
                <a:gd name="T31" fmla="*/ 24 h 112"/>
                <a:gd name="T32" fmla="*/ 60 w 62"/>
                <a:gd name="T33" fmla="*/ 12 h 112"/>
                <a:gd name="T34" fmla="*/ 62 w 62"/>
                <a:gd name="T35" fmla="*/ 0 h 112"/>
                <a:gd name="T36" fmla="*/ 62 w 62"/>
                <a:gd name="T37" fmla="*/ 0 h 112"/>
                <a:gd name="T38" fmla="*/ 60 w 62"/>
                <a:gd name="T39" fmla="*/ 16 h 112"/>
                <a:gd name="T40" fmla="*/ 54 w 62"/>
                <a:gd name="T41" fmla="*/ 32 h 112"/>
                <a:gd name="T42" fmla="*/ 44 w 62"/>
                <a:gd name="T43" fmla="*/ 48 h 112"/>
                <a:gd name="T44" fmla="*/ 30 w 62"/>
                <a:gd name="T45" fmla="*/ 62 h 112"/>
                <a:gd name="T46" fmla="*/ 30 w 62"/>
                <a:gd name="T47" fmla="*/ 62 h 11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2" h="112">
                  <a:moveTo>
                    <a:pt x="30" y="62"/>
                  </a:moveTo>
                  <a:lnTo>
                    <a:pt x="30" y="62"/>
                  </a:lnTo>
                  <a:lnTo>
                    <a:pt x="18" y="74"/>
                  </a:lnTo>
                  <a:lnTo>
                    <a:pt x="8" y="86"/>
                  </a:lnTo>
                  <a:lnTo>
                    <a:pt x="2" y="98"/>
                  </a:lnTo>
                  <a:lnTo>
                    <a:pt x="0" y="112"/>
                  </a:lnTo>
                  <a:lnTo>
                    <a:pt x="0" y="100"/>
                  </a:lnTo>
                  <a:lnTo>
                    <a:pt x="2" y="88"/>
                  </a:lnTo>
                  <a:lnTo>
                    <a:pt x="6" y="80"/>
                  </a:lnTo>
                  <a:lnTo>
                    <a:pt x="12" y="72"/>
                  </a:lnTo>
                  <a:lnTo>
                    <a:pt x="26" y="58"/>
                  </a:lnTo>
                  <a:lnTo>
                    <a:pt x="38" y="46"/>
                  </a:lnTo>
                  <a:lnTo>
                    <a:pt x="46" y="36"/>
                  </a:lnTo>
                  <a:lnTo>
                    <a:pt x="54" y="24"/>
                  </a:lnTo>
                  <a:lnTo>
                    <a:pt x="60" y="12"/>
                  </a:lnTo>
                  <a:lnTo>
                    <a:pt x="62" y="0"/>
                  </a:lnTo>
                  <a:lnTo>
                    <a:pt x="60" y="16"/>
                  </a:lnTo>
                  <a:lnTo>
                    <a:pt x="54" y="32"/>
                  </a:lnTo>
                  <a:lnTo>
                    <a:pt x="44" y="48"/>
                  </a:lnTo>
                  <a:lnTo>
                    <a:pt x="30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3" name="Freeform 175">
              <a:extLst>
                <a:ext uri="{FF2B5EF4-FFF2-40B4-BE49-F238E27FC236}">
                  <a16:creationId xmlns:a16="http://schemas.microsoft.com/office/drawing/2014/main" id="{45FC7836-7A72-F1F1-DB63-B7A2E5B55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2" y="2944"/>
              <a:ext cx="36" cy="124"/>
            </a:xfrm>
            <a:custGeom>
              <a:avLst/>
              <a:gdLst>
                <a:gd name="T0" fmla="*/ 36 w 36"/>
                <a:gd name="T1" fmla="*/ 0 h 124"/>
                <a:gd name="T2" fmla="*/ 36 w 36"/>
                <a:gd name="T3" fmla="*/ 0 h 124"/>
                <a:gd name="T4" fmla="*/ 36 w 36"/>
                <a:gd name="T5" fmla="*/ 24 h 124"/>
                <a:gd name="T6" fmla="*/ 36 w 36"/>
                <a:gd name="T7" fmla="*/ 38 h 124"/>
                <a:gd name="T8" fmla="*/ 34 w 36"/>
                <a:gd name="T9" fmla="*/ 56 h 124"/>
                <a:gd name="T10" fmla="*/ 30 w 36"/>
                <a:gd name="T11" fmla="*/ 74 h 124"/>
                <a:gd name="T12" fmla="*/ 24 w 36"/>
                <a:gd name="T13" fmla="*/ 92 h 124"/>
                <a:gd name="T14" fmla="*/ 14 w 36"/>
                <a:gd name="T15" fmla="*/ 110 h 124"/>
                <a:gd name="T16" fmla="*/ 6 w 36"/>
                <a:gd name="T17" fmla="*/ 116 h 124"/>
                <a:gd name="T18" fmla="*/ 0 w 36"/>
                <a:gd name="T19" fmla="*/ 124 h 124"/>
                <a:gd name="T20" fmla="*/ 0 w 36"/>
                <a:gd name="T21" fmla="*/ 124 h 124"/>
                <a:gd name="T22" fmla="*/ 10 w 36"/>
                <a:gd name="T23" fmla="*/ 108 h 124"/>
                <a:gd name="T24" fmla="*/ 20 w 36"/>
                <a:gd name="T25" fmla="*/ 82 h 124"/>
                <a:gd name="T26" fmla="*/ 28 w 36"/>
                <a:gd name="T27" fmla="*/ 46 h 124"/>
                <a:gd name="T28" fmla="*/ 32 w 36"/>
                <a:gd name="T29" fmla="*/ 24 h 124"/>
                <a:gd name="T30" fmla="*/ 36 w 36"/>
                <a:gd name="T31" fmla="*/ 0 h 124"/>
                <a:gd name="T32" fmla="*/ 36 w 36"/>
                <a:gd name="T33" fmla="*/ 0 h 1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6" h="124">
                  <a:moveTo>
                    <a:pt x="36" y="0"/>
                  </a:moveTo>
                  <a:lnTo>
                    <a:pt x="36" y="0"/>
                  </a:lnTo>
                  <a:lnTo>
                    <a:pt x="36" y="24"/>
                  </a:lnTo>
                  <a:lnTo>
                    <a:pt x="36" y="38"/>
                  </a:lnTo>
                  <a:lnTo>
                    <a:pt x="34" y="56"/>
                  </a:lnTo>
                  <a:lnTo>
                    <a:pt x="30" y="74"/>
                  </a:lnTo>
                  <a:lnTo>
                    <a:pt x="24" y="92"/>
                  </a:lnTo>
                  <a:lnTo>
                    <a:pt x="14" y="110"/>
                  </a:lnTo>
                  <a:lnTo>
                    <a:pt x="6" y="116"/>
                  </a:lnTo>
                  <a:lnTo>
                    <a:pt x="0" y="124"/>
                  </a:lnTo>
                  <a:lnTo>
                    <a:pt x="10" y="108"/>
                  </a:lnTo>
                  <a:lnTo>
                    <a:pt x="20" y="82"/>
                  </a:lnTo>
                  <a:lnTo>
                    <a:pt x="28" y="46"/>
                  </a:lnTo>
                  <a:lnTo>
                    <a:pt x="32" y="24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4" name="Freeform 176">
              <a:extLst>
                <a:ext uri="{FF2B5EF4-FFF2-40B4-BE49-F238E27FC236}">
                  <a16:creationId xmlns:a16="http://schemas.microsoft.com/office/drawing/2014/main" id="{2EB190D3-5C65-7960-9970-631405BF49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6" y="2756"/>
              <a:ext cx="58" cy="112"/>
            </a:xfrm>
            <a:custGeom>
              <a:avLst/>
              <a:gdLst>
                <a:gd name="T0" fmla="*/ 56 w 58"/>
                <a:gd name="T1" fmla="*/ 50 h 112"/>
                <a:gd name="T2" fmla="*/ 56 w 58"/>
                <a:gd name="T3" fmla="*/ 50 h 112"/>
                <a:gd name="T4" fmla="*/ 52 w 58"/>
                <a:gd name="T5" fmla="*/ 36 h 112"/>
                <a:gd name="T6" fmla="*/ 46 w 58"/>
                <a:gd name="T7" fmla="*/ 20 h 112"/>
                <a:gd name="T8" fmla="*/ 38 w 58"/>
                <a:gd name="T9" fmla="*/ 6 h 112"/>
                <a:gd name="T10" fmla="*/ 34 w 58"/>
                <a:gd name="T11" fmla="*/ 0 h 112"/>
                <a:gd name="T12" fmla="*/ 28 w 58"/>
                <a:gd name="T13" fmla="*/ 0 h 112"/>
                <a:gd name="T14" fmla="*/ 28 w 58"/>
                <a:gd name="T15" fmla="*/ 0 h 112"/>
                <a:gd name="T16" fmla="*/ 24 w 58"/>
                <a:gd name="T17" fmla="*/ 0 h 112"/>
                <a:gd name="T18" fmla="*/ 18 w 58"/>
                <a:gd name="T19" fmla="*/ 6 h 112"/>
                <a:gd name="T20" fmla="*/ 10 w 58"/>
                <a:gd name="T21" fmla="*/ 20 h 112"/>
                <a:gd name="T22" fmla="*/ 4 w 58"/>
                <a:gd name="T23" fmla="*/ 36 h 112"/>
                <a:gd name="T24" fmla="*/ 0 w 58"/>
                <a:gd name="T25" fmla="*/ 50 h 112"/>
                <a:gd name="T26" fmla="*/ 0 w 58"/>
                <a:gd name="T27" fmla="*/ 50 h 112"/>
                <a:gd name="T28" fmla="*/ 0 w 58"/>
                <a:gd name="T29" fmla="*/ 62 h 112"/>
                <a:gd name="T30" fmla="*/ 0 w 58"/>
                <a:gd name="T31" fmla="*/ 78 h 112"/>
                <a:gd name="T32" fmla="*/ 6 w 58"/>
                <a:gd name="T33" fmla="*/ 96 h 112"/>
                <a:gd name="T34" fmla="*/ 10 w 58"/>
                <a:gd name="T35" fmla="*/ 104 h 112"/>
                <a:gd name="T36" fmla="*/ 16 w 58"/>
                <a:gd name="T37" fmla="*/ 112 h 112"/>
                <a:gd name="T38" fmla="*/ 16 w 58"/>
                <a:gd name="T39" fmla="*/ 112 h 112"/>
                <a:gd name="T40" fmla="*/ 16 w 58"/>
                <a:gd name="T41" fmla="*/ 112 h 112"/>
                <a:gd name="T42" fmla="*/ 16 w 58"/>
                <a:gd name="T43" fmla="*/ 112 h 112"/>
                <a:gd name="T44" fmla="*/ 16 w 58"/>
                <a:gd name="T45" fmla="*/ 112 h 112"/>
                <a:gd name="T46" fmla="*/ 22 w 58"/>
                <a:gd name="T47" fmla="*/ 110 h 112"/>
                <a:gd name="T48" fmla="*/ 30 w 58"/>
                <a:gd name="T49" fmla="*/ 108 h 112"/>
                <a:gd name="T50" fmla="*/ 36 w 58"/>
                <a:gd name="T51" fmla="*/ 110 h 112"/>
                <a:gd name="T52" fmla="*/ 40 w 58"/>
                <a:gd name="T53" fmla="*/ 112 h 112"/>
                <a:gd name="T54" fmla="*/ 42 w 58"/>
                <a:gd name="T55" fmla="*/ 112 h 112"/>
                <a:gd name="T56" fmla="*/ 42 w 58"/>
                <a:gd name="T57" fmla="*/ 112 h 112"/>
                <a:gd name="T58" fmla="*/ 42 w 58"/>
                <a:gd name="T59" fmla="*/ 112 h 112"/>
                <a:gd name="T60" fmla="*/ 42 w 58"/>
                <a:gd name="T61" fmla="*/ 112 h 112"/>
                <a:gd name="T62" fmla="*/ 46 w 58"/>
                <a:gd name="T63" fmla="*/ 104 h 112"/>
                <a:gd name="T64" fmla="*/ 52 w 58"/>
                <a:gd name="T65" fmla="*/ 96 h 112"/>
                <a:gd name="T66" fmla="*/ 56 w 58"/>
                <a:gd name="T67" fmla="*/ 78 h 112"/>
                <a:gd name="T68" fmla="*/ 58 w 58"/>
                <a:gd name="T69" fmla="*/ 62 h 112"/>
                <a:gd name="T70" fmla="*/ 56 w 58"/>
                <a:gd name="T71" fmla="*/ 50 h 112"/>
                <a:gd name="T72" fmla="*/ 56 w 58"/>
                <a:gd name="T73" fmla="*/ 50 h 11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58" h="112">
                  <a:moveTo>
                    <a:pt x="56" y="50"/>
                  </a:moveTo>
                  <a:lnTo>
                    <a:pt x="56" y="50"/>
                  </a:lnTo>
                  <a:lnTo>
                    <a:pt x="52" y="36"/>
                  </a:lnTo>
                  <a:lnTo>
                    <a:pt x="46" y="20"/>
                  </a:lnTo>
                  <a:lnTo>
                    <a:pt x="38" y="6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18" y="6"/>
                  </a:lnTo>
                  <a:lnTo>
                    <a:pt x="10" y="20"/>
                  </a:lnTo>
                  <a:lnTo>
                    <a:pt x="4" y="36"/>
                  </a:lnTo>
                  <a:lnTo>
                    <a:pt x="0" y="50"/>
                  </a:lnTo>
                  <a:lnTo>
                    <a:pt x="0" y="62"/>
                  </a:lnTo>
                  <a:lnTo>
                    <a:pt x="0" y="78"/>
                  </a:lnTo>
                  <a:lnTo>
                    <a:pt x="6" y="96"/>
                  </a:lnTo>
                  <a:lnTo>
                    <a:pt x="10" y="104"/>
                  </a:lnTo>
                  <a:lnTo>
                    <a:pt x="16" y="112"/>
                  </a:lnTo>
                  <a:lnTo>
                    <a:pt x="22" y="110"/>
                  </a:lnTo>
                  <a:lnTo>
                    <a:pt x="30" y="108"/>
                  </a:lnTo>
                  <a:lnTo>
                    <a:pt x="36" y="110"/>
                  </a:lnTo>
                  <a:lnTo>
                    <a:pt x="40" y="112"/>
                  </a:lnTo>
                  <a:lnTo>
                    <a:pt x="42" y="112"/>
                  </a:lnTo>
                  <a:lnTo>
                    <a:pt x="46" y="104"/>
                  </a:lnTo>
                  <a:lnTo>
                    <a:pt x="52" y="96"/>
                  </a:lnTo>
                  <a:lnTo>
                    <a:pt x="56" y="78"/>
                  </a:lnTo>
                  <a:lnTo>
                    <a:pt x="58" y="62"/>
                  </a:lnTo>
                  <a:lnTo>
                    <a:pt x="56" y="50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5" name="Freeform 177">
              <a:extLst>
                <a:ext uri="{FF2B5EF4-FFF2-40B4-BE49-F238E27FC236}">
                  <a16:creationId xmlns:a16="http://schemas.microsoft.com/office/drawing/2014/main" id="{302717BE-C169-40DA-169C-63DE11FB38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8" y="2864"/>
              <a:ext cx="52" cy="212"/>
            </a:xfrm>
            <a:custGeom>
              <a:avLst/>
              <a:gdLst>
                <a:gd name="T0" fmla="*/ 12 w 52"/>
                <a:gd name="T1" fmla="*/ 212 h 212"/>
                <a:gd name="T2" fmla="*/ 12 w 52"/>
                <a:gd name="T3" fmla="*/ 212 h 212"/>
                <a:gd name="T4" fmla="*/ 30 w 52"/>
                <a:gd name="T5" fmla="*/ 180 h 212"/>
                <a:gd name="T6" fmla="*/ 36 w 52"/>
                <a:gd name="T7" fmla="*/ 164 h 212"/>
                <a:gd name="T8" fmla="*/ 42 w 52"/>
                <a:gd name="T9" fmla="*/ 148 h 212"/>
                <a:gd name="T10" fmla="*/ 42 w 52"/>
                <a:gd name="T11" fmla="*/ 148 h 212"/>
                <a:gd name="T12" fmla="*/ 46 w 52"/>
                <a:gd name="T13" fmla="*/ 126 h 212"/>
                <a:gd name="T14" fmla="*/ 50 w 52"/>
                <a:gd name="T15" fmla="*/ 106 h 212"/>
                <a:gd name="T16" fmla="*/ 52 w 52"/>
                <a:gd name="T17" fmla="*/ 64 h 212"/>
                <a:gd name="T18" fmla="*/ 52 w 52"/>
                <a:gd name="T19" fmla="*/ 30 h 212"/>
                <a:gd name="T20" fmla="*/ 48 w 52"/>
                <a:gd name="T21" fmla="*/ 4 h 212"/>
                <a:gd name="T22" fmla="*/ 48 w 52"/>
                <a:gd name="T23" fmla="*/ 4 h 212"/>
                <a:gd name="T24" fmla="*/ 44 w 52"/>
                <a:gd name="T25" fmla="*/ 2 h 212"/>
                <a:gd name="T26" fmla="*/ 36 w 52"/>
                <a:gd name="T27" fmla="*/ 0 h 212"/>
                <a:gd name="T28" fmla="*/ 30 w 52"/>
                <a:gd name="T29" fmla="*/ 2 h 212"/>
                <a:gd name="T30" fmla="*/ 24 w 52"/>
                <a:gd name="T31" fmla="*/ 4 h 212"/>
                <a:gd name="T32" fmla="*/ 24 w 52"/>
                <a:gd name="T33" fmla="*/ 4 h 212"/>
                <a:gd name="T34" fmla="*/ 24 w 52"/>
                <a:gd name="T35" fmla="*/ 4 h 212"/>
                <a:gd name="T36" fmla="*/ 30 w 52"/>
                <a:gd name="T37" fmla="*/ 32 h 212"/>
                <a:gd name="T38" fmla="*/ 32 w 52"/>
                <a:gd name="T39" fmla="*/ 66 h 212"/>
                <a:gd name="T40" fmla="*/ 32 w 52"/>
                <a:gd name="T41" fmla="*/ 86 h 212"/>
                <a:gd name="T42" fmla="*/ 32 w 52"/>
                <a:gd name="T43" fmla="*/ 106 h 212"/>
                <a:gd name="T44" fmla="*/ 30 w 52"/>
                <a:gd name="T45" fmla="*/ 126 h 212"/>
                <a:gd name="T46" fmla="*/ 26 w 52"/>
                <a:gd name="T47" fmla="*/ 144 h 212"/>
                <a:gd name="T48" fmla="*/ 26 w 52"/>
                <a:gd name="T49" fmla="*/ 144 h 212"/>
                <a:gd name="T50" fmla="*/ 22 w 52"/>
                <a:gd name="T51" fmla="*/ 158 h 212"/>
                <a:gd name="T52" fmla="*/ 14 w 52"/>
                <a:gd name="T53" fmla="*/ 172 h 212"/>
                <a:gd name="T54" fmla="*/ 0 w 52"/>
                <a:gd name="T55" fmla="*/ 200 h 212"/>
                <a:gd name="T56" fmla="*/ 0 w 52"/>
                <a:gd name="T57" fmla="*/ 202 h 2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2" h="212">
                  <a:moveTo>
                    <a:pt x="12" y="212"/>
                  </a:moveTo>
                  <a:lnTo>
                    <a:pt x="12" y="212"/>
                  </a:lnTo>
                  <a:lnTo>
                    <a:pt x="30" y="180"/>
                  </a:lnTo>
                  <a:lnTo>
                    <a:pt x="36" y="164"/>
                  </a:lnTo>
                  <a:lnTo>
                    <a:pt x="42" y="148"/>
                  </a:lnTo>
                  <a:lnTo>
                    <a:pt x="46" y="126"/>
                  </a:lnTo>
                  <a:lnTo>
                    <a:pt x="50" y="106"/>
                  </a:lnTo>
                  <a:lnTo>
                    <a:pt x="52" y="64"/>
                  </a:lnTo>
                  <a:lnTo>
                    <a:pt x="52" y="30"/>
                  </a:lnTo>
                  <a:lnTo>
                    <a:pt x="48" y="4"/>
                  </a:lnTo>
                  <a:lnTo>
                    <a:pt x="44" y="2"/>
                  </a:lnTo>
                  <a:lnTo>
                    <a:pt x="36" y="0"/>
                  </a:lnTo>
                  <a:lnTo>
                    <a:pt x="30" y="2"/>
                  </a:lnTo>
                  <a:lnTo>
                    <a:pt x="24" y="4"/>
                  </a:lnTo>
                  <a:lnTo>
                    <a:pt x="30" y="32"/>
                  </a:lnTo>
                  <a:lnTo>
                    <a:pt x="32" y="66"/>
                  </a:lnTo>
                  <a:lnTo>
                    <a:pt x="32" y="86"/>
                  </a:lnTo>
                  <a:lnTo>
                    <a:pt x="32" y="106"/>
                  </a:lnTo>
                  <a:lnTo>
                    <a:pt x="30" y="126"/>
                  </a:lnTo>
                  <a:lnTo>
                    <a:pt x="26" y="144"/>
                  </a:lnTo>
                  <a:lnTo>
                    <a:pt x="22" y="158"/>
                  </a:lnTo>
                  <a:lnTo>
                    <a:pt x="14" y="172"/>
                  </a:lnTo>
                  <a:lnTo>
                    <a:pt x="0" y="200"/>
                  </a:lnTo>
                  <a:lnTo>
                    <a:pt x="0" y="202"/>
                  </a:lnTo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6" name="Freeform 178">
              <a:extLst>
                <a:ext uri="{FF2B5EF4-FFF2-40B4-BE49-F238E27FC236}">
                  <a16:creationId xmlns:a16="http://schemas.microsoft.com/office/drawing/2014/main" id="{7C63C118-F125-7573-D7A8-54E2C979CD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6" y="3064"/>
              <a:ext cx="82" cy="434"/>
            </a:xfrm>
            <a:custGeom>
              <a:avLst/>
              <a:gdLst>
                <a:gd name="T0" fmla="*/ 52 w 82"/>
                <a:gd name="T1" fmla="*/ 0 h 434"/>
                <a:gd name="T2" fmla="*/ 50 w 82"/>
                <a:gd name="T3" fmla="*/ 4 h 434"/>
                <a:gd name="T4" fmla="*/ 34 w 82"/>
                <a:gd name="T5" fmla="*/ 36 h 434"/>
                <a:gd name="T6" fmla="*/ 10 w 82"/>
                <a:gd name="T7" fmla="*/ 102 h 434"/>
                <a:gd name="T8" fmla="*/ 0 w 82"/>
                <a:gd name="T9" fmla="*/ 146 h 434"/>
                <a:gd name="T10" fmla="*/ 0 w 82"/>
                <a:gd name="T11" fmla="*/ 166 h 434"/>
                <a:gd name="T12" fmla="*/ 4 w 82"/>
                <a:gd name="T13" fmla="*/ 196 h 434"/>
                <a:gd name="T14" fmla="*/ 14 w 82"/>
                <a:gd name="T15" fmla="*/ 220 h 434"/>
                <a:gd name="T16" fmla="*/ 40 w 82"/>
                <a:gd name="T17" fmla="*/ 260 h 434"/>
                <a:gd name="T18" fmla="*/ 52 w 82"/>
                <a:gd name="T19" fmla="*/ 274 h 434"/>
                <a:gd name="T20" fmla="*/ 68 w 82"/>
                <a:gd name="T21" fmla="*/ 302 h 434"/>
                <a:gd name="T22" fmla="*/ 72 w 82"/>
                <a:gd name="T23" fmla="*/ 316 h 434"/>
                <a:gd name="T24" fmla="*/ 70 w 82"/>
                <a:gd name="T25" fmla="*/ 330 h 434"/>
                <a:gd name="T26" fmla="*/ 64 w 82"/>
                <a:gd name="T27" fmla="*/ 360 h 434"/>
                <a:gd name="T28" fmla="*/ 58 w 82"/>
                <a:gd name="T29" fmla="*/ 374 h 434"/>
                <a:gd name="T30" fmla="*/ 46 w 82"/>
                <a:gd name="T31" fmla="*/ 400 h 434"/>
                <a:gd name="T32" fmla="*/ 40 w 82"/>
                <a:gd name="T33" fmla="*/ 434 h 434"/>
                <a:gd name="T34" fmla="*/ 40 w 82"/>
                <a:gd name="T35" fmla="*/ 426 h 434"/>
                <a:gd name="T36" fmla="*/ 48 w 82"/>
                <a:gd name="T37" fmla="*/ 404 h 434"/>
                <a:gd name="T38" fmla="*/ 64 w 82"/>
                <a:gd name="T39" fmla="*/ 376 h 434"/>
                <a:gd name="T40" fmla="*/ 76 w 82"/>
                <a:gd name="T41" fmla="*/ 352 h 434"/>
                <a:gd name="T42" fmla="*/ 82 w 82"/>
                <a:gd name="T43" fmla="*/ 316 h 434"/>
                <a:gd name="T44" fmla="*/ 82 w 82"/>
                <a:gd name="T45" fmla="*/ 306 h 434"/>
                <a:gd name="T46" fmla="*/ 78 w 82"/>
                <a:gd name="T47" fmla="*/ 288 h 434"/>
                <a:gd name="T48" fmla="*/ 64 w 82"/>
                <a:gd name="T49" fmla="*/ 264 h 434"/>
                <a:gd name="T50" fmla="*/ 54 w 82"/>
                <a:gd name="T51" fmla="*/ 250 h 434"/>
                <a:gd name="T52" fmla="*/ 28 w 82"/>
                <a:gd name="T53" fmla="*/ 214 h 434"/>
                <a:gd name="T54" fmla="*/ 20 w 82"/>
                <a:gd name="T55" fmla="*/ 192 h 434"/>
                <a:gd name="T56" fmla="*/ 16 w 82"/>
                <a:gd name="T57" fmla="*/ 166 h 434"/>
                <a:gd name="T58" fmla="*/ 16 w 82"/>
                <a:gd name="T59" fmla="*/ 148 h 434"/>
                <a:gd name="T60" fmla="*/ 26 w 82"/>
                <a:gd name="T61" fmla="*/ 106 h 434"/>
                <a:gd name="T62" fmla="*/ 48 w 82"/>
                <a:gd name="T63" fmla="*/ 44 h 43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82" h="434">
                  <a:moveTo>
                    <a:pt x="52" y="2"/>
                  </a:moveTo>
                  <a:lnTo>
                    <a:pt x="52" y="0"/>
                  </a:lnTo>
                  <a:lnTo>
                    <a:pt x="50" y="4"/>
                  </a:lnTo>
                  <a:lnTo>
                    <a:pt x="34" y="36"/>
                  </a:lnTo>
                  <a:lnTo>
                    <a:pt x="18" y="80"/>
                  </a:lnTo>
                  <a:lnTo>
                    <a:pt x="10" y="102"/>
                  </a:lnTo>
                  <a:lnTo>
                    <a:pt x="4" y="124"/>
                  </a:lnTo>
                  <a:lnTo>
                    <a:pt x="0" y="146"/>
                  </a:lnTo>
                  <a:lnTo>
                    <a:pt x="0" y="166"/>
                  </a:lnTo>
                  <a:lnTo>
                    <a:pt x="2" y="182"/>
                  </a:lnTo>
                  <a:lnTo>
                    <a:pt x="4" y="196"/>
                  </a:lnTo>
                  <a:lnTo>
                    <a:pt x="8" y="208"/>
                  </a:lnTo>
                  <a:lnTo>
                    <a:pt x="14" y="220"/>
                  </a:lnTo>
                  <a:lnTo>
                    <a:pt x="28" y="242"/>
                  </a:lnTo>
                  <a:lnTo>
                    <a:pt x="40" y="260"/>
                  </a:lnTo>
                  <a:lnTo>
                    <a:pt x="52" y="274"/>
                  </a:lnTo>
                  <a:lnTo>
                    <a:pt x="62" y="288"/>
                  </a:lnTo>
                  <a:lnTo>
                    <a:pt x="68" y="302"/>
                  </a:lnTo>
                  <a:lnTo>
                    <a:pt x="70" y="310"/>
                  </a:lnTo>
                  <a:lnTo>
                    <a:pt x="72" y="316"/>
                  </a:lnTo>
                  <a:lnTo>
                    <a:pt x="70" y="330"/>
                  </a:lnTo>
                  <a:lnTo>
                    <a:pt x="68" y="346"/>
                  </a:lnTo>
                  <a:lnTo>
                    <a:pt x="64" y="360"/>
                  </a:lnTo>
                  <a:lnTo>
                    <a:pt x="58" y="374"/>
                  </a:lnTo>
                  <a:lnTo>
                    <a:pt x="52" y="386"/>
                  </a:lnTo>
                  <a:lnTo>
                    <a:pt x="46" y="400"/>
                  </a:lnTo>
                  <a:lnTo>
                    <a:pt x="42" y="416"/>
                  </a:lnTo>
                  <a:lnTo>
                    <a:pt x="40" y="434"/>
                  </a:lnTo>
                  <a:lnTo>
                    <a:pt x="40" y="426"/>
                  </a:lnTo>
                  <a:lnTo>
                    <a:pt x="42" y="418"/>
                  </a:lnTo>
                  <a:lnTo>
                    <a:pt x="48" y="404"/>
                  </a:lnTo>
                  <a:lnTo>
                    <a:pt x="64" y="376"/>
                  </a:lnTo>
                  <a:lnTo>
                    <a:pt x="70" y="364"/>
                  </a:lnTo>
                  <a:lnTo>
                    <a:pt x="76" y="352"/>
                  </a:lnTo>
                  <a:lnTo>
                    <a:pt x="80" y="336"/>
                  </a:lnTo>
                  <a:lnTo>
                    <a:pt x="82" y="316"/>
                  </a:lnTo>
                  <a:lnTo>
                    <a:pt x="82" y="306"/>
                  </a:lnTo>
                  <a:lnTo>
                    <a:pt x="80" y="296"/>
                  </a:lnTo>
                  <a:lnTo>
                    <a:pt x="78" y="288"/>
                  </a:lnTo>
                  <a:lnTo>
                    <a:pt x="74" y="280"/>
                  </a:lnTo>
                  <a:lnTo>
                    <a:pt x="64" y="264"/>
                  </a:lnTo>
                  <a:lnTo>
                    <a:pt x="54" y="250"/>
                  </a:lnTo>
                  <a:lnTo>
                    <a:pt x="40" y="234"/>
                  </a:lnTo>
                  <a:lnTo>
                    <a:pt x="28" y="214"/>
                  </a:lnTo>
                  <a:lnTo>
                    <a:pt x="24" y="202"/>
                  </a:lnTo>
                  <a:lnTo>
                    <a:pt x="20" y="192"/>
                  </a:lnTo>
                  <a:lnTo>
                    <a:pt x="18" y="178"/>
                  </a:lnTo>
                  <a:lnTo>
                    <a:pt x="16" y="166"/>
                  </a:lnTo>
                  <a:lnTo>
                    <a:pt x="16" y="148"/>
                  </a:lnTo>
                  <a:lnTo>
                    <a:pt x="20" y="128"/>
                  </a:lnTo>
                  <a:lnTo>
                    <a:pt x="26" y="106"/>
                  </a:lnTo>
                  <a:lnTo>
                    <a:pt x="32" y="84"/>
                  </a:lnTo>
                  <a:lnTo>
                    <a:pt x="48" y="44"/>
                  </a:lnTo>
                  <a:lnTo>
                    <a:pt x="64" y="12"/>
                  </a:lnTo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7" name="Freeform 179">
              <a:extLst>
                <a:ext uri="{FF2B5EF4-FFF2-40B4-BE49-F238E27FC236}">
                  <a16:creationId xmlns:a16="http://schemas.microsoft.com/office/drawing/2014/main" id="{2797A705-789B-CEE8-BECB-C0ADEF75F6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4" y="2862"/>
              <a:ext cx="86" cy="218"/>
            </a:xfrm>
            <a:custGeom>
              <a:avLst/>
              <a:gdLst>
                <a:gd name="T0" fmla="*/ 80 w 86"/>
                <a:gd name="T1" fmla="*/ 146 h 218"/>
                <a:gd name="T2" fmla="*/ 80 w 86"/>
                <a:gd name="T3" fmla="*/ 146 h 218"/>
                <a:gd name="T4" fmla="*/ 84 w 86"/>
                <a:gd name="T5" fmla="*/ 128 h 218"/>
                <a:gd name="T6" fmla="*/ 86 w 86"/>
                <a:gd name="T7" fmla="*/ 108 h 218"/>
                <a:gd name="T8" fmla="*/ 86 w 86"/>
                <a:gd name="T9" fmla="*/ 88 h 218"/>
                <a:gd name="T10" fmla="*/ 86 w 86"/>
                <a:gd name="T11" fmla="*/ 68 h 218"/>
                <a:gd name="T12" fmla="*/ 84 w 86"/>
                <a:gd name="T13" fmla="*/ 34 h 218"/>
                <a:gd name="T14" fmla="*/ 78 w 86"/>
                <a:gd name="T15" fmla="*/ 6 h 218"/>
                <a:gd name="T16" fmla="*/ 78 w 86"/>
                <a:gd name="T17" fmla="*/ 6 h 218"/>
                <a:gd name="T18" fmla="*/ 78 w 86"/>
                <a:gd name="T19" fmla="*/ 6 h 218"/>
                <a:gd name="T20" fmla="*/ 78 w 86"/>
                <a:gd name="T21" fmla="*/ 6 h 218"/>
                <a:gd name="T22" fmla="*/ 78 w 86"/>
                <a:gd name="T23" fmla="*/ 6 h 218"/>
                <a:gd name="T24" fmla="*/ 78 w 86"/>
                <a:gd name="T25" fmla="*/ 6 h 218"/>
                <a:gd name="T26" fmla="*/ 74 w 86"/>
                <a:gd name="T27" fmla="*/ 0 h 218"/>
                <a:gd name="T28" fmla="*/ 74 w 86"/>
                <a:gd name="T29" fmla="*/ 0 h 218"/>
                <a:gd name="T30" fmla="*/ 76 w 86"/>
                <a:gd name="T31" fmla="*/ 14 h 218"/>
                <a:gd name="T32" fmla="*/ 74 w 86"/>
                <a:gd name="T33" fmla="*/ 30 h 218"/>
                <a:gd name="T34" fmla="*/ 70 w 86"/>
                <a:gd name="T35" fmla="*/ 50 h 218"/>
                <a:gd name="T36" fmla="*/ 62 w 86"/>
                <a:gd name="T37" fmla="*/ 74 h 218"/>
                <a:gd name="T38" fmla="*/ 62 w 86"/>
                <a:gd name="T39" fmla="*/ 74 h 218"/>
                <a:gd name="T40" fmla="*/ 54 w 86"/>
                <a:gd name="T41" fmla="*/ 90 h 218"/>
                <a:gd name="T42" fmla="*/ 46 w 86"/>
                <a:gd name="T43" fmla="*/ 102 h 218"/>
                <a:gd name="T44" fmla="*/ 36 w 86"/>
                <a:gd name="T45" fmla="*/ 112 h 218"/>
                <a:gd name="T46" fmla="*/ 28 w 86"/>
                <a:gd name="T47" fmla="*/ 120 h 218"/>
                <a:gd name="T48" fmla="*/ 18 w 86"/>
                <a:gd name="T49" fmla="*/ 130 h 218"/>
                <a:gd name="T50" fmla="*/ 10 w 86"/>
                <a:gd name="T51" fmla="*/ 140 h 218"/>
                <a:gd name="T52" fmla="*/ 4 w 86"/>
                <a:gd name="T53" fmla="*/ 152 h 218"/>
                <a:gd name="T54" fmla="*/ 0 w 86"/>
                <a:gd name="T55" fmla="*/ 168 h 218"/>
                <a:gd name="T56" fmla="*/ 0 w 86"/>
                <a:gd name="T57" fmla="*/ 168 h 218"/>
                <a:gd name="T58" fmla="*/ 0 w 86"/>
                <a:gd name="T59" fmla="*/ 180 h 218"/>
                <a:gd name="T60" fmla="*/ 2 w 86"/>
                <a:gd name="T61" fmla="*/ 192 h 218"/>
                <a:gd name="T62" fmla="*/ 6 w 86"/>
                <a:gd name="T63" fmla="*/ 204 h 218"/>
                <a:gd name="T64" fmla="*/ 12 w 86"/>
                <a:gd name="T65" fmla="*/ 212 h 218"/>
                <a:gd name="T66" fmla="*/ 22 w 86"/>
                <a:gd name="T67" fmla="*/ 218 h 218"/>
                <a:gd name="T68" fmla="*/ 26 w 86"/>
                <a:gd name="T69" fmla="*/ 218 h 218"/>
                <a:gd name="T70" fmla="*/ 30 w 86"/>
                <a:gd name="T71" fmla="*/ 218 h 218"/>
                <a:gd name="T72" fmla="*/ 36 w 86"/>
                <a:gd name="T73" fmla="*/ 216 h 218"/>
                <a:gd name="T74" fmla="*/ 42 w 86"/>
                <a:gd name="T75" fmla="*/ 214 h 218"/>
                <a:gd name="T76" fmla="*/ 54 w 86"/>
                <a:gd name="T77" fmla="*/ 204 h 218"/>
                <a:gd name="T78" fmla="*/ 54 w 86"/>
                <a:gd name="T79" fmla="*/ 202 h 218"/>
                <a:gd name="T80" fmla="*/ 54 w 86"/>
                <a:gd name="T81" fmla="*/ 202 h 218"/>
                <a:gd name="T82" fmla="*/ 68 w 86"/>
                <a:gd name="T83" fmla="*/ 174 h 218"/>
                <a:gd name="T84" fmla="*/ 76 w 86"/>
                <a:gd name="T85" fmla="*/ 160 h 218"/>
                <a:gd name="T86" fmla="*/ 80 w 86"/>
                <a:gd name="T87" fmla="*/ 146 h 218"/>
                <a:gd name="T88" fmla="*/ 80 w 86"/>
                <a:gd name="T89" fmla="*/ 146 h 21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86" h="218">
                  <a:moveTo>
                    <a:pt x="80" y="146"/>
                  </a:moveTo>
                  <a:lnTo>
                    <a:pt x="80" y="146"/>
                  </a:lnTo>
                  <a:lnTo>
                    <a:pt x="84" y="128"/>
                  </a:lnTo>
                  <a:lnTo>
                    <a:pt x="86" y="108"/>
                  </a:lnTo>
                  <a:lnTo>
                    <a:pt x="86" y="88"/>
                  </a:lnTo>
                  <a:lnTo>
                    <a:pt x="86" y="68"/>
                  </a:lnTo>
                  <a:lnTo>
                    <a:pt x="84" y="34"/>
                  </a:lnTo>
                  <a:lnTo>
                    <a:pt x="78" y="6"/>
                  </a:lnTo>
                  <a:lnTo>
                    <a:pt x="74" y="0"/>
                  </a:lnTo>
                  <a:lnTo>
                    <a:pt x="76" y="14"/>
                  </a:lnTo>
                  <a:lnTo>
                    <a:pt x="74" y="30"/>
                  </a:lnTo>
                  <a:lnTo>
                    <a:pt x="70" y="50"/>
                  </a:lnTo>
                  <a:lnTo>
                    <a:pt x="62" y="74"/>
                  </a:lnTo>
                  <a:lnTo>
                    <a:pt x="54" y="90"/>
                  </a:lnTo>
                  <a:lnTo>
                    <a:pt x="46" y="102"/>
                  </a:lnTo>
                  <a:lnTo>
                    <a:pt x="36" y="112"/>
                  </a:lnTo>
                  <a:lnTo>
                    <a:pt x="28" y="120"/>
                  </a:lnTo>
                  <a:lnTo>
                    <a:pt x="18" y="130"/>
                  </a:lnTo>
                  <a:lnTo>
                    <a:pt x="10" y="140"/>
                  </a:lnTo>
                  <a:lnTo>
                    <a:pt x="4" y="152"/>
                  </a:lnTo>
                  <a:lnTo>
                    <a:pt x="0" y="168"/>
                  </a:lnTo>
                  <a:lnTo>
                    <a:pt x="0" y="180"/>
                  </a:lnTo>
                  <a:lnTo>
                    <a:pt x="2" y="192"/>
                  </a:lnTo>
                  <a:lnTo>
                    <a:pt x="6" y="204"/>
                  </a:lnTo>
                  <a:lnTo>
                    <a:pt x="12" y="212"/>
                  </a:lnTo>
                  <a:lnTo>
                    <a:pt x="22" y="218"/>
                  </a:lnTo>
                  <a:lnTo>
                    <a:pt x="26" y="218"/>
                  </a:lnTo>
                  <a:lnTo>
                    <a:pt x="30" y="218"/>
                  </a:lnTo>
                  <a:lnTo>
                    <a:pt x="36" y="216"/>
                  </a:lnTo>
                  <a:lnTo>
                    <a:pt x="42" y="214"/>
                  </a:lnTo>
                  <a:lnTo>
                    <a:pt x="54" y="204"/>
                  </a:lnTo>
                  <a:lnTo>
                    <a:pt x="54" y="202"/>
                  </a:lnTo>
                  <a:lnTo>
                    <a:pt x="68" y="174"/>
                  </a:lnTo>
                  <a:lnTo>
                    <a:pt x="76" y="160"/>
                  </a:lnTo>
                  <a:lnTo>
                    <a:pt x="80" y="146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8" name="Freeform 180">
              <a:extLst>
                <a:ext uri="{FF2B5EF4-FFF2-40B4-BE49-F238E27FC236}">
                  <a16:creationId xmlns:a16="http://schemas.microsoft.com/office/drawing/2014/main" id="{2ECDFA9C-785B-013B-1F4C-DF253BC12A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" y="2864"/>
              <a:ext cx="94" cy="234"/>
            </a:xfrm>
            <a:custGeom>
              <a:avLst/>
              <a:gdLst>
                <a:gd name="T0" fmla="*/ 40 w 94"/>
                <a:gd name="T1" fmla="*/ 0 h 234"/>
                <a:gd name="T2" fmla="*/ 40 w 94"/>
                <a:gd name="T3" fmla="*/ 0 h 234"/>
                <a:gd name="T4" fmla="*/ 38 w 94"/>
                <a:gd name="T5" fmla="*/ 4 h 234"/>
                <a:gd name="T6" fmla="*/ 38 w 94"/>
                <a:gd name="T7" fmla="*/ 4 h 234"/>
                <a:gd name="T8" fmla="*/ 38 w 94"/>
                <a:gd name="T9" fmla="*/ 4 h 234"/>
                <a:gd name="T10" fmla="*/ 36 w 94"/>
                <a:gd name="T11" fmla="*/ 4 h 234"/>
                <a:gd name="T12" fmla="*/ 36 w 94"/>
                <a:gd name="T13" fmla="*/ 4 h 234"/>
                <a:gd name="T14" fmla="*/ 36 w 94"/>
                <a:gd name="T15" fmla="*/ 4 h 234"/>
                <a:gd name="T16" fmla="*/ 36 w 94"/>
                <a:gd name="T17" fmla="*/ 4 h 234"/>
                <a:gd name="T18" fmla="*/ 40 w 94"/>
                <a:gd name="T19" fmla="*/ 30 h 234"/>
                <a:gd name="T20" fmla="*/ 40 w 94"/>
                <a:gd name="T21" fmla="*/ 64 h 234"/>
                <a:gd name="T22" fmla="*/ 38 w 94"/>
                <a:gd name="T23" fmla="*/ 106 h 234"/>
                <a:gd name="T24" fmla="*/ 34 w 94"/>
                <a:gd name="T25" fmla="*/ 126 h 234"/>
                <a:gd name="T26" fmla="*/ 30 w 94"/>
                <a:gd name="T27" fmla="*/ 148 h 234"/>
                <a:gd name="T28" fmla="*/ 30 w 94"/>
                <a:gd name="T29" fmla="*/ 148 h 234"/>
                <a:gd name="T30" fmla="*/ 24 w 94"/>
                <a:gd name="T31" fmla="*/ 164 h 234"/>
                <a:gd name="T32" fmla="*/ 18 w 94"/>
                <a:gd name="T33" fmla="*/ 180 h 234"/>
                <a:gd name="T34" fmla="*/ 0 w 94"/>
                <a:gd name="T35" fmla="*/ 212 h 234"/>
                <a:gd name="T36" fmla="*/ 0 w 94"/>
                <a:gd name="T37" fmla="*/ 212 h 234"/>
                <a:gd name="T38" fmla="*/ 6 w 94"/>
                <a:gd name="T39" fmla="*/ 218 h 234"/>
                <a:gd name="T40" fmla="*/ 12 w 94"/>
                <a:gd name="T41" fmla="*/ 224 h 234"/>
                <a:gd name="T42" fmla="*/ 22 w 94"/>
                <a:gd name="T43" fmla="*/ 230 h 234"/>
                <a:gd name="T44" fmla="*/ 32 w 94"/>
                <a:gd name="T45" fmla="*/ 234 h 234"/>
                <a:gd name="T46" fmla="*/ 46 w 94"/>
                <a:gd name="T47" fmla="*/ 234 h 234"/>
                <a:gd name="T48" fmla="*/ 54 w 94"/>
                <a:gd name="T49" fmla="*/ 234 h 234"/>
                <a:gd name="T50" fmla="*/ 62 w 94"/>
                <a:gd name="T51" fmla="*/ 230 h 234"/>
                <a:gd name="T52" fmla="*/ 70 w 94"/>
                <a:gd name="T53" fmla="*/ 226 h 234"/>
                <a:gd name="T54" fmla="*/ 78 w 94"/>
                <a:gd name="T55" fmla="*/ 222 h 234"/>
                <a:gd name="T56" fmla="*/ 78 w 94"/>
                <a:gd name="T57" fmla="*/ 222 h 234"/>
                <a:gd name="T58" fmla="*/ 84 w 94"/>
                <a:gd name="T59" fmla="*/ 214 h 234"/>
                <a:gd name="T60" fmla="*/ 90 w 94"/>
                <a:gd name="T61" fmla="*/ 204 h 234"/>
                <a:gd name="T62" fmla="*/ 94 w 94"/>
                <a:gd name="T63" fmla="*/ 192 h 234"/>
                <a:gd name="T64" fmla="*/ 94 w 94"/>
                <a:gd name="T65" fmla="*/ 178 h 234"/>
                <a:gd name="T66" fmla="*/ 94 w 94"/>
                <a:gd name="T67" fmla="*/ 162 h 234"/>
                <a:gd name="T68" fmla="*/ 92 w 94"/>
                <a:gd name="T69" fmla="*/ 146 h 234"/>
                <a:gd name="T70" fmla="*/ 86 w 94"/>
                <a:gd name="T71" fmla="*/ 112 h 234"/>
                <a:gd name="T72" fmla="*/ 76 w 94"/>
                <a:gd name="T73" fmla="*/ 78 h 234"/>
                <a:gd name="T74" fmla="*/ 64 w 94"/>
                <a:gd name="T75" fmla="*/ 46 h 234"/>
                <a:gd name="T76" fmla="*/ 50 w 94"/>
                <a:gd name="T77" fmla="*/ 20 h 234"/>
                <a:gd name="T78" fmla="*/ 40 w 94"/>
                <a:gd name="T79" fmla="*/ 0 h 234"/>
                <a:gd name="T80" fmla="*/ 40 w 94"/>
                <a:gd name="T81" fmla="*/ 0 h 23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94" h="234">
                  <a:moveTo>
                    <a:pt x="40" y="0"/>
                  </a:moveTo>
                  <a:lnTo>
                    <a:pt x="40" y="0"/>
                  </a:lnTo>
                  <a:lnTo>
                    <a:pt x="38" y="4"/>
                  </a:lnTo>
                  <a:lnTo>
                    <a:pt x="36" y="4"/>
                  </a:lnTo>
                  <a:lnTo>
                    <a:pt x="40" y="30"/>
                  </a:lnTo>
                  <a:lnTo>
                    <a:pt x="40" y="64"/>
                  </a:lnTo>
                  <a:lnTo>
                    <a:pt x="38" y="106"/>
                  </a:lnTo>
                  <a:lnTo>
                    <a:pt x="34" y="126"/>
                  </a:lnTo>
                  <a:lnTo>
                    <a:pt x="30" y="148"/>
                  </a:lnTo>
                  <a:lnTo>
                    <a:pt x="24" y="164"/>
                  </a:lnTo>
                  <a:lnTo>
                    <a:pt x="18" y="180"/>
                  </a:lnTo>
                  <a:lnTo>
                    <a:pt x="0" y="212"/>
                  </a:lnTo>
                  <a:lnTo>
                    <a:pt x="6" y="218"/>
                  </a:lnTo>
                  <a:lnTo>
                    <a:pt x="12" y="224"/>
                  </a:lnTo>
                  <a:lnTo>
                    <a:pt x="22" y="230"/>
                  </a:lnTo>
                  <a:lnTo>
                    <a:pt x="32" y="234"/>
                  </a:lnTo>
                  <a:lnTo>
                    <a:pt x="46" y="234"/>
                  </a:lnTo>
                  <a:lnTo>
                    <a:pt x="54" y="234"/>
                  </a:lnTo>
                  <a:lnTo>
                    <a:pt x="62" y="230"/>
                  </a:lnTo>
                  <a:lnTo>
                    <a:pt x="70" y="226"/>
                  </a:lnTo>
                  <a:lnTo>
                    <a:pt x="78" y="222"/>
                  </a:lnTo>
                  <a:lnTo>
                    <a:pt x="84" y="214"/>
                  </a:lnTo>
                  <a:lnTo>
                    <a:pt x="90" y="204"/>
                  </a:lnTo>
                  <a:lnTo>
                    <a:pt x="94" y="192"/>
                  </a:lnTo>
                  <a:lnTo>
                    <a:pt x="94" y="178"/>
                  </a:lnTo>
                  <a:lnTo>
                    <a:pt x="94" y="162"/>
                  </a:lnTo>
                  <a:lnTo>
                    <a:pt x="92" y="146"/>
                  </a:lnTo>
                  <a:lnTo>
                    <a:pt x="86" y="112"/>
                  </a:lnTo>
                  <a:lnTo>
                    <a:pt x="76" y="78"/>
                  </a:lnTo>
                  <a:lnTo>
                    <a:pt x="64" y="46"/>
                  </a:lnTo>
                  <a:lnTo>
                    <a:pt x="50" y="20"/>
                  </a:lnTo>
                  <a:lnTo>
                    <a:pt x="40" y="0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49" name="Group 181">
            <a:extLst>
              <a:ext uri="{FF2B5EF4-FFF2-40B4-BE49-F238E27FC236}">
                <a16:creationId xmlns:a16="http://schemas.microsoft.com/office/drawing/2014/main" id="{35755E80-24DB-64D7-9773-DB06EBC336AB}"/>
              </a:ext>
            </a:extLst>
          </p:cNvPr>
          <p:cNvGrpSpPr>
            <a:grpSpLocks/>
          </p:cNvGrpSpPr>
          <p:nvPr/>
        </p:nvGrpSpPr>
        <p:grpSpPr bwMode="auto">
          <a:xfrm>
            <a:off x="4951154" y="5035872"/>
            <a:ext cx="263525" cy="1346200"/>
            <a:chOff x="1826" y="2756"/>
            <a:chExt cx="166" cy="848"/>
          </a:xfrm>
        </p:grpSpPr>
        <p:sp>
          <p:nvSpPr>
            <p:cNvPr id="8250" name="Freeform 182">
              <a:extLst>
                <a:ext uri="{FF2B5EF4-FFF2-40B4-BE49-F238E27FC236}">
                  <a16:creationId xmlns:a16="http://schemas.microsoft.com/office/drawing/2014/main" id="{ABBDA69B-FD3A-171A-64EC-71A6FB3553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6" y="2864"/>
              <a:ext cx="76" cy="740"/>
            </a:xfrm>
            <a:custGeom>
              <a:avLst/>
              <a:gdLst>
                <a:gd name="T0" fmla="*/ 30 w 76"/>
                <a:gd name="T1" fmla="*/ 442 h 740"/>
                <a:gd name="T2" fmla="*/ 26 w 76"/>
                <a:gd name="T3" fmla="*/ 464 h 740"/>
                <a:gd name="T4" fmla="*/ 20 w 76"/>
                <a:gd name="T5" fmla="*/ 530 h 740"/>
                <a:gd name="T6" fmla="*/ 26 w 76"/>
                <a:gd name="T7" fmla="*/ 610 h 740"/>
                <a:gd name="T8" fmla="*/ 36 w 76"/>
                <a:gd name="T9" fmla="*/ 654 h 740"/>
                <a:gd name="T10" fmla="*/ 52 w 76"/>
                <a:gd name="T11" fmla="*/ 698 h 740"/>
                <a:gd name="T12" fmla="*/ 76 w 76"/>
                <a:gd name="T13" fmla="*/ 740 h 740"/>
                <a:gd name="T14" fmla="*/ 62 w 76"/>
                <a:gd name="T15" fmla="*/ 720 h 740"/>
                <a:gd name="T16" fmla="*/ 46 w 76"/>
                <a:gd name="T17" fmla="*/ 678 h 740"/>
                <a:gd name="T18" fmla="*/ 34 w 76"/>
                <a:gd name="T19" fmla="*/ 634 h 740"/>
                <a:gd name="T20" fmla="*/ 30 w 76"/>
                <a:gd name="T21" fmla="*/ 572 h 740"/>
                <a:gd name="T22" fmla="*/ 36 w 76"/>
                <a:gd name="T23" fmla="*/ 496 h 740"/>
                <a:gd name="T24" fmla="*/ 46 w 76"/>
                <a:gd name="T25" fmla="*/ 438 h 740"/>
                <a:gd name="T26" fmla="*/ 50 w 76"/>
                <a:gd name="T27" fmla="*/ 418 h 740"/>
                <a:gd name="T28" fmla="*/ 58 w 76"/>
                <a:gd name="T29" fmla="*/ 362 h 740"/>
                <a:gd name="T30" fmla="*/ 58 w 76"/>
                <a:gd name="T31" fmla="*/ 320 h 740"/>
                <a:gd name="T32" fmla="*/ 48 w 76"/>
                <a:gd name="T33" fmla="*/ 264 h 740"/>
                <a:gd name="T34" fmla="*/ 38 w 76"/>
                <a:gd name="T35" fmla="*/ 230 h 740"/>
                <a:gd name="T36" fmla="*/ 24 w 76"/>
                <a:gd name="T37" fmla="*/ 154 h 740"/>
                <a:gd name="T38" fmla="*/ 20 w 76"/>
                <a:gd name="T39" fmla="*/ 86 h 740"/>
                <a:gd name="T40" fmla="*/ 24 w 76"/>
                <a:gd name="T41" fmla="*/ 34 h 740"/>
                <a:gd name="T42" fmla="*/ 30 w 76"/>
                <a:gd name="T43" fmla="*/ 4 h 740"/>
                <a:gd name="T44" fmla="*/ 30 w 76"/>
                <a:gd name="T45" fmla="*/ 4 h 740"/>
                <a:gd name="T46" fmla="*/ 18 w 76"/>
                <a:gd name="T47" fmla="*/ 0 h 740"/>
                <a:gd name="T48" fmla="*/ 6 w 76"/>
                <a:gd name="T49" fmla="*/ 4 h 740"/>
                <a:gd name="T50" fmla="*/ 6 w 76"/>
                <a:gd name="T51" fmla="*/ 4 h 740"/>
                <a:gd name="T52" fmla="*/ 2 w 76"/>
                <a:gd name="T53" fmla="*/ 42 h 740"/>
                <a:gd name="T54" fmla="*/ 0 w 76"/>
                <a:gd name="T55" fmla="*/ 96 h 740"/>
                <a:gd name="T56" fmla="*/ 8 w 76"/>
                <a:gd name="T57" fmla="*/ 162 h 740"/>
                <a:gd name="T58" fmla="*/ 24 w 76"/>
                <a:gd name="T59" fmla="*/ 234 h 740"/>
                <a:gd name="T60" fmla="*/ 32 w 76"/>
                <a:gd name="T61" fmla="*/ 268 h 740"/>
                <a:gd name="T62" fmla="*/ 42 w 76"/>
                <a:gd name="T63" fmla="*/ 320 h 740"/>
                <a:gd name="T64" fmla="*/ 42 w 76"/>
                <a:gd name="T65" fmla="*/ 362 h 740"/>
                <a:gd name="T66" fmla="*/ 34 w 76"/>
                <a:gd name="T67" fmla="*/ 414 h 74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6" h="740">
                  <a:moveTo>
                    <a:pt x="30" y="436"/>
                  </a:moveTo>
                  <a:lnTo>
                    <a:pt x="30" y="442"/>
                  </a:lnTo>
                  <a:lnTo>
                    <a:pt x="26" y="464"/>
                  </a:lnTo>
                  <a:lnTo>
                    <a:pt x="22" y="494"/>
                  </a:lnTo>
                  <a:lnTo>
                    <a:pt x="20" y="530"/>
                  </a:lnTo>
                  <a:lnTo>
                    <a:pt x="20" y="568"/>
                  </a:lnTo>
                  <a:lnTo>
                    <a:pt x="26" y="610"/>
                  </a:lnTo>
                  <a:lnTo>
                    <a:pt x="30" y="632"/>
                  </a:lnTo>
                  <a:lnTo>
                    <a:pt x="36" y="654"/>
                  </a:lnTo>
                  <a:lnTo>
                    <a:pt x="42" y="676"/>
                  </a:lnTo>
                  <a:lnTo>
                    <a:pt x="52" y="698"/>
                  </a:lnTo>
                  <a:lnTo>
                    <a:pt x="62" y="720"/>
                  </a:lnTo>
                  <a:lnTo>
                    <a:pt x="76" y="740"/>
                  </a:lnTo>
                  <a:lnTo>
                    <a:pt x="62" y="720"/>
                  </a:lnTo>
                  <a:lnTo>
                    <a:pt x="52" y="700"/>
                  </a:lnTo>
                  <a:lnTo>
                    <a:pt x="46" y="678"/>
                  </a:lnTo>
                  <a:lnTo>
                    <a:pt x="40" y="656"/>
                  </a:lnTo>
                  <a:lnTo>
                    <a:pt x="34" y="634"/>
                  </a:lnTo>
                  <a:lnTo>
                    <a:pt x="32" y="612"/>
                  </a:lnTo>
                  <a:lnTo>
                    <a:pt x="30" y="572"/>
                  </a:lnTo>
                  <a:lnTo>
                    <a:pt x="32" y="532"/>
                  </a:lnTo>
                  <a:lnTo>
                    <a:pt x="36" y="496"/>
                  </a:lnTo>
                  <a:lnTo>
                    <a:pt x="46" y="444"/>
                  </a:lnTo>
                  <a:lnTo>
                    <a:pt x="46" y="438"/>
                  </a:lnTo>
                  <a:lnTo>
                    <a:pt x="50" y="418"/>
                  </a:lnTo>
                  <a:lnTo>
                    <a:pt x="56" y="382"/>
                  </a:lnTo>
                  <a:lnTo>
                    <a:pt x="58" y="362"/>
                  </a:lnTo>
                  <a:lnTo>
                    <a:pt x="60" y="342"/>
                  </a:lnTo>
                  <a:lnTo>
                    <a:pt x="58" y="320"/>
                  </a:lnTo>
                  <a:lnTo>
                    <a:pt x="54" y="294"/>
                  </a:lnTo>
                  <a:lnTo>
                    <a:pt x="48" y="264"/>
                  </a:lnTo>
                  <a:lnTo>
                    <a:pt x="38" y="230"/>
                  </a:lnTo>
                  <a:lnTo>
                    <a:pt x="30" y="192"/>
                  </a:lnTo>
                  <a:lnTo>
                    <a:pt x="24" y="154"/>
                  </a:lnTo>
                  <a:lnTo>
                    <a:pt x="20" y="118"/>
                  </a:lnTo>
                  <a:lnTo>
                    <a:pt x="20" y="86"/>
                  </a:lnTo>
                  <a:lnTo>
                    <a:pt x="22" y="58"/>
                  </a:lnTo>
                  <a:lnTo>
                    <a:pt x="24" y="34"/>
                  </a:lnTo>
                  <a:lnTo>
                    <a:pt x="28" y="16"/>
                  </a:lnTo>
                  <a:lnTo>
                    <a:pt x="30" y="4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6" y="4"/>
                  </a:lnTo>
                  <a:lnTo>
                    <a:pt x="4" y="20"/>
                  </a:lnTo>
                  <a:lnTo>
                    <a:pt x="2" y="42"/>
                  </a:lnTo>
                  <a:lnTo>
                    <a:pt x="0" y="66"/>
                  </a:lnTo>
                  <a:lnTo>
                    <a:pt x="0" y="96"/>
                  </a:lnTo>
                  <a:lnTo>
                    <a:pt x="4" y="128"/>
                  </a:lnTo>
                  <a:lnTo>
                    <a:pt x="8" y="162"/>
                  </a:lnTo>
                  <a:lnTo>
                    <a:pt x="14" y="198"/>
                  </a:lnTo>
                  <a:lnTo>
                    <a:pt x="24" y="234"/>
                  </a:lnTo>
                  <a:lnTo>
                    <a:pt x="32" y="268"/>
                  </a:lnTo>
                  <a:lnTo>
                    <a:pt x="38" y="296"/>
                  </a:lnTo>
                  <a:lnTo>
                    <a:pt x="42" y="320"/>
                  </a:lnTo>
                  <a:lnTo>
                    <a:pt x="44" y="342"/>
                  </a:lnTo>
                  <a:lnTo>
                    <a:pt x="42" y="362"/>
                  </a:lnTo>
                  <a:lnTo>
                    <a:pt x="40" y="380"/>
                  </a:lnTo>
                  <a:lnTo>
                    <a:pt x="34" y="414"/>
                  </a:lnTo>
                  <a:lnTo>
                    <a:pt x="30" y="436"/>
                  </a:lnTo>
                  <a:close/>
                </a:path>
              </a:pathLst>
            </a:custGeom>
            <a:solidFill>
              <a:srgbClr val="F9CF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1" name="Freeform 183">
              <a:extLst>
                <a:ext uri="{FF2B5EF4-FFF2-40B4-BE49-F238E27FC236}">
                  <a16:creationId xmlns:a16="http://schemas.microsoft.com/office/drawing/2014/main" id="{8AB4A310-74DA-EDEF-BC4B-1154E24CE6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6" y="2862"/>
              <a:ext cx="72" cy="240"/>
            </a:xfrm>
            <a:custGeom>
              <a:avLst/>
              <a:gdLst>
                <a:gd name="T0" fmla="*/ 56 w 72"/>
                <a:gd name="T1" fmla="*/ 6 h 240"/>
                <a:gd name="T2" fmla="*/ 56 w 72"/>
                <a:gd name="T3" fmla="*/ 6 h 240"/>
                <a:gd name="T4" fmla="*/ 56 w 72"/>
                <a:gd name="T5" fmla="*/ 6 h 240"/>
                <a:gd name="T6" fmla="*/ 56 w 72"/>
                <a:gd name="T7" fmla="*/ 6 h 240"/>
                <a:gd name="T8" fmla="*/ 56 w 72"/>
                <a:gd name="T9" fmla="*/ 6 h 240"/>
                <a:gd name="T10" fmla="*/ 56 w 72"/>
                <a:gd name="T11" fmla="*/ 6 h 240"/>
                <a:gd name="T12" fmla="*/ 52 w 72"/>
                <a:gd name="T13" fmla="*/ 0 h 240"/>
                <a:gd name="T14" fmla="*/ 52 w 72"/>
                <a:gd name="T15" fmla="*/ 0 h 240"/>
                <a:gd name="T16" fmla="*/ 52 w 72"/>
                <a:gd name="T17" fmla="*/ 0 h 240"/>
                <a:gd name="T18" fmla="*/ 52 w 72"/>
                <a:gd name="T19" fmla="*/ 10 h 240"/>
                <a:gd name="T20" fmla="*/ 48 w 72"/>
                <a:gd name="T21" fmla="*/ 22 h 240"/>
                <a:gd name="T22" fmla="*/ 34 w 72"/>
                <a:gd name="T23" fmla="*/ 52 h 240"/>
                <a:gd name="T24" fmla="*/ 26 w 72"/>
                <a:gd name="T25" fmla="*/ 70 h 240"/>
                <a:gd name="T26" fmla="*/ 16 w 72"/>
                <a:gd name="T27" fmla="*/ 92 h 240"/>
                <a:gd name="T28" fmla="*/ 8 w 72"/>
                <a:gd name="T29" fmla="*/ 116 h 240"/>
                <a:gd name="T30" fmla="*/ 2 w 72"/>
                <a:gd name="T31" fmla="*/ 146 h 240"/>
                <a:gd name="T32" fmla="*/ 2 w 72"/>
                <a:gd name="T33" fmla="*/ 146 h 240"/>
                <a:gd name="T34" fmla="*/ 0 w 72"/>
                <a:gd name="T35" fmla="*/ 160 h 240"/>
                <a:gd name="T36" fmla="*/ 0 w 72"/>
                <a:gd name="T37" fmla="*/ 174 h 240"/>
                <a:gd name="T38" fmla="*/ 0 w 72"/>
                <a:gd name="T39" fmla="*/ 186 h 240"/>
                <a:gd name="T40" fmla="*/ 2 w 72"/>
                <a:gd name="T41" fmla="*/ 196 h 240"/>
                <a:gd name="T42" fmla="*/ 4 w 72"/>
                <a:gd name="T43" fmla="*/ 206 h 240"/>
                <a:gd name="T44" fmla="*/ 8 w 72"/>
                <a:gd name="T45" fmla="*/ 216 h 240"/>
                <a:gd name="T46" fmla="*/ 12 w 72"/>
                <a:gd name="T47" fmla="*/ 222 h 240"/>
                <a:gd name="T48" fmla="*/ 18 w 72"/>
                <a:gd name="T49" fmla="*/ 228 h 240"/>
                <a:gd name="T50" fmla="*/ 24 w 72"/>
                <a:gd name="T51" fmla="*/ 234 h 240"/>
                <a:gd name="T52" fmla="*/ 30 w 72"/>
                <a:gd name="T53" fmla="*/ 236 h 240"/>
                <a:gd name="T54" fmla="*/ 36 w 72"/>
                <a:gd name="T55" fmla="*/ 240 h 240"/>
                <a:gd name="T56" fmla="*/ 42 w 72"/>
                <a:gd name="T57" fmla="*/ 240 h 240"/>
                <a:gd name="T58" fmla="*/ 50 w 72"/>
                <a:gd name="T59" fmla="*/ 240 h 240"/>
                <a:gd name="T60" fmla="*/ 58 w 72"/>
                <a:gd name="T61" fmla="*/ 238 h 240"/>
                <a:gd name="T62" fmla="*/ 64 w 72"/>
                <a:gd name="T63" fmla="*/ 236 h 240"/>
                <a:gd name="T64" fmla="*/ 72 w 72"/>
                <a:gd name="T65" fmla="*/ 232 h 240"/>
                <a:gd name="T66" fmla="*/ 72 w 72"/>
                <a:gd name="T67" fmla="*/ 230 h 240"/>
                <a:gd name="T68" fmla="*/ 72 w 72"/>
                <a:gd name="T69" fmla="*/ 230 h 240"/>
                <a:gd name="T70" fmla="*/ 64 w 72"/>
                <a:gd name="T71" fmla="*/ 194 h 240"/>
                <a:gd name="T72" fmla="*/ 56 w 72"/>
                <a:gd name="T73" fmla="*/ 160 h 240"/>
                <a:gd name="T74" fmla="*/ 52 w 72"/>
                <a:gd name="T75" fmla="*/ 126 h 240"/>
                <a:gd name="T76" fmla="*/ 50 w 72"/>
                <a:gd name="T77" fmla="*/ 96 h 240"/>
                <a:gd name="T78" fmla="*/ 50 w 72"/>
                <a:gd name="T79" fmla="*/ 68 h 240"/>
                <a:gd name="T80" fmla="*/ 52 w 72"/>
                <a:gd name="T81" fmla="*/ 42 h 240"/>
                <a:gd name="T82" fmla="*/ 54 w 72"/>
                <a:gd name="T83" fmla="*/ 22 h 240"/>
                <a:gd name="T84" fmla="*/ 56 w 72"/>
                <a:gd name="T85" fmla="*/ 6 h 240"/>
                <a:gd name="T86" fmla="*/ 56 w 72"/>
                <a:gd name="T87" fmla="*/ 6 h 24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72" h="240">
                  <a:moveTo>
                    <a:pt x="56" y="6"/>
                  </a:moveTo>
                  <a:lnTo>
                    <a:pt x="56" y="6"/>
                  </a:lnTo>
                  <a:lnTo>
                    <a:pt x="52" y="0"/>
                  </a:lnTo>
                  <a:lnTo>
                    <a:pt x="52" y="10"/>
                  </a:lnTo>
                  <a:lnTo>
                    <a:pt x="48" y="22"/>
                  </a:lnTo>
                  <a:lnTo>
                    <a:pt x="34" y="52"/>
                  </a:lnTo>
                  <a:lnTo>
                    <a:pt x="26" y="70"/>
                  </a:lnTo>
                  <a:lnTo>
                    <a:pt x="16" y="92"/>
                  </a:lnTo>
                  <a:lnTo>
                    <a:pt x="8" y="116"/>
                  </a:lnTo>
                  <a:lnTo>
                    <a:pt x="2" y="146"/>
                  </a:lnTo>
                  <a:lnTo>
                    <a:pt x="0" y="160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2" y="196"/>
                  </a:lnTo>
                  <a:lnTo>
                    <a:pt x="4" y="206"/>
                  </a:lnTo>
                  <a:lnTo>
                    <a:pt x="8" y="216"/>
                  </a:lnTo>
                  <a:lnTo>
                    <a:pt x="12" y="222"/>
                  </a:lnTo>
                  <a:lnTo>
                    <a:pt x="18" y="228"/>
                  </a:lnTo>
                  <a:lnTo>
                    <a:pt x="24" y="234"/>
                  </a:lnTo>
                  <a:lnTo>
                    <a:pt x="30" y="236"/>
                  </a:lnTo>
                  <a:lnTo>
                    <a:pt x="36" y="240"/>
                  </a:lnTo>
                  <a:lnTo>
                    <a:pt x="42" y="240"/>
                  </a:lnTo>
                  <a:lnTo>
                    <a:pt x="50" y="240"/>
                  </a:lnTo>
                  <a:lnTo>
                    <a:pt x="58" y="238"/>
                  </a:lnTo>
                  <a:lnTo>
                    <a:pt x="64" y="236"/>
                  </a:lnTo>
                  <a:lnTo>
                    <a:pt x="72" y="232"/>
                  </a:lnTo>
                  <a:lnTo>
                    <a:pt x="72" y="230"/>
                  </a:lnTo>
                  <a:lnTo>
                    <a:pt x="64" y="194"/>
                  </a:lnTo>
                  <a:lnTo>
                    <a:pt x="56" y="160"/>
                  </a:lnTo>
                  <a:lnTo>
                    <a:pt x="52" y="126"/>
                  </a:lnTo>
                  <a:lnTo>
                    <a:pt x="50" y="96"/>
                  </a:lnTo>
                  <a:lnTo>
                    <a:pt x="50" y="68"/>
                  </a:lnTo>
                  <a:lnTo>
                    <a:pt x="52" y="42"/>
                  </a:lnTo>
                  <a:lnTo>
                    <a:pt x="54" y="22"/>
                  </a:lnTo>
                  <a:lnTo>
                    <a:pt x="56" y="6"/>
                  </a:lnTo>
                  <a:close/>
                </a:path>
              </a:pathLst>
            </a:custGeom>
            <a:solidFill>
              <a:srgbClr val="FFF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2" name="Freeform 184">
              <a:extLst>
                <a:ext uri="{FF2B5EF4-FFF2-40B4-BE49-F238E27FC236}">
                  <a16:creationId xmlns:a16="http://schemas.microsoft.com/office/drawing/2014/main" id="{4AF3EED1-1303-320C-AE0E-523DC7F26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6" y="2866"/>
              <a:ext cx="96" cy="232"/>
            </a:xfrm>
            <a:custGeom>
              <a:avLst/>
              <a:gdLst>
                <a:gd name="T0" fmla="*/ 66 w 96"/>
                <a:gd name="T1" fmla="*/ 118 h 232"/>
                <a:gd name="T2" fmla="*/ 66 w 96"/>
                <a:gd name="T3" fmla="*/ 118 h 232"/>
                <a:gd name="T4" fmla="*/ 46 w 96"/>
                <a:gd name="T5" fmla="*/ 86 h 232"/>
                <a:gd name="T6" fmla="*/ 28 w 96"/>
                <a:gd name="T7" fmla="*/ 56 h 232"/>
                <a:gd name="T8" fmla="*/ 22 w 96"/>
                <a:gd name="T9" fmla="*/ 42 h 232"/>
                <a:gd name="T10" fmla="*/ 18 w 96"/>
                <a:gd name="T11" fmla="*/ 28 h 232"/>
                <a:gd name="T12" fmla="*/ 14 w 96"/>
                <a:gd name="T13" fmla="*/ 14 h 232"/>
                <a:gd name="T14" fmla="*/ 12 w 96"/>
                <a:gd name="T15" fmla="*/ 0 h 232"/>
                <a:gd name="T16" fmla="*/ 12 w 96"/>
                <a:gd name="T17" fmla="*/ 0 h 232"/>
                <a:gd name="T18" fmla="*/ 10 w 96"/>
                <a:gd name="T19" fmla="*/ 2 h 232"/>
                <a:gd name="T20" fmla="*/ 10 w 96"/>
                <a:gd name="T21" fmla="*/ 2 h 232"/>
                <a:gd name="T22" fmla="*/ 10 w 96"/>
                <a:gd name="T23" fmla="*/ 2 h 232"/>
                <a:gd name="T24" fmla="*/ 10 w 96"/>
                <a:gd name="T25" fmla="*/ 2 h 232"/>
                <a:gd name="T26" fmla="*/ 10 w 96"/>
                <a:gd name="T27" fmla="*/ 2 h 232"/>
                <a:gd name="T28" fmla="*/ 4 w 96"/>
                <a:gd name="T29" fmla="*/ 32 h 232"/>
                <a:gd name="T30" fmla="*/ 2 w 96"/>
                <a:gd name="T31" fmla="*/ 54 h 232"/>
                <a:gd name="T32" fmla="*/ 0 w 96"/>
                <a:gd name="T33" fmla="*/ 80 h 232"/>
                <a:gd name="T34" fmla="*/ 0 w 96"/>
                <a:gd name="T35" fmla="*/ 112 h 232"/>
                <a:gd name="T36" fmla="*/ 2 w 96"/>
                <a:gd name="T37" fmla="*/ 144 h 232"/>
                <a:gd name="T38" fmla="*/ 8 w 96"/>
                <a:gd name="T39" fmla="*/ 180 h 232"/>
                <a:gd name="T40" fmla="*/ 16 w 96"/>
                <a:gd name="T41" fmla="*/ 218 h 232"/>
                <a:gd name="T42" fmla="*/ 16 w 96"/>
                <a:gd name="T43" fmla="*/ 218 h 232"/>
                <a:gd name="T44" fmla="*/ 16 w 96"/>
                <a:gd name="T45" fmla="*/ 218 h 232"/>
                <a:gd name="T46" fmla="*/ 20 w 96"/>
                <a:gd name="T47" fmla="*/ 220 h 232"/>
                <a:gd name="T48" fmla="*/ 26 w 96"/>
                <a:gd name="T49" fmla="*/ 226 h 232"/>
                <a:gd name="T50" fmla="*/ 36 w 96"/>
                <a:gd name="T51" fmla="*/ 228 h 232"/>
                <a:gd name="T52" fmla="*/ 46 w 96"/>
                <a:gd name="T53" fmla="*/ 232 h 232"/>
                <a:gd name="T54" fmla="*/ 58 w 96"/>
                <a:gd name="T55" fmla="*/ 232 h 232"/>
                <a:gd name="T56" fmla="*/ 68 w 96"/>
                <a:gd name="T57" fmla="*/ 230 h 232"/>
                <a:gd name="T58" fmla="*/ 78 w 96"/>
                <a:gd name="T59" fmla="*/ 224 h 232"/>
                <a:gd name="T60" fmla="*/ 88 w 96"/>
                <a:gd name="T61" fmla="*/ 216 h 232"/>
                <a:gd name="T62" fmla="*/ 88 w 96"/>
                <a:gd name="T63" fmla="*/ 216 h 232"/>
                <a:gd name="T64" fmla="*/ 94 w 96"/>
                <a:gd name="T65" fmla="*/ 204 h 232"/>
                <a:gd name="T66" fmla="*/ 96 w 96"/>
                <a:gd name="T67" fmla="*/ 192 h 232"/>
                <a:gd name="T68" fmla="*/ 96 w 96"/>
                <a:gd name="T69" fmla="*/ 180 h 232"/>
                <a:gd name="T70" fmla="*/ 94 w 96"/>
                <a:gd name="T71" fmla="*/ 170 h 232"/>
                <a:gd name="T72" fmla="*/ 90 w 96"/>
                <a:gd name="T73" fmla="*/ 158 h 232"/>
                <a:gd name="T74" fmla="*/ 84 w 96"/>
                <a:gd name="T75" fmla="*/ 146 h 232"/>
                <a:gd name="T76" fmla="*/ 66 w 96"/>
                <a:gd name="T77" fmla="*/ 118 h 232"/>
                <a:gd name="T78" fmla="*/ 66 w 96"/>
                <a:gd name="T79" fmla="*/ 118 h 23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6" h="232">
                  <a:moveTo>
                    <a:pt x="66" y="118"/>
                  </a:moveTo>
                  <a:lnTo>
                    <a:pt x="66" y="118"/>
                  </a:lnTo>
                  <a:lnTo>
                    <a:pt x="46" y="86"/>
                  </a:lnTo>
                  <a:lnTo>
                    <a:pt x="28" y="56"/>
                  </a:lnTo>
                  <a:lnTo>
                    <a:pt x="22" y="42"/>
                  </a:lnTo>
                  <a:lnTo>
                    <a:pt x="18" y="28"/>
                  </a:lnTo>
                  <a:lnTo>
                    <a:pt x="14" y="14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4" y="32"/>
                  </a:lnTo>
                  <a:lnTo>
                    <a:pt x="2" y="54"/>
                  </a:lnTo>
                  <a:lnTo>
                    <a:pt x="0" y="80"/>
                  </a:lnTo>
                  <a:lnTo>
                    <a:pt x="0" y="112"/>
                  </a:lnTo>
                  <a:lnTo>
                    <a:pt x="2" y="144"/>
                  </a:lnTo>
                  <a:lnTo>
                    <a:pt x="8" y="180"/>
                  </a:lnTo>
                  <a:lnTo>
                    <a:pt x="16" y="218"/>
                  </a:lnTo>
                  <a:lnTo>
                    <a:pt x="20" y="220"/>
                  </a:lnTo>
                  <a:lnTo>
                    <a:pt x="26" y="226"/>
                  </a:lnTo>
                  <a:lnTo>
                    <a:pt x="36" y="228"/>
                  </a:lnTo>
                  <a:lnTo>
                    <a:pt x="46" y="232"/>
                  </a:lnTo>
                  <a:lnTo>
                    <a:pt x="58" y="232"/>
                  </a:lnTo>
                  <a:lnTo>
                    <a:pt x="68" y="230"/>
                  </a:lnTo>
                  <a:lnTo>
                    <a:pt x="78" y="224"/>
                  </a:lnTo>
                  <a:lnTo>
                    <a:pt x="88" y="216"/>
                  </a:lnTo>
                  <a:lnTo>
                    <a:pt x="94" y="204"/>
                  </a:lnTo>
                  <a:lnTo>
                    <a:pt x="96" y="192"/>
                  </a:lnTo>
                  <a:lnTo>
                    <a:pt x="96" y="180"/>
                  </a:lnTo>
                  <a:lnTo>
                    <a:pt x="94" y="170"/>
                  </a:lnTo>
                  <a:lnTo>
                    <a:pt x="90" y="158"/>
                  </a:lnTo>
                  <a:lnTo>
                    <a:pt x="84" y="146"/>
                  </a:lnTo>
                  <a:lnTo>
                    <a:pt x="66" y="118"/>
                  </a:lnTo>
                  <a:close/>
                </a:path>
              </a:pathLst>
            </a:custGeom>
            <a:solidFill>
              <a:srgbClr val="FFF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3" name="Freeform 185">
              <a:extLst>
                <a:ext uri="{FF2B5EF4-FFF2-40B4-BE49-F238E27FC236}">
                  <a16:creationId xmlns:a16="http://schemas.microsoft.com/office/drawing/2014/main" id="{22105688-AEE2-8337-EDBB-9FAEF294A5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6" y="2862"/>
              <a:ext cx="72" cy="240"/>
            </a:xfrm>
            <a:custGeom>
              <a:avLst/>
              <a:gdLst>
                <a:gd name="T0" fmla="*/ 56 w 72"/>
                <a:gd name="T1" fmla="*/ 6 h 240"/>
                <a:gd name="T2" fmla="*/ 56 w 72"/>
                <a:gd name="T3" fmla="*/ 6 h 240"/>
                <a:gd name="T4" fmla="*/ 56 w 72"/>
                <a:gd name="T5" fmla="*/ 6 h 240"/>
                <a:gd name="T6" fmla="*/ 56 w 72"/>
                <a:gd name="T7" fmla="*/ 6 h 240"/>
                <a:gd name="T8" fmla="*/ 56 w 72"/>
                <a:gd name="T9" fmla="*/ 6 h 240"/>
                <a:gd name="T10" fmla="*/ 56 w 72"/>
                <a:gd name="T11" fmla="*/ 6 h 240"/>
                <a:gd name="T12" fmla="*/ 52 w 72"/>
                <a:gd name="T13" fmla="*/ 0 h 240"/>
                <a:gd name="T14" fmla="*/ 52 w 72"/>
                <a:gd name="T15" fmla="*/ 0 h 240"/>
                <a:gd name="T16" fmla="*/ 52 w 72"/>
                <a:gd name="T17" fmla="*/ 0 h 240"/>
                <a:gd name="T18" fmla="*/ 52 w 72"/>
                <a:gd name="T19" fmla="*/ 10 h 240"/>
                <a:gd name="T20" fmla="*/ 48 w 72"/>
                <a:gd name="T21" fmla="*/ 22 h 240"/>
                <a:gd name="T22" fmla="*/ 34 w 72"/>
                <a:gd name="T23" fmla="*/ 52 h 240"/>
                <a:gd name="T24" fmla="*/ 26 w 72"/>
                <a:gd name="T25" fmla="*/ 70 h 240"/>
                <a:gd name="T26" fmla="*/ 16 w 72"/>
                <a:gd name="T27" fmla="*/ 92 h 240"/>
                <a:gd name="T28" fmla="*/ 8 w 72"/>
                <a:gd name="T29" fmla="*/ 116 h 240"/>
                <a:gd name="T30" fmla="*/ 2 w 72"/>
                <a:gd name="T31" fmla="*/ 146 h 240"/>
                <a:gd name="T32" fmla="*/ 2 w 72"/>
                <a:gd name="T33" fmla="*/ 146 h 240"/>
                <a:gd name="T34" fmla="*/ 0 w 72"/>
                <a:gd name="T35" fmla="*/ 160 h 240"/>
                <a:gd name="T36" fmla="*/ 0 w 72"/>
                <a:gd name="T37" fmla="*/ 174 h 240"/>
                <a:gd name="T38" fmla="*/ 0 w 72"/>
                <a:gd name="T39" fmla="*/ 186 h 240"/>
                <a:gd name="T40" fmla="*/ 2 w 72"/>
                <a:gd name="T41" fmla="*/ 196 h 240"/>
                <a:gd name="T42" fmla="*/ 4 w 72"/>
                <a:gd name="T43" fmla="*/ 206 h 240"/>
                <a:gd name="T44" fmla="*/ 8 w 72"/>
                <a:gd name="T45" fmla="*/ 216 h 240"/>
                <a:gd name="T46" fmla="*/ 12 w 72"/>
                <a:gd name="T47" fmla="*/ 222 h 240"/>
                <a:gd name="T48" fmla="*/ 18 w 72"/>
                <a:gd name="T49" fmla="*/ 228 h 240"/>
                <a:gd name="T50" fmla="*/ 24 w 72"/>
                <a:gd name="T51" fmla="*/ 234 h 240"/>
                <a:gd name="T52" fmla="*/ 30 w 72"/>
                <a:gd name="T53" fmla="*/ 236 h 240"/>
                <a:gd name="T54" fmla="*/ 36 w 72"/>
                <a:gd name="T55" fmla="*/ 240 h 240"/>
                <a:gd name="T56" fmla="*/ 42 w 72"/>
                <a:gd name="T57" fmla="*/ 240 h 240"/>
                <a:gd name="T58" fmla="*/ 50 w 72"/>
                <a:gd name="T59" fmla="*/ 240 h 240"/>
                <a:gd name="T60" fmla="*/ 58 w 72"/>
                <a:gd name="T61" fmla="*/ 238 h 240"/>
                <a:gd name="T62" fmla="*/ 64 w 72"/>
                <a:gd name="T63" fmla="*/ 236 h 240"/>
                <a:gd name="T64" fmla="*/ 72 w 72"/>
                <a:gd name="T65" fmla="*/ 232 h 240"/>
                <a:gd name="T66" fmla="*/ 72 w 72"/>
                <a:gd name="T67" fmla="*/ 230 h 240"/>
                <a:gd name="T68" fmla="*/ 72 w 72"/>
                <a:gd name="T69" fmla="*/ 230 h 240"/>
                <a:gd name="T70" fmla="*/ 64 w 72"/>
                <a:gd name="T71" fmla="*/ 194 h 240"/>
                <a:gd name="T72" fmla="*/ 56 w 72"/>
                <a:gd name="T73" fmla="*/ 160 h 240"/>
                <a:gd name="T74" fmla="*/ 52 w 72"/>
                <a:gd name="T75" fmla="*/ 126 h 240"/>
                <a:gd name="T76" fmla="*/ 50 w 72"/>
                <a:gd name="T77" fmla="*/ 96 h 240"/>
                <a:gd name="T78" fmla="*/ 50 w 72"/>
                <a:gd name="T79" fmla="*/ 68 h 240"/>
                <a:gd name="T80" fmla="*/ 52 w 72"/>
                <a:gd name="T81" fmla="*/ 42 h 240"/>
                <a:gd name="T82" fmla="*/ 54 w 72"/>
                <a:gd name="T83" fmla="*/ 22 h 240"/>
                <a:gd name="T84" fmla="*/ 56 w 72"/>
                <a:gd name="T85" fmla="*/ 6 h 240"/>
                <a:gd name="T86" fmla="*/ 56 w 72"/>
                <a:gd name="T87" fmla="*/ 6 h 24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72" h="240">
                  <a:moveTo>
                    <a:pt x="56" y="6"/>
                  </a:moveTo>
                  <a:lnTo>
                    <a:pt x="56" y="6"/>
                  </a:lnTo>
                  <a:lnTo>
                    <a:pt x="52" y="0"/>
                  </a:lnTo>
                  <a:lnTo>
                    <a:pt x="52" y="10"/>
                  </a:lnTo>
                  <a:lnTo>
                    <a:pt x="48" y="22"/>
                  </a:lnTo>
                  <a:lnTo>
                    <a:pt x="34" y="52"/>
                  </a:lnTo>
                  <a:lnTo>
                    <a:pt x="26" y="70"/>
                  </a:lnTo>
                  <a:lnTo>
                    <a:pt x="16" y="92"/>
                  </a:lnTo>
                  <a:lnTo>
                    <a:pt x="8" y="116"/>
                  </a:lnTo>
                  <a:lnTo>
                    <a:pt x="2" y="146"/>
                  </a:lnTo>
                  <a:lnTo>
                    <a:pt x="0" y="160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2" y="196"/>
                  </a:lnTo>
                  <a:lnTo>
                    <a:pt x="4" y="206"/>
                  </a:lnTo>
                  <a:lnTo>
                    <a:pt x="8" y="216"/>
                  </a:lnTo>
                  <a:lnTo>
                    <a:pt x="12" y="222"/>
                  </a:lnTo>
                  <a:lnTo>
                    <a:pt x="18" y="228"/>
                  </a:lnTo>
                  <a:lnTo>
                    <a:pt x="24" y="234"/>
                  </a:lnTo>
                  <a:lnTo>
                    <a:pt x="30" y="236"/>
                  </a:lnTo>
                  <a:lnTo>
                    <a:pt x="36" y="240"/>
                  </a:lnTo>
                  <a:lnTo>
                    <a:pt x="42" y="240"/>
                  </a:lnTo>
                  <a:lnTo>
                    <a:pt x="50" y="240"/>
                  </a:lnTo>
                  <a:lnTo>
                    <a:pt x="58" y="238"/>
                  </a:lnTo>
                  <a:lnTo>
                    <a:pt x="64" y="236"/>
                  </a:lnTo>
                  <a:lnTo>
                    <a:pt x="72" y="232"/>
                  </a:lnTo>
                  <a:lnTo>
                    <a:pt x="72" y="230"/>
                  </a:lnTo>
                  <a:lnTo>
                    <a:pt x="64" y="194"/>
                  </a:lnTo>
                  <a:lnTo>
                    <a:pt x="56" y="160"/>
                  </a:lnTo>
                  <a:lnTo>
                    <a:pt x="52" y="126"/>
                  </a:lnTo>
                  <a:lnTo>
                    <a:pt x="50" y="96"/>
                  </a:lnTo>
                  <a:lnTo>
                    <a:pt x="50" y="68"/>
                  </a:lnTo>
                  <a:lnTo>
                    <a:pt x="52" y="42"/>
                  </a:lnTo>
                  <a:lnTo>
                    <a:pt x="54" y="22"/>
                  </a:lnTo>
                  <a:lnTo>
                    <a:pt x="56" y="6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4" name="Freeform 186">
              <a:extLst>
                <a:ext uri="{FF2B5EF4-FFF2-40B4-BE49-F238E27FC236}">
                  <a16:creationId xmlns:a16="http://schemas.microsoft.com/office/drawing/2014/main" id="{BC913256-7965-FE2A-C385-F14F3A3E1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6" y="2866"/>
              <a:ext cx="96" cy="232"/>
            </a:xfrm>
            <a:custGeom>
              <a:avLst/>
              <a:gdLst>
                <a:gd name="T0" fmla="*/ 66 w 96"/>
                <a:gd name="T1" fmla="*/ 118 h 232"/>
                <a:gd name="T2" fmla="*/ 66 w 96"/>
                <a:gd name="T3" fmla="*/ 118 h 232"/>
                <a:gd name="T4" fmla="*/ 46 w 96"/>
                <a:gd name="T5" fmla="*/ 86 h 232"/>
                <a:gd name="T6" fmla="*/ 28 w 96"/>
                <a:gd name="T7" fmla="*/ 56 h 232"/>
                <a:gd name="T8" fmla="*/ 22 w 96"/>
                <a:gd name="T9" fmla="*/ 42 h 232"/>
                <a:gd name="T10" fmla="*/ 18 w 96"/>
                <a:gd name="T11" fmla="*/ 28 h 232"/>
                <a:gd name="T12" fmla="*/ 14 w 96"/>
                <a:gd name="T13" fmla="*/ 14 h 232"/>
                <a:gd name="T14" fmla="*/ 12 w 96"/>
                <a:gd name="T15" fmla="*/ 0 h 232"/>
                <a:gd name="T16" fmla="*/ 12 w 96"/>
                <a:gd name="T17" fmla="*/ 0 h 232"/>
                <a:gd name="T18" fmla="*/ 10 w 96"/>
                <a:gd name="T19" fmla="*/ 2 h 232"/>
                <a:gd name="T20" fmla="*/ 10 w 96"/>
                <a:gd name="T21" fmla="*/ 2 h 232"/>
                <a:gd name="T22" fmla="*/ 10 w 96"/>
                <a:gd name="T23" fmla="*/ 2 h 232"/>
                <a:gd name="T24" fmla="*/ 10 w 96"/>
                <a:gd name="T25" fmla="*/ 2 h 232"/>
                <a:gd name="T26" fmla="*/ 10 w 96"/>
                <a:gd name="T27" fmla="*/ 2 h 232"/>
                <a:gd name="T28" fmla="*/ 4 w 96"/>
                <a:gd name="T29" fmla="*/ 32 h 232"/>
                <a:gd name="T30" fmla="*/ 2 w 96"/>
                <a:gd name="T31" fmla="*/ 54 h 232"/>
                <a:gd name="T32" fmla="*/ 0 w 96"/>
                <a:gd name="T33" fmla="*/ 80 h 232"/>
                <a:gd name="T34" fmla="*/ 0 w 96"/>
                <a:gd name="T35" fmla="*/ 112 h 232"/>
                <a:gd name="T36" fmla="*/ 2 w 96"/>
                <a:gd name="T37" fmla="*/ 144 h 232"/>
                <a:gd name="T38" fmla="*/ 8 w 96"/>
                <a:gd name="T39" fmla="*/ 180 h 232"/>
                <a:gd name="T40" fmla="*/ 16 w 96"/>
                <a:gd name="T41" fmla="*/ 218 h 232"/>
                <a:gd name="T42" fmla="*/ 16 w 96"/>
                <a:gd name="T43" fmla="*/ 218 h 232"/>
                <a:gd name="T44" fmla="*/ 16 w 96"/>
                <a:gd name="T45" fmla="*/ 218 h 232"/>
                <a:gd name="T46" fmla="*/ 20 w 96"/>
                <a:gd name="T47" fmla="*/ 220 h 232"/>
                <a:gd name="T48" fmla="*/ 26 w 96"/>
                <a:gd name="T49" fmla="*/ 226 h 232"/>
                <a:gd name="T50" fmla="*/ 36 w 96"/>
                <a:gd name="T51" fmla="*/ 228 h 232"/>
                <a:gd name="T52" fmla="*/ 46 w 96"/>
                <a:gd name="T53" fmla="*/ 232 h 232"/>
                <a:gd name="T54" fmla="*/ 58 w 96"/>
                <a:gd name="T55" fmla="*/ 232 h 232"/>
                <a:gd name="T56" fmla="*/ 68 w 96"/>
                <a:gd name="T57" fmla="*/ 230 h 232"/>
                <a:gd name="T58" fmla="*/ 78 w 96"/>
                <a:gd name="T59" fmla="*/ 224 h 232"/>
                <a:gd name="T60" fmla="*/ 88 w 96"/>
                <a:gd name="T61" fmla="*/ 216 h 232"/>
                <a:gd name="T62" fmla="*/ 88 w 96"/>
                <a:gd name="T63" fmla="*/ 216 h 232"/>
                <a:gd name="T64" fmla="*/ 94 w 96"/>
                <a:gd name="T65" fmla="*/ 204 h 232"/>
                <a:gd name="T66" fmla="*/ 96 w 96"/>
                <a:gd name="T67" fmla="*/ 192 h 232"/>
                <a:gd name="T68" fmla="*/ 96 w 96"/>
                <a:gd name="T69" fmla="*/ 180 h 232"/>
                <a:gd name="T70" fmla="*/ 94 w 96"/>
                <a:gd name="T71" fmla="*/ 170 h 232"/>
                <a:gd name="T72" fmla="*/ 90 w 96"/>
                <a:gd name="T73" fmla="*/ 158 h 232"/>
                <a:gd name="T74" fmla="*/ 84 w 96"/>
                <a:gd name="T75" fmla="*/ 146 h 232"/>
                <a:gd name="T76" fmla="*/ 66 w 96"/>
                <a:gd name="T77" fmla="*/ 118 h 232"/>
                <a:gd name="T78" fmla="*/ 66 w 96"/>
                <a:gd name="T79" fmla="*/ 118 h 23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6" h="232">
                  <a:moveTo>
                    <a:pt x="66" y="118"/>
                  </a:moveTo>
                  <a:lnTo>
                    <a:pt x="66" y="118"/>
                  </a:lnTo>
                  <a:lnTo>
                    <a:pt x="46" y="86"/>
                  </a:lnTo>
                  <a:lnTo>
                    <a:pt x="28" y="56"/>
                  </a:lnTo>
                  <a:lnTo>
                    <a:pt x="22" y="42"/>
                  </a:lnTo>
                  <a:lnTo>
                    <a:pt x="18" y="28"/>
                  </a:lnTo>
                  <a:lnTo>
                    <a:pt x="14" y="14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4" y="32"/>
                  </a:lnTo>
                  <a:lnTo>
                    <a:pt x="2" y="54"/>
                  </a:lnTo>
                  <a:lnTo>
                    <a:pt x="0" y="80"/>
                  </a:lnTo>
                  <a:lnTo>
                    <a:pt x="0" y="112"/>
                  </a:lnTo>
                  <a:lnTo>
                    <a:pt x="2" y="144"/>
                  </a:lnTo>
                  <a:lnTo>
                    <a:pt x="8" y="180"/>
                  </a:lnTo>
                  <a:lnTo>
                    <a:pt x="16" y="218"/>
                  </a:lnTo>
                  <a:lnTo>
                    <a:pt x="20" y="220"/>
                  </a:lnTo>
                  <a:lnTo>
                    <a:pt x="26" y="226"/>
                  </a:lnTo>
                  <a:lnTo>
                    <a:pt x="36" y="228"/>
                  </a:lnTo>
                  <a:lnTo>
                    <a:pt x="46" y="232"/>
                  </a:lnTo>
                  <a:lnTo>
                    <a:pt x="58" y="232"/>
                  </a:lnTo>
                  <a:lnTo>
                    <a:pt x="68" y="230"/>
                  </a:lnTo>
                  <a:lnTo>
                    <a:pt x="78" y="224"/>
                  </a:lnTo>
                  <a:lnTo>
                    <a:pt x="88" y="216"/>
                  </a:lnTo>
                  <a:lnTo>
                    <a:pt x="94" y="204"/>
                  </a:lnTo>
                  <a:lnTo>
                    <a:pt x="96" y="192"/>
                  </a:lnTo>
                  <a:lnTo>
                    <a:pt x="96" y="180"/>
                  </a:lnTo>
                  <a:lnTo>
                    <a:pt x="94" y="170"/>
                  </a:lnTo>
                  <a:lnTo>
                    <a:pt x="90" y="158"/>
                  </a:lnTo>
                  <a:lnTo>
                    <a:pt x="84" y="146"/>
                  </a:lnTo>
                  <a:lnTo>
                    <a:pt x="66" y="118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5" name="Freeform 187">
              <a:extLst>
                <a:ext uri="{FF2B5EF4-FFF2-40B4-BE49-F238E27FC236}">
                  <a16:creationId xmlns:a16="http://schemas.microsoft.com/office/drawing/2014/main" id="{1615426B-DF87-09D4-986A-12C48682CD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6" y="2864"/>
              <a:ext cx="36" cy="228"/>
            </a:xfrm>
            <a:custGeom>
              <a:avLst/>
              <a:gdLst>
                <a:gd name="T0" fmla="*/ 22 w 36"/>
                <a:gd name="T1" fmla="*/ 228 h 228"/>
                <a:gd name="T2" fmla="*/ 22 w 36"/>
                <a:gd name="T3" fmla="*/ 228 h 228"/>
                <a:gd name="T4" fmla="*/ 28 w 36"/>
                <a:gd name="T5" fmla="*/ 222 h 228"/>
                <a:gd name="T6" fmla="*/ 32 w 36"/>
                <a:gd name="T7" fmla="*/ 220 h 228"/>
                <a:gd name="T8" fmla="*/ 36 w 36"/>
                <a:gd name="T9" fmla="*/ 222 h 228"/>
                <a:gd name="T10" fmla="*/ 36 w 36"/>
                <a:gd name="T11" fmla="*/ 222 h 228"/>
                <a:gd name="T12" fmla="*/ 28 w 36"/>
                <a:gd name="T13" fmla="*/ 184 h 228"/>
                <a:gd name="T14" fmla="*/ 22 w 36"/>
                <a:gd name="T15" fmla="*/ 148 h 228"/>
                <a:gd name="T16" fmla="*/ 20 w 36"/>
                <a:gd name="T17" fmla="*/ 114 h 228"/>
                <a:gd name="T18" fmla="*/ 20 w 36"/>
                <a:gd name="T19" fmla="*/ 84 h 228"/>
                <a:gd name="T20" fmla="*/ 22 w 36"/>
                <a:gd name="T21" fmla="*/ 56 h 228"/>
                <a:gd name="T22" fmla="*/ 24 w 36"/>
                <a:gd name="T23" fmla="*/ 34 h 228"/>
                <a:gd name="T24" fmla="*/ 30 w 36"/>
                <a:gd name="T25" fmla="*/ 4 h 228"/>
                <a:gd name="T26" fmla="*/ 30 w 36"/>
                <a:gd name="T27" fmla="*/ 4 h 228"/>
                <a:gd name="T28" fmla="*/ 30 w 36"/>
                <a:gd name="T29" fmla="*/ 4 h 228"/>
                <a:gd name="T30" fmla="*/ 26 w 36"/>
                <a:gd name="T31" fmla="*/ 2 h 228"/>
                <a:gd name="T32" fmla="*/ 18 w 36"/>
                <a:gd name="T33" fmla="*/ 0 h 228"/>
                <a:gd name="T34" fmla="*/ 12 w 36"/>
                <a:gd name="T35" fmla="*/ 2 h 228"/>
                <a:gd name="T36" fmla="*/ 6 w 36"/>
                <a:gd name="T37" fmla="*/ 4 h 228"/>
                <a:gd name="T38" fmla="*/ 6 w 36"/>
                <a:gd name="T39" fmla="*/ 4 h 228"/>
                <a:gd name="T40" fmla="*/ 6 w 36"/>
                <a:gd name="T41" fmla="*/ 4 h 228"/>
                <a:gd name="T42" fmla="*/ 4 w 36"/>
                <a:gd name="T43" fmla="*/ 20 h 228"/>
                <a:gd name="T44" fmla="*/ 2 w 36"/>
                <a:gd name="T45" fmla="*/ 40 h 228"/>
                <a:gd name="T46" fmla="*/ 0 w 36"/>
                <a:gd name="T47" fmla="*/ 66 h 228"/>
                <a:gd name="T48" fmla="*/ 0 w 36"/>
                <a:gd name="T49" fmla="*/ 94 h 228"/>
                <a:gd name="T50" fmla="*/ 2 w 36"/>
                <a:gd name="T51" fmla="*/ 124 h 228"/>
                <a:gd name="T52" fmla="*/ 6 w 36"/>
                <a:gd name="T53" fmla="*/ 158 h 228"/>
                <a:gd name="T54" fmla="*/ 14 w 36"/>
                <a:gd name="T55" fmla="*/ 192 h 228"/>
                <a:gd name="T56" fmla="*/ 22 w 36"/>
                <a:gd name="T57" fmla="*/ 228 h 228"/>
                <a:gd name="T58" fmla="*/ 22 w 36"/>
                <a:gd name="T59" fmla="*/ 228 h 22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36" h="228">
                  <a:moveTo>
                    <a:pt x="22" y="228"/>
                  </a:moveTo>
                  <a:lnTo>
                    <a:pt x="22" y="228"/>
                  </a:lnTo>
                  <a:lnTo>
                    <a:pt x="28" y="222"/>
                  </a:lnTo>
                  <a:lnTo>
                    <a:pt x="32" y="220"/>
                  </a:lnTo>
                  <a:lnTo>
                    <a:pt x="36" y="222"/>
                  </a:lnTo>
                  <a:lnTo>
                    <a:pt x="28" y="184"/>
                  </a:lnTo>
                  <a:lnTo>
                    <a:pt x="22" y="148"/>
                  </a:lnTo>
                  <a:lnTo>
                    <a:pt x="20" y="114"/>
                  </a:lnTo>
                  <a:lnTo>
                    <a:pt x="20" y="84"/>
                  </a:lnTo>
                  <a:lnTo>
                    <a:pt x="22" y="56"/>
                  </a:lnTo>
                  <a:lnTo>
                    <a:pt x="24" y="34"/>
                  </a:lnTo>
                  <a:lnTo>
                    <a:pt x="30" y="4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6" y="4"/>
                  </a:lnTo>
                  <a:lnTo>
                    <a:pt x="4" y="20"/>
                  </a:lnTo>
                  <a:lnTo>
                    <a:pt x="2" y="40"/>
                  </a:lnTo>
                  <a:lnTo>
                    <a:pt x="0" y="66"/>
                  </a:lnTo>
                  <a:lnTo>
                    <a:pt x="0" y="94"/>
                  </a:lnTo>
                  <a:lnTo>
                    <a:pt x="2" y="124"/>
                  </a:lnTo>
                  <a:lnTo>
                    <a:pt x="6" y="158"/>
                  </a:lnTo>
                  <a:lnTo>
                    <a:pt x="14" y="192"/>
                  </a:lnTo>
                  <a:lnTo>
                    <a:pt x="22" y="228"/>
                  </a:lnTo>
                  <a:close/>
                </a:path>
              </a:pathLst>
            </a:custGeom>
            <a:solidFill>
              <a:srgbClr val="F6B7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0" name="Freeform 188">
              <a:extLst>
                <a:ext uri="{FF2B5EF4-FFF2-40B4-BE49-F238E27FC236}">
                  <a16:creationId xmlns:a16="http://schemas.microsoft.com/office/drawing/2014/main" id="{F6834C61-9862-9B5E-2A43-488E2AF1D6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6" y="2756"/>
              <a:ext cx="58" cy="112"/>
            </a:xfrm>
            <a:custGeom>
              <a:avLst/>
              <a:gdLst>
                <a:gd name="T0" fmla="*/ 56 w 58"/>
                <a:gd name="T1" fmla="*/ 50 h 112"/>
                <a:gd name="T2" fmla="*/ 56 w 58"/>
                <a:gd name="T3" fmla="*/ 50 h 112"/>
                <a:gd name="T4" fmla="*/ 52 w 58"/>
                <a:gd name="T5" fmla="*/ 36 h 112"/>
                <a:gd name="T6" fmla="*/ 46 w 58"/>
                <a:gd name="T7" fmla="*/ 20 h 112"/>
                <a:gd name="T8" fmla="*/ 38 w 58"/>
                <a:gd name="T9" fmla="*/ 6 h 112"/>
                <a:gd name="T10" fmla="*/ 34 w 58"/>
                <a:gd name="T11" fmla="*/ 0 h 112"/>
                <a:gd name="T12" fmla="*/ 28 w 58"/>
                <a:gd name="T13" fmla="*/ 0 h 112"/>
                <a:gd name="T14" fmla="*/ 28 w 58"/>
                <a:gd name="T15" fmla="*/ 0 h 112"/>
                <a:gd name="T16" fmla="*/ 24 w 58"/>
                <a:gd name="T17" fmla="*/ 0 h 112"/>
                <a:gd name="T18" fmla="*/ 18 w 58"/>
                <a:gd name="T19" fmla="*/ 6 h 112"/>
                <a:gd name="T20" fmla="*/ 10 w 58"/>
                <a:gd name="T21" fmla="*/ 20 h 112"/>
                <a:gd name="T22" fmla="*/ 4 w 58"/>
                <a:gd name="T23" fmla="*/ 36 h 112"/>
                <a:gd name="T24" fmla="*/ 0 w 58"/>
                <a:gd name="T25" fmla="*/ 50 h 112"/>
                <a:gd name="T26" fmla="*/ 0 w 58"/>
                <a:gd name="T27" fmla="*/ 50 h 112"/>
                <a:gd name="T28" fmla="*/ 0 w 58"/>
                <a:gd name="T29" fmla="*/ 62 h 112"/>
                <a:gd name="T30" fmla="*/ 0 w 58"/>
                <a:gd name="T31" fmla="*/ 78 h 112"/>
                <a:gd name="T32" fmla="*/ 6 w 58"/>
                <a:gd name="T33" fmla="*/ 96 h 112"/>
                <a:gd name="T34" fmla="*/ 10 w 58"/>
                <a:gd name="T35" fmla="*/ 104 h 112"/>
                <a:gd name="T36" fmla="*/ 16 w 58"/>
                <a:gd name="T37" fmla="*/ 112 h 112"/>
                <a:gd name="T38" fmla="*/ 16 w 58"/>
                <a:gd name="T39" fmla="*/ 112 h 112"/>
                <a:gd name="T40" fmla="*/ 16 w 58"/>
                <a:gd name="T41" fmla="*/ 112 h 112"/>
                <a:gd name="T42" fmla="*/ 16 w 58"/>
                <a:gd name="T43" fmla="*/ 112 h 112"/>
                <a:gd name="T44" fmla="*/ 16 w 58"/>
                <a:gd name="T45" fmla="*/ 112 h 112"/>
                <a:gd name="T46" fmla="*/ 22 w 58"/>
                <a:gd name="T47" fmla="*/ 110 h 112"/>
                <a:gd name="T48" fmla="*/ 28 w 58"/>
                <a:gd name="T49" fmla="*/ 108 h 112"/>
                <a:gd name="T50" fmla="*/ 36 w 58"/>
                <a:gd name="T51" fmla="*/ 110 h 112"/>
                <a:gd name="T52" fmla="*/ 40 w 58"/>
                <a:gd name="T53" fmla="*/ 112 h 112"/>
                <a:gd name="T54" fmla="*/ 40 w 58"/>
                <a:gd name="T55" fmla="*/ 112 h 112"/>
                <a:gd name="T56" fmla="*/ 40 w 58"/>
                <a:gd name="T57" fmla="*/ 112 h 112"/>
                <a:gd name="T58" fmla="*/ 40 w 58"/>
                <a:gd name="T59" fmla="*/ 112 h 112"/>
                <a:gd name="T60" fmla="*/ 40 w 58"/>
                <a:gd name="T61" fmla="*/ 112 h 112"/>
                <a:gd name="T62" fmla="*/ 46 w 58"/>
                <a:gd name="T63" fmla="*/ 104 h 112"/>
                <a:gd name="T64" fmla="*/ 50 w 58"/>
                <a:gd name="T65" fmla="*/ 96 h 112"/>
                <a:gd name="T66" fmla="*/ 56 w 58"/>
                <a:gd name="T67" fmla="*/ 78 h 112"/>
                <a:gd name="T68" fmla="*/ 58 w 58"/>
                <a:gd name="T69" fmla="*/ 62 h 112"/>
                <a:gd name="T70" fmla="*/ 56 w 58"/>
                <a:gd name="T71" fmla="*/ 50 h 112"/>
                <a:gd name="T72" fmla="*/ 56 w 58"/>
                <a:gd name="T73" fmla="*/ 50 h 11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58" h="112">
                  <a:moveTo>
                    <a:pt x="56" y="50"/>
                  </a:moveTo>
                  <a:lnTo>
                    <a:pt x="56" y="50"/>
                  </a:lnTo>
                  <a:lnTo>
                    <a:pt x="52" y="36"/>
                  </a:lnTo>
                  <a:lnTo>
                    <a:pt x="46" y="20"/>
                  </a:lnTo>
                  <a:lnTo>
                    <a:pt x="38" y="6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18" y="6"/>
                  </a:lnTo>
                  <a:lnTo>
                    <a:pt x="10" y="20"/>
                  </a:lnTo>
                  <a:lnTo>
                    <a:pt x="4" y="36"/>
                  </a:lnTo>
                  <a:lnTo>
                    <a:pt x="0" y="50"/>
                  </a:lnTo>
                  <a:lnTo>
                    <a:pt x="0" y="62"/>
                  </a:lnTo>
                  <a:lnTo>
                    <a:pt x="0" y="78"/>
                  </a:lnTo>
                  <a:lnTo>
                    <a:pt x="6" y="96"/>
                  </a:lnTo>
                  <a:lnTo>
                    <a:pt x="10" y="104"/>
                  </a:lnTo>
                  <a:lnTo>
                    <a:pt x="16" y="112"/>
                  </a:lnTo>
                  <a:lnTo>
                    <a:pt x="22" y="110"/>
                  </a:lnTo>
                  <a:lnTo>
                    <a:pt x="28" y="108"/>
                  </a:lnTo>
                  <a:lnTo>
                    <a:pt x="36" y="110"/>
                  </a:lnTo>
                  <a:lnTo>
                    <a:pt x="40" y="112"/>
                  </a:lnTo>
                  <a:lnTo>
                    <a:pt x="46" y="104"/>
                  </a:lnTo>
                  <a:lnTo>
                    <a:pt x="50" y="96"/>
                  </a:lnTo>
                  <a:lnTo>
                    <a:pt x="56" y="78"/>
                  </a:lnTo>
                  <a:lnTo>
                    <a:pt x="58" y="62"/>
                  </a:lnTo>
                  <a:lnTo>
                    <a:pt x="56" y="50"/>
                  </a:lnTo>
                  <a:close/>
                </a:path>
              </a:pathLst>
            </a:custGeom>
            <a:solidFill>
              <a:srgbClr val="C89A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1" name="Freeform 189">
              <a:extLst>
                <a:ext uri="{FF2B5EF4-FFF2-40B4-BE49-F238E27FC236}">
                  <a16:creationId xmlns:a16="http://schemas.microsoft.com/office/drawing/2014/main" id="{621C99D4-358A-B687-4E22-012B4376B2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2" y="2764"/>
              <a:ext cx="20" cy="90"/>
            </a:xfrm>
            <a:custGeom>
              <a:avLst/>
              <a:gdLst>
                <a:gd name="T0" fmla="*/ 6 w 20"/>
                <a:gd name="T1" fmla="*/ 90 h 90"/>
                <a:gd name="T2" fmla="*/ 6 w 20"/>
                <a:gd name="T3" fmla="*/ 90 h 90"/>
                <a:gd name="T4" fmla="*/ 2 w 20"/>
                <a:gd name="T5" fmla="*/ 78 h 90"/>
                <a:gd name="T6" fmla="*/ 0 w 20"/>
                <a:gd name="T7" fmla="*/ 64 h 90"/>
                <a:gd name="T8" fmla="*/ 0 w 20"/>
                <a:gd name="T9" fmla="*/ 54 h 90"/>
                <a:gd name="T10" fmla="*/ 0 w 20"/>
                <a:gd name="T11" fmla="*/ 44 h 90"/>
                <a:gd name="T12" fmla="*/ 0 w 20"/>
                <a:gd name="T13" fmla="*/ 44 h 90"/>
                <a:gd name="T14" fmla="*/ 8 w 20"/>
                <a:gd name="T15" fmla="*/ 20 h 90"/>
                <a:gd name="T16" fmla="*/ 12 w 20"/>
                <a:gd name="T17" fmla="*/ 8 h 90"/>
                <a:gd name="T18" fmla="*/ 16 w 20"/>
                <a:gd name="T19" fmla="*/ 4 h 90"/>
                <a:gd name="T20" fmla="*/ 20 w 20"/>
                <a:gd name="T21" fmla="*/ 0 h 90"/>
                <a:gd name="T22" fmla="*/ 20 w 20"/>
                <a:gd name="T23" fmla="*/ 0 h 90"/>
                <a:gd name="T24" fmla="*/ 14 w 20"/>
                <a:gd name="T25" fmla="*/ 12 h 90"/>
                <a:gd name="T26" fmla="*/ 8 w 20"/>
                <a:gd name="T27" fmla="*/ 30 h 90"/>
                <a:gd name="T28" fmla="*/ 6 w 20"/>
                <a:gd name="T29" fmla="*/ 42 h 90"/>
                <a:gd name="T30" fmla="*/ 4 w 20"/>
                <a:gd name="T31" fmla="*/ 56 h 90"/>
                <a:gd name="T32" fmla="*/ 4 w 20"/>
                <a:gd name="T33" fmla="*/ 72 h 90"/>
                <a:gd name="T34" fmla="*/ 6 w 20"/>
                <a:gd name="T35" fmla="*/ 90 h 90"/>
                <a:gd name="T36" fmla="*/ 6 w 20"/>
                <a:gd name="T37" fmla="*/ 90 h 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0" h="90">
                  <a:moveTo>
                    <a:pt x="6" y="90"/>
                  </a:moveTo>
                  <a:lnTo>
                    <a:pt x="6" y="90"/>
                  </a:lnTo>
                  <a:lnTo>
                    <a:pt x="2" y="78"/>
                  </a:lnTo>
                  <a:lnTo>
                    <a:pt x="0" y="64"/>
                  </a:lnTo>
                  <a:lnTo>
                    <a:pt x="0" y="54"/>
                  </a:lnTo>
                  <a:lnTo>
                    <a:pt x="0" y="44"/>
                  </a:lnTo>
                  <a:lnTo>
                    <a:pt x="8" y="20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0" y="0"/>
                  </a:lnTo>
                  <a:lnTo>
                    <a:pt x="14" y="12"/>
                  </a:lnTo>
                  <a:lnTo>
                    <a:pt x="8" y="30"/>
                  </a:lnTo>
                  <a:lnTo>
                    <a:pt x="6" y="42"/>
                  </a:lnTo>
                  <a:lnTo>
                    <a:pt x="4" y="56"/>
                  </a:lnTo>
                  <a:lnTo>
                    <a:pt x="4" y="72"/>
                  </a:lnTo>
                  <a:lnTo>
                    <a:pt x="6" y="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2" name="Freeform 190">
              <a:extLst>
                <a:ext uri="{FF2B5EF4-FFF2-40B4-BE49-F238E27FC236}">
                  <a16:creationId xmlns:a16="http://schemas.microsoft.com/office/drawing/2014/main" id="{BB485F49-8604-E7B4-9232-6CB7014D7F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0" y="2784"/>
              <a:ext cx="28" cy="78"/>
            </a:xfrm>
            <a:custGeom>
              <a:avLst/>
              <a:gdLst>
                <a:gd name="T0" fmla="*/ 20 w 28"/>
                <a:gd name="T1" fmla="*/ 56 h 78"/>
                <a:gd name="T2" fmla="*/ 20 w 28"/>
                <a:gd name="T3" fmla="*/ 56 h 78"/>
                <a:gd name="T4" fmla="*/ 16 w 28"/>
                <a:gd name="T5" fmla="*/ 66 h 78"/>
                <a:gd name="T6" fmla="*/ 10 w 28"/>
                <a:gd name="T7" fmla="*/ 70 h 78"/>
                <a:gd name="T8" fmla="*/ 0 w 28"/>
                <a:gd name="T9" fmla="*/ 78 h 78"/>
                <a:gd name="T10" fmla="*/ 0 w 28"/>
                <a:gd name="T11" fmla="*/ 78 h 78"/>
                <a:gd name="T12" fmla="*/ 4 w 28"/>
                <a:gd name="T13" fmla="*/ 76 h 78"/>
                <a:gd name="T14" fmla="*/ 8 w 28"/>
                <a:gd name="T15" fmla="*/ 76 h 78"/>
                <a:gd name="T16" fmla="*/ 14 w 28"/>
                <a:gd name="T17" fmla="*/ 76 h 78"/>
                <a:gd name="T18" fmla="*/ 16 w 28"/>
                <a:gd name="T19" fmla="*/ 76 h 78"/>
                <a:gd name="T20" fmla="*/ 16 w 28"/>
                <a:gd name="T21" fmla="*/ 76 h 78"/>
                <a:gd name="T22" fmla="*/ 22 w 28"/>
                <a:gd name="T23" fmla="*/ 62 h 78"/>
                <a:gd name="T24" fmla="*/ 26 w 28"/>
                <a:gd name="T25" fmla="*/ 52 h 78"/>
                <a:gd name="T26" fmla="*/ 28 w 28"/>
                <a:gd name="T27" fmla="*/ 42 h 78"/>
                <a:gd name="T28" fmla="*/ 28 w 28"/>
                <a:gd name="T29" fmla="*/ 42 h 78"/>
                <a:gd name="T30" fmla="*/ 28 w 28"/>
                <a:gd name="T31" fmla="*/ 32 h 78"/>
                <a:gd name="T32" fmla="*/ 26 w 28"/>
                <a:gd name="T33" fmla="*/ 22 h 78"/>
                <a:gd name="T34" fmla="*/ 20 w 28"/>
                <a:gd name="T35" fmla="*/ 0 h 78"/>
                <a:gd name="T36" fmla="*/ 20 w 28"/>
                <a:gd name="T37" fmla="*/ 0 h 78"/>
                <a:gd name="T38" fmla="*/ 22 w 28"/>
                <a:gd name="T39" fmla="*/ 28 h 78"/>
                <a:gd name="T40" fmla="*/ 22 w 28"/>
                <a:gd name="T41" fmla="*/ 42 h 78"/>
                <a:gd name="T42" fmla="*/ 20 w 28"/>
                <a:gd name="T43" fmla="*/ 56 h 78"/>
                <a:gd name="T44" fmla="*/ 20 w 28"/>
                <a:gd name="T45" fmla="*/ 56 h 7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8" h="78">
                  <a:moveTo>
                    <a:pt x="20" y="56"/>
                  </a:moveTo>
                  <a:lnTo>
                    <a:pt x="20" y="56"/>
                  </a:lnTo>
                  <a:lnTo>
                    <a:pt x="16" y="66"/>
                  </a:lnTo>
                  <a:lnTo>
                    <a:pt x="10" y="70"/>
                  </a:lnTo>
                  <a:lnTo>
                    <a:pt x="0" y="78"/>
                  </a:lnTo>
                  <a:lnTo>
                    <a:pt x="4" y="76"/>
                  </a:lnTo>
                  <a:lnTo>
                    <a:pt x="8" y="76"/>
                  </a:lnTo>
                  <a:lnTo>
                    <a:pt x="14" y="76"/>
                  </a:lnTo>
                  <a:lnTo>
                    <a:pt x="16" y="76"/>
                  </a:lnTo>
                  <a:lnTo>
                    <a:pt x="22" y="62"/>
                  </a:lnTo>
                  <a:lnTo>
                    <a:pt x="26" y="52"/>
                  </a:lnTo>
                  <a:lnTo>
                    <a:pt x="28" y="42"/>
                  </a:lnTo>
                  <a:lnTo>
                    <a:pt x="28" y="32"/>
                  </a:lnTo>
                  <a:lnTo>
                    <a:pt x="26" y="22"/>
                  </a:lnTo>
                  <a:lnTo>
                    <a:pt x="20" y="0"/>
                  </a:lnTo>
                  <a:lnTo>
                    <a:pt x="22" y="28"/>
                  </a:lnTo>
                  <a:lnTo>
                    <a:pt x="22" y="42"/>
                  </a:lnTo>
                  <a:lnTo>
                    <a:pt x="20" y="56"/>
                  </a:lnTo>
                  <a:close/>
                </a:path>
              </a:pathLst>
            </a:custGeom>
            <a:solidFill>
              <a:srgbClr val="A963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3" name="Freeform 191">
              <a:extLst>
                <a:ext uri="{FF2B5EF4-FFF2-40B4-BE49-F238E27FC236}">
                  <a16:creationId xmlns:a16="http://schemas.microsoft.com/office/drawing/2014/main" id="{FFF9362C-13C4-D3BD-D913-4197FA9726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2" y="2916"/>
              <a:ext cx="72" cy="174"/>
            </a:xfrm>
            <a:custGeom>
              <a:avLst/>
              <a:gdLst>
                <a:gd name="T0" fmla="*/ 0 w 72"/>
                <a:gd name="T1" fmla="*/ 0 h 174"/>
                <a:gd name="T2" fmla="*/ 0 w 72"/>
                <a:gd name="T3" fmla="*/ 0 h 174"/>
                <a:gd name="T4" fmla="*/ 4 w 72"/>
                <a:gd name="T5" fmla="*/ 10 h 174"/>
                <a:gd name="T6" fmla="*/ 8 w 72"/>
                <a:gd name="T7" fmla="*/ 22 h 174"/>
                <a:gd name="T8" fmla="*/ 22 w 72"/>
                <a:gd name="T9" fmla="*/ 46 h 174"/>
                <a:gd name="T10" fmla="*/ 54 w 72"/>
                <a:gd name="T11" fmla="*/ 92 h 174"/>
                <a:gd name="T12" fmla="*/ 54 w 72"/>
                <a:gd name="T13" fmla="*/ 92 h 174"/>
                <a:gd name="T14" fmla="*/ 64 w 72"/>
                <a:gd name="T15" fmla="*/ 112 h 174"/>
                <a:gd name="T16" fmla="*/ 68 w 72"/>
                <a:gd name="T17" fmla="*/ 122 h 174"/>
                <a:gd name="T18" fmla="*/ 72 w 72"/>
                <a:gd name="T19" fmla="*/ 130 h 174"/>
                <a:gd name="T20" fmla="*/ 72 w 72"/>
                <a:gd name="T21" fmla="*/ 140 h 174"/>
                <a:gd name="T22" fmla="*/ 70 w 72"/>
                <a:gd name="T23" fmla="*/ 148 h 174"/>
                <a:gd name="T24" fmla="*/ 66 w 72"/>
                <a:gd name="T25" fmla="*/ 156 h 174"/>
                <a:gd name="T26" fmla="*/ 60 w 72"/>
                <a:gd name="T27" fmla="*/ 166 h 174"/>
                <a:gd name="T28" fmla="*/ 60 w 72"/>
                <a:gd name="T29" fmla="*/ 166 h 174"/>
                <a:gd name="T30" fmla="*/ 50 w 72"/>
                <a:gd name="T31" fmla="*/ 172 h 174"/>
                <a:gd name="T32" fmla="*/ 42 w 72"/>
                <a:gd name="T33" fmla="*/ 174 h 174"/>
                <a:gd name="T34" fmla="*/ 32 w 72"/>
                <a:gd name="T35" fmla="*/ 174 h 174"/>
                <a:gd name="T36" fmla="*/ 24 w 72"/>
                <a:gd name="T37" fmla="*/ 172 h 174"/>
                <a:gd name="T38" fmla="*/ 12 w 72"/>
                <a:gd name="T39" fmla="*/ 164 h 174"/>
                <a:gd name="T40" fmla="*/ 6 w 72"/>
                <a:gd name="T41" fmla="*/ 162 h 174"/>
                <a:gd name="T42" fmla="*/ 6 w 72"/>
                <a:gd name="T43" fmla="*/ 162 h 174"/>
                <a:gd name="T44" fmla="*/ 14 w 72"/>
                <a:gd name="T45" fmla="*/ 164 h 174"/>
                <a:gd name="T46" fmla="*/ 22 w 72"/>
                <a:gd name="T47" fmla="*/ 166 h 174"/>
                <a:gd name="T48" fmla="*/ 30 w 72"/>
                <a:gd name="T49" fmla="*/ 166 h 174"/>
                <a:gd name="T50" fmla="*/ 36 w 72"/>
                <a:gd name="T51" fmla="*/ 164 h 174"/>
                <a:gd name="T52" fmla="*/ 42 w 72"/>
                <a:gd name="T53" fmla="*/ 162 h 174"/>
                <a:gd name="T54" fmla="*/ 48 w 72"/>
                <a:gd name="T55" fmla="*/ 158 h 174"/>
                <a:gd name="T56" fmla="*/ 52 w 72"/>
                <a:gd name="T57" fmla="*/ 154 h 174"/>
                <a:gd name="T58" fmla="*/ 54 w 72"/>
                <a:gd name="T59" fmla="*/ 148 h 174"/>
                <a:gd name="T60" fmla="*/ 54 w 72"/>
                <a:gd name="T61" fmla="*/ 148 h 174"/>
                <a:gd name="T62" fmla="*/ 56 w 72"/>
                <a:gd name="T63" fmla="*/ 140 h 174"/>
                <a:gd name="T64" fmla="*/ 54 w 72"/>
                <a:gd name="T65" fmla="*/ 132 h 174"/>
                <a:gd name="T66" fmla="*/ 46 w 72"/>
                <a:gd name="T67" fmla="*/ 110 h 174"/>
                <a:gd name="T68" fmla="*/ 34 w 72"/>
                <a:gd name="T69" fmla="*/ 84 h 174"/>
                <a:gd name="T70" fmla="*/ 20 w 72"/>
                <a:gd name="T71" fmla="*/ 62 h 174"/>
                <a:gd name="T72" fmla="*/ 20 w 72"/>
                <a:gd name="T73" fmla="*/ 62 h 174"/>
                <a:gd name="T74" fmla="*/ 10 w 72"/>
                <a:gd name="T75" fmla="*/ 40 h 174"/>
                <a:gd name="T76" fmla="*/ 4 w 72"/>
                <a:gd name="T77" fmla="*/ 20 h 174"/>
                <a:gd name="T78" fmla="*/ 0 w 72"/>
                <a:gd name="T79" fmla="*/ 6 h 174"/>
                <a:gd name="T80" fmla="*/ 0 w 72"/>
                <a:gd name="T81" fmla="*/ 0 h 174"/>
                <a:gd name="T82" fmla="*/ 0 w 72"/>
                <a:gd name="T83" fmla="*/ 0 h 17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72" h="174">
                  <a:moveTo>
                    <a:pt x="0" y="0"/>
                  </a:moveTo>
                  <a:lnTo>
                    <a:pt x="0" y="0"/>
                  </a:lnTo>
                  <a:lnTo>
                    <a:pt x="4" y="10"/>
                  </a:lnTo>
                  <a:lnTo>
                    <a:pt x="8" y="22"/>
                  </a:lnTo>
                  <a:lnTo>
                    <a:pt x="22" y="46"/>
                  </a:lnTo>
                  <a:lnTo>
                    <a:pt x="54" y="92"/>
                  </a:lnTo>
                  <a:lnTo>
                    <a:pt x="64" y="112"/>
                  </a:lnTo>
                  <a:lnTo>
                    <a:pt x="68" y="122"/>
                  </a:lnTo>
                  <a:lnTo>
                    <a:pt x="72" y="130"/>
                  </a:lnTo>
                  <a:lnTo>
                    <a:pt x="72" y="140"/>
                  </a:lnTo>
                  <a:lnTo>
                    <a:pt x="70" y="148"/>
                  </a:lnTo>
                  <a:lnTo>
                    <a:pt x="66" y="156"/>
                  </a:lnTo>
                  <a:lnTo>
                    <a:pt x="60" y="166"/>
                  </a:lnTo>
                  <a:lnTo>
                    <a:pt x="50" y="172"/>
                  </a:lnTo>
                  <a:lnTo>
                    <a:pt x="42" y="174"/>
                  </a:lnTo>
                  <a:lnTo>
                    <a:pt x="32" y="174"/>
                  </a:lnTo>
                  <a:lnTo>
                    <a:pt x="24" y="172"/>
                  </a:lnTo>
                  <a:lnTo>
                    <a:pt x="12" y="164"/>
                  </a:lnTo>
                  <a:lnTo>
                    <a:pt x="6" y="162"/>
                  </a:lnTo>
                  <a:lnTo>
                    <a:pt x="14" y="164"/>
                  </a:lnTo>
                  <a:lnTo>
                    <a:pt x="22" y="166"/>
                  </a:lnTo>
                  <a:lnTo>
                    <a:pt x="30" y="166"/>
                  </a:lnTo>
                  <a:lnTo>
                    <a:pt x="36" y="164"/>
                  </a:lnTo>
                  <a:lnTo>
                    <a:pt x="42" y="162"/>
                  </a:lnTo>
                  <a:lnTo>
                    <a:pt x="48" y="158"/>
                  </a:lnTo>
                  <a:lnTo>
                    <a:pt x="52" y="154"/>
                  </a:lnTo>
                  <a:lnTo>
                    <a:pt x="54" y="148"/>
                  </a:lnTo>
                  <a:lnTo>
                    <a:pt x="56" y="140"/>
                  </a:lnTo>
                  <a:lnTo>
                    <a:pt x="54" y="132"/>
                  </a:lnTo>
                  <a:lnTo>
                    <a:pt x="46" y="110"/>
                  </a:lnTo>
                  <a:lnTo>
                    <a:pt x="34" y="84"/>
                  </a:lnTo>
                  <a:lnTo>
                    <a:pt x="20" y="62"/>
                  </a:lnTo>
                  <a:lnTo>
                    <a:pt x="10" y="40"/>
                  </a:lnTo>
                  <a:lnTo>
                    <a:pt x="4" y="20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4" name="Freeform 192">
              <a:extLst>
                <a:ext uri="{FF2B5EF4-FFF2-40B4-BE49-F238E27FC236}">
                  <a16:creationId xmlns:a16="http://schemas.microsoft.com/office/drawing/2014/main" id="{29932250-6B39-3A63-5AC2-22EF3B699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8" y="2946"/>
              <a:ext cx="48" cy="150"/>
            </a:xfrm>
            <a:custGeom>
              <a:avLst/>
              <a:gdLst>
                <a:gd name="T0" fmla="*/ 30 w 48"/>
                <a:gd name="T1" fmla="*/ 0 h 150"/>
                <a:gd name="T2" fmla="*/ 30 w 48"/>
                <a:gd name="T3" fmla="*/ 0 h 150"/>
                <a:gd name="T4" fmla="*/ 30 w 48"/>
                <a:gd name="T5" fmla="*/ 28 h 150"/>
                <a:gd name="T6" fmla="*/ 34 w 48"/>
                <a:gd name="T7" fmla="*/ 62 h 150"/>
                <a:gd name="T8" fmla="*/ 38 w 48"/>
                <a:gd name="T9" fmla="*/ 96 h 150"/>
                <a:gd name="T10" fmla="*/ 46 w 48"/>
                <a:gd name="T11" fmla="*/ 122 h 150"/>
                <a:gd name="T12" fmla="*/ 46 w 48"/>
                <a:gd name="T13" fmla="*/ 122 h 150"/>
                <a:gd name="T14" fmla="*/ 48 w 48"/>
                <a:gd name="T15" fmla="*/ 130 h 150"/>
                <a:gd name="T16" fmla="*/ 48 w 48"/>
                <a:gd name="T17" fmla="*/ 138 h 150"/>
                <a:gd name="T18" fmla="*/ 46 w 48"/>
                <a:gd name="T19" fmla="*/ 142 h 150"/>
                <a:gd name="T20" fmla="*/ 42 w 48"/>
                <a:gd name="T21" fmla="*/ 146 h 150"/>
                <a:gd name="T22" fmla="*/ 38 w 48"/>
                <a:gd name="T23" fmla="*/ 148 h 150"/>
                <a:gd name="T24" fmla="*/ 34 w 48"/>
                <a:gd name="T25" fmla="*/ 150 h 150"/>
                <a:gd name="T26" fmla="*/ 26 w 48"/>
                <a:gd name="T27" fmla="*/ 150 h 150"/>
                <a:gd name="T28" fmla="*/ 26 w 48"/>
                <a:gd name="T29" fmla="*/ 150 h 150"/>
                <a:gd name="T30" fmla="*/ 18 w 48"/>
                <a:gd name="T31" fmla="*/ 146 h 150"/>
                <a:gd name="T32" fmla="*/ 10 w 48"/>
                <a:gd name="T33" fmla="*/ 138 h 150"/>
                <a:gd name="T34" fmla="*/ 4 w 48"/>
                <a:gd name="T35" fmla="*/ 130 h 150"/>
                <a:gd name="T36" fmla="*/ 0 w 48"/>
                <a:gd name="T37" fmla="*/ 124 h 150"/>
                <a:gd name="T38" fmla="*/ 0 w 48"/>
                <a:gd name="T39" fmla="*/ 124 h 150"/>
                <a:gd name="T40" fmla="*/ 10 w 48"/>
                <a:gd name="T41" fmla="*/ 132 h 150"/>
                <a:gd name="T42" fmla="*/ 18 w 48"/>
                <a:gd name="T43" fmla="*/ 138 h 150"/>
                <a:gd name="T44" fmla="*/ 26 w 48"/>
                <a:gd name="T45" fmla="*/ 140 h 150"/>
                <a:gd name="T46" fmla="*/ 30 w 48"/>
                <a:gd name="T47" fmla="*/ 138 h 150"/>
                <a:gd name="T48" fmla="*/ 32 w 48"/>
                <a:gd name="T49" fmla="*/ 136 h 150"/>
                <a:gd name="T50" fmla="*/ 32 w 48"/>
                <a:gd name="T51" fmla="*/ 136 h 150"/>
                <a:gd name="T52" fmla="*/ 34 w 48"/>
                <a:gd name="T53" fmla="*/ 130 h 150"/>
                <a:gd name="T54" fmla="*/ 34 w 48"/>
                <a:gd name="T55" fmla="*/ 120 h 150"/>
                <a:gd name="T56" fmla="*/ 30 w 48"/>
                <a:gd name="T57" fmla="*/ 88 h 150"/>
                <a:gd name="T58" fmla="*/ 26 w 48"/>
                <a:gd name="T59" fmla="*/ 68 h 150"/>
                <a:gd name="T60" fmla="*/ 26 w 48"/>
                <a:gd name="T61" fmla="*/ 46 h 150"/>
                <a:gd name="T62" fmla="*/ 26 w 48"/>
                <a:gd name="T63" fmla="*/ 22 h 150"/>
                <a:gd name="T64" fmla="*/ 30 w 48"/>
                <a:gd name="T65" fmla="*/ 0 h 150"/>
                <a:gd name="T66" fmla="*/ 30 w 48"/>
                <a:gd name="T67" fmla="*/ 0 h 15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8" h="150">
                  <a:moveTo>
                    <a:pt x="3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34" y="62"/>
                  </a:lnTo>
                  <a:lnTo>
                    <a:pt x="38" y="96"/>
                  </a:lnTo>
                  <a:lnTo>
                    <a:pt x="46" y="122"/>
                  </a:lnTo>
                  <a:lnTo>
                    <a:pt x="48" y="130"/>
                  </a:lnTo>
                  <a:lnTo>
                    <a:pt x="48" y="138"/>
                  </a:lnTo>
                  <a:lnTo>
                    <a:pt x="46" y="142"/>
                  </a:lnTo>
                  <a:lnTo>
                    <a:pt x="42" y="146"/>
                  </a:lnTo>
                  <a:lnTo>
                    <a:pt x="38" y="148"/>
                  </a:lnTo>
                  <a:lnTo>
                    <a:pt x="34" y="150"/>
                  </a:lnTo>
                  <a:lnTo>
                    <a:pt x="26" y="150"/>
                  </a:lnTo>
                  <a:lnTo>
                    <a:pt x="18" y="146"/>
                  </a:lnTo>
                  <a:lnTo>
                    <a:pt x="10" y="138"/>
                  </a:lnTo>
                  <a:lnTo>
                    <a:pt x="4" y="130"/>
                  </a:lnTo>
                  <a:lnTo>
                    <a:pt x="0" y="124"/>
                  </a:lnTo>
                  <a:lnTo>
                    <a:pt x="10" y="132"/>
                  </a:lnTo>
                  <a:lnTo>
                    <a:pt x="18" y="138"/>
                  </a:lnTo>
                  <a:lnTo>
                    <a:pt x="26" y="140"/>
                  </a:lnTo>
                  <a:lnTo>
                    <a:pt x="30" y="138"/>
                  </a:lnTo>
                  <a:lnTo>
                    <a:pt x="32" y="136"/>
                  </a:lnTo>
                  <a:lnTo>
                    <a:pt x="34" y="130"/>
                  </a:lnTo>
                  <a:lnTo>
                    <a:pt x="34" y="120"/>
                  </a:lnTo>
                  <a:lnTo>
                    <a:pt x="30" y="88"/>
                  </a:lnTo>
                  <a:lnTo>
                    <a:pt x="26" y="68"/>
                  </a:lnTo>
                  <a:lnTo>
                    <a:pt x="26" y="46"/>
                  </a:lnTo>
                  <a:lnTo>
                    <a:pt x="26" y="2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E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5" name="Freeform 193">
              <a:extLst>
                <a:ext uri="{FF2B5EF4-FFF2-40B4-BE49-F238E27FC236}">
                  <a16:creationId xmlns:a16="http://schemas.microsoft.com/office/drawing/2014/main" id="{9DA522B6-08C8-45E4-8FA5-D34EAAFFD4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" y="2950"/>
              <a:ext cx="18" cy="104"/>
            </a:xfrm>
            <a:custGeom>
              <a:avLst/>
              <a:gdLst>
                <a:gd name="T0" fmla="*/ 18 w 18"/>
                <a:gd name="T1" fmla="*/ 0 h 104"/>
                <a:gd name="T2" fmla="*/ 18 w 18"/>
                <a:gd name="T3" fmla="*/ 0 h 104"/>
                <a:gd name="T4" fmla="*/ 10 w 18"/>
                <a:gd name="T5" fmla="*/ 22 h 104"/>
                <a:gd name="T6" fmla="*/ 4 w 18"/>
                <a:gd name="T7" fmla="*/ 48 h 104"/>
                <a:gd name="T8" fmla="*/ 0 w 18"/>
                <a:gd name="T9" fmla="*/ 78 h 104"/>
                <a:gd name="T10" fmla="*/ 0 w 18"/>
                <a:gd name="T11" fmla="*/ 92 h 104"/>
                <a:gd name="T12" fmla="*/ 2 w 18"/>
                <a:gd name="T13" fmla="*/ 104 h 104"/>
                <a:gd name="T14" fmla="*/ 18 w 18"/>
                <a:gd name="T15" fmla="*/ 0 h 1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" h="104">
                  <a:moveTo>
                    <a:pt x="18" y="0"/>
                  </a:moveTo>
                  <a:lnTo>
                    <a:pt x="18" y="0"/>
                  </a:lnTo>
                  <a:lnTo>
                    <a:pt x="10" y="22"/>
                  </a:lnTo>
                  <a:lnTo>
                    <a:pt x="4" y="48"/>
                  </a:lnTo>
                  <a:lnTo>
                    <a:pt x="0" y="78"/>
                  </a:lnTo>
                  <a:lnTo>
                    <a:pt x="0" y="92"/>
                  </a:lnTo>
                  <a:lnTo>
                    <a:pt x="2" y="104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6" name="Freeform 194">
              <a:extLst>
                <a:ext uri="{FF2B5EF4-FFF2-40B4-BE49-F238E27FC236}">
                  <a16:creationId xmlns:a16="http://schemas.microsoft.com/office/drawing/2014/main" id="{21FE812F-AE77-B9FE-0544-BEF2DC802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6" y="2950"/>
              <a:ext cx="18" cy="104"/>
            </a:xfrm>
            <a:custGeom>
              <a:avLst/>
              <a:gdLst>
                <a:gd name="T0" fmla="*/ 18 w 18"/>
                <a:gd name="T1" fmla="*/ 0 h 104"/>
                <a:gd name="T2" fmla="*/ 18 w 18"/>
                <a:gd name="T3" fmla="*/ 0 h 104"/>
                <a:gd name="T4" fmla="*/ 10 w 18"/>
                <a:gd name="T5" fmla="*/ 22 h 104"/>
                <a:gd name="T6" fmla="*/ 4 w 18"/>
                <a:gd name="T7" fmla="*/ 48 h 104"/>
                <a:gd name="T8" fmla="*/ 0 w 18"/>
                <a:gd name="T9" fmla="*/ 78 h 104"/>
                <a:gd name="T10" fmla="*/ 0 w 18"/>
                <a:gd name="T11" fmla="*/ 92 h 104"/>
                <a:gd name="T12" fmla="*/ 2 w 18"/>
                <a:gd name="T13" fmla="*/ 104 h 1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" h="104">
                  <a:moveTo>
                    <a:pt x="18" y="0"/>
                  </a:moveTo>
                  <a:lnTo>
                    <a:pt x="18" y="0"/>
                  </a:lnTo>
                  <a:lnTo>
                    <a:pt x="10" y="22"/>
                  </a:lnTo>
                  <a:lnTo>
                    <a:pt x="4" y="48"/>
                  </a:lnTo>
                  <a:lnTo>
                    <a:pt x="0" y="78"/>
                  </a:lnTo>
                  <a:lnTo>
                    <a:pt x="0" y="92"/>
                  </a:lnTo>
                  <a:lnTo>
                    <a:pt x="2" y="10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7" name="Freeform 195">
              <a:extLst>
                <a:ext uri="{FF2B5EF4-FFF2-40B4-BE49-F238E27FC236}">
                  <a16:creationId xmlns:a16="http://schemas.microsoft.com/office/drawing/2014/main" id="{956280EF-D715-CAA3-045E-B2FEEAFA49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6" y="2944"/>
              <a:ext cx="14" cy="122"/>
            </a:xfrm>
            <a:custGeom>
              <a:avLst/>
              <a:gdLst>
                <a:gd name="T0" fmla="*/ 2 w 14"/>
                <a:gd name="T1" fmla="*/ 0 h 122"/>
                <a:gd name="T2" fmla="*/ 2 w 14"/>
                <a:gd name="T3" fmla="*/ 0 h 122"/>
                <a:gd name="T4" fmla="*/ 0 w 14"/>
                <a:gd name="T5" fmla="*/ 24 h 122"/>
                <a:gd name="T6" fmla="*/ 0 w 14"/>
                <a:gd name="T7" fmla="*/ 58 h 122"/>
                <a:gd name="T8" fmla="*/ 2 w 14"/>
                <a:gd name="T9" fmla="*/ 76 h 122"/>
                <a:gd name="T10" fmla="*/ 4 w 14"/>
                <a:gd name="T11" fmla="*/ 94 h 122"/>
                <a:gd name="T12" fmla="*/ 8 w 14"/>
                <a:gd name="T13" fmla="*/ 110 h 122"/>
                <a:gd name="T14" fmla="*/ 14 w 14"/>
                <a:gd name="T15" fmla="*/ 122 h 122"/>
                <a:gd name="T16" fmla="*/ 2 w 14"/>
                <a:gd name="T17" fmla="*/ 0 h 1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122">
                  <a:moveTo>
                    <a:pt x="2" y="0"/>
                  </a:moveTo>
                  <a:lnTo>
                    <a:pt x="2" y="0"/>
                  </a:lnTo>
                  <a:lnTo>
                    <a:pt x="0" y="24"/>
                  </a:lnTo>
                  <a:lnTo>
                    <a:pt x="0" y="58"/>
                  </a:lnTo>
                  <a:lnTo>
                    <a:pt x="2" y="76"/>
                  </a:lnTo>
                  <a:lnTo>
                    <a:pt x="4" y="94"/>
                  </a:lnTo>
                  <a:lnTo>
                    <a:pt x="8" y="110"/>
                  </a:lnTo>
                  <a:lnTo>
                    <a:pt x="14" y="12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8" name="Freeform 196">
              <a:extLst>
                <a:ext uri="{FF2B5EF4-FFF2-40B4-BE49-F238E27FC236}">
                  <a16:creationId xmlns:a16="http://schemas.microsoft.com/office/drawing/2014/main" id="{A3249E77-44B6-0A5D-564C-5BD2B9718B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6" y="2944"/>
              <a:ext cx="14" cy="122"/>
            </a:xfrm>
            <a:custGeom>
              <a:avLst/>
              <a:gdLst>
                <a:gd name="T0" fmla="*/ 2 w 14"/>
                <a:gd name="T1" fmla="*/ 0 h 122"/>
                <a:gd name="T2" fmla="*/ 2 w 14"/>
                <a:gd name="T3" fmla="*/ 0 h 122"/>
                <a:gd name="T4" fmla="*/ 0 w 14"/>
                <a:gd name="T5" fmla="*/ 24 h 122"/>
                <a:gd name="T6" fmla="*/ 0 w 14"/>
                <a:gd name="T7" fmla="*/ 58 h 122"/>
                <a:gd name="T8" fmla="*/ 2 w 14"/>
                <a:gd name="T9" fmla="*/ 76 h 122"/>
                <a:gd name="T10" fmla="*/ 4 w 14"/>
                <a:gd name="T11" fmla="*/ 94 h 122"/>
                <a:gd name="T12" fmla="*/ 8 w 14"/>
                <a:gd name="T13" fmla="*/ 110 h 122"/>
                <a:gd name="T14" fmla="*/ 14 w 14"/>
                <a:gd name="T15" fmla="*/ 122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" h="122">
                  <a:moveTo>
                    <a:pt x="2" y="0"/>
                  </a:moveTo>
                  <a:lnTo>
                    <a:pt x="2" y="0"/>
                  </a:lnTo>
                  <a:lnTo>
                    <a:pt x="0" y="24"/>
                  </a:lnTo>
                  <a:lnTo>
                    <a:pt x="0" y="58"/>
                  </a:lnTo>
                  <a:lnTo>
                    <a:pt x="2" y="76"/>
                  </a:lnTo>
                  <a:lnTo>
                    <a:pt x="4" y="94"/>
                  </a:lnTo>
                  <a:lnTo>
                    <a:pt x="8" y="110"/>
                  </a:lnTo>
                  <a:lnTo>
                    <a:pt x="14" y="12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9" name="Freeform 197">
              <a:extLst>
                <a:ext uri="{FF2B5EF4-FFF2-40B4-BE49-F238E27FC236}">
                  <a16:creationId xmlns:a16="http://schemas.microsoft.com/office/drawing/2014/main" id="{7963C6A1-7910-ABB2-52FB-351AC92D6D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2" y="2872"/>
              <a:ext cx="16" cy="164"/>
            </a:xfrm>
            <a:custGeom>
              <a:avLst/>
              <a:gdLst>
                <a:gd name="T0" fmla="*/ 4 w 16"/>
                <a:gd name="T1" fmla="*/ 40 h 164"/>
                <a:gd name="T2" fmla="*/ 4 w 16"/>
                <a:gd name="T3" fmla="*/ 40 h 164"/>
                <a:gd name="T4" fmla="*/ 8 w 16"/>
                <a:gd name="T5" fmla="*/ 14 h 164"/>
                <a:gd name="T6" fmla="*/ 10 w 16"/>
                <a:gd name="T7" fmla="*/ 4 h 164"/>
                <a:gd name="T8" fmla="*/ 12 w 16"/>
                <a:gd name="T9" fmla="*/ 2 h 164"/>
                <a:gd name="T10" fmla="*/ 16 w 16"/>
                <a:gd name="T11" fmla="*/ 0 h 164"/>
                <a:gd name="T12" fmla="*/ 16 w 16"/>
                <a:gd name="T13" fmla="*/ 0 h 164"/>
                <a:gd name="T14" fmla="*/ 10 w 16"/>
                <a:gd name="T15" fmla="*/ 0 h 164"/>
                <a:gd name="T16" fmla="*/ 8 w 16"/>
                <a:gd name="T17" fmla="*/ 0 h 164"/>
                <a:gd name="T18" fmla="*/ 4 w 16"/>
                <a:gd name="T19" fmla="*/ 4 h 164"/>
                <a:gd name="T20" fmla="*/ 2 w 16"/>
                <a:gd name="T21" fmla="*/ 10 h 164"/>
                <a:gd name="T22" fmla="*/ 2 w 16"/>
                <a:gd name="T23" fmla="*/ 10 h 164"/>
                <a:gd name="T24" fmla="*/ 0 w 16"/>
                <a:gd name="T25" fmla="*/ 28 h 164"/>
                <a:gd name="T26" fmla="*/ 0 w 16"/>
                <a:gd name="T27" fmla="*/ 64 h 164"/>
                <a:gd name="T28" fmla="*/ 0 w 16"/>
                <a:gd name="T29" fmla="*/ 112 h 164"/>
                <a:gd name="T30" fmla="*/ 4 w 16"/>
                <a:gd name="T31" fmla="*/ 138 h 164"/>
                <a:gd name="T32" fmla="*/ 8 w 16"/>
                <a:gd name="T33" fmla="*/ 164 h 164"/>
                <a:gd name="T34" fmla="*/ 8 w 16"/>
                <a:gd name="T35" fmla="*/ 164 h 164"/>
                <a:gd name="T36" fmla="*/ 4 w 16"/>
                <a:gd name="T37" fmla="*/ 110 h 164"/>
                <a:gd name="T38" fmla="*/ 4 w 16"/>
                <a:gd name="T39" fmla="*/ 74 h 164"/>
                <a:gd name="T40" fmla="*/ 4 w 16"/>
                <a:gd name="T41" fmla="*/ 40 h 164"/>
                <a:gd name="T42" fmla="*/ 4 w 16"/>
                <a:gd name="T43" fmla="*/ 40 h 16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6" h="164">
                  <a:moveTo>
                    <a:pt x="4" y="40"/>
                  </a:moveTo>
                  <a:lnTo>
                    <a:pt x="4" y="40"/>
                  </a:lnTo>
                  <a:lnTo>
                    <a:pt x="8" y="14"/>
                  </a:lnTo>
                  <a:lnTo>
                    <a:pt x="10" y="4"/>
                  </a:lnTo>
                  <a:lnTo>
                    <a:pt x="12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2" y="10"/>
                  </a:lnTo>
                  <a:lnTo>
                    <a:pt x="0" y="28"/>
                  </a:lnTo>
                  <a:lnTo>
                    <a:pt x="0" y="64"/>
                  </a:lnTo>
                  <a:lnTo>
                    <a:pt x="0" y="112"/>
                  </a:lnTo>
                  <a:lnTo>
                    <a:pt x="4" y="138"/>
                  </a:lnTo>
                  <a:lnTo>
                    <a:pt x="8" y="164"/>
                  </a:lnTo>
                  <a:lnTo>
                    <a:pt x="4" y="110"/>
                  </a:lnTo>
                  <a:lnTo>
                    <a:pt x="4" y="74"/>
                  </a:lnTo>
                  <a:lnTo>
                    <a:pt x="4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0" name="Freeform 198">
              <a:extLst>
                <a:ext uri="{FF2B5EF4-FFF2-40B4-BE49-F238E27FC236}">
                  <a16:creationId xmlns:a16="http://schemas.microsoft.com/office/drawing/2014/main" id="{1BCC9C25-5FAD-4822-C7C4-0676F9F22A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6" y="2756"/>
              <a:ext cx="58" cy="112"/>
            </a:xfrm>
            <a:custGeom>
              <a:avLst/>
              <a:gdLst>
                <a:gd name="T0" fmla="*/ 56 w 58"/>
                <a:gd name="T1" fmla="*/ 50 h 112"/>
                <a:gd name="T2" fmla="*/ 56 w 58"/>
                <a:gd name="T3" fmla="*/ 50 h 112"/>
                <a:gd name="T4" fmla="*/ 52 w 58"/>
                <a:gd name="T5" fmla="*/ 36 h 112"/>
                <a:gd name="T6" fmla="*/ 46 w 58"/>
                <a:gd name="T7" fmla="*/ 20 h 112"/>
                <a:gd name="T8" fmla="*/ 38 w 58"/>
                <a:gd name="T9" fmla="*/ 6 h 112"/>
                <a:gd name="T10" fmla="*/ 34 w 58"/>
                <a:gd name="T11" fmla="*/ 0 h 112"/>
                <a:gd name="T12" fmla="*/ 28 w 58"/>
                <a:gd name="T13" fmla="*/ 0 h 112"/>
                <a:gd name="T14" fmla="*/ 28 w 58"/>
                <a:gd name="T15" fmla="*/ 0 h 112"/>
                <a:gd name="T16" fmla="*/ 24 w 58"/>
                <a:gd name="T17" fmla="*/ 0 h 112"/>
                <a:gd name="T18" fmla="*/ 18 w 58"/>
                <a:gd name="T19" fmla="*/ 6 h 112"/>
                <a:gd name="T20" fmla="*/ 10 w 58"/>
                <a:gd name="T21" fmla="*/ 20 h 112"/>
                <a:gd name="T22" fmla="*/ 4 w 58"/>
                <a:gd name="T23" fmla="*/ 36 h 112"/>
                <a:gd name="T24" fmla="*/ 0 w 58"/>
                <a:gd name="T25" fmla="*/ 50 h 112"/>
                <a:gd name="T26" fmla="*/ 0 w 58"/>
                <a:gd name="T27" fmla="*/ 50 h 112"/>
                <a:gd name="T28" fmla="*/ 0 w 58"/>
                <a:gd name="T29" fmla="*/ 62 h 112"/>
                <a:gd name="T30" fmla="*/ 0 w 58"/>
                <a:gd name="T31" fmla="*/ 78 h 112"/>
                <a:gd name="T32" fmla="*/ 6 w 58"/>
                <a:gd name="T33" fmla="*/ 96 h 112"/>
                <a:gd name="T34" fmla="*/ 10 w 58"/>
                <a:gd name="T35" fmla="*/ 104 h 112"/>
                <a:gd name="T36" fmla="*/ 16 w 58"/>
                <a:gd name="T37" fmla="*/ 112 h 112"/>
                <a:gd name="T38" fmla="*/ 16 w 58"/>
                <a:gd name="T39" fmla="*/ 112 h 112"/>
                <a:gd name="T40" fmla="*/ 16 w 58"/>
                <a:gd name="T41" fmla="*/ 112 h 112"/>
                <a:gd name="T42" fmla="*/ 16 w 58"/>
                <a:gd name="T43" fmla="*/ 112 h 112"/>
                <a:gd name="T44" fmla="*/ 16 w 58"/>
                <a:gd name="T45" fmla="*/ 112 h 112"/>
                <a:gd name="T46" fmla="*/ 22 w 58"/>
                <a:gd name="T47" fmla="*/ 110 h 112"/>
                <a:gd name="T48" fmla="*/ 28 w 58"/>
                <a:gd name="T49" fmla="*/ 108 h 112"/>
                <a:gd name="T50" fmla="*/ 36 w 58"/>
                <a:gd name="T51" fmla="*/ 110 h 112"/>
                <a:gd name="T52" fmla="*/ 40 w 58"/>
                <a:gd name="T53" fmla="*/ 112 h 112"/>
                <a:gd name="T54" fmla="*/ 40 w 58"/>
                <a:gd name="T55" fmla="*/ 112 h 112"/>
                <a:gd name="T56" fmla="*/ 40 w 58"/>
                <a:gd name="T57" fmla="*/ 112 h 112"/>
                <a:gd name="T58" fmla="*/ 40 w 58"/>
                <a:gd name="T59" fmla="*/ 112 h 112"/>
                <a:gd name="T60" fmla="*/ 40 w 58"/>
                <a:gd name="T61" fmla="*/ 112 h 112"/>
                <a:gd name="T62" fmla="*/ 46 w 58"/>
                <a:gd name="T63" fmla="*/ 104 h 112"/>
                <a:gd name="T64" fmla="*/ 50 w 58"/>
                <a:gd name="T65" fmla="*/ 96 h 112"/>
                <a:gd name="T66" fmla="*/ 56 w 58"/>
                <a:gd name="T67" fmla="*/ 78 h 112"/>
                <a:gd name="T68" fmla="*/ 58 w 58"/>
                <a:gd name="T69" fmla="*/ 62 h 112"/>
                <a:gd name="T70" fmla="*/ 56 w 58"/>
                <a:gd name="T71" fmla="*/ 50 h 112"/>
                <a:gd name="T72" fmla="*/ 56 w 58"/>
                <a:gd name="T73" fmla="*/ 50 h 11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58" h="112">
                  <a:moveTo>
                    <a:pt x="56" y="50"/>
                  </a:moveTo>
                  <a:lnTo>
                    <a:pt x="56" y="50"/>
                  </a:lnTo>
                  <a:lnTo>
                    <a:pt x="52" y="36"/>
                  </a:lnTo>
                  <a:lnTo>
                    <a:pt x="46" y="20"/>
                  </a:lnTo>
                  <a:lnTo>
                    <a:pt x="38" y="6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18" y="6"/>
                  </a:lnTo>
                  <a:lnTo>
                    <a:pt x="10" y="20"/>
                  </a:lnTo>
                  <a:lnTo>
                    <a:pt x="4" y="36"/>
                  </a:lnTo>
                  <a:lnTo>
                    <a:pt x="0" y="50"/>
                  </a:lnTo>
                  <a:lnTo>
                    <a:pt x="0" y="62"/>
                  </a:lnTo>
                  <a:lnTo>
                    <a:pt x="0" y="78"/>
                  </a:lnTo>
                  <a:lnTo>
                    <a:pt x="6" y="96"/>
                  </a:lnTo>
                  <a:lnTo>
                    <a:pt x="10" y="104"/>
                  </a:lnTo>
                  <a:lnTo>
                    <a:pt x="16" y="112"/>
                  </a:lnTo>
                  <a:lnTo>
                    <a:pt x="22" y="110"/>
                  </a:lnTo>
                  <a:lnTo>
                    <a:pt x="28" y="108"/>
                  </a:lnTo>
                  <a:lnTo>
                    <a:pt x="36" y="110"/>
                  </a:lnTo>
                  <a:lnTo>
                    <a:pt x="40" y="112"/>
                  </a:lnTo>
                  <a:lnTo>
                    <a:pt x="46" y="104"/>
                  </a:lnTo>
                  <a:lnTo>
                    <a:pt x="50" y="96"/>
                  </a:lnTo>
                  <a:lnTo>
                    <a:pt x="56" y="78"/>
                  </a:lnTo>
                  <a:lnTo>
                    <a:pt x="58" y="62"/>
                  </a:lnTo>
                  <a:lnTo>
                    <a:pt x="56" y="50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1" name="Freeform 199">
              <a:extLst>
                <a:ext uri="{FF2B5EF4-FFF2-40B4-BE49-F238E27FC236}">
                  <a16:creationId xmlns:a16="http://schemas.microsoft.com/office/drawing/2014/main" id="{F2194293-7507-49A7-9DCB-5947FAFA4B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6" y="2864"/>
              <a:ext cx="76" cy="740"/>
            </a:xfrm>
            <a:custGeom>
              <a:avLst/>
              <a:gdLst>
                <a:gd name="T0" fmla="*/ 30 w 76"/>
                <a:gd name="T1" fmla="*/ 442 h 740"/>
                <a:gd name="T2" fmla="*/ 26 w 76"/>
                <a:gd name="T3" fmla="*/ 464 h 740"/>
                <a:gd name="T4" fmla="*/ 20 w 76"/>
                <a:gd name="T5" fmla="*/ 530 h 740"/>
                <a:gd name="T6" fmla="*/ 26 w 76"/>
                <a:gd name="T7" fmla="*/ 610 h 740"/>
                <a:gd name="T8" fmla="*/ 36 w 76"/>
                <a:gd name="T9" fmla="*/ 654 h 740"/>
                <a:gd name="T10" fmla="*/ 52 w 76"/>
                <a:gd name="T11" fmla="*/ 698 h 740"/>
                <a:gd name="T12" fmla="*/ 76 w 76"/>
                <a:gd name="T13" fmla="*/ 740 h 740"/>
                <a:gd name="T14" fmla="*/ 62 w 76"/>
                <a:gd name="T15" fmla="*/ 720 h 740"/>
                <a:gd name="T16" fmla="*/ 46 w 76"/>
                <a:gd name="T17" fmla="*/ 678 h 740"/>
                <a:gd name="T18" fmla="*/ 34 w 76"/>
                <a:gd name="T19" fmla="*/ 634 h 740"/>
                <a:gd name="T20" fmla="*/ 30 w 76"/>
                <a:gd name="T21" fmla="*/ 572 h 740"/>
                <a:gd name="T22" fmla="*/ 36 w 76"/>
                <a:gd name="T23" fmla="*/ 496 h 740"/>
                <a:gd name="T24" fmla="*/ 46 w 76"/>
                <a:gd name="T25" fmla="*/ 438 h 740"/>
                <a:gd name="T26" fmla="*/ 50 w 76"/>
                <a:gd name="T27" fmla="*/ 418 h 740"/>
                <a:gd name="T28" fmla="*/ 58 w 76"/>
                <a:gd name="T29" fmla="*/ 362 h 740"/>
                <a:gd name="T30" fmla="*/ 58 w 76"/>
                <a:gd name="T31" fmla="*/ 320 h 740"/>
                <a:gd name="T32" fmla="*/ 48 w 76"/>
                <a:gd name="T33" fmla="*/ 264 h 740"/>
                <a:gd name="T34" fmla="*/ 38 w 76"/>
                <a:gd name="T35" fmla="*/ 230 h 740"/>
                <a:gd name="T36" fmla="*/ 24 w 76"/>
                <a:gd name="T37" fmla="*/ 154 h 740"/>
                <a:gd name="T38" fmla="*/ 20 w 76"/>
                <a:gd name="T39" fmla="*/ 86 h 740"/>
                <a:gd name="T40" fmla="*/ 24 w 76"/>
                <a:gd name="T41" fmla="*/ 34 h 740"/>
                <a:gd name="T42" fmla="*/ 30 w 76"/>
                <a:gd name="T43" fmla="*/ 4 h 740"/>
                <a:gd name="T44" fmla="*/ 30 w 76"/>
                <a:gd name="T45" fmla="*/ 4 h 740"/>
                <a:gd name="T46" fmla="*/ 18 w 76"/>
                <a:gd name="T47" fmla="*/ 0 h 740"/>
                <a:gd name="T48" fmla="*/ 6 w 76"/>
                <a:gd name="T49" fmla="*/ 4 h 740"/>
                <a:gd name="T50" fmla="*/ 6 w 76"/>
                <a:gd name="T51" fmla="*/ 4 h 740"/>
                <a:gd name="T52" fmla="*/ 2 w 76"/>
                <a:gd name="T53" fmla="*/ 42 h 740"/>
                <a:gd name="T54" fmla="*/ 0 w 76"/>
                <a:gd name="T55" fmla="*/ 96 h 740"/>
                <a:gd name="T56" fmla="*/ 8 w 76"/>
                <a:gd name="T57" fmla="*/ 162 h 740"/>
                <a:gd name="T58" fmla="*/ 24 w 76"/>
                <a:gd name="T59" fmla="*/ 234 h 740"/>
                <a:gd name="T60" fmla="*/ 32 w 76"/>
                <a:gd name="T61" fmla="*/ 268 h 740"/>
                <a:gd name="T62" fmla="*/ 42 w 76"/>
                <a:gd name="T63" fmla="*/ 320 h 740"/>
                <a:gd name="T64" fmla="*/ 42 w 76"/>
                <a:gd name="T65" fmla="*/ 362 h 740"/>
                <a:gd name="T66" fmla="*/ 34 w 76"/>
                <a:gd name="T67" fmla="*/ 414 h 74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6" h="740">
                  <a:moveTo>
                    <a:pt x="30" y="436"/>
                  </a:moveTo>
                  <a:lnTo>
                    <a:pt x="30" y="442"/>
                  </a:lnTo>
                  <a:lnTo>
                    <a:pt x="26" y="464"/>
                  </a:lnTo>
                  <a:lnTo>
                    <a:pt x="22" y="494"/>
                  </a:lnTo>
                  <a:lnTo>
                    <a:pt x="20" y="530"/>
                  </a:lnTo>
                  <a:lnTo>
                    <a:pt x="20" y="568"/>
                  </a:lnTo>
                  <a:lnTo>
                    <a:pt x="26" y="610"/>
                  </a:lnTo>
                  <a:lnTo>
                    <a:pt x="30" y="632"/>
                  </a:lnTo>
                  <a:lnTo>
                    <a:pt x="36" y="654"/>
                  </a:lnTo>
                  <a:lnTo>
                    <a:pt x="42" y="676"/>
                  </a:lnTo>
                  <a:lnTo>
                    <a:pt x="52" y="698"/>
                  </a:lnTo>
                  <a:lnTo>
                    <a:pt x="62" y="720"/>
                  </a:lnTo>
                  <a:lnTo>
                    <a:pt x="76" y="740"/>
                  </a:lnTo>
                  <a:lnTo>
                    <a:pt x="62" y="720"/>
                  </a:lnTo>
                  <a:lnTo>
                    <a:pt x="52" y="700"/>
                  </a:lnTo>
                  <a:lnTo>
                    <a:pt x="46" y="678"/>
                  </a:lnTo>
                  <a:lnTo>
                    <a:pt x="40" y="656"/>
                  </a:lnTo>
                  <a:lnTo>
                    <a:pt x="34" y="634"/>
                  </a:lnTo>
                  <a:lnTo>
                    <a:pt x="32" y="612"/>
                  </a:lnTo>
                  <a:lnTo>
                    <a:pt x="30" y="572"/>
                  </a:lnTo>
                  <a:lnTo>
                    <a:pt x="32" y="532"/>
                  </a:lnTo>
                  <a:lnTo>
                    <a:pt x="36" y="496"/>
                  </a:lnTo>
                  <a:lnTo>
                    <a:pt x="46" y="444"/>
                  </a:lnTo>
                  <a:lnTo>
                    <a:pt x="46" y="438"/>
                  </a:lnTo>
                  <a:lnTo>
                    <a:pt x="50" y="418"/>
                  </a:lnTo>
                  <a:lnTo>
                    <a:pt x="56" y="382"/>
                  </a:lnTo>
                  <a:lnTo>
                    <a:pt x="58" y="362"/>
                  </a:lnTo>
                  <a:lnTo>
                    <a:pt x="60" y="342"/>
                  </a:lnTo>
                  <a:lnTo>
                    <a:pt x="58" y="320"/>
                  </a:lnTo>
                  <a:lnTo>
                    <a:pt x="54" y="294"/>
                  </a:lnTo>
                  <a:lnTo>
                    <a:pt x="48" y="264"/>
                  </a:lnTo>
                  <a:lnTo>
                    <a:pt x="38" y="230"/>
                  </a:lnTo>
                  <a:lnTo>
                    <a:pt x="30" y="192"/>
                  </a:lnTo>
                  <a:lnTo>
                    <a:pt x="24" y="154"/>
                  </a:lnTo>
                  <a:lnTo>
                    <a:pt x="20" y="118"/>
                  </a:lnTo>
                  <a:lnTo>
                    <a:pt x="20" y="86"/>
                  </a:lnTo>
                  <a:lnTo>
                    <a:pt x="22" y="58"/>
                  </a:lnTo>
                  <a:lnTo>
                    <a:pt x="24" y="34"/>
                  </a:lnTo>
                  <a:lnTo>
                    <a:pt x="28" y="16"/>
                  </a:lnTo>
                  <a:lnTo>
                    <a:pt x="30" y="4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6" y="4"/>
                  </a:lnTo>
                  <a:lnTo>
                    <a:pt x="4" y="20"/>
                  </a:lnTo>
                  <a:lnTo>
                    <a:pt x="2" y="42"/>
                  </a:lnTo>
                  <a:lnTo>
                    <a:pt x="0" y="66"/>
                  </a:lnTo>
                  <a:lnTo>
                    <a:pt x="0" y="96"/>
                  </a:lnTo>
                  <a:lnTo>
                    <a:pt x="4" y="128"/>
                  </a:lnTo>
                  <a:lnTo>
                    <a:pt x="8" y="162"/>
                  </a:lnTo>
                  <a:lnTo>
                    <a:pt x="14" y="198"/>
                  </a:lnTo>
                  <a:lnTo>
                    <a:pt x="24" y="234"/>
                  </a:lnTo>
                  <a:lnTo>
                    <a:pt x="32" y="268"/>
                  </a:lnTo>
                  <a:lnTo>
                    <a:pt x="38" y="296"/>
                  </a:lnTo>
                  <a:lnTo>
                    <a:pt x="42" y="320"/>
                  </a:lnTo>
                  <a:lnTo>
                    <a:pt x="44" y="342"/>
                  </a:lnTo>
                  <a:lnTo>
                    <a:pt x="42" y="362"/>
                  </a:lnTo>
                  <a:lnTo>
                    <a:pt x="40" y="380"/>
                  </a:lnTo>
                  <a:lnTo>
                    <a:pt x="34" y="414"/>
                  </a:lnTo>
                  <a:lnTo>
                    <a:pt x="30" y="436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2" name="Freeform 200">
              <a:extLst>
                <a:ext uri="{FF2B5EF4-FFF2-40B4-BE49-F238E27FC236}">
                  <a16:creationId xmlns:a16="http://schemas.microsoft.com/office/drawing/2014/main" id="{7459F90B-B091-65A1-D649-84ADECC13F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6" y="2862"/>
              <a:ext cx="72" cy="240"/>
            </a:xfrm>
            <a:custGeom>
              <a:avLst/>
              <a:gdLst>
                <a:gd name="T0" fmla="*/ 56 w 72"/>
                <a:gd name="T1" fmla="*/ 6 h 240"/>
                <a:gd name="T2" fmla="*/ 56 w 72"/>
                <a:gd name="T3" fmla="*/ 6 h 240"/>
                <a:gd name="T4" fmla="*/ 56 w 72"/>
                <a:gd name="T5" fmla="*/ 6 h 240"/>
                <a:gd name="T6" fmla="*/ 56 w 72"/>
                <a:gd name="T7" fmla="*/ 6 h 240"/>
                <a:gd name="T8" fmla="*/ 56 w 72"/>
                <a:gd name="T9" fmla="*/ 6 h 240"/>
                <a:gd name="T10" fmla="*/ 56 w 72"/>
                <a:gd name="T11" fmla="*/ 6 h 240"/>
                <a:gd name="T12" fmla="*/ 52 w 72"/>
                <a:gd name="T13" fmla="*/ 0 h 240"/>
                <a:gd name="T14" fmla="*/ 52 w 72"/>
                <a:gd name="T15" fmla="*/ 0 h 240"/>
                <a:gd name="T16" fmla="*/ 52 w 72"/>
                <a:gd name="T17" fmla="*/ 0 h 240"/>
                <a:gd name="T18" fmla="*/ 52 w 72"/>
                <a:gd name="T19" fmla="*/ 10 h 240"/>
                <a:gd name="T20" fmla="*/ 48 w 72"/>
                <a:gd name="T21" fmla="*/ 22 h 240"/>
                <a:gd name="T22" fmla="*/ 34 w 72"/>
                <a:gd name="T23" fmla="*/ 52 h 240"/>
                <a:gd name="T24" fmla="*/ 26 w 72"/>
                <a:gd name="T25" fmla="*/ 70 h 240"/>
                <a:gd name="T26" fmla="*/ 16 w 72"/>
                <a:gd name="T27" fmla="*/ 92 h 240"/>
                <a:gd name="T28" fmla="*/ 8 w 72"/>
                <a:gd name="T29" fmla="*/ 116 h 240"/>
                <a:gd name="T30" fmla="*/ 2 w 72"/>
                <a:gd name="T31" fmla="*/ 146 h 240"/>
                <a:gd name="T32" fmla="*/ 2 w 72"/>
                <a:gd name="T33" fmla="*/ 146 h 240"/>
                <a:gd name="T34" fmla="*/ 0 w 72"/>
                <a:gd name="T35" fmla="*/ 160 h 240"/>
                <a:gd name="T36" fmla="*/ 0 w 72"/>
                <a:gd name="T37" fmla="*/ 174 h 240"/>
                <a:gd name="T38" fmla="*/ 0 w 72"/>
                <a:gd name="T39" fmla="*/ 186 h 240"/>
                <a:gd name="T40" fmla="*/ 2 w 72"/>
                <a:gd name="T41" fmla="*/ 196 h 240"/>
                <a:gd name="T42" fmla="*/ 4 w 72"/>
                <a:gd name="T43" fmla="*/ 206 h 240"/>
                <a:gd name="T44" fmla="*/ 8 w 72"/>
                <a:gd name="T45" fmla="*/ 216 h 240"/>
                <a:gd name="T46" fmla="*/ 12 w 72"/>
                <a:gd name="T47" fmla="*/ 222 h 240"/>
                <a:gd name="T48" fmla="*/ 18 w 72"/>
                <a:gd name="T49" fmla="*/ 228 h 240"/>
                <a:gd name="T50" fmla="*/ 24 w 72"/>
                <a:gd name="T51" fmla="*/ 234 h 240"/>
                <a:gd name="T52" fmla="*/ 30 w 72"/>
                <a:gd name="T53" fmla="*/ 236 h 240"/>
                <a:gd name="T54" fmla="*/ 36 w 72"/>
                <a:gd name="T55" fmla="*/ 240 h 240"/>
                <a:gd name="T56" fmla="*/ 42 w 72"/>
                <a:gd name="T57" fmla="*/ 240 h 240"/>
                <a:gd name="T58" fmla="*/ 50 w 72"/>
                <a:gd name="T59" fmla="*/ 240 h 240"/>
                <a:gd name="T60" fmla="*/ 58 w 72"/>
                <a:gd name="T61" fmla="*/ 238 h 240"/>
                <a:gd name="T62" fmla="*/ 64 w 72"/>
                <a:gd name="T63" fmla="*/ 236 h 240"/>
                <a:gd name="T64" fmla="*/ 72 w 72"/>
                <a:gd name="T65" fmla="*/ 232 h 240"/>
                <a:gd name="T66" fmla="*/ 72 w 72"/>
                <a:gd name="T67" fmla="*/ 230 h 240"/>
                <a:gd name="T68" fmla="*/ 72 w 72"/>
                <a:gd name="T69" fmla="*/ 230 h 240"/>
                <a:gd name="T70" fmla="*/ 64 w 72"/>
                <a:gd name="T71" fmla="*/ 194 h 240"/>
                <a:gd name="T72" fmla="*/ 56 w 72"/>
                <a:gd name="T73" fmla="*/ 160 h 240"/>
                <a:gd name="T74" fmla="*/ 52 w 72"/>
                <a:gd name="T75" fmla="*/ 126 h 240"/>
                <a:gd name="T76" fmla="*/ 50 w 72"/>
                <a:gd name="T77" fmla="*/ 96 h 240"/>
                <a:gd name="T78" fmla="*/ 50 w 72"/>
                <a:gd name="T79" fmla="*/ 68 h 240"/>
                <a:gd name="T80" fmla="*/ 52 w 72"/>
                <a:gd name="T81" fmla="*/ 42 h 240"/>
                <a:gd name="T82" fmla="*/ 54 w 72"/>
                <a:gd name="T83" fmla="*/ 22 h 240"/>
                <a:gd name="T84" fmla="*/ 56 w 72"/>
                <a:gd name="T85" fmla="*/ 6 h 240"/>
                <a:gd name="T86" fmla="*/ 56 w 72"/>
                <a:gd name="T87" fmla="*/ 6 h 24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72" h="240">
                  <a:moveTo>
                    <a:pt x="56" y="6"/>
                  </a:moveTo>
                  <a:lnTo>
                    <a:pt x="56" y="6"/>
                  </a:lnTo>
                  <a:lnTo>
                    <a:pt x="52" y="0"/>
                  </a:lnTo>
                  <a:lnTo>
                    <a:pt x="52" y="10"/>
                  </a:lnTo>
                  <a:lnTo>
                    <a:pt x="48" y="22"/>
                  </a:lnTo>
                  <a:lnTo>
                    <a:pt x="34" y="52"/>
                  </a:lnTo>
                  <a:lnTo>
                    <a:pt x="26" y="70"/>
                  </a:lnTo>
                  <a:lnTo>
                    <a:pt x="16" y="92"/>
                  </a:lnTo>
                  <a:lnTo>
                    <a:pt x="8" y="116"/>
                  </a:lnTo>
                  <a:lnTo>
                    <a:pt x="2" y="146"/>
                  </a:lnTo>
                  <a:lnTo>
                    <a:pt x="0" y="160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2" y="196"/>
                  </a:lnTo>
                  <a:lnTo>
                    <a:pt x="4" y="206"/>
                  </a:lnTo>
                  <a:lnTo>
                    <a:pt x="8" y="216"/>
                  </a:lnTo>
                  <a:lnTo>
                    <a:pt x="12" y="222"/>
                  </a:lnTo>
                  <a:lnTo>
                    <a:pt x="18" y="228"/>
                  </a:lnTo>
                  <a:lnTo>
                    <a:pt x="24" y="234"/>
                  </a:lnTo>
                  <a:lnTo>
                    <a:pt x="30" y="236"/>
                  </a:lnTo>
                  <a:lnTo>
                    <a:pt x="36" y="240"/>
                  </a:lnTo>
                  <a:lnTo>
                    <a:pt x="42" y="240"/>
                  </a:lnTo>
                  <a:lnTo>
                    <a:pt x="50" y="240"/>
                  </a:lnTo>
                  <a:lnTo>
                    <a:pt x="58" y="238"/>
                  </a:lnTo>
                  <a:lnTo>
                    <a:pt x="64" y="236"/>
                  </a:lnTo>
                  <a:lnTo>
                    <a:pt x="72" y="232"/>
                  </a:lnTo>
                  <a:lnTo>
                    <a:pt x="72" y="230"/>
                  </a:lnTo>
                  <a:lnTo>
                    <a:pt x="64" y="194"/>
                  </a:lnTo>
                  <a:lnTo>
                    <a:pt x="56" y="160"/>
                  </a:lnTo>
                  <a:lnTo>
                    <a:pt x="52" y="126"/>
                  </a:lnTo>
                  <a:lnTo>
                    <a:pt x="50" y="96"/>
                  </a:lnTo>
                  <a:lnTo>
                    <a:pt x="50" y="68"/>
                  </a:lnTo>
                  <a:lnTo>
                    <a:pt x="52" y="42"/>
                  </a:lnTo>
                  <a:lnTo>
                    <a:pt x="54" y="22"/>
                  </a:lnTo>
                  <a:lnTo>
                    <a:pt x="56" y="6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3" name="Freeform 201">
              <a:extLst>
                <a:ext uri="{FF2B5EF4-FFF2-40B4-BE49-F238E27FC236}">
                  <a16:creationId xmlns:a16="http://schemas.microsoft.com/office/drawing/2014/main" id="{93EF36CD-1D5D-7ED6-CF48-3E222024CC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6" y="2866"/>
              <a:ext cx="96" cy="232"/>
            </a:xfrm>
            <a:custGeom>
              <a:avLst/>
              <a:gdLst>
                <a:gd name="T0" fmla="*/ 66 w 96"/>
                <a:gd name="T1" fmla="*/ 118 h 232"/>
                <a:gd name="T2" fmla="*/ 66 w 96"/>
                <a:gd name="T3" fmla="*/ 118 h 232"/>
                <a:gd name="T4" fmla="*/ 46 w 96"/>
                <a:gd name="T5" fmla="*/ 86 h 232"/>
                <a:gd name="T6" fmla="*/ 28 w 96"/>
                <a:gd name="T7" fmla="*/ 56 h 232"/>
                <a:gd name="T8" fmla="*/ 22 w 96"/>
                <a:gd name="T9" fmla="*/ 42 h 232"/>
                <a:gd name="T10" fmla="*/ 18 w 96"/>
                <a:gd name="T11" fmla="*/ 28 h 232"/>
                <a:gd name="T12" fmla="*/ 14 w 96"/>
                <a:gd name="T13" fmla="*/ 14 h 232"/>
                <a:gd name="T14" fmla="*/ 12 w 96"/>
                <a:gd name="T15" fmla="*/ 0 h 232"/>
                <a:gd name="T16" fmla="*/ 12 w 96"/>
                <a:gd name="T17" fmla="*/ 0 h 232"/>
                <a:gd name="T18" fmla="*/ 10 w 96"/>
                <a:gd name="T19" fmla="*/ 2 h 232"/>
                <a:gd name="T20" fmla="*/ 10 w 96"/>
                <a:gd name="T21" fmla="*/ 2 h 232"/>
                <a:gd name="T22" fmla="*/ 10 w 96"/>
                <a:gd name="T23" fmla="*/ 2 h 232"/>
                <a:gd name="T24" fmla="*/ 10 w 96"/>
                <a:gd name="T25" fmla="*/ 2 h 232"/>
                <a:gd name="T26" fmla="*/ 10 w 96"/>
                <a:gd name="T27" fmla="*/ 2 h 232"/>
                <a:gd name="T28" fmla="*/ 4 w 96"/>
                <a:gd name="T29" fmla="*/ 32 h 232"/>
                <a:gd name="T30" fmla="*/ 2 w 96"/>
                <a:gd name="T31" fmla="*/ 54 h 232"/>
                <a:gd name="T32" fmla="*/ 0 w 96"/>
                <a:gd name="T33" fmla="*/ 80 h 232"/>
                <a:gd name="T34" fmla="*/ 0 w 96"/>
                <a:gd name="T35" fmla="*/ 112 h 232"/>
                <a:gd name="T36" fmla="*/ 2 w 96"/>
                <a:gd name="T37" fmla="*/ 144 h 232"/>
                <a:gd name="T38" fmla="*/ 8 w 96"/>
                <a:gd name="T39" fmla="*/ 180 h 232"/>
                <a:gd name="T40" fmla="*/ 16 w 96"/>
                <a:gd name="T41" fmla="*/ 218 h 232"/>
                <a:gd name="T42" fmla="*/ 16 w 96"/>
                <a:gd name="T43" fmla="*/ 218 h 232"/>
                <a:gd name="T44" fmla="*/ 16 w 96"/>
                <a:gd name="T45" fmla="*/ 218 h 232"/>
                <a:gd name="T46" fmla="*/ 20 w 96"/>
                <a:gd name="T47" fmla="*/ 220 h 232"/>
                <a:gd name="T48" fmla="*/ 26 w 96"/>
                <a:gd name="T49" fmla="*/ 226 h 232"/>
                <a:gd name="T50" fmla="*/ 36 w 96"/>
                <a:gd name="T51" fmla="*/ 228 h 232"/>
                <a:gd name="T52" fmla="*/ 46 w 96"/>
                <a:gd name="T53" fmla="*/ 232 h 232"/>
                <a:gd name="T54" fmla="*/ 58 w 96"/>
                <a:gd name="T55" fmla="*/ 232 h 232"/>
                <a:gd name="T56" fmla="*/ 68 w 96"/>
                <a:gd name="T57" fmla="*/ 230 h 232"/>
                <a:gd name="T58" fmla="*/ 78 w 96"/>
                <a:gd name="T59" fmla="*/ 224 h 232"/>
                <a:gd name="T60" fmla="*/ 88 w 96"/>
                <a:gd name="T61" fmla="*/ 216 h 232"/>
                <a:gd name="T62" fmla="*/ 88 w 96"/>
                <a:gd name="T63" fmla="*/ 216 h 232"/>
                <a:gd name="T64" fmla="*/ 94 w 96"/>
                <a:gd name="T65" fmla="*/ 204 h 232"/>
                <a:gd name="T66" fmla="*/ 96 w 96"/>
                <a:gd name="T67" fmla="*/ 192 h 232"/>
                <a:gd name="T68" fmla="*/ 96 w 96"/>
                <a:gd name="T69" fmla="*/ 180 h 232"/>
                <a:gd name="T70" fmla="*/ 94 w 96"/>
                <a:gd name="T71" fmla="*/ 170 h 232"/>
                <a:gd name="T72" fmla="*/ 90 w 96"/>
                <a:gd name="T73" fmla="*/ 158 h 232"/>
                <a:gd name="T74" fmla="*/ 84 w 96"/>
                <a:gd name="T75" fmla="*/ 146 h 232"/>
                <a:gd name="T76" fmla="*/ 66 w 96"/>
                <a:gd name="T77" fmla="*/ 118 h 232"/>
                <a:gd name="T78" fmla="*/ 66 w 96"/>
                <a:gd name="T79" fmla="*/ 118 h 23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6" h="232">
                  <a:moveTo>
                    <a:pt x="66" y="118"/>
                  </a:moveTo>
                  <a:lnTo>
                    <a:pt x="66" y="118"/>
                  </a:lnTo>
                  <a:lnTo>
                    <a:pt x="46" y="86"/>
                  </a:lnTo>
                  <a:lnTo>
                    <a:pt x="28" y="56"/>
                  </a:lnTo>
                  <a:lnTo>
                    <a:pt x="22" y="42"/>
                  </a:lnTo>
                  <a:lnTo>
                    <a:pt x="18" y="28"/>
                  </a:lnTo>
                  <a:lnTo>
                    <a:pt x="14" y="14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4" y="32"/>
                  </a:lnTo>
                  <a:lnTo>
                    <a:pt x="2" y="54"/>
                  </a:lnTo>
                  <a:lnTo>
                    <a:pt x="0" y="80"/>
                  </a:lnTo>
                  <a:lnTo>
                    <a:pt x="0" y="112"/>
                  </a:lnTo>
                  <a:lnTo>
                    <a:pt x="2" y="144"/>
                  </a:lnTo>
                  <a:lnTo>
                    <a:pt x="8" y="180"/>
                  </a:lnTo>
                  <a:lnTo>
                    <a:pt x="16" y="218"/>
                  </a:lnTo>
                  <a:lnTo>
                    <a:pt x="20" y="220"/>
                  </a:lnTo>
                  <a:lnTo>
                    <a:pt x="26" y="226"/>
                  </a:lnTo>
                  <a:lnTo>
                    <a:pt x="36" y="228"/>
                  </a:lnTo>
                  <a:lnTo>
                    <a:pt x="46" y="232"/>
                  </a:lnTo>
                  <a:lnTo>
                    <a:pt x="58" y="232"/>
                  </a:lnTo>
                  <a:lnTo>
                    <a:pt x="68" y="230"/>
                  </a:lnTo>
                  <a:lnTo>
                    <a:pt x="78" y="224"/>
                  </a:lnTo>
                  <a:lnTo>
                    <a:pt x="88" y="216"/>
                  </a:lnTo>
                  <a:lnTo>
                    <a:pt x="94" y="204"/>
                  </a:lnTo>
                  <a:lnTo>
                    <a:pt x="96" y="192"/>
                  </a:lnTo>
                  <a:lnTo>
                    <a:pt x="96" y="180"/>
                  </a:lnTo>
                  <a:lnTo>
                    <a:pt x="94" y="170"/>
                  </a:lnTo>
                  <a:lnTo>
                    <a:pt x="90" y="158"/>
                  </a:lnTo>
                  <a:lnTo>
                    <a:pt x="84" y="146"/>
                  </a:lnTo>
                  <a:lnTo>
                    <a:pt x="66" y="118"/>
                  </a:lnTo>
                  <a:close/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4" name="Freeform 202">
              <a:extLst>
                <a:ext uri="{FF2B5EF4-FFF2-40B4-BE49-F238E27FC236}">
                  <a16:creationId xmlns:a16="http://schemas.microsoft.com/office/drawing/2014/main" id="{F6D1B774-1671-839D-6501-6A3D9B21E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6" y="2864"/>
              <a:ext cx="36" cy="228"/>
            </a:xfrm>
            <a:custGeom>
              <a:avLst/>
              <a:gdLst>
                <a:gd name="T0" fmla="*/ 36 w 36"/>
                <a:gd name="T1" fmla="*/ 222 h 228"/>
                <a:gd name="T2" fmla="*/ 36 w 36"/>
                <a:gd name="T3" fmla="*/ 222 h 228"/>
                <a:gd name="T4" fmla="*/ 28 w 36"/>
                <a:gd name="T5" fmla="*/ 184 h 228"/>
                <a:gd name="T6" fmla="*/ 22 w 36"/>
                <a:gd name="T7" fmla="*/ 148 h 228"/>
                <a:gd name="T8" fmla="*/ 20 w 36"/>
                <a:gd name="T9" fmla="*/ 114 h 228"/>
                <a:gd name="T10" fmla="*/ 20 w 36"/>
                <a:gd name="T11" fmla="*/ 84 h 228"/>
                <a:gd name="T12" fmla="*/ 22 w 36"/>
                <a:gd name="T13" fmla="*/ 56 h 228"/>
                <a:gd name="T14" fmla="*/ 24 w 36"/>
                <a:gd name="T15" fmla="*/ 34 h 228"/>
                <a:gd name="T16" fmla="*/ 30 w 36"/>
                <a:gd name="T17" fmla="*/ 4 h 228"/>
                <a:gd name="T18" fmla="*/ 30 w 36"/>
                <a:gd name="T19" fmla="*/ 4 h 228"/>
                <a:gd name="T20" fmla="*/ 30 w 36"/>
                <a:gd name="T21" fmla="*/ 4 h 228"/>
                <a:gd name="T22" fmla="*/ 26 w 36"/>
                <a:gd name="T23" fmla="*/ 2 h 228"/>
                <a:gd name="T24" fmla="*/ 18 w 36"/>
                <a:gd name="T25" fmla="*/ 0 h 228"/>
                <a:gd name="T26" fmla="*/ 12 w 36"/>
                <a:gd name="T27" fmla="*/ 2 h 228"/>
                <a:gd name="T28" fmla="*/ 6 w 36"/>
                <a:gd name="T29" fmla="*/ 4 h 228"/>
                <a:gd name="T30" fmla="*/ 6 w 36"/>
                <a:gd name="T31" fmla="*/ 4 h 228"/>
                <a:gd name="T32" fmla="*/ 6 w 36"/>
                <a:gd name="T33" fmla="*/ 4 h 228"/>
                <a:gd name="T34" fmla="*/ 4 w 36"/>
                <a:gd name="T35" fmla="*/ 20 h 228"/>
                <a:gd name="T36" fmla="*/ 2 w 36"/>
                <a:gd name="T37" fmla="*/ 40 h 228"/>
                <a:gd name="T38" fmla="*/ 0 w 36"/>
                <a:gd name="T39" fmla="*/ 66 h 228"/>
                <a:gd name="T40" fmla="*/ 0 w 36"/>
                <a:gd name="T41" fmla="*/ 94 h 228"/>
                <a:gd name="T42" fmla="*/ 2 w 36"/>
                <a:gd name="T43" fmla="*/ 124 h 228"/>
                <a:gd name="T44" fmla="*/ 6 w 36"/>
                <a:gd name="T45" fmla="*/ 158 h 228"/>
                <a:gd name="T46" fmla="*/ 14 w 36"/>
                <a:gd name="T47" fmla="*/ 192 h 228"/>
                <a:gd name="T48" fmla="*/ 22 w 36"/>
                <a:gd name="T49" fmla="*/ 228 h 22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" h="228">
                  <a:moveTo>
                    <a:pt x="36" y="222"/>
                  </a:moveTo>
                  <a:lnTo>
                    <a:pt x="36" y="222"/>
                  </a:lnTo>
                  <a:lnTo>
                    <a:pt x="28" y="184"/>
                  </a:lnTo>
                  <a:lnTo>
                    <a:pt x="22" y="148"/>
                  </a:lnTo>
                  <a:lnTo>
                    <a:pt x="20" y="114"/>
                  </a:lnTo>
                  <a:lnTo>
                    <a:pt x="20" y="84"/>
                  </a:lnTo>
                  <a:lnTo>
                    <a:pt x="22" y="56"/>
                  </a:lnTo>
                  <a:lnTo>
                    <a:pt x="24" y="34"/>
                  </a:lnTo>
                  <a:lnTo>
                    <a:pt x="30" y="4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6" y="4"/>
                  </a:lnTo>
                  <a:lnTo>
                    <a:pt x="4" y="20"/>
                  </a:lnTo>
                  <a:lnTo>
                    <a:pt x="2" y="40"/>
                  </a:lnTo>
                  <a:lnTo>
                    <a:pt x="0" y="66"/>
                  </a:lnTo>
                  <a:lnTo>
                    <a:pt x="0" y="94"/>
                  </a:lnTo>
                  <a:lnTo>
                    <a:pt x="2" y="124"/>
                  </a:lnTo>
                  <a:lnTo>
                    <a:pt x="6" y="158"/>
                  </a:lnTo>
                  <a:lnTo>
                    <a:pt x="14" y="192"/>
                  </a:lnTo>
                  <a:lnTo>
                    <a:pt x="22" y="228"/>
                  </a:lnTo>
                </a:path>
              </a:pathLst>
            </a:custGeom>
            <a:noFill/>
            <a:ln w="6350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336" name="Group 1298">
            <a:extLst>
              <a:ext uri="{FF2B5EF4-FFF2-40B4-BE49-F238E27FC236}">
                <a16:creationId xmlns:a16="http://schemas.microsoft.com/office/drawing/2014/main" id="{429AEAE0-093F-3C3C-44F2-A6703AFE0388}"/>
              </a:ext>
            </a:extLst>
          </p:cNvPr>
          <p:cNvGrpSpPr>
            <a:grpSpLocks/>
          </p:cNvGrpSpPr>
          <p:nvPr/>
        </p:nvGrpSpPr>
        <p:grpSpPr bwMode="auto">
          <a:xfrm rot="3794509">
            <a:off x="4239633" y="1775984"/>
            <a:ext cx="279012" cy="327529"/>
            <a:chOff x="3742" y="1717"/>
            <a:chExt cx="293" cy="248"/>
          </a:xfrm>
        </p:grpSpPr>
        <p:sp>
          <p:nvSpPr>
            <p:cNvPr id="9337" name="Freeform 1292">
              <a:extLst>
                <a:ext uri="{FF2B5EF4-FFF2-40B4-BE49-F238E27FC236}">
                  <a16:creationId xmlns:a16="http://schemas.microsoft.com/office/drawing/2014/main" id="{8D851AFE-7DAC-F6DC-62D8-568956FE46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2" y="1757"/>
              <a:ext cx="205" cy="155"/>
            </a:xfrm>
            <a:custGeom>
              <a:avLst/>
              <a:gdLst>
                <a:gd name="T0" fmla="*/ 0 w 82"/>
                <a:gd name="T1" fmla="*/ 1106 h 58"/>
                <a:gd name="T2" fmla="*/ 1283 w 82"/>
                <a:gd name="T3" fmla="*/ 0 h 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2" h="58">
                  <a:moveTo>
                    <a:pt x="0" y="58"/>
                  </a:moveTo>
                  <a:cubicBezTo>
                    <a:pt x="36" y="49"/>
                    <a:pt x="70" y="16"/>
                    <a:pt x="82" y="0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9338" name="Freeform 1293">
              <a:extLst>
                <a:ext uri="{FF2B5EF4-FFF2-40B4-BE49-F238E27FC236}">
                  <a16:creationId xmlns:a16="http://schemas.microsoft.com/office/drawing/2014/main" id="{030439BB-9514-DD01-6AA4-C2756D01C2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7" y="1717"/>
              <a:ext cx="65" cy="78"/>
            </a:xfrm>
            <a:custGeom>
              <a:avLst/>
              <a:gdLst>
                <a:gd name="T0" fmla="*/ 408 w 26"/>
                <a:gd name="T1" fmla="*/ 0 h 29"/>
                <a:gd name="T2" fmla="*/ 363 w 26"/>
                <a:gd name="T3" fmla="*/ 565 h 29"/>
                <a:gd name="T4" fmla="*/ 238 w 26"/>
                <a:gd name="T5" fmla="*/ 334 h 29"/>
                <a:gd name="T6" fmla="*/ 0 w 26"/>
                <a:gd name="T7" fmla="*/ 253 h 29"/>
                <a:gd name="T8" fmla="*/ 408 w 26"/>
                <a:gd name="T9" fmla="*/ 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29">
                  <a:moveTo>
                    <a:pt x="26" y="0"/>
                  </a:moveTo>
                  <a:cubicBezTo>
                    <a:pt x="24" y="9"/>
                    <a:pt x="22" y="21"/>
                    <a:pt x="23" y="29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8" y="11"/>
                    <a:pt x="19" y="5"/>
                    <a:pt x="26" y="0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9339" name="Freeform 1294">
              <a:extLst>
                <a:ext uri="{FF2B5EF4-FFF2-40B4-BE49-F238E27FC236}">
                  <a16:creationId xmlns:a16="http://schemas.microsoft.com/office/drawing/2014/main" id="{5D86D377-A3EB-2EB4-A829-0C57E45B0C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2" y="1888"/>
              <a:ext cx="250" cy="51"/>
            </a:xfrm>
            <a:custGeom>
              <a:avLst/>
              <a:gdLst>
                <a:gd name="T0" fmla="*/ 0 w 100"/>
                <a:gd name="T1" fmla="*/ 172 h 19"/>
                <a:gd name="T2" fmla="*/ 1563 w 100"/>
                <a:gd name="T3" fmla="*/ 368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0" h="19">
                  <a:moveTo>
                    <a:pt x="0" y="9"/>
                  </a:moveTo>
                  <a:cubicBezTo>
                    <a:pt x="36" y="0"/>
                    <a:pt x="82" y="11"/>
                    <a:pt x="100" y="19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9340" name="Freeform 1295">
              <a:extLst>
                <a:ext uri="{FF2B5EF4-FFF2-40B4-BE49-F238E27FC236}">
                  <a16:creationId xmlns:a16="http://schemas.microsoft.com/office/drawing/2014/main" id="{EF993BC6-4681-4C64-B387-F3DCA352F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" y="1896"/>
              <a:ext cx="75" cy="69"/>
            </a:xfrm>
            <a:custGeom>
              <a:avLst/>
              <a:gdLst>
                <a:gd name="T0" fmla="*/ 470 w 30"/>
                <a:gd name="T1" fmla="*/ 451 h 26"/>
                <a:gd name="T2" fmla="*/ 0 w 30"/>
                <a:gd name="T3" fmla="*/ 486 h 26"/>
                <a:gd name="T4" fmla="*/ 175 w 30"/>
                <a:gd name="T5" fmla="*/ 281 h 26"/>
                <a:gd name="T6" fmla="*/ 188 w 30"/>
                <a:gd name="T7" fmla="*/ 0 h 26"/>
                <a:gd name="T8" fmla="*/ 470 w 30"/>
                <a:gd name="T9" fmla="*/ 451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" h="26">
                  <a:moveTo>
                    <a:pt x="30" y="24"/>
                  </a:moveTo>
                  <a:cubicBezTo>
                    <a:pt x="21" y="23"/>
                    <a:pt x="9" y="24"/>
                    <a:pt x="0" y="26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6" y="8"/>
                    <a:pt x="23" y="17"/>
                    <a:pt x="30" y="24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</p:grpSp>
      <p:grpSp>
        <p:nvGrpSpPr>
          <p:cNvPr id="9343" name="Groupe 9342">
            <a:extLst>
              <a:ext uri="{FF2B5EF4-FFF2-40B4-BE49-F238E27FC236}">
                <a16:creationId xmlns:a16="http://schemas.microsoft.com/office/drawing/2014/main" id="{6E48065C-899B-6550-6550-B4B41D376FEE}"/>
              </a:ext>
            </a:extLst>
          </p:cNvPr>
          <p:cNvGrpSpPr/>
          <p:nvPr/>
        </p:nvGrpSpPr>
        <p:grpSpPr>
          <a:xfrm rot="7240363">
            <a:off x="4202201" y="2705510"/>
            <a:ext cx="265634" cy="160345"/>
            <a:chOff x="4832591" y="2720701"/>
            <a:chExt cx="428626" cy="200025"/>
          </a:xfrm>
        </p:grpSpPr>
        <p:sp>
          <p:nvSpPr>
            <p:cNvPr id="9341" name="Freeform 1284">
              <a:extLst>
                <a:ext uri="{FF2B5EF4-FFF2-40B4-BE49-F238E27FC236}">
                  <a16:creationId xmlns:a16="http://schemas.microsoft.com/office/drawing/2014/main" id="{2E8AF668-429A-3691-68C6-1E2C83D442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2591" y="2768326"/>
              <a:ext cx="373063" cy="152400"/>
            </a:xfrm>
            <a:custGeom>
              <a:avLst/>
              <a:gdLst>
                <a:gd name="T0" fmla="*/ 0 w 94"/>
                <a:gd name="T1" fmla="*/ 683 h 36"/>
                <a:gd name="T2" fmla="*/ 1470 w 94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4" h="36">
                  <a:moveTo>
                    <a:pt x="0" y="36"/>
                  </a:moveTo>
                  <a:cubicBezTo>
                    <a:pt x="37" y="36"/>
                    <a:pt x="79" y="13"/>
                    <a:pt x="94" y="0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9342" name="Freeform 1285">
              <a:extLst>
                <a:ext uri="{FF2B5EF4-FFF2-40B4-BE49-F238E27FC236}">
                  <a16:creationId xmlns:a16="http://schemas.microsoft.com/office/drawing/2014/main" id="{6A534CC9-5C0D-DE10-B0D3-E849EED4F1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5329" y="2720701"/>
              <a:ext cx="115888" cy="114300"/>
            </a:xfrm>
            <a:custGeom>
              <a:avLst/>
              <a:gdLst>
                <a:gd name="T0" fmla="*/ 463 w 29"/>
                <a:gd name="T1" fmla="*/ 0 h 27"/>
                <a:gd name="T2" fmla="*/ 305 w 29"/>
                <a:gd name="T3" fmla="*/ 512 h 27"/>
                <a:gd name="T4" fmla="*/ 209 w 29"/>
                <a:gd name="T5" fmla="*/ 248 h 27"/>
                <a:gd name="T6" fmla="*/ 0 w 29"/>
                <a:gd name="T7" fmla="*/ 93 h 27"/>
                <a:gd name="T8" fmla="*/ 463 w 29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27">
                  <a:moveTo>
                    <a:pt x="29" y="0"/>
                  </a:moveTo>
                  <a:cubicBezTo>
                    <a:pt x="25" y="8"/>
                    <a:pt x="20" y="18"/>
                    <a:pt x="19" y="27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9" y="5"/>
                    <a:pt x="21" y="3"/>
                    <a:pt x="29" y="0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</p:grpSp>
      <p:grpSp>
        <p:nvGrpSpPr>
          <p:cNvPr id="5664" name="Group 1298">
            <a:extLst>
              <a:ext uri="{FF2B5EF4-FFF2-40B4-BE49-F238E27FC236}">
                <a16:creationId xmlns:a16="http://schemas.microsoft.com/office/drawing/2014/main" id="{4CB4F995-2574-B87C-0AD7-D1ADAE9B9ED8}"/>
              </a:ext>
            </a:extLst>
          </p:cNvPr>
          <p:cNvGrpSpPr>
            <a:grpSpLocks/>
          </p:cNvGrpSpPr>
          <p:nvPr/>
        </p:nvGrpSpPr>
        <p:grpSpPr bwMode="auto">
          <a:xfrm rot="6082738">
            <a:off x="4267859" y="3402990"/>
            <a:ext cx="279012" cy="327529"/>
            <a:chOff x="3742" y="1717"/>
            <a:chExt cx="293" cy="248"/>
          </a:xfrm>
        </p:grpSpPr>
        <p:sp>
          <p:nvSpPr>
            <p:cNvPr id="5665" name="Freeform 1292">
              <a:extLst>
                <a:ext uri="{FF2B5EF4-FFF2-40B4-BE49-F238E27FC236}">
                  <a16:creationId xmlns:a16="http://schemas.microsoft.com/office/drawing/2014/main" id="{C5C2F283-9487-FA74-75CC-A7EE59C87D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2" y="1757"/>
              <a:ext cx="205" cy="155"/>
            </a:xfrm>
            <a:custGeom>
              <a:avLst/>
              <a:gdLst>
                <a:gd name="T0" fmla="*/ 0 w 82"/>
                <a:gd name="T1" fmla="*/ 1106 h 58"/>
                <a:gd name="T2" fmla="*/ 1283 w 82"/>
                <a:gd name="T3" fmla="*/ 0 h 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2" h="58">
                  <a:moveTo>
                    <a:pt x="0" y="58"/>
                  </a:moveTo>
                  <a:cubicBezTo>
                    <a:pt x="36" y="49"/>
                    <a:pt x="70" y="16"/>
                    <a:pt x="82" y="0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5666" name="Freeform 1293">
              <a:extLst>
                <a:ext uri="{FF2B5EF4-FFF2-40B4-BE49-F238E27FC236}">
                  <a16:creationId xmlns:a16="http://schemas.microsoft.com/office/drawing/2014/main" id="{CAFC3345-E97B-D44F-EAB9-11D8C79EE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7" y="1717"/>
              <a:ext cx="65" cy="78"/>
            </a:xfrm>
            <a:custGeom>
              <a:avLst/>
              <a:gdLst>
                <a:gd name="T0" fmla="*/ 408 w 26"/>
                <a:gd name="T1" fmla="*/ 0 h 29"/>
                <a:gd name="T2" fmla="*/ 363 w 26"/>
                <a:gd name="T3" fmla="*/ 565 h 29"/>
                <a:gd name="T4" fmla="*/ 238 w 26"/>
                <a:gd name="T5" fmla="*/ 334 h 29"/>
                <a:gd name="T6" fmla="*/ 0 w 26"/>
                <a:gd name="T7" fmla="*/ 253 h 29"/>
                <a:gd name="T8" fmla="*/ 408 w 26"/>
                <a:gd name="T9" fmla="*/ 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29">
                  <a:moveTo>
                    <a:pt x="26" y="0"/>
                  </a:moveTo>
                  <a:cubicBezTo>
                    <a:pt x="24" y="9"/>
                    <a:pt x="22" y="21"/>
                    <a:pt x="23" y="29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8" y="11"/>
                    <a:pt x="19" y="5"/>
                    <a:pt x="26" y="0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5667" name="Freeform 1294">
              <a:extLst>
                <a:ext uri="{FF2B5EF4-FFF2-40B4-BE49-F238E27FC236}">
                  <a16:creationId xmlns:a16="http://schemas.microsoft.com/office/drawing/2014/main" id="{BB268E07-6F19-5D22-F1B4-4F38A30535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2" y="1888"/>
              <a:ext cx="250" cy="51"/>
            </a:xfrm>
            <a:custGeom>
              <a:avLst/>
              <a:gdLst>
                <a:gd name="T0" fmla="*/ 0 w 100"/>
                <a:gd name="T1" fmla="*/ 172 h 19"/>
                <a:gd name="T2" fmla="*/ 1563 w 100"/>
                <a:gd name="T3" fmla="*/ 368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0" h="19">
                  <a:moveTo>
                    <a:pt x="0" y="9"/>
                  </a:moveTo>
                  <a:cubicBezTo>
                    <a:pt x="36" y="0"/>
                    <a:pt x="82" y="11"/>
                    <a:pt x="100" y="19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5668" name="Freeform 1295">
              <a:extLst>
                <a:ext uri="{FF2B5EF4-FFF2-40B4-BE49-F238E27FC236}">
                  <a16:creationId xmlns:a16="http://schemas.microsoft.com/office/drawing/2014/main" id="{EDA5BD24-8BF8-08F4-69A7-4C19EC4A06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" y="1896"/>
              <a:ext cx="75" cy="69"/>
            </a:xfrm>
            <a:custGeom>
              <a:avLst/>
              <a:gdLst>
                <a:gd name="T0" fmla="*/ 470 w 30"/>
                <a:gd name="T1" fmla="*/ 451 h 26"/>
                <a:gd name="T2" fmla="*/ 0 w 30"/>
                <a:gd name="T3" fmla="*/ 486 h 26"/>
                <a:gd name="T4" fmla="*/ 175 w 30"/>
                <a:gd name="T5" fmla="*/ 281 h 26"/>
                <a:gd name="T6" fmla="*/ 188 w 30"/>
                <a:gd name="T7" fmla="*/ 0 h 26"/>
                <a:gd name="T8" fmla="*/ 470 w 30"/>
                <a:gd name="T9" fmla="*/ 451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" h="26">
                  <a:moveTo>
                    <a:pt x="30" y="24"/>
                  </a:moveTo>
                  <a:cubicBezTo>
                    <a:pt x="21" y="23"/>
                    <a:pt x="9" y="24"/>
                    <a:pt x="0" y="26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6" y="8"/>
                    <a:pt x="23" y="17"/>
                    <a:pt x="30" y="24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</p:grpSp>
      <p:grpSp>
        <p:nvGrpSpPr>
          <p:cNvPr id="5669" name="Group 1298">
            <a:extLst>
              <a:ext uri="{FF2B5EF4-FFF2-40B4-BE49-F238E27FC236}">
                <a16:creationId xmlns:a16="http://schemas.microsoft.com/office/drawing/2014/main" id="{FDE9FA17-BCC4-551A-F829-75DB39122EE5}"/>
              </a:ext>
            </a:extLst>
          </p:cNvPr>
          <p:cNvGrpSpPr>
            <a:grpSpLocks/>
          </p:cNvGrpSpPr>
          <p:nvPr/>
        </p:nvGrpSpPr>
        <p:grpSpPr bwMode="auto">
          <a:xfrm rot="6323544">
            <a:off x="3983198" y="4049211"/>
            <a:ext cx="285132" cy="310316"/>
            <a:chOff x="3742" y="1717"/>
            <a:chExt cx="293" cy="248"/>
          </a:xfrm>
        </p:grpSpPr>
        <p:sp>
          <p:nvSpPr>
            <p:cNvPr id="5670" name="Freeform 1292">
              <a:extLst>
                <a:ext uri="{FF2B5EF4-FFF2-40B4-BE49-F238E27FC236}">
                  <a16:creationId xmlns:a16="http://schemas.microsoft.com/office/drawing/2014/main" id="{1BF0D7D9-FE72-5A35-96F9-38847A39D1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2" y="1757"/>
              <a:ext cx="205" cy="155"/>
            </a:xfrm>
            <a:custGeom>
              <a:avLst/>
              <a:gdLst>
                <a:gd name="T0" fmla="*/ 0 w 82"/>
                <a:gd name="T1" fmla="*/ 1106 h 58"/>
                <a:gd name="T2" fmla="*/ 1283 w 82"/>
                <a:gd name="T3" fmla="*/ 0 h 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2" h="58">
                  <a:moveTo>
                    <a:pt x="0" y="58"/>
                  </a:moveTo>
                  <a:cubicBezTo>
                    <a:pt x="36" y="49"/>
                    <a:pt x="70" y="16"/>
                    <a:pt x="82" y="0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5671" name="Freeform 1293">
              <a:extLst>
                <a:ext uri="{FF2B5EF4-FFF2-40B4-BE49-F238E27FC236}">
                  <a16:creationId xmlns:a16="http://schemas.microsoft.com/office/drawing/2014/main" id="{D7E2A939-0501-0095-EF68-56F2738B28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7" y="1717"/>
              <a:ext cx="65" cy="78"/>
            </a:xfrm>
            <a:custGeom>
              <a:avLst/>
              <a:gdLst>
                <a:gd name="T0" fmla="*/ 408 w 26"/>
                <a:gd name="T1" fmla="*/ 0 h 29"/>
                <a:gd name="T2" fmla="*/ 363 w 26"/>
                <a:gd name="T3" fmla="*/ 565 h 29"/>
                <a:gd name="T4" fmla="*/ 238 w 26"/>
                <a:gd name="T5" fmla="*/ 334 h 29"/>
                <a:gd name="T6" fmla="*/ 0 w 26"/>
                <a:gd name="T7" fmla="*/ 253 h 29"/>
                <a:gd name="T8" fmla="*/ 408 w 26"/>
                <a:gd name="T9" fmla="*/ 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29">
                  <a:moveTo>
                    <a:pt x="26" y="0"/>
                  </a:moveTo>
                  <a:cubicBezTo>
                    <a:pt x="24" y="9"/>
                    <a:pt x="22" y="21"/>
                    <a:pt x="23" y="29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8" y="11"/>
                    <a:pt x="19" y="5"/>
                    <a:pt x="26" y="0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5672" name="Freeform 1294">
              <a:extLst>
                <a:ext uri="{FF2B5EF4-FFF2-40B4-BE49-F238E27FC236}">
                  <a16:creationId xmlns:a16="http://schemas.microsoft.com/office/drawing/2014/main" id="{04A081B1-2F2A-2B09-3EA1-E3F6442B95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2" y="1888"/>
              <a:ext cx="250" cy="51"/>
            </a:xfrm>
            <a:custGeom>
              <a:avLst/>
              <a:gdLst>
                <a:gd name="T0" fmla="*/ 0 w 100"/>
                <a:gd name="T1" fmla="*/ 172 h 19"/>
                <a:gd name="T2" fmla="*/ 1563 w 100"/>
                <a:gd name="T3" fmla="*/ 368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0" h="19">
                  <a:moveTo>
                    <a:pt x="0" y="9"/>
                  </a:moveTo>
                  <a:cubicBezTo>
                    <a:pt x="36" y="0"/>
                    <a:pt x="82" y="11"/>
                    <a:pt x="100" y="19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5673" name="Freeform 1295">
              <a:extLst>
                <a:ext uri="{FF2B5EF4-FFF2-40B4-BE49-F238E27FC236}">
                  <a16:creationId xmlns:a16="http://schemas.microsoft.com/office/drawing/2014/main" id="{842089DF-0EC2-0216-00E7-07FD581723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" y="1896"/>
              <a:ext cx="75" cy="69"/>
            </a:xfrm>
            <a:custGeom>
              <a:avLst/>
              <a:gdLst>
                <a:gd name="T0" fmla="*/ 470 w 30"/>
                <a:gd name="T1" fmla="*/ 451 h 26"/>
                <a:gd name="T2" fmla="*/ 0 w 30"/>
                <a:gd name="T3" fmla="*/ 486 h 26"/>
                <a:gd name="T4" fmla="*/ 175 w 30"/>
                <a:gd name="T5" fmla="*/ 281 h 26"/>
                <a:gd name="T6" fmla="*/ 188 w 30"/>
                <a:gd name="T7" fmla="*/ 0 h 26"/>
                <a:gd name="T8" fmla="*/ 470 w 30"/>
                <a:gd name="T9" fmla="*/ 451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" h="26">
                  <a:moveTo>
                    <a:pt x="30" y="24"/>
                  </a:moveTo>
                  <a:cubicBezTo>
                    <a:pt x="21" y="23"/>
                    <a:pt x="9" y="24"/>
                    <a:pt x="0" y="26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6" y="8"/>
                    <a:pt x="23" y="17"/>
                    <a:pt x="30" y="24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</p:grpSp>
      <p:grpSp>
        <p:nvGrpSpPr>
          <p:cNvPr id="5676" name="Group 1298">
            <a:extLst>
              <a:ext uri="{FF2B5EF4-FFF2-40B4-BE49-F238E27FC236}">
                <a16:creationId xmlns:a16="http://schemas.microsoft.com/office/drawing/2014/main" id="{6D86778F-4ECB-5DE3-A21A-6F235004F654}"/>
              </a:ext>
            </a:extLst>
          </p:cNvPr>
          <p:cNvGrpSpPr>
            <a:grpSpLocks/>
          </p:cNvGrpSpPr>
          <p:nvPr/>
        </p:nvGrpSpPr>
        <p:grpSpPr bwMode="auto">
          <a:xfrm rot="6323544">
            <a:off x="4697666" y="4051959"/>
            <a:ext cx="285132" cy="310316"/>
            <a:chOff x="3742" y="1717"/>
            <a:chExt cx="293" cy="248"/>
          </a:xfrm>
        </p:grpSpPr>
        <p:sp>
          <p:nvSpPr>
            <p:cNvPr id="5677" name="Freeform 1292">
              <a:extLst>
                <a:ext uri="{FF2B5EF4-FFF2-40B4-BE49-F238E27FC236}">
                  <a16:creationId xmlns:a16="http://schemas.microsoft.com/office/drawing/2014/main" id="{13776F29-FD49-F3ED-5AF6-3199EDBD44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2" y="1757"/>
              <a:ext cx="205" cy="155"/>
            </a:xfrm>
            <a:custGeom>
              <a:avLst/>
              <a:gdLst>
                <a:gd name="T0" fmla="*/ 0 w 82"/>
                <a:gd name="T1" fmla="*/ 1106 h 58"/>
                <a:gd name="T2" fmla="*/ 1283 w 82"/>
                <a:gd name="T3" fmla="*/ 0 h 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2" h="58">
                  <a:moveTo>
                    <a:pt x="0" y="58"/>
                  </a:moveTo>
                  <a:cubicBezTo>
                    <a:pt x="36" y="49"/>
                    <a:pt x="70" y="16"/>
                    <a:pt x="82" y="0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5678" name="Freeform 1293">
              <a:extLst>
                <a:ext uri="{FF2B5EF4-FFF2-40B4-BE49-F238E27FC236}">
                  <a16:creationId xmlns:a16="http://schemas.microsoft.com/office/drawing/2014/main" id="{2C4CD35A-597C-5B9D-ED78-8D3736868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7" y="1717"/>
              <a:ext cx="65" cy="78"/>
            </a:xfrm>
            <a:custGeom>
              <a:avLst/>
              <a:gdLst>
                <a:gd name="T0" fmla="*/ 408 w 26"/>
                <a:gd name="T1" fmla="*/ 0 h 29"/>
                <a:gd name="T2" fmla="*/ 363 w 26"/>
                <a:gd name="T3" fmla="*/ 565 h 29"/>
                <a:gd name="T4" fmla="*/ 238 w 26"/>
                <a:gd name="T5" fmla="*/ 334 h 29"/>
                <a:gd name="T6" fmla="*/ 0 w 26"/>
                <a:gd name="T7" fmla="*/ 253 h 29"/>
                <a:gd name="T8" fmla="*/ 408 w 26"/>
                <a:gd name="T9" fmla="*/ 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29">
                  <a:moveTo>
                    <a:pt x="26" y="0"/>
                  </a:moveTo>
                  <a:cubicBezTo>
                    <a:pt x="24" y="9"/>
                    <a:pt x="22" y="21"/>
                    <a:pt x="23" y="29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8" y="11"/>
                    <a:pt x="19" y="5"/>
                    <a:pt x="26" y="0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5679" name="Freeform 1294">
              <a:extLst>
                <a:ext uri="{FF2B5EF4-FFF2-40B4-BE49-F238E27FC236}">
                  <a16:creationId xmlns:a16="http://schemas.microsoft.com/office/drawing/2014/main" id="{97BC6959-9C13-A475-3D0E-01E732622E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2" y="1888"/>
              <a:ext cx="250" cy="51"/>
            </a:xfrm>
            <a:custGeom>
              <a:avLst/>
              <a:gdLst>
                <a:gd name="T0" fmla="*/ 0 w 100"/>
                <a:gd name="T1" fmla="*/ 172 h 19"/>
                <a:gd name="T2" fmla="*/ 1563 w 100"/>
                <a:gd name="T3" fmla="*/ 368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0" h="19">
                  <a:moveTo>
                    <a:pt x="0" y="9"/>
                  </a:moveTo>
                  <a:cubicBezTo>
                    <a:pt x="36" y="0"/>
                    <a:pt x="82" y="11"/>
                    <a:pt x="100" y="19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5680" name="Freeform 1295">
              <a:extLst>
                <a:ext uri="{FF2B5EF4-FFF2-40B4-BE49-F238E27FC236}">
                  <a16:creationId xmlns:a16="http://schemas.microsoft.com/office/drawing/2014/main" id="{4D5547AF-95F2-4FBA-209C-0B5F38E1F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" y="1896"/>
              <a:ext cx="75" cy="69"/>
            </a:xfrm>
            <a:custGeom>
              <a:avLst/>
              <a:gdLst>
                <a:gd name="T0" fmla="*/ 470 w 30"/>
                <a:gd name="T1" fmla="*/ 451 h 26"/>
                <a:gd name="T2" fmla="*/ 0 w 30"/>
                <a:gd name="T3" fmla="*/ 486 h 26"/>
                <a:gd name="T4" fmla="*/ 175 w 30"/>
                <a:gd name="T5" fmla="*/ 281 h 26"/>
                <a:gd name="T6" fmla="*/ 188 w 30"/>
                <a:gd name="T7" fmla="*/ 0 h 26"/>
                <a:gd name="T8" fmla="*/ 470 w 30"/>
                <a:gd name="T9" fmla="*/ 451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" h="26">
                  <a:moveTo>
                    <a:pt x="30" y="24"/>
                  </a:moveTo>
                  <a:cubicBezTo>
                    <a:pt x="21" y="23"/>
                    <a:pt x="9" y="24"/>
                    <a:pt x="0" y="26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6" y="8"/>
                    <a:pt x="23" y="17"/>
                    <a:pt x="30" y="24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</p:grpSp>
      <p:grpSp>
        <p:nvGrpSpPr>
          <p:cNvPr id="5681" name="Groupe 5680">
            <a:extLst>
              <a:ext uri="{FF2B5EF4-FFF2-40B4-BE49-F238E27FC236}">
                <a16:creationId xmlns:a16="http://schemas.microsoft.com/office/drawing/2014/main" id="{CA83D6E2-D9C1-A3DE-710C-F8C7753114BB}"/>
              </a:ext>
            </a:extLst>
          </p:cNvPr>
          <p:cNvGrpSpPr/>
          <p:nvPr/>
        </p:nvGrpSpPr>
        <p:grpSpPr>
          <a:xfrm rot="7240363">
            <a:off x="3787443" y="4785504"/>
            <a:ext cx="201159" cy="116977"/>
            <a:chOff x="4832591" y="2720701"/>
            <a:chExt cx="428626" cy="200025"/>
          </a:xfrm>
        </p:grpSpPr>
        <p:sp>
          <p:nvSpPr>
            <p:cNvPr id="5682" name="Freeform 1284">
              <a:extLst>
                <a:ext uri="{FF2B5EF4-FFF2-40B4-BE49-F238E27FC236}">
                  <a16:creationId xmlns:a16="http://schemas.microsoft.com/office/drawing/2014/main" id="{55C6A77B-619A-8216-F11C-0864972EF5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2591" y="2768326"/>
              <a:ext cx="373063" cy="152400"/>
            </a:xfrm>
            <a:custGeom>
              <a:avLst/>
              <a:gdLst>
                <a:gd name="T0" fmla="*/ 0 w 94"/>
                <a:gd name="T1" fmla="*/ 683 h 36"/>
                <a:gd name="T2" fmla="*/ 1470 w 94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4" h="36">
                  <a:moveTo>
                    <a:pt x="0" y="36"/>
                  </a:moveTo>
                  <a:cubicBezTo>
                    <a:pt x="37" y="36"/>
                    <a:pt x="79" y="13"/>
                    <a:pt x="94" y="0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5683" name="Freeform 1285">
              <a:extLst>
                <a:ext uri="{FF2B5EF4-FFF2-40B4-BE49-F238E27FC236}">
                  <a16:creationId xmlns:a16="http://schemas.microsoft.com/office/drawing/2014/main" id="{A1CBDA23-F375-FF1D-FD35-EEE6F4FC4D2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5329" y="2720701"/>
              <a:ext cx="115888" cy="114300"/>
            </a:xfrm>
            <a:custGeom>
              <a:avLst/>
              <a:gdLst>
                <a:gd name="T0" fmla="*/ 463 w 29"/>
                <a:gd name="T1" fmla="*/ 0 h 27"/>
                <a:gd name="T2" fmla="*/ 305 w 29"/>
                <a:gd name="T3" fmla="*/ 512 h 27"/>
                <a:gd name="T4" fmla="*/ 209 w 29"/>
                <a:gd name="T5" fmla="*/ 248 h 27"/>
                <a:gd name="T6" fmla="*/ 0 w 29"/>
                <a:gd name="T7" fmla="*/ 93 h 27"/>
                <a:gd name="T8" fmla="*/ 463 w 29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27">
                  <a:moveTo>
                    <a:pt x="29" y="0"/>
                  </a:moveTo>
                  <a:cubicBezTo>
                    <a:pt x="25" y="8"/>
                    <a:pt x="20" y="18"/>
                    <a:pt x="19" y="27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9" y="5"/>
                    <a:pt x="21" y="3"/>
                    <a:pt x="29" y="0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</p:grpSp>
      <p:grpSp>
        <p:nvGrpSpPr>
          <p:cNvPr id="5684" name="Groupe 5683">
            <a:extLst>
              <a:ext uri="{FF2B5EF4-FFF2-40B4-BE49-F238E27FC236}">
                <a16:creationId xmlns:a16="http://schemas.microsoft.com/office/drawing/2014/main" id="{DABF8DF9-D52D-5FC0-7D94-D3C72D4EBC36}"/>
              </a:ext>
            </a:extLst>
          </p:cNvPr>
          <p:cNvGrpSpPr/>
          <p:nvPr/>
        </p:nvGrpSpPr>
        <p:grpSpPr>
          <a:xfrm rot="7240363">
            <a:off x="4183845" y="4786246"/>
            <a:ext cx="201159" cy="116977"/>
            <a:chOff x="4832591" y="2720701"/>
            <a:chExt cx="428626" cy="200025"/>
          </a:xfrm>
        </p:grpSpPr>
        <p:sp>
          <p:nvSpPr>
            <p:cNvPr id="5685" name="Freeform 1284">
              <a:extLst>
                <a:ext uri="{FF2B5EF4-FFF2-40B4-BE49-F238E27FC236}">
                  <a16:creationId xmlns:a16="http://schemas.microsoft.com/office/drawing/2014/main" id="{BF819428-B0AC-F546-805B-C2F23EC150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2591" y="2768326"/>
              <a:ext cx="373063" cy="152400"/>
            </a:xfrm>
            <a:custGeom>
              <a:avLst/>
              <a:gdLst>
                <a:gd name="T0" fmla="*/ 0 w 94"/>
                <a:gd name="T1" fmla="*/ 683 h 36"/>
                <a:gd name="T2" fmla="*/ 1470 w 94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4" h="36">
                  <a:moveTo>
                    <a:pt x="0" y="36"/>
                  </a:moveTo>
                  <a:cubicBezTo>
                    <a:pt x="37" y="36"/>
                    <a:pt x="79" y="13"/>
                    <a:pt x="94" y="0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5686" name="Freeform 1285">
              <a:extLst>
                <a:ext uri="{FF2B5EF4-FFF2-40B4-BE49-F238E27FC236}">
                  <a16:creationId xmlns:a16="http://schemas.microsoft.com/office/drawing/2014/main" id="{9D560E19-4A84-EC0C-EB12-6F86F77CECC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5329" y="2720701"/>
              <a:ext cx="115888" cy="114300"/>
            </a:xfrm>
            <a:custGeom>
              <a:avLst/>
              <a:gdLst>
                <a:gd name="T0" fmla="*/ 463 w 29"/>
                <a:gd name="T1" fmla="*/ 0 h 27"/>
                <a:gd name="T2" fmla="*/ 305 w 29"/>
                <a:gd name="T3" fmla="*/ 512 h 27"/>
                <a:gd name="T4" fmla="*/ 209 w 29"/>
                <a:gd name="T5" fmla="*/ 248 h 27"/>
                <a:gd name="T6" fmla="*/ 0 w 29"/>
                <a:gd name="T7" fmla="*/ 93 h 27"/>
                <a:gd name="T8" fmla="*/ 463 w 29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27">
                  <a:moveTo>
                    <a:pt x="29" y="0"/>
                  </a:moveTo>
                  <a:cubicBezTo>
                    <a:pt x="25" y="8"/>
                    <a:pt x="20" y="18"/>
                    <a:pt x="19" y="27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9" y="5"/>
                    <a:pt x="21" y="3"/>
                    <a:pt x="29" y="0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</p:grpSp>
      <p:grpSp>
        <p:nvGrpSpPr>
          <p:cNvPr id="5687" name="Groupe 5686">
            <a:extLst>
              <a:ext uri="{FF2B5EF4-FFF2-40B4-BE49-F238E27FC236}">
                <a16:creationId xmlns:a16="http://schemas.microsoft.com/office/drawing/2014/main" id="{C1CD8D58-9D3D-0B05-BF09-C072ED9D6794}"/>
              </a:ext>
            </a:extLst>
          </p:cNvPr>
          <p:cNvGrpSpPr/>
          <p:nvPr/>
        </p:nvGrpSpPr>
        <p:grpSpPr>
          <a:xfrm rot="7240363">
            <a:off x="4587670" y="4785169"/>
            <a:ext cx="201159" cy="116977"/>
            <a:chOff x="4832591" y="2720701"/>
            <a:chExt cx="428626" cy="200025"/>
          </a:xfrm>
        </p:grpSpPr>
        <p:sp>
          <p:nvSpPr>
            <p:cNvPr id="5688" name="Freeform 1284">
              <a:extLst>
                <a:ext uri="{FF2B5EF4-FFF2-40B4-BE49-F238E27FC236}">
                  <a16:creationId xmlns:a16="http://schemas.microsoft.com/office/drawing/2014/main" id="{5FF561FC-FB23-CF7C-49A3-9A89AB85F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2591" y="2768326"/>
              <a:ext cx="373063" cy="152400"/>
            </a:xfrm>
            <a:custGeom>
              <a:avLst/>
              <a:gdLst>
                <a:gd name="T0" fmla="*/ 0 w 94"/>
                <a:gd name="T1" fmla="*/ 683 h 36"/>
                <a:gd name="T2" fmla="*/ 1470 w 94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4" h="36">
                  <a:moveTo>
                    <a:pt x="0" y="36"/>
                  </a:moveTo>
                  <a:cubicBezTo>
                    <a:pt x="37" y="36"/>
                    <a:pt x="79" y="13"/>
                    <a:pt x="94" y="0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5689" name="Freeform 1285">
              <a:extLst>
                <a:ext uri="{FF2B5EF4-FFF2-40B4-BE49-F238E27FC236}">
                  <a16:creationId xmlns:a16="http://schemas.microsoft.com/office/drawing/2014/main" id="{C36F1722-A3B7-D6EC-7E22-96243D45F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5329" y="2720701"/>
              <a:ext cx="115888" cy="114300"/>
            </a:xfrm>
            <a:custGeom>
              <a:avLst/>
              <a:gdLst>
                <a:gd name="T0" fmla="*/ 463 w 29"/>
                <a:gd name="T1" fmla="*/ 0 h 27"/>
                <a:gd name="T2" fmla="*/ 305 w 29"/>
                <a:gd name="T3" fmla="*/ 512 h 27"/>
                <a:gd name="T4" fmla="*/ 209 w 29"/>
                <a:gd name="T5" fmla="*/ 248 h 27"/>
                <a:gd name="T6" fmla="*/ 0 w 29"/>
                <a:gd name="T7" fmla="*/ 93 h 27"/>
                <a:gd name="T8" fmla="*/ 463 w 29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27">
                  <a:moveTo>
                    <a:pt x="29" y="0"/>
                  </a:moveTo>
                  <a:cubicBezTo>
                    <a:pt x="25" y="8"/>
                    <a:pt x="20" y="18"/>
                    <a:pt x="19" y="27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9" y="5"/>
                    <a:pt x="21" y="3"/>
                    <a:pt x="29" y="0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</p:grpSp>
      <p:grpSp>
        <p:nvGrpSpPr>
          <p:cNvPr id="5690" name="Groupe 5689">
            <a:extLst>
              <a:ext uri="{FF2B5EF4-FFF2-40B4-BE49-F238E27FC236}">
                <a16:creationId xmlns:a16="http://schemas.microsoft.com/office/drawing/2014/main" id="{889F8067-6817-3432-7FCC-757CCD4F42A2}"/>
              </a:ext>
            </a:extLst>
          </p:cNvPr>
          <p:cNvGrpSpPr/>
          <p:nvPr/>
        </p:nvGrpSpPr>
        <p:grpSpPr>
          <a:xfrm rot="7240363">
            <a:off x="4969246" y="4800713"/>
            <a:ext cx="201159" cy="116977"/>
            <a:chOff x="4832591" y="2720701"/>
            <a:chExt cx="428626" cy="200025"/>
          </a:xfrm>
        </p:grpSpPr>
        <p:sp>
          <p:nvSpPr>
            <p:cNvPr id="5691" name="Freeform 1284">
              <a:extLst>
                <a:ext uri="{FF2B5EF4-FFF2-40B4-BE49-F238E27FC236}">
                  <a16:creationId xmlns:a16="http://schemas.microsoft.com/office/drawing/2014/main" id="{41F493F8-8C12-545C-B284-131F502EFD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2591" y="2768326"/>
              <a:ext cx="373063" cy="152400"/>
            </a:xfrm>
            <a:custGeom>
              <a:avLst/>
              <a:gdLst>
                <a:gd name="T0" fmla="*/ 0 w 94"/>
                <a:gd name="T1" fmla="*/ 683 h 36"/>
                <a:gd name="T2" fmla="*/ 1470 w 94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4" h="36">
                  <a:moveTo>
                    <a:pt x="0" y="36"/>
                  </a:moveTo>
                  <a:cubicBezTo>
                    <a:pt x="37" y="36"/>
                    <a:pt x="79" y="13"/>
                    <a:pt x="94" y="0"/>
                  </a:cubicBezTo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5692" name="Freeform 1285">
              <a:extLst>
                <a:ext uri="{FF2B5EF4-FFF2-40B4-BE49-F238E27FC236}">
                  <a16:creationId xmlns:a16="http://schemas.microsoft.com/office/drawing/2014/main" id="{CD385917-AF48-481C-B76F-CE338F2B64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5329" y="2720701"/>
              <a:ext cx="115888" cy="114300"/>
            </a:xfrm>
            <a:custGeom>
              <a:avLst/>
              <a:gdLst>
                <a:gd name="T0" fmla="*/ 463 w 29"/>
                <a:gd name="T1" fmla="*/ 0 h 27"/>
                <a:gd name="T2" fmla="*/ 305 w 29"/>
                <a:gd name="T3" fmla="*/ 512 h 27"/>
                <a:gd name="T4" fmla="*/ 209 w 29"/>
                <a:gd name="T5" fmla="*/ 248 h 27"/>
                <a:gd name="T6" fmla="*/ 0 w 29"/>
                <a:gd name="T7" fmla="*/ 93 h 27"/>
                <a:gd name="T8" fmla="*/ 463 w 29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27">
                  <a:moveTo>
                    <a:pt x="29" y="0"/>
                  </a:moveTo>
                  <a:cubicBezTo>
                    <a:pt x="25" y="8"/>
                    <a:pt x="20" y="18"/>
                    <a:pt x="19" y="27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9" y="5"/>
                    <a:pt x="21" y="3"/>
                    <a:pt x="29" y="0"/>
                  </a:cubicBezTo>
                  <a:close/>
                </a:path>
              </a:pathLst>
            </a:cu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2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</p:grpSp>
      <p:grpSp>
        <p:nvGrpSpPr>
          <p:cNvPr id="5693" name="Groupe 5692">
            <a:extLst>
              <a:ext uri="{FF2B5EF4-FFF2-40B4-BE49-F238E27FC236}">
                <a16:creationId xmlns:a16="http://schemas.microsoft.com/office/drawing/2014/main" id="{1C2AF949-85C4-7862-12B6-6160FB43FF7B}"/>
              </a:ext>
            </a:extLst>
          </p:cNvPr>
          <p:cNvGrpSpPr/>
          <p:nvPr/>
        </p:nvGrpSpPr>
        <p:grpSpPr>
          <a:xfrm>
            <a:off x="5679670" y="2886560"/>
            <a:ext cx="1645812" cy="510339"/>
            <a:chOff x="2415950" y="4749800"/>
            <a:chExt cx="1433656" cy="763606"/>
          </a:xfrm>
        </p:grpSpPr>
        <p:sp>
          <p:nvSpPr>
            <p:cNvPr id="5694" name="Nuage 5693">
              <a:extLst>
                <a:ext uri="{FF2B5EF4-FFF2-40B4-BE49-F238E27FC236}">
                  <a16:creationId xmlns:a16="http://schemas.microsoft.com/office/drawing/2014/main" id="{BACA5288-1253-232E-A1BA-730EE4EA310D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5695" name="ZoneTexte 5694">
              <a:extLst>
                <a:ext uri="{FF2B5EF4-FFF2-40B4-BE49-F238E27FC236}">
                  <a16:creationId xmlns:a16="http://schemas.microsoft.com/office/drawing/2014/main" id="{07A44187-3F05-CB23-D78B-6FC7780C72C8}"/>
                </a:ext>
              </a:extLst>
            </p:cNvPr>
            <p:cNvSpPr txBox="1"/>
            <p:nvPr/>
          </p:nvSpPr>
          <p:spPr>
            <a:xfrm>
              <a:off x="2450298" y="4783542"/>
              <a:ext cx="1364960" cy="6216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PRIMARY SPERMATOCYTE</a:t>
              </a:r>
              <a:endParaRPr lang="fr-FR" sz="1050" dirty="0"/>
            </a:p>
          </p:txBody>
        </p:sp>
      </p:grpSp>
      <p:grpSp>
        <p:nvGrpSpPr>
          <p:cNvPr id="5824" name="Groupe 5823">
            <a:extLst>
              <a:ext uri="{FF2B5EF4-FFF2-40B4-BE49-F238E27FC236}">
                <a16:creationId xmlns:a16="http://schemas.microsoft.com/office/drawing/2014/main" id="{7481A8E2-C980-F92D-2A99-8A82CFE81FBC}"/>
              </a:ext>
            </a:extLst>
          </p:cNvPr>
          <p:cNvGrpSpPr/>
          <p:nvPr/>
        </p:nvGrpSpPr>
        <p:grpSpPr>
          <a:xfrm>
            <a:off x="5679670" y="3539942"/>
            <a:ext cx="1645812" cy="510339"/>
            <a:chOff x="2415950" y="4749800"/>
            <a:chExt cx="1433656" cy="763606"/>
          </a:xfrm>
        </p:grpSpPr>
        <p:sp>
          <p:nvSpPr>
            <p:cNvPr id="5825" name="Nuage 5824">
              <a:extLst>
                <a:ext uri="{FF2B5EF4-FFF2-40B4-BE49-F238E27FC236}">
                  <a16:creationId xmlns:a16="http://schemas.microsoft.com/office/drawing/2014/main" id="{10BA8FB2-58A8-733A-37A1-D2C22344BA2F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5826" name="ZoneTexte 5825">
              <a:extLst>
                <a:ext uri="{FF2B5EF4-FFF2-40B4-BE49-F238E27FC236}">
                  <a16:creationId xmlns:a16="http://schemas.microsoft.com/office/drawing/2014/main" id="{A247BE97-8D2E-1429-ADA0-DD4315978E5F}"/>
                </a:ext>
              </a:extLst>
            </p:cNvPr>
            <p:cNvSpPr txBox="1"/>
            <p:nvPr/>
          </p:nvSpPr>
          <p:spPr>
            <a:xfrm>
              <a:off x="2450298" y="4783542"/>
              <a:ext cx="1364960" cy="6216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SECONDARY SPERMATOCYTE</a:t>
              </a:r>
              <a:endParaRPr lang="fr-FR" sz="1050" dirty="0"/>
            </a:p>
          </p:txBody>
        </p:sp>
      </p:grpSp>
      <p:grpSp>
        <p:nvGrpSpPr>
          <p:cNvPr id="5827" name="Groupe 5826">
            <a:extLst>
              <a:ext uri="{FF2B5EF4-FFF2-40B4-BE49-F238E27FC236}">
                <a16:creationId xmlns:a16="http://schemas.microsoft.com/office/drawing/2014/main" id="{5FC439A7-984D-3EA7-355A-A2241D8E22AC}"/>
              </a:ext>
            </a:extLst>
          </p:cNvPr>
          <p:cNvGrpSpPr/>
          <p:nvPr/>
        </p:nvGrpSpPr>
        <p:grpSpPr>
          <a:xfrm>
            <a:off x="5714850" y="4279735"/>
            <a:ext cx="1645812" cy="510339"/>
            <a:chOff x="2415950" y="4749800"/>
            <a:chExt cx="1433656" cy="763606"/>
          </a:xfrm>
        </p:grpSpPr>
        <p:sp>
          <p:nvSpPr>
            <p:cNvPr id="5828" name="Nuage 5827">
              <a:extLst>
                <a:ext uri="{FF2B5EF4-FFF2-40B4-BE49-F238E27FC236}">
                  <a16:creationId xmlns:a16="http://schemas.microsoft.com/office/drawing/2014/main" id="{6282BEED-0941-E897-0160-E5816078C536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5829" name="ZoneTexte 5828">
              <a:extLst>
                <a:ext uri="{FF2B5EF4-FFF2-40B4-BE49-F238E27FC236}">
                  <a16:creationId xmlns:a16="http://schemas.microsoft.com/office/drawing/2014/main" id="{621A6C9F-D639-BC2D-621B-7583098C5E35}"/>
                </a:ext>
              </a:extLst>
            </p:cNvPr>
            <p:cNvSpPr txBox="1"/>
            <p:nvPr/>
          </p:nvSpPr>
          <p:spPr>
            <a:xfrm>
              <a:off x="2524712" y="4815367"/>
              <a:ext cx="1244609" cy="6216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ROUND SPERMATID</a:t>
              </a:r>
              <a:endParaRPr lang="fr-FR" sz="1050" dirty="0"/>
            </a:p>
          </p:txBody>
        </p:sp>
      </p:grpSp>
      <p:grpSp>
        <p:nvGrpSpPr>
          <p:cNvPr id="5830" name="Groupe 5829">
            <a:extLst>
              <a:ext uri="{FF2B5EF4-FFF2-40B4-BE49-F238E27FC236}">
                <a16:creationId xmlns:a16="http://schemas.microsoft.com/office/drawing/2014/main" id="{B7E15EA1-9AF4-D7DF-BDA1-38357300EE0C}"/>
              </a:ext>
            </a:extLst>
          </p:cNvPr>
          <p:cNvGrpSpPr/>
          <p:nvPr/>
        </p:nvGrpSpPr>
        <p:grpSpPr>
          <a:xfrm>
            <a:off x="5714850" y="5139476"/>
            <a:ext cx="1645812" cy="510339"/>
            <a:chOff x="2415950" y="4749799"/>
            <a:chExt cx="1433656" cy="763606"/>
          </a:xfrm>
        </p:grpSpPr>
        <p:sp>
          <p:nvSpPr>
            <p:cNvPr id="5831" name="Nuage 5830">
              <a:extLst>
                <a:ext uri="{FF2B5EF4-FFF2-40B4-BE49-F238E27FC236}">
                  <a16:creationId xmlns:a16="http://schemas.microsoft.com/office/drawing/2014/main" id="{6A40946F-D797-B102-7C35-C6FA54D0D908}"/>
                </a:ext>
              </a:extLst>
            </p:cNvPr>
            <p:cNvSpPr/>
            <p:nvPr/>
          </p:nvSpPr>
          <p:spPr>
            <a:xfrm>
              <a:off x="2415950" y="4749799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5832" name="ZoneTexte 5831">
              <a:extLst>
                <a:ext uri="{FF2B5EF4-FFF2-40B4-BE49-F238E27FC236}">
                  <a16:creationId xmlns:a16="http://schemas.microsoft.com/office/drawing/2014/main" id="{FB7F666D-947A-AD08-B412-D06D4E131CF2}"/>
                </a:ext>
              </a:extLst>
            </p:cNvPr>
            <p:cNvSpPr txBox="1"/>
            <p:nvPr/>
          </p:nvSpPr>
          <p:spPr>
            <a:xfrm>
              <a:off x="2524712" y="4911012"/>
              <a:ext cx="1244609" cy="379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SPERMATOZOA</a:t>
              </a:r>
              <a:endParaRPr lang="fr-FR" sz="1050" dirty="0"/>
            </a:p>
          </p:txBody>
        </p:sp>
      </p:grpSp>
    </p:spTree>
    <p:extLst>
      <p:ext uri="{BB962C8B-B14F-4D97-AF65-F5344CB8AC3E}">
        <p14:creationId xmlns:p14="http://schemas.microsoft.com/office/powerpoint/2010/main" val="13977792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433</TotalTime>
  <Words>45</Words>
  <Application>Microsoft Office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Poppins</vt:lpstr>
      <vt:lpstr>Poppins Black</vt:lpstr>
      <vt:lpstr>Thème Office</vt:lpstr>
      <vt:lpstr>Présentation PowerPoint</vt:lpstr>
    </vt:vector>
  </TitlesOfParts>
  <Company>SERVIER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ROTA HUGO SI</dc:creator>
  <cp:lastModifiedBy>ROTA HUGO SI</cp:lastModifiedBy>
  <cp:revision>6</cp:revision>
  <dcterms:created xsi:type="dcterms:W3CDTF">2024-05-16T14:55:27Z</dcterms:created>
  <dcterms:modified xsi:type="dcterms:W3CDTF">2024-08-08T09:23:39Z</dcterms:modified>
</cp:coreProperties>
</file>