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7DCC"/>
    <a:srgbClr val="47BF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CCA95A-6217-44AF-8279-DB38BFB5EAD6}" v="26" dt="2024-07-03T13:57:56.5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624"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TA HUGO SI" userId="f084d78e-b525-4b91-8087-634c06aecf4c" providerId="ADAL" clId="{FFCCA95A-6217-44AF-8279-DB38BFB5EAD6}"/>
    <pc:docChg chg="undo custSel modSld">
      <pc:chgData name="ROTA HUGO SI" userId="f084d78e-b525-4b91-8087-634c06aecf4c" providerId="ADAL" clId="{FFCCA95A-6217-44AF-8279-DB38BFB5EAD6}" dt="2024-07-03T14:03:30.636" v="565" actId="14100"/>
      <pc:docMkLst>
        <pc:docMk/>
      </pc:docMkLst>
      <pc:sldChg chg="addSp delSp modSp mod">
        <pc:chgData name="ROTA HUGO SI" userId="f084d78e-b525-4b91-8087-634c06aecf4c" providerId="ADAL" clId="{FFCCA95A-6217-44AF-8279-DB38BFB5EAD6}" dt="2024-07-03T14:03:30.636" v="565" actId="14100"/>
        <pc:sldMkLst>
          <pc:docMk/>
          <pc:sldMk cId="286065243" sldId="256"/>
        </pc:sldMkLst>
        <pc:spChg chg="add mod">
          <ac:chgData name="ROTA HUGO SI" userId="f084d78e-b525-4b91-8087-634c06aecf4c" providerId="ADAL" clId="{FFCCA95A-6217-44AF-8279-DB38BFB5EAD6}" dt="2024-07-03T13:20:25.451" v="85" actId="1076"/>
          <ac:spMkLst>
            <pc:docMk/>
            <pc:sldMk cId="286065243" sldId="256"/>
            <ac:spMk id="2" creationId="{E75B43A1-8959-0F7A-A696-6999D14AF92E}"/>
          </ac:spMkLst>
        </pc:spChg>
        <pc:spChg chg="add mod">
          <ac:chgData name="ROTA HUGO SI" userId="f084d78e-b525-4b91-8087-634c06aecf4c" providerId="ADAL" clId="{FFCCA95A-6217-44AF-8279-DB38BFB5EAD6}" dt="2024-07-03T13:58:37.881" v="429" actId="1076"/>
          <ac:spMkLst>
            <pc:docMk/>
            <pc:sldMk cId="286065243" sldId="256"/>
            <ac:spMk id="3" creationId="{21082E92-68E4-7BC2-ED8D-83E1473D11D4}"/>
          </ac:spMkLst>
        </pc:spChg>
        <pc:spChg chg="add mod">
          <ac:chgData name="ROTA HUGO SI" userId="f084d78e-b525-4b91-8087-634c06aecf4c" providerId="ADAL" clId="{FFCCA95A-6217-44AF-8279-DB38BFB5EAD6}" dt="2024-07-03T14:03:30.636" v="565" actId="14100"/>
          <ac:spMkLst>
            <pc:docMk/>
            <pc:sldMk cId="286065243" sldId="256"/>
            <ac:spMk id="4" creationId="{11AE43F3-E010-8E11-260C-16631D56D260}"/>
          </ac:spMkLst>
        </pc:spChg>
        <pc:spChg chg="add mod">
          <ac:chgData name="ROTA HUGO SI" userId="f084d78e-b525-4b91-8087-634c06aecf4c" providerId="ADAL" clId="{FFCCA95A-6217-44AF-8279-DB38BFB5EAD6}" dt="2024-07-03T13:58:51.194" v="459" actId="1036"/>
          <ac:spMkLst>
            <pc:docMk/>
            <pc:sldMk cId="286065243" sldId="256"/>
            <ac:spMk id="6" creationId="{85FEC2D6-FDF8-C2BE-8C45-E5E370129F54}"/>
          </ac:spMkLst>
        </pc:spChg>
        <pc:spChg chg="add mod">
          <ac:chgData name="ROTA HUGO SI" userId="f084d78e-b525-4b91-8087-634c06aecf4c" providerId="ADAL" clId="{FFCCA95A-6217-44AF-8279-DB38BFB5EAD6}" dt="2024-07-03T13:58:51.194" v="459" actId="1036"/>
          <ac:spMkLst>
            <pc:docMk/>
            <pc:sldMk cId="286065243" sldId="256"/>
            <ac:spMk id="7" creationId="{91AF73B8-4A93-0DA1-002F-94AA0E77300F}"/>
          </ac:spMkLst>
        </pc:spChg>
        <pc:spChg chg="add del mod">
          <ac:chgData name="ROTA HUGO SI" userId="f084d78e-b525-4b91-8087-634c06aecf4c" providerId="ADAL" clId="{FFCCA95A-6217-44AF-8279-DB38BFB5EAD6}" dt="2024-07-03T13:38:30.007" v="106"/>
          <ac:spMkLst>
            <pc:docMk/>
            <pc:sldMk cId="286065243" sldId="256"/>
            <ac:spMk id="15" creationId="{DAF895CB-E580-BD56-40F6-3BB61875734A}"/>
          </ac:spMkLst>
        </pc:spChg>
        <pc:spChg chg="add mod">
          <ac:chgData name="ROTA HUGO SI" userId="f084d78e-b525-4b91-8087-634c06aecf4c" providerId="ADAL" clId="{FFCCA95A-6217-44AF-8279-DB38BFB5EAD6}" dt="2024-07-03T13:58:51.194" v="459" actId="1036"/>
          <ac:spMkLst>
            <pc:docMk/>
            <pc:sldMk cId="286065243" sldId="256"/>
            <ac:spMk id="19" creationId="{3D118DAE-6734-3B59-B89F-5DF0FA1E7576}"/>
          </ac:spMkLst>
        </pc:spChg>
        <pc:spChg chg="add mod">
          <ac:chgData name="ROTA HUGO SI" userId="f084d78e-b525-4b91-8087-634c06aecf4c" providerId="ADAL" clId="{FFCCA95A-6217-44AF-8279-DB38BFB5EAD6}" dt="2024-07-03T13:58:51.194" v="459" actId="1036"/>
          <ac:spMkLst>
            <pc:docMk/>
            <pc:sldMk cId="286065243" sldId="256"/>
            <ac:spMk id="25" creationId="{321EA73F-7031-2030-2605-3394F01D3A99}"/>
          </ac:spMkLst>
        </pc:spChg>
        <pc:spChg chg="add mod">
          <ac:chgData name="ROTA HUGO SI" userId="f084d78e-b525-4b91-8087-634c06aecf4c" providerId="ADAL" clId="{FFCCA95A-6217-44AF-8279-DB38BFB5EAD6}" dt="2024-07-03T13:59:18.305" v="508" actId="1037"/>
          <ac:spMkLst>
            <pc:docMk/>
            <pc:sldMk cId="286065243" sldId="256"/>
            <ac:spMk id="29" creationId="{F6DC3864-2992-60C7-7F47-C3B85EAF1C7F}"/>
          </ac:spMkLst>
        </pc:spChg>
        <pc:spChg chg="add mod">
          <ac:chgData name="ROTA HUGO SI" userId="f084d78e-b525-4b91-8087-634c06aecf4c" providerId="ADAL" clId="{FFCCA95A-6217-44AF-8279-DB38BFB5EAD6}" dt="2024-07-03T13:59:18.305" v="508" actId="1037"/>
          <ac:spMkLst>
            <pc:docMk/>
            <pc:sldMk cId="286065243" sldId="256"/>
            <ac:spMk id="34" creationId="{27671222-3755-53D1-95B4-7D6536757A3C}"/>
          </ac:spMkLst>
        </pc:spChg>
        <pc:spChg chg="add mod">
          <ac:chgData name="ROTA HUGO SI" userId="f084d78e-b525-4b91-8087-634c06aecf4c" providerId="ADAL" clId="{FFCCA95A-6217-44AF-8279-DB38BFB5EAD6}" dt="2024-07-03T13:59:18.305" v="508" actId="1037"/>
          <ac:spMkLst>
            <pc:docMk/>
            <pc:sldMk cId="286065243" sldId="256"/>
            <ac:spMk id="39" creationId="{1328C96F-2A4C-E63E-597D-A0CE43B0BFBB}"/>
          </ac:spMkLst>
        </pc:spChg>
        <pc:spChg chg="add mod">
          <ac:chgData name="ROTA HUGO SI" userId="f084d78e-b525-4b91-8087-634c06aecf4c" providerId="ADAL" clId="{FFCCA95A-6217-44AF-8279-DB38BFB5EAD6}" dt="2024-07-03T13:59:18.305" v="508" actId="1037"/>
          <ac:spMkLst>
            <pc:docMk/>
            <pc:sldMk cId="286065243" sldId="256"/>
            <ac:spMk id="44" creationId="{DC21E8FB-38D6-02F9-DD1F-BA846A0AB5B8}"/>
          </ac:spMkLst>
        </pc:spChg>
        <pc:spChg chg="add mod">
          <ac:chgData name="ROTA HUGO SI" userId="f084d78e-b525-4b91-8087-634c06aecf4c" providerId="ADAL" clId="{FFCCA95A-6217-44AF-8279-DB38BFB5EAD6}" dt="2024-07-03T13:59:18.305" v="508" actId="1037"/>
          <ac:spMkLst>
            <pc:docMk/>
            <pc:sldMk cId="286065243" sldId="256"/>
            <ac:spMk id="47" creationId="{E59D6E7C-4073-4CBF-A90D-18CDAC7ED715}"/>
          </ac:spMkLst>
        </pc:spChg>
        <pc:spChg chg="add mod">
          <ac:chgData name="ROTA HUGO SI" userId="f084d78e-b525-4b91-8087-634c06aecf4c" providerId="ADAL" clId="{FFCCA95A-6217-44AF-8279-DB38BFB5EAD6}" dt="2024-07-03T13:59:18.305" v="508" actId="1037"/>
          <ac:spMkLst>
            <pc:docMk/>
            <pc:sldMk cId="286065243" sldId="256"/>
            <ac:spMk id="51" creationId="{FB233FAD-14A5-683B-5B24-B1353E2F2F91}"/>
          </ac:spMkLst>
        </pc:spChg>
        <pc:spChg chg="add del mod">
          <ac:chgData name="ROTA HUGO SI" userId="f084d78e-b525-4b91-8087-634c06aecf4c" providerId="ADAL" clId="{FFCCA95A-6217-44AF-8279-DB38BFB5EAD6}" dt="2024-07-03T13:51:55.997" v="307"/>
          <ac:spMkLst>
            <pc:docMk/>
            <pc:sldMk cId="286065243" sldId="256"/>
            <ac:spMk id="62" creationId="{1F85F996-2414-BD5B-944C-B121563C32B3}"/>
          </ac:spMkLst>
        </pc:spChg>
        <pc:spChg chg="add mod">
          <ac:chgData name="ROTA HUGO SI" userId="f084d78e-b525-4b91-8087-634c06aecf4c" providerId="ADAL" clId="{FFCCA95A-6217-44AF-8279-DB38BFB5EAD6}" dt="2024-07-03T13:59:18.305" v="508" actId="1037"/>
          <ac:spMkLst>
            <pc:docMk/>
            <pc:sldMk cId="286065243" sldId="256"/>
            <ac:spMk id="65" creationId="{C82A0E73-2006-02F5-26A9-181A666DAA19}"/>
          </ac:spMkLst>
        </pc:spChg>
        <pc:spChg chg="add del mod">
          <ac:chgData name="ROTA HUGO SI" userId="f084d78e-b525-4b91-8087-634c06aecf4c" providerId="ADAL" clId="{FFCCA95A-6217-44AF-8279-DB38BFB5EAD6}" dt="2024-07-03T13:53:48.869" v="363"/>
          <ac:spMkLst>
            <pc:docMk/>
            <pc:sldMk cId="286065243" sldId="256"/>
            <ac:spMk id="71" creationId="{7F30CBA5-9221-CD41-4712-99073C02D224}"/>
          </ac:spMkLst>
        </pc:spChg>
        <pc:spChg chg="add mod">
          <ac:chgData name="ROTA HUGO SI" userId="f084d78e-b525-4b91-8087-634c06aecf4c" providerId="ADAL" clId="{FFCCA95A-6217-44AF-8279-DB38BFB5EAD6}" dt="2024-07-03T13:58:51.194" v="459" actId="1036"/>
          <ac:spMkLst>
            <pc:docMk/>
            <pc:sldMk cId="286065243" sldId="256"/>
            <ac:spMk id="74" creationId="{05E94107-783D-765F-03A6-6CCC760F9566}"/>
          </ac:spMkLst>
        </pc:spChg>
        <pc:spChg chg="add del mod">
          <ac:chgData name="ROTA HUGO SI" userId="f084d78e-b525-4b91-8087-634c06aecf4c" providerId="ADAL" clId="{FFCCA95A-6217-44AF-8279-DB38BFB5EAD6}" dt="2024-07-03T13:57:56.590" v="396"/>
          <ac:spMkLst>
            <pc:docMk/>
            <pc:sldMk cId="286065243" sldId="256"/>
            <ac:spMk id="81" creationId="{E781E1D2-A0C9-429F-7DD8-80480150140F}"/>
          </ac:spMkLst>
        </pc:spChg>
        <pc:picChg chg="add mod">
          <ac:chgData name="ROTA HUGO SI" userId="f084d78e-b525-4b91-8087-634c06aecf4c" providerId="ADAL" clId="{FFCCA95A-6217-44AF-8279-DB38BFB5EAD6}" dt="2024-07-03T14:00:37.951" v="523" actId="1076"/>
          <ac:picMkLst>
            <pc:docMk/>
            <pc:sldMk cId="286065243" sldId="256"/>
            <ac:picMk id="5" creationId="{1917E866-12E2-E440-4FAB-D8DDF66AE5FD}"/>
          </ac:picMkLst>
        </pc:picChg>
        <pc:cxnChg chg="add mod">
          <ac:chgData name="ROTA HUGO SI" userId="f084d78e-b525-4b91-8087-634c06aecf4c" providerId="ADAL" clId="{FFCCA95A-6217-44AF-8279-DB38BFB5EAD6}" dt="2024-07-03T13:58:51.194" v="459" actId="1036"/>
          <ac:cxnSpMkLst>
            <pc:docMk/>
            <pc:sldMk cId="286065243" sldId="256"/>
            <ac:cxnSpMk id="8" creationId="{A1A1EFEA-240B-6172-DE4A-F4682E0920B5}"/>
          </ac:cxnSpMkLst>
        </pc:cxnChg>
        <pc:cxnChg chg="add mod">
          <ac:chgData name="ROTA HUGO SI" userId="f084d78e-b525-4b91-8087-634c06aecf4c" providerId="ADAL" clId="{FFCCA95A-6217-44AF-8279-DB38BFB5EAD6}" dt="2024-07-03T13:58:51.194" v="459" actId="1036"/>
          <ac:cxnSpMkLst>
            <pc:docMk/>
            <pc:sldMk cId="286065243" sldId="256"/>
            <ac:cxnSpMk id="9" creationId="{2672CEA5-B97D-55B6-E8DF-D13BC18FD03E}"/>
          </ac:cxnSpMkLst>
        </pc:cxnChg>
        <pc:cxnChg chg="add del mod">
          <ac:chgData name="ROTA HUGO SI" userId="f084d78e-b525-4b91-8087-634c06aecf4c" providerId="ADAL" clId="{FFCCA95A-6217-44AF-8279-DB38BFB5EAD6}" dt="2024-07-03T13:38:30.007" v="106"/>
          <ac:cxnSpMkLst>
            <pc:docMk/>
            <pc:sldMk cId="286065243" sldId="256"/>
            <ac:cxnSpMk id="16" creationId="{4408D6BC-C50E-48CD-774D-92CB06353270}"/>
          </ac:cxnSpMkLst>
        </pc:cxnChg>
        <pc:cxnChg chg="add mod">
          <ac:chgData name="ROTA HUGO SI" userId="f084d78e-b525-4b91-8087-634c06aecf4c" providerId="ADAL" clId="{FFCCA95A-6217-44AF-8279-DB38BFB5EAD6}" dt="2024-07-03T13:58:51.194" v="459" actId="1036"/>
          <ac:cxnSpMkLst>
            <pc:docMk/>
            <pc:sldMk cId="286065243" sldId="256"/>
            <ac:cxnSpMk id="17" creationId="{F6EA4945-2695-2AAE-1C90-92E85C66CBC2}"/>
          </ac:cxnSpMkLst>
        </pc:cxnChg>
        <pc:cxnChg chg="add del mod">
          <ac:chgData name="ROTA HUGO SI" userId="f084d78e-b525-4b91-8087-634c06aecf4c" providerId="ADAL" clId="{FFCCA95A-6217-44AF-8279-DB38BFB5EAD6}" dt="2024-07-03T13:39:49.026" v="118" actId="478"/>
          <ac:cxnSpMkLst>
            <pc:docMk/>
            <pc:sldMk cId="286065243" sldId="256"/>
            <ac:cxnSpMk id="20" creationId="{DC9FE56E-BBE7-7FC4-CA67-2148E3817685}"/>
          </ac:cxnSpMkLst>
        </pc:cxnChg>
        <pc:cxnChg chg="add mod">
          <ac:chgData name="ROTA HUGO SI" userId="f084d78e-b525-4b91-8087-634c06aecf4c" providerId="ADAL" clId="{FFCCA95A-6217-44AF-8279-DB38BFB5EAD6}" dt="2024-07-03T13:58:51.194" v="459" actId="1036"/>
          <ac:cxnSpMkLst>
            <pc:docMk/>
            <pc:sldMk cId="286065243" sldId="256"/>
            <ac:cxnSpMk id="24" creationId="{3E4E2DEE-EFD6-896E-3B20-2F20FDE0039A}"/>
          </ac:cxnSpMkLst>
        </pc:cxnChg>
        <pc:cxnChg chg="add mod">
          <ac:chgData name="ROTA HUGO SI" userId="f084d78e-b525-4b91-8087-634c06aecf4c" providerId="ADAL" clId="{FFCCA95A-6217-44AF-8279-DB38BFB5EAD6}" dt="2024-07-03T13:58:51.194" v="459" actId="1036"/>
          <ac:cxnSpMkLst>
            <pc:docMk/>
            <pc:sldMk cId="286065243" sldId="256"/>
            <ac:cxnSpMk id="26" creationId="{2FB02829-5835-F231-38CE-F5933F3A3537}"/>
          </ac:cxnSpMkLst>
        </pc:cxnChg>
        <pc:cxnChg chg="add mod">
          <ac:chgData name="ROTA HUGO SI" userId="f084d78e-b525-4b91-8087-634c06aecf4c" providerId="ADAL" clId="{FFCCA95A-6217-44AF-8279-DB38BFB5EAD6}" dt="2024-07-03T13:58:51.194" v="459" actId="1036"/>
          <ac:cxnSpMkLst>
            <pc:docMk/>
            <pc:sldMk cId="286065243" sldId="256"/>
            <ac:cxnSpMk id="27" creationId="{74C97B34-0996-C89D-A98E-067B87A8F70C}"/>
          </ac:cxnSpMkLst>
        </pc:cxnChg>
        <pc:cxnChg chg="add mod">
          <ac:chgData name="ROTA HUGO SI" userId="f084d78e-b525-4b91-8087-634c06aecf4c" providerId="ADAL" clId="{FFCCA95A-6217-44AF-8279-DB38BFB5EAD6}" dt="2024-07-03T14:00:23.864" v="520" actId="14100"/>
          <ac:cxnSpMkLst>
            <pc:docMk/>
            <pc:sldMk cId="286065243" sldId="256"/>
            <ac:cxnSpMk id="30" creationId="{6B18A793-4FCA-ECA6-92C4-83AEB0422DB7}"/>
          </ac:cxnSpMkLst>
        </pc:cxnChg>
        <pc:cxnChg chg="add mod">
          <ac:chgData name="ROTA HUGO SI" userId="f084d78e-b525-4b91-8087-634c06aecf4c" providerId="ADAL" clId="{FFCCA95A-6217-44AF-8279-DB38BFB5EAD6}" dt="2024-07-03T14:01:02.867" v="530" actId="1037"/>
          <ac:cxnSpMkLst>
            <pc:docMk/>
            <pc:sldMk cId="286065243" sldId="256"/>
            <ac:cxnSpMk id="31" creationId="{B009563E-C94E-1F22-8D3A-530066037C4A}"/>
          </ac:cxnSpMkLst>
        </pc:cxnChg>
        <pc:cxnChg chg="add mod">
          <ac:chgData name="ROTA HUGO SI" userId="f084d78e-b525-4b91-8087-634c06aecf4c" providerId="ADAL" clId="{FFCCA95A-6217-44AF-8279-DB38BFB5EAD6}" dt="2024-07-03T13:59:55.397" v="516" actId="14100"/>
          <ac:cxnSpMkLst>
            <pc:docMk/>
            <pc:sldMk cId="286065243" sldId="256"/>
            <ac:cxnSpMk id="35" creationId="{550AB126-E6A9-3AD7-6D43-27A598AA7F83}"/>
          </ac:cxnSpMkLst>
        </pc:cxnChg>
        <pc:cxnChg chg="add mod">
          <ac:chgData name="ROTA HUGO SI" userId="f084d78e-b525-4b91-8087-634c06aecf4c" providerId="ADAL" clId="{FFCCA95A-6217-44AF-8279-DB38BFB5EAD6}" dt="2024-07-03T14:01:08.602" v="531" actId="14100"/>
          <ac:cxnSpMkLst>
            <pc:docMk/>
            <pc:sldMk cId="286065243" sldId="256"/>
            <ac:cxnSpMk id="36" creationId="{58EE6D29-D922-97A0-A30D-B2E3EF149D4D}"/>
          </ac:cxnSpMkLst>
        </pc:cxnChg>
        <pc:cxnChg chg="add mod">
          <ac:chgData name="ROTA HUGO SI" userId="f084d78e-b525-4b91-8087-634c06aecf4c" providerId="ADAL" clId="{FFCCA95A-6217-44AF-8279-DB38BFB5EAD6}" dt="2024-07-03T13:59:55.397" v="516" actId="14100"/>
          <ac:cxnSpMkLst>
            <pc:docMk/>
            <pc:sldMk cId="286065243" sldId="256"/>
            <ac:cxnSpMk id="40" creationId="{39269874-1E0D-633F-7761-82EA1547D431}"/>
          </ac:cxnSpMkLst>
        </pc:cxnChg>
        <pc:cxnChg chg="add mod">
          <ac:chgData name="ROTA HUGO SI" userId="f084d78e-b525-4b91-8087-634c06aecf4c" providerId="ADAL" clId="{FFCCA95A-6217-44AF-8279-DB38BFB5EAD6}" dt="2024-07-03T14:01:15.627" v="532" actId="14100"/>
          <ac:cxnSpMkLst>
            <pc:docMk/>
            <pc:sldMk cId="286065243" sldId="256"/>
            <ac:cxnSpMk id="41" creationId="{6D685361-E585-BEF2-66AC-A5D06F1C5F45}"/>
          </ac:cxnSpMkLst>
        </pc:cxnChg>
        <pc:cxnChg chg="add mod">
          <ac:chgData name="ROTA HUGO SI" userId="f084d78e-b525-4b91-8087-634c06aecf4c" providerId="ADAL" clId="{FFCCA95A-6217-44AF-8279-DB38BFB5EAD6}" dt="2024-07-03T14:01:36.955" v="560" actId="14100"/>
          <ac:cxnSpMkLst>
            <pc:docMk/>
            <pc:sldMk cId="286065243" sldId="256"/>
            <ac:cxnSpMk id="45" creationId="{45821FEA-56F2-6C82-E662-CBF059FD4F01}"/>
          </ac:cxnSpMkLst>
        </pc:cxnChg>
        <pc:cxnChg chg="add mod">
          <ac:chgData name="ROTA HUGO SI" userId="f084d78e-b525-4b91-8087-634c06aecf4c" providerId="ADAL" clId="{FFCCA95A-6217-44AF-8279-DB38BFB5EAD6}" dt="2024-07-03T13:59:55.397" v="516" actId="14100"/>
          <ac:cxnSpMkLst>
            <pc:docMk/>
            <pc:sldMk cId="286065243" sldId="256"/>
            <ac:cxnSpMk id="48" creationId="{8AD53327-6FC7-58EC-E93F-0B1D0B0FCD19}"/>
          </ac:cxnSpMkLst>
        </pc:cxnChg>
        <pc:cxnChg chg="add mod">
          <ac:chgData name="ROTA HUGO SI" userId="f084d78e-b525-4b91-8087-634c06aecf4c" providerId="ADAL" clId="{FFCCA95A-6217-44AF-8279-DB38BFB5EAD6}" dt="2024-07-03T14:00:36.017" v="521" actId="14100"/>
          <ac:cxnSpMkLst>
            <pc:docMk/>
            <pc:sldMk cId="286065243" sldId="256"/>
            <ac:cxnSpMk id="49" creationId="{621BCD58-04C4-76AE-C132-EEE3F95EB95D}"/>
          </ac:cxnSpMkLst>
        </pc:cxnChg>
        <pc:cxnChg chg="add mod">
          <ac:chgData name="ROTA HUGO SI" userId="f084d78e-b525-4b91-8087-634c06aecf4c" providerId="ADAL" clId="{FFCCA95A-6217-44AF-8279-DB38BFB5EAD6}" dt="2024-07-03T13:59:55.397" v="516" actId="14100"/>
          <ac:cxnSpMkLst>
            <pc:docMk/>
            <pc:sldMk cId="286065243" sldId="256"/>
            <ac:cxnSpMk id="52" creationId="{03CC4954-05FD-B12C-95EC-67EE7E3D93EE}"/>
          </ac:cxnSpMkLst>
        </pc:cxnChg>
        <pc:cxnChg chg="add mod">
          <ac:chgData name="ROTA HUGO SI" userId="f084d78e-b525-4b91-8087-634c06aecf4c" providerId="ADAL" clId="{FFCCA95A-6217-44AF-8279-DB38BFB5EAD6}" dt="2024-07-03T14:00:51.835" v="527" actId="14100"/>
          <ac:cxnSpMkLst>
            <pc:docMk/>
            <pc:sldMk cId="286065243" sldId="256"/>
            <ac:cxnSpMk id="53" creationId="{F560EA38-2F19-ADF4-A428-1ADE64C1B89C}"/>
          </ac:cxnSpMkLst>
        </pc:cxnChg>
        <pc:cxnChg chg="add del mod">
          <ac:chgData name="ROTA HUGO SI" userId="f084d78e-b525-4b91-8087-634c06aecf4c" providerId="ADAL" clId="{FFCCA95A-6217-44AF-8279-DB38BFB5EAD6}" dt="2024-07-03T13:51:55.997" v="307"/>
          <ac:cxnSpMkLst>
            <pc:docMk/>
            <pc:sldMk cId="286065243" sldId="256"/>
            <ac:cxnSpMk id="63" creationId="{93A7B347-80EB-C3E3-1168-3EE2A1E4A0C8}"/>
          </ac:cxnSpMkLst>
        </pc:cxnChg>
        <pc:cxnChg chg="add del mod">
          <ac:chgData name="ROTA HUGO SI" userId="f084d78e-b525-4b91-8087-634c06aecf4c" providerId="ADAL" clId="{FFCCA95A-6217-44AF-8279-DB38BFB5EAD6}" dt="2024-07-03T13:51:55.997" v="307"/>
          <ac:cxnSpMkLst>
            <pc:docMk/>
            <pc:sldMk cId="286065243" sldId="256"/>
            <ac:cxnSpMk id="64" creationId="{6A2C0F77-2367-6A19-F37F-051FE220CFD2}"/>
          </ac:cxnSpMkLst>
        </pc:cxnChg>
        <pc:cxnChg chg="add mod">
          <ac:chgData name="ROTA HUGO SI" userId="f084d78e-b525-4b91-8087-634c06aecf4c" providerId="ADAL" clId="{FFCCA95A-6217-44AF-8279-DB38BFB5EAD6}" dt="2024-07-03T13:59:55.397" v="516" actId="14100"/>
          <ac:cxnSpMkLst>
            <pc:docMk/>
            <pc:sldMk cId="286065243" sldId="256"/>
            <ac:cxnSpMk id="66" creationId="{7A2281C1-7A9E-4230-852B-460E55D4B4E8}"/>
          </ac:cxnSpMkLst>
        </pc:cxnChg>
        <pc:cxnChg chg="add mod">
          <ac:chgData name="ROTA HUGO SI" userId="f084d78e-b525-4b91-8087-634c06aecf4c" providerId="ADAL" clId="{FFCCA95A-6217-44AF-8279-DB38BFB5EAD6}" dt="2024-07-03T14:00:45.747" v="524" actId="14100"/>
          <ac:cxnSpMkLst>
            <pc:docMk/>
            <pc:sldMk cId="286065243" sldId="256"/>
            <ac:cxnSpMk id="67" creationId="{E692012F-C1A5-9F2D-7FB2-A6F87BD01416}"/>
          </ac:cxnSpMkLst>
        </pc:cxnChg>
        <pc:cxnChg chg="add del mod">
          <ac:chgData name="ROTA HUGO SI" userId="f084d78e-b525-4b91-8087-634c06aecf4c" providerId="ADAL" clId="{FFCCA95A-6217-44AF-8279-DB38BFB5EAD6}" dt="2024-07-03T13:53:48.869" v="363"/>
          <ac:cxnSpMkLst>
            <pc:docMk/>
            <pc:sldMk cId="286065243" sldId="256"/>
            <ac:cxnSpMk id="72" creationId="{57959D7E-AED5-304B-EA23-07D8E3D7EBA6}"/>
          </ac:cxnSpMkLst>
        </pc:cxnChg>
        <pc:cxnChg chg="add del mod">
          <ac:chgData name="ROTA HUGO SI" userId="f084d78e-b525-4b91-8087-634c06aecf4c" providerId="ADAL" clId="{FFCCA95A-6217-44AF-8279-DB38BFB5EAD6}" dt="2024-07-03T13:53:48.869" v="363"/>
          <ac:cxnSpMkLst>
            <pc:docMk/>
            <pc:sldMk cId="286065243" sldId="256"/>
            <ac:cxnSpMk id="73" creationId="{E116CCE7-ABD9-54D7-CEE7-2D9C0D13FA0A}"/>
          </ac:cxnSpMkLst>
        </pc:cxnChg>
        <pc:cxnChg chg="add mod">
          <ac:chgData name="ROTA HUGO SI" userId="f084d78e-b525-4b91-8087-634c06aecf4c" providerId="ADAL" clId="{FFCCA95A-6217-44AF-8279-DB38BFB5EAD6}" dt="2024-07-03T13:58:51.194" v="459" actId="1036"/>
          <ac:cxnSpMkLst>
            <pc:docMk/>
            <pc:sldMk cId="286065243" sldId="256"/>
            <ac:cxnSpMk id="75" creationId="{8122097E-A97A-000C-75D5-1C66FD34E1A9}"/>
          </ac:cxnSpMkLst>
        </pc:cxnChg>
        <pc:cxnChg chg="add mod">
          <ac:chgData name="ROTA HUGO SI" userId="f084d78e-b525-4b91-8087-634c06aecf4c" providerId="ADAL" clId="{FFCCA95A-6217-44AF-8279-DB38BFB5EAD6}" dt="2024-07-03T13:58:51.194" v="459" actId="1036"/>
          <ac:cxnSpMkLst>
            <pc:docMk/>
            <pc:sldMk cId="286065243" sldId="256"/>
            <ac:cxnSpMk id="76" creationId="{AA67CBE6-0066-8A15-2326-AB4C8FC47633}"/>
          </ac:cxnSpMkLst>
        </pc:cxnChg>
        <pc:cxnChg chg="add del mod">
          <ac:chgData name="ROTA HUGO SI" userId="f084d78e-b525-4b91-8087-634c06aecf4c" providerId="ADAL" clId="{FFCCA95A-6217-44AF-8279-DB38BFB5EAD6}" dt="2024-07-03T13:57:56.590" v="396"/>
          <ac:cxnSpMkLst>
            <pc:docMk/>
            <pc:sldMk cId="286065243" sldId="256"/>
            <ac:cxnSpMk id="82" creationId="{B25C09A3-7F01-90B6-3106-F08907F66269}"/>
          </ac:cxnSpMkLst>
        </pc:cxnChg>
        <pc:cxnChg chg="add del mod">
          <ac:chgData name="ROTA HUGO SI" userId="f084d78e-b525-4b91-8087-634c06aecf4c" providerId="ADAL" clId="{FFCCA95A-6217-44AF-8279-DB38BFB5EAD6}" dt="2024-07-03T13:57:56.590" v="396"/>
          <ac:cxnSpMkLst>
            <pc:docMk/>
            <pc:sldMk cId="286065243" sldId="256"/>
            <ac:cxnSpMk id="83" creationId="{9A95CFD0-B601-10AC-F1FA-6EB540D7951F}"/>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03/07/2024</a:t>
            </a:fld>
            <a:endParaRPr lang="fr-FR"/>
          </a:p>
        </p:txBody>
      </p:sp>
    </p:spTree>
    <p:extLst>
      <p:ext uri="{BB962C8B-B14F-4D97-AF65-F5344CB8AC3E}">
        <p14:creationId xmlns:p14="http://schemas.microsoft.com/office/powerpoint/2010/main" val="2586383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03/07/2024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54689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03/07/2024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11708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03/07/2024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726391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03/07/2024</a:t>
            </a:fld>
            <a:endParaRPr lang="fr-F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fr-F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79109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03/07/2024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06435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03/07/2024</a:t>
            </a:fld>
            <a:endParaRPr lang="fr-FR"/>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fr-F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2577547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fr-FR"/>
              <a:t>Modifiez le style du titre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03/07/2024</a:t>
            </a:fld>
            <a:endParaRPr lang="fr-FR"/>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fr-F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018274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03/07/2024</a:t>
            </a:fld>
            <a:endParaRPr lang="fr-FR"/>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fr-F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4272856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03/07/2024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56170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FFDD2D0-3102-4FAB-9C45-7B2C5F10A4E6}" type="datetimeFigureOut">
              <a:rPr lang="fr-FR" smtClean="0"/>
              <a:t>03/07/2024</a:t>
            </a:fld>
            <a:endParaRPr lang="fr-FR"/>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fr-F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FB597E74-A469-4327-9B08-B6D343FD165B}" type="slidenum">
              <a:rPr lang="fr-FR" smtClean="0"/>
              <a:t>‹N°›</a:t>
            </a:fld>
            <a:endParaRPr lang="fr-FR"/>
          </a:p>
        </p:txBody>
      </p:sp>
    </p:spTree>
    <p:extLst>
      <p:ext uri="{BB962C8B-B14F-4D97-AF65-F5344CB8AC3E}">
        <p14:creationId xmlns:p14="http://schemas.microsoft.com/office/powerpoint/2010/main" val="147292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creativecommons.org/licenses/by/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FB140520-6CC9-8398-5BBC-338790D77AF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95719" y="6018062"/>
            <a:ext cx="1397947" cy="466468"/>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a:extLst>
              <a:ext uri="{FF2B5EF4-FFF2-40B4-BE49-F238E27FC236}">
                <a16:creationId xmlns:a16="http://schemas.microsoft.com/office/drawing/2014/main" id="{2426B3D9-9A30-9111-43F7-59BE743F8F41}"/>
              </a:ext>
            </a:extLst>
          </p:cNvPr>
          <p:cNvSpPr txBox="1"/>
          <p:nvPr userDrawn="1"/>
        </p:nvSpPr>
        <p:spPr>
          <a:xfrm>
            <a:off x="50334" y="6503182"/>
            <a:ext cx="9093666" cy="307777"/>
          </a:xfrm>
          <a:prstGeom prst="rect">
            <a:avLst/>
          </a:prstGeom>
          <a:noFill/>
        </p:spPr>
        <p:txBody>
          <a:bodyPr wrap="square" rtlCol="0">
            <a:spAutoFit/>
          </a:bodyPr>
          <a:lstStyle/>
          <a:p>
            <a:pPr algn="ctr"/>
            <a:r>
              <a:rPr lang="fr-FR" sz="700" dirty="0">
                <a:solidFill>
                  <a:schemeClr val="tx1">
                    <a:lumMod val="50000"/>
                    <a:lumOff val="50000"/>
                  </a:schemeClr>
                </a:solidFill>
                <a:latin typeface="Poppins" panose="00000500000000000000" pitchFamily="2" charset="0"/>
                <a:cs typeface="Poppins" panose="00000500000000000000" pitchFamily="2" charset="0"/>
              </a:rPr>
              <a:t>All SMART images are </a:t>
            </a:r>
            <a:r>
              <a:rPr lang="fr-FR" sz="700" dirty="0" err="1">
                <a:solidFill>
                  <a:schemeClr val="tx1">
                    <a:lumMod val="50000"/>
                    <a:lumOff val="50000"/>
                  </a:schemeClr>
                </a:solidFill>
                <a:latin typeface="Poppins" panose="00000500000000000000" pitchFamily="2" charset="0"/>
                <a:cs typeface="Poppins" panose="00000500000000000000" pitchFamily="2" charset="0"/>
              </a:rPr>
              <a:t>licensed</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under</a:t>
            </a:r>
            <a:r>
              <a:rPr lang="fr-FR" sz="700" dirty="0">
                <a:solidFill>
                  <a:schemeClr val="tx1">
                    <a:lumMod val="50000"/>
                    <a:lumOff val="50000"/>
                  </a:schemeClr>
                </a:solidFill>
                <a:latin typeface="Poppins" panose="00000500000000000000" pitchFamily="2" charset="0"/>
                <a:cs typeface="Poppins" panose="00000500000000000000" pitchFamily="2" charset="0"/>
              </a:rPr>
              <a:t> Creative Commons Attribution 4.0 </a:t>
            </a:r>
          </a:p>
          <a:p>
            <a:pPr algn="ctr"/>
            <a:r>
              <a:rPr lang="fr-FR" sz="700" dirty="0">
                <a:solidFill>
                  <a:schemeClr val="tx1">
                    <a:lumMod val="50000"/>
                    <a:lumOff val="50000"/>
                  </a:schemeClr>
                </a:solidFill>
                <a:latin typeface="Poppins" panose="00000500000000000000" pitchFamily="2" charset="0"/>
                <a:cs typeface="Poppins" panose="00000500000000000000" pitchFamily="2" charset="0"/>
              </a:rPr>
              <a:t>Share, </a:t>
            </a:r>
            <a:r>
              <a:rPr lang="fr-FR" sz="700" dirty="0" err="1">
                <a:solidFill>
                  <a:schemeClr val="tx1">
                    <a:lumMod val="50000"/>
                    <a:lumOff val="50000"/>
                  </a:schemeClr>
                </a:solidFill>
                <a:latin typeface="Poppins" panose="00000500000000000000" pitchFamily="2" charset="0"/>
                <a:cs typeface="Poppins" panose="00000500000000000000" pitchFamily="2" charset="0"/>
              </a:rPr>
              <a:t>adapt</a:t>
            </a:r>
            <a:r>
              <a:rPr lang="fr-FR" sz="700" dirty="0">
                <a:solidFill>
                  <a:schemeClr val="tx1">
                    <a:lumMod val="50000"/>
                    <a:lumOff val="50000"/>
                  </a:schemeClr>
                </a:solidFill>
                <a:latin typeface="Poppins" panose="00000500000000000000" pitchFamily="2" charset="0"/>
                <a:cs typeface="Poppins" panose="00000500000000000000" pitchFamily="2" charset="0"/>
              </a:rPr>
              <a:t>, and </a:t>
            </a:r>
            <a:r>
              <a:rPr lang="fr-FR" sz="700" dirty="0" err="1">
                <a:solidFill>
                  <a:schemeClr val="tx1">
                    <a:lumMod val="50000"/>
                    <a:lumOff val="50000"/>
                  </a:schemeClr>
                </a:solidFill>
                <a:latin typeface="Poppins" panose="00000500000000000000" pitchFamily="2" charset="0"/>
                <a:cs typeface="Poppins" panose="00000500000000000000" pitchFamily="2" charset="0"/>
              </a:rPr>
              <a:t>enhance</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your</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presentations</a:t>
            </a:r>
            <a:r>
              <a:rPr lang="fr-FR" sz="700" dirty="0">
                <a:solidFill>
                  <a:schemeClr val="tx1">
                    <a:lumMod val="50000"/>
                    <a:lumOff val="50000"/>
                  </a:schemeClr>
                </a:solidFill>
                <a:latin typeface="Poppins" panose="00000500000000000000" pitchFamily="2" charset="0"/>
                <a:cs typeface="Poppins" panose="00000500000000000000" pitchFamily="2" charset="0"/>
              </a:rPr>
              <a:t> </a:t>
            </a:r>
            <a:r>
              <a:rPr lang="fr-FR" sz="700" dirty="0" err="1">
                <a:solidFill>
                  <a:schemeClr val="tx1">
                    <a:lumMod val="50000"/>
                    <a:lumOff val="50000"/>
                  </a:schemeClr>
                </a:solidFill>
                <a:latin typeface="Poppins" panose="00000500000000000000" pitchFamily="2" charset="0"/>
                <a:cs typeface="Poppins" panose="00000500000000000000" pitchFamily="2" charset="0"/>
              </a:rPr>
              <a:t>with</a:t>
            </a:r>
            <a:r>
              <a:rPr lang="fr-FR" sz="700" dirty="0">
                <a:solidFill>
                  <a:schemeClr val="tx1">
                    <a:lumMod val="50000"/>
                    <a:lumOff val="50000"/>
                  </a:schemeClr>
                </a:solidFill>
                <a:latin typeface="Poppins" panose="00000500000000000000" pitchFamily="2" charset="0"/>
                <a:cs typeface="Poppins" panose="00000500000000000000" pitchFamily="2" charset="0"/>
              </a:rPr>
              <a:t> the power of open collaboration. </a:t>
            </a:r>
            <a:r>
              <a:rPr lang="fr-FR" sz="700" dirty="0">
                <a:solidFill>
                  <a:schemeClr val="tx1">
                    <a:lumMod val="50000"/>
                    <a:lumOff val="50000"/>
                  </a:schemeClr>
                </a:solidFill>
                <a:latin typeface="Poppins" panose="00000500000000000000" pitchFamily="2" charset="0"/>
                <a:cs typeface="Poppins" panose="00000500000000000000" pitchFamily="2" charset="0"/>
                <a:hlinkClick r:id="rId14">
                  <a:extLst>
                    <a:ext uri="{A12FA001-AC4F-418D-AE19-62706E023703}">
                      <ahyp:hlinkClr xmlns:ahyp="http://schemas.microsoft.com/office/drawing/2018/hyperlinkcolor" val="tx"/>
                    </a:ext>
                  </a:extLst>
                </a:hlinkClick>
              </a:rPr>
              <a:t>https://creativecommons.org/licenses/by/4.0/</a:t>
            </a:r>
            <a:endParaRPr lang="fr-FR" sz="700" dirty="0">
              <a:solidFill>
                <a:schemeClr val="tx1">
                  <a:lumMod val="50000"/>
                  <a:lumOff val="50000"/>
                </a:schemeClr>
              </a:solidFill>
              <a:latin typeface="Poppins" panose="00000500000000000000" pitchFamily="2" charset="0"/>
              <a:cs typeface="Poppins" panose="00000500000000000000" pitchFamily="2" charset="0"/>
            </a:endParaRPr>
          </a:p>
        </p:txBody>
      </p:sp>
      <p:sp>
        <p:nvSpPr>
          <p:cNvPr id="9" name="ZoneTexte 8">
            <a:extLst>
              <a:ext uri="{FF2B5EF4-FFF2-40B4-BE49-F238E27FC236}">
                <a16:creationId xmlns:a16="http://schemas.microsoft.com/office/drawing/2014/main" id="{49C18B3B-3B5B-F650-4348-B2A33155E287}"/>
              </a:ext>
            </a:extLst>
          </p:cNvPr>
          <p:cNvSpPr txBox="1"/>
          <p:nvPr userDrawn="1"/>
        </p:nvSpPr>
        <p:spPr>
          <a:xfrm>
            <a:off x="5629013" y="6133850"/>
            <a:ext cx="2204450" cy="369332"/>
          </a:xfrm>
          <a:prstGeom prst="rect">
            <a:avLst/>
          </a:prstGeom>
          <a:noFill/>
        </p:spPr>
        <p:txBody>
          <a:bodyPr wrap="none" rtlCol="0">
            <a:spAutoFit/>
          </a:bodyPr>
          <a:lstStyle/>
          <a:p>
            <a:r>
              <a:rPr lang="fr-FR" i="1" dirty="0" err="1">
                <a:solidFill>
                  <a:srgbClr val="24226A"/>
                </a:solidFill>
                <a:latin typeface="Poppins" panose="00000500000000000000" pitchFamily="2" charset="0"/>
                <a:cs typeface="Poppins" panose="00000500000000000000" pitchFamily="2" charset="0"/>
              </a:rPr>
              <a:t>Educational</a:t>
            </a:r>
            <a:r>
              <a:rPr lang="fr-FR" i="1" dirty="0">
                <a:solidFill>
                  <a:srgbClr val="24226A"/>
                </a:solidFill>
                <a:latin typeface="Poppins" panose="00000500000000000000" pitchFamily="2" charset="0"/>
                <a:cs typeface="Poppins" panose="00000500000000000000" pitchFamily="2" charset="0"/>
              </a:rPr>
              <a:t> Tools</a:t>
            </a:r>
          </a:p>
        </p:txBody>
      </p:sp>
      <p:pic>
        <p:nvPicPr>
          <p:cNvPr id="10" name="Image 9">
            <a:extLst>
              <a:ext uri="{FF2B5EF4-FFF2-40B4-BE49-F238E27FC236}">
                <a16:creationId xmlns:a16="http://schemas.microsoft.com/office/drawing/2014/main" id="{5429A786-9DA0-29B4-DDC0-97337C848C95}"/>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067195" y="96116"/>
            <a:ext cx="862064" cy="735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26231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75B43A1-8959-0F7A-A696-6999D14AF92E}"/>
              </a:ext>
            </a:extLst>
          </p:cNvPr>
          <p:cNvSpPr/>
          <p:nvPr/>
        </p:nvSpPr>
        <p:spPr>
          <a:xfrm>
            <a:off x="16778" y="0"/>
            <a:ext cx="9144000" cy="6858000"/>
          </a:xfrm>
          <a:prstGeom prst="rect">
            <a:avLst/>
          </a:prstGeom>
          <a:noFill/>
          <a:ln w="63500">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21082E92-68E4-7BC2-ED8D-83E1473D11D4}"/>
              </a:ext>
            </a:extLst>
          </p:cNvPr>
          <p:cNvSpPr txBox="1"/>
          <p:nvPr/>
        </p:nvSpPr>
        <p:spPr>
          <a:xfrm>
            <a:off x="0" y="0"/>
            <a:ext cx="9144000" cy="830997"/>
          </a:xfrm>
          <a:prstGeom prst="rect">
            <a:avLst/>
          </a:prstGeom>
          <a:noFill/>
        </p:spPr>
        <p:txBody>
          <a:bodyPr wrap="square" rtlCol="0">
            <a:spAutoFit/>
          </a:bodyPr>
          <a:lstStyle/>
          <a:p>
            <a:pPr algn="ctr"/>
            <a:r>
              <a:rPr lang="fr-FR" sz="4800" b="1" dirty="0">
                <a:solidFill>
                  <a:srgbClr val="9C7DCC"/>
                </a:solidFill>
                <a:latin typeface="Poppins" panose="00000500000000000000" pitchFamily="2" charset="0"/>
                <a:cs typeface="Poppins" panose="00000500000000000000" pitchFamily="2" charset="0"/>
              </a:rPr>
              <a:t>VISUAL SYSTEM</a:t>
            </a:r>
          </a:p>
        </p:txBody>
      </p:sp>
      <p:sp>
        <p:nvSpPr>
          <p:cNvPr id="4" name="ZoneTexte 3">
            <a:extLst>
              <a:ext uri="{FF2B5EF4-FFF2-40B4-BE49-F238E27FC236}">
                <a16:creationId xmlns:a16="http://schemas.microsoft.com/office/drawing/2014/main" id="{11AE43F3-E010-8E11-260C-16631D56D260}"/>
              </a:ext>
            </a:extLst>
          </p:cNvPr>
          <p:cNvSpPr txBox="1"/>
          <p:nvPr/>
        </p:nvSpPr>
        <p:spPr>
          <a:xfrm>
            <a:off x="2105636" y="830997"/>
            <a:ext cx="4940567" cy="830997"/>
          </a:xfrm>
          <a:prstGeom prst="rect">
            <a:avLst/>
          </a:prstGeom>
          <a:noFill/>
        </p:spPr>
        <p:txBody>
          <a:bodyPr wrap="square" rtlCol="0">
            <a:spAutoFit/>
          </a:bodyPr>
          <a:lstStyle/>
          <a:p>
            <a:pPr algn="ctr"/>
            <a:r>
              <a:rPr lang="en-US" sz="1200" dirty="0">
                <a:latin typeface="Poppins" panose="00000500000000000000" pitchFamily="2" charset="0"/>
                <a:cs typeface="Poppins" panose="00000500000000000000" pitchFamily="2" charset="0"/>
              </a:rPr>
              <a:t>The visual system captures light from the environment and converts it into electrical signals, which are then interpreted by the brain to produce images, enabling the perception of color, shape, depth, and movement.</a:t>
            </a:r>
            <a:endParaRPr lang="fr-FR" sz="1200" dirty="0">
              <a:latin typeface="Poppins" panose="00000500000000000000" pitchFamily="2" charset="0"/>
              <a:cs typeface="Poppins" panose="00000500000000000000" pitchFamily="2" charset="0"/>
            </a:endParaRPr>
          </a:p>
        </p:txBody>
      </p:sp>
      <p:pic>
        <p:nvPicPr>
          <p:cNvPr id="5" name="Graphique 4">
            <a:extLst>
              <a:ext uri="{FF2B5EF4-FFF2-40B4-BE49-F238E27FC236}">
                <a16:creationId xmlns:a16="http://schemas.microsoft.com/office/drawing/2014/main" id="{1917E866-12E2-E440-4FAB-D8DDF66AE5FD}"/>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4843" r="11820"/>
          <a:stretch/>
        </p:blipFill>
        <p:spPr>
          <a:xfrm>
            <a:off x="3004342" y="2190501"/>
            <a:ext cx="3135316" cy="3021085"/>
          </a:xfrm>
          <a:prstGeom prst="rect">
            <a:avLst/>
          </a:prstGeom>
        </p:spPr>
      </p:pic>
      <p:sp>
        <p:nvSpPr>
          <p:cNvPr id="6" name="Nuage 5">
            <a:extLst>
              <a:ext uri="{FF2B5EF4-FFF2-40B4-BE49-F238E27FC236}">
                <a16:creationId xmlns:a16="http://schemas.microsoft.com/office/drawing/2014/main" id="{85FEC2D6-FDF8-C2BE-8C45-E5E370129F54}"/>
              </a:ext>
            </a:extLst>
          </p:cNvPr>
          <p:cNvSpPr/>
          <p:nvPr/>
        </p:nvSpPr>
        <p:spPr>
          <a:xfrm>
            <a:off x="7008460" y="2187918"/>
            <a:ext cx="1283516"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CORNEA</a:t>
            </a:r>
          </a:p>
        </p:txBody>
      </p:sp>
      <p:cxnSp>
        <p:nvCxnSpPr>
          <p:cNvPr id="8" name="Connecteur droit 7">
            <a:extLst>
              <a:ext uri="{FF2B5EF4-FFF2-40B4-BE49-F238E27FC236}">
                <a16:creationId xmlns:a16="http://schemas.microsoft.com/office/drawing/2014/main" id="{A1A1EFEA-240B-6172-DE4A-F4682E0920B5}"/>
              </a:ext>
            </a:extLst>
          </p:cNvPr>
          <p:cNvCxnSpPr>
            <a:cxnSpLocks/>
            <a:endCxn id="6" idx="2"/>
          </p:cNvCxnSpPr>
          <p:nvPr/>
        </p:nvCxnSpPr>
        <p:spPr>
          <a:xfrm>
            <a:off x="6342077" y="2506698"/>
            <a:ext cx="670364" cy="419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7" name="Nuage 6">
            <a:extLst>
              <a:ext uri="{FF2B5EF4-FFF2-40B4-BE49-F238E27FC236}">
                <a16:creationId xmlns:a16="http://schemas.microsoft.com/office/drawing/2014/main" id="{91AF73B8-4A93-0DA1-002F-94AA0E77300F}"/>
              </a:ext>
            </a:extLst>
          </p:cNvPr>
          <p:cNvSpPr/>
          <p:nvPr/>
        </p:nvSpPr>
        <p:spPr>
          <a:xfrm>
            <a:off x="7008460" y="2833870"/>
            <a:ext cx="1283516"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IRIS</a:t>
            </a:r>
          </a:p>
        </p:txBody>
      </p:sp>
      <p:cxnSp>
        <p:nvCxnSpPr>
          <p:cNvPr id="9" name="Connecteur droit 8">
            <a:extLst>
              <a:ext uri="{FF2B5EF4-FFF2-40B4-BE49-F238E27FC236}">
                <a16:creationId xmlns:a16="http://schemas.microsoft.com/office/drawing/2014/main" id="{2672CEA5-B97D-55B6-E8DF-D13BC18FD03E}"/>
              </a:ext>
            </a:extLst>
          </p:cNvPr>
          <p:cNvCxnSpPr>
            <a:cxnSpLocks/>
          </p:cNvCxnSpPr>
          <p:nvPr/>
        </p:nvCxnSpPr>
        <p:spPr>
          <a:xfrm>
            <a:off x="5608418" y="3349793"/>
            <a:ext cx="1467318" cy="0"/>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17" name="Connecteur droit 16">
            <a:extLst>
              <a:ext uri="{FF2B5EF4-FFF2-40B4-BE49-F238E27FC236}">
                <a16:creationId xmlns:a16="http://schemas.microsoft.com/office/drawing/2014/main" id="{F6EA4945-2695-2AAE-1C90-92E85C66CBC2}"/>
              </a:ext>
            </a:extLst>
          </p:cNvPr>
          <p:cNvCxnSpPr>
            <a:cxnSpLocks/>
          </p:cNvCxnSpPr>
          <p:nvPr/>
        </p:nvCxnSpPr>
        <p:spPr>
          <a:xfrm flipV="1">
            <a:off x="5728925" y="2500892"/>
            <a:ext cx="615143" cy="747908"/>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19" name="Nuage 18">
            <a:extLst>
              <a:ext uri="{FF2B5EF4-FFF2-40B4-BE49-F238E27FC236}">
                <a16:creationId xmlns:a16="http://schemas.microsoft.com/office/drawing/2014/main" id="{3D118DAE-6734-3B59-B89F-5DF0FA1E7576}"/>
              </a:ext>
            </a:extLst>
          </p:cNvPr>
          <p:cNvSpPr/>
          <p:nvPr/>
        </p:nvSpPr>
        <p:spPr>
          <a:xfrm>
            <a:off x="7008460" y="3495308"/>
            <a:ext cx="1283516"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PUPIL</a:t>
            </a:r>
          </a:p>
        </p:txBody>
      </p:sp>
      <p:cxnSp>
        <p:nvCxnSpPr>
          <p:cNvPr id="24" name="Connecteur droit 23">
            <a:extLst>
              <a:ext uri="{FF2B5EF4-FFF2-40B4-BE49-F238E27FC236}">
                <a16:creationId xmlns:a16="http://schemas.microsoft.com/office/drawing/2014/main" id="{3E4E2DEE-EFD6-896E-3B20-2F20FDE0039A}"/>
              </a:ext>
            </a:extLst>
          </p:cNvPr>
          <p:cNvCxnSpPr>
            <a:cxnSpLocks/>
          </p:cNvCxnSpPr>
          <p:nvPr/>
        </p:nvCxnSpPr>
        <p:spPr>
          <a:xfrm>
            <a:off x="5608418" y="3746971"/>
            <a:ext cx="1467318" cy="0"/>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5" name="Nuage 24">
            <a:extLst>
              <a:ext uri="{FF2B5EF4-FFF2-40B4-BE49-F238E27FC236}">
                <a16:creationId xmlns:a16="http://schemas.microsoft.com/office/drawing/2014/main" id="{321EA73F-7031-2030-2605-3394F01D3A99}"/>
              </a:ext>
            </a:extLst>
          </p:cNvPr>
          <p:cNvSpPr/>
          <p:nvPr/>
        </p:nvSpPr>
        <p:spPr>
          <a:xfrm>
            <a:off x="6996468" y="4196681"/>
            <a:ext cx="1283516"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LENS</a:t>
            </a:r>
          </a:p>
        </p:txBody>
      </p:sp>
      <p:cxnSp>
        <p:nvCxnSpPr>
          <p:cNvPr id="26" name="Connecteur droit 25">
            <a:extLst>
              <a:ext uri="{FF2B5EF4-FFF2-40B4-BE49-F238E27FC236}">
                <a16:creationId xmlns:a16="http://schemas.microsoft.com/office/drawing/2014/main" id="{2FB02829-5835-F231-38CE-F5933F3A3537}"/>
              </a:ext>
            </a:extLst>
          </p:cNvPr>
          <p:cNvCxnSpPr>
            <a:cxnSpLocks/>
            <a:endCxn id="25" idx="2"/>
          </p:cNvCxnSpPr>
          <p:nvPr/>
        </p:nvCxnSpPr>
        <p:spPr>
          <a:xfrm>
            <a:off x="6330085" y="4515461"/>
            <a:ext cx="670364" cy="419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27" name="Connecteur droit 26">
            <a:extLst>
              <a:ext uri="{FF2B5EF4-FFF2-40B4-BE49-F238E27FC236}">
                <a16:creationId xmlns:a16="http://schemas.microsoft.com/office/drawing/2014/main" id="{74C97B34-0996-C89D-A98E-067B87A8F70C}"/>
              </a:ext>
            </a:extLst>
          </p:cNvPr>
          <p:cNvCxnSpPr>
            <a:cxnSpLocks/>
          </p:cNvCxnSpPr>
          <p:nvPr/>
        </p:nvCxnSpPr>
        <p:spPr>
          <a:xfrm>
            <a:off x="5444455" y="3965896"/>
            <a:ext cx="896010" cy="552148"/>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29" name="Nuage 28">
            <a:extLst>
              <a:ext uri="{FF2B5EF4-FFF2-40B4-BE49-F238E27FC236}">
                <a16:creationId xmlns:a16="http://schemas.microsoft.com/office/drawing/2014/main" id="{F6DC3864-2992-60C7-7F47-C3B85EAF1C7F}"/>
              </a:ext>
            </a:extLst>
          </p:cNvPr>
          <p:cNvSpPr/>
          <p:nvPr/>
        </p:nvSpPr>
        <p:spPr>
          <a:xfrm>
            <a:off x="1144505" y="4349081"/>
            <a:ext cx="1283516"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SCLERA</a:t>
            </a:r>
          </a:p>
        </p:txBody>
      </p:sp>
      <p:cxnSp>
        <p:nvCxnSpPr>
          <p:cNvPr id="30" name="Connecteur droit 29">
            <a:extLst>
              <a:ext uri="{FF2B5EF4-FFF2-40B4-BE49-F238E27FC236}">
                <a16:creationId xmlns:a16="http://schemas.microsoft.com/office/drawing/2014/main" id="{6B18A793-4FCA-ECA6-92C4-83AEB0422DB7}"/>
              </a:ext>
            </a:extLst>
          </p:cNvPr>
          <p:cNvCxnSpPr>
            <a:cxnSpLocks/>
          </p:cNvCxnSpPr>
          <p:nvPr/>
        </p:nvCxnSpPr>
        <p:spPr>
          <a:xfrm>
            <a:off x="2417690" y="4672057"/>
            <a:ext cx="670364" cy="419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31" name="Connecteur droit 30">
            <a:extLst>
              <a:ext uri="{FF2B5EF4-FFF2-40B4-BE49-F238E27FC236}">
                <a16:creationId xmlns:a16="http://schemas.microsoft.com/office/drawing/2014/main" id="{B009563E-C94E-1F22-8D3A-530066037C4A}"/>
              </a:ext>
            </a:extLst>
          </p:cNvPr>
          <p:cNvCxnSpPr>
            <a:cxnSpLocks/>
          </p:cNvCxnSpPr>
          <p:nvPr/>
        </p:nvCxnSpPr>
        <p:spPr>
          <a:xfrm flipV="1">
            <a:off x="3082034" y="4357470"/>
            <a:ext cx="739415" cy="32297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34" name="Nuage 33">
            <a:extLst>
              <a:ext uri="{FF2B5EF4-FFF2-40B4-BE49-F238E27FC236}">
                <a16:creationId xmlns:a16="http://schemas.microsoft.com/office/drawing/2014/main" id="{27671222-3755-53D1-95B4-7D6536757A3C}"/>
              </a:ext>
            </a:extLst>
          </p:cNvPr>
          <p:cNvSpPr/>
          <p:nvPr/>
        </p:nvSpPr>
        <p:spPr>
          <a:xfrm>
            <a:off x="1140524" y="5030745"/>
            <a:ext cx="1283516"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CHOROID</a:t>
            </a:r>
          </a:p>
        </p:txBody>
      </p:sp>
      <p:cxnSp>
        <p:nvCxnSpPr>
          <p:cNvPr id="35" name="Connecteur droit 34">
            <a:extLst>
              <a:ext uri="{FF2B5EF4-FFF2-40B4-BE49-F238E27FC236}">
                <a16:creationId xmlns:a16="http://schemas.microsoft.com/office/drawing/2014/main" id="{550AB126-E6A9-3AD7-6D43-27A598AA7F83}"/>
              </a:ext>
            </a:extLst>
          </p:cNvPr>
          <p:cNvCxnSpPr>
            <a:cxnSpLocks/>
          </p:cNvCxnSpPr>
          <p:nvPr/>
        </p:nvCxnSpPr>
        <p:spPr>
          <a:xfrm>
            <a:off x="2420059" y="5353721"/>
            <a:ext cx="670364" cy="419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36" name="Connecteur droit 35">
            <a:extLst>
              <a:ext uri="{FF2B5EF4-FFF2-40B4-BE49-F238E27FC236}">
                <a16:creationId xmlns:a16="http://schemas.microsoft.com/office/drawing/2014/main" id="{58EE6D29-D922-97A0-A30D-B2E3EF149D4D}"/>
              </a:ext>
            </a:extLst>
          </p:cNvPr>
          <p:cNvCxnSpPr>
            <a:cxnSpLocks/>
          </p:cNvCxnSpPr>
          <p:nvPr/>
        </p:nvCxnSpPr>
        <p:spPr>
          <a:xfrm flipV="1">
            <a:off x="3080043" y="4306757"/>
            <a:ext cx="992676" cy="1046964"/>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39" name="Nuage 38">
            <a:extLst>
              <a:ext uri="{FF2B5EF4-FFF2-40B4-BE49-F238E27FC236}">
                <a16:creationId xmlns:a16="http://schemas.microsoft.com/office/drawing/2014/main" id="{1328C96F-2A4C-E63E-597D-A0CE43B0BFBB}"/>
              </a:ext>
            </a:extLst>
          </p:cNvPr>
          <p:cNvSpPr/>
          <p:nvPr/>
        </p:nvSpPr>
        <p:spPr>
          <a:xfrm>
            <a:off x="1107888" y="5733658"/>
            <a:ext cx="1283516"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RETINA</a:t>
            </a:r>
          </a:p>
        </p:txBody>
      </p:sp>
      <p:cxnSp>
        <p:nvCxnSpPr>
          <p:cNvPr id="40" name="Connecteur droit 39">
            <a:extLst>
              <a:ext uri="{FF2B5EF4-FFF2-40B4-BE49-F238E27FC236}">
                <a16:creationId xmlns:a16="http://schemas.microsoft.com/office/drawing/2014/main" id="{39269874-1E0D-633F-7761-82EA1547D431}"/>
              </a:ext>
            </a:extLst>
          </p:cNvPr>
          <p:cNvCxnSpPr>
            <a:cxnSpLocks/>
          </p:cNvCxnSpPr>
          <p:nvPr/>
        </p:nvCxnSpPr>
        <p:spPr>
          <a:xfrm>
            <a:off x="2387423" y="6056634"/>
            <a:ext cx="670364" cy="419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41" name="Connecteur droit 40">
            <a:extLst>
              <a:ext uri="{FF2B5EF4-FFF2-40B4-BE49-F238E27FC236}">
                <a16:creationId xmlns:a16="http://schemas.microsoft.com/office/drawing/2014/main" id="{6D685361-E585-BEF2-66AC-A5D06F1C5F45}"/>
              </a:ext>
            </a:extLst>
          </p:cNvPr>
          <p:cNvCxnSpPr>
            <a:cxnSpLocks/>
          </p:cNvCxnSpPr>
          <p:nvPr/>
        </p:nvCxnSpPr>
        <p:spPr>
          <a:xfrm flipV="1">
            <a:off x="3064368" y="4118059"/>
            <a:ext cx="1437782" cy="1938575"/>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44" name="Nuage 43">
            <a:extLst>
              <a:ext uri="{FF2B5EF4-FFF2-40B4-BE49-F238E27FC236}">
                <a16:creationId xmlns:a16="http://schemas.microsoft.com/office/drawing/2014/main" id="{DC21E8FB-38D6-02F9-DD1F-BA846A0AB5B8}"/>
              </a:ext>
            </a:extLst>
          </p:cNvPr>
          <p:cNvSpPr/>
          <p:nvPr/>
        </p:nvSpPr>
        <p:spPr>
          <a:xfrm>
            <a:off x="1093385" y="3615474"/>
            <a:ext cx="1342779" cy="700859"/>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RETINAL BLOOD VESSELS</a:t>
            </a:r>
          </a:p>
        </p:txBody>
      </p:sp>
      <p:cxnSp>
        <p:nvCxnSpPr>
          <p:cNvPr id="45" name="Connecteur droit 44">
            <a:extLst>
              <a:ext uri="{FF2B5EF4-FFF2-40B4-BE49-F238E27FC236}">
                <a16:creationId xmlns:a16="http://schemas.microsoft.com/office/drawing/2014/main" id="{45821FEA-56F2-6C82-E662-CBF059FD4F01}"/>
              </a:ext>
            </a:extLst>
          </p:cNvPr>
          <p:cNvCxnSpPr>
            <a:cxnSpLocks/>
          </p:cNvCxnSpPr>
          <p:nvPr/>
        </p:nvCxnSpPr>
        <p:spPr>
          <a:xfrm>
            <a:off x="2398627" y="3993357"/>
            <a:ext cx="906339" cy="0"/>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47" name="Nuage 46">
            <a:extLst>
              <a:ext uri="{FF2B5EF4-FFF2-40B4-BE49-F238E27FC236}">
                <a16:creationId xmlns:a16="http://schemas.microsoft.com/office/drawing/2014/main" id="{E59D6E7C-4073-4CBF-A90D-18CDAC7ED715}"/>
              </a:ext>
            </a:extLst>
          </p:cNvPr>
          <p:cNvSpPr/>
          <p:nvPr/>
        </p:nvSpPr>
        <p:spPr>
          <a:xfrm>
            <a:off x="1140524" y="2936774"/>
            <a:ext cx="1283516"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OPTIC NERVE</a:t>
            </a:r>
          </a:p>
        </p:txBody>
      </p:sp>
      <p:cxnSp>
        <p:nvCxnSpPr>
          <p:cNvPr id="48" name="Connecteur droit 47">
            <a:extLst>
              <a:ext uri="{FF2B5EF4-FFF2-40B4-BE49-F238E27FC236}">
                <a16:creationId xmlns:a16="http://schemas.microsoft.com/office/drawing/2014/main" id="{8AD53327-6FC7-58EC-E93F-0B1D0B0FCD19}"/>
              </a:ext>
            </a:extLst>
          </p:cNvPr>
          <p:cNvCxnSpPr>
            <a:cxnSpLocks/>
          </p:cNvCxnSpPr>
          <p:nvPr/>
        </p:nvCxnSpPr>
        <p:spPr>
          <a:xfrm>
            <a:off x="2420059" y="3259750"/>
            <a:ext cx="617662" cy="1107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49" name="Connecteur droit 48">
            <a:extLst>
              <a:ext uri="{FF2B5EF4-FFF2-40B4-BE49-F238E27FC236}">
                <a16:creationId xmlns:a16="http://schemas.microsoft.com/office/drawing/2014/main" id="{621BCD58-04C4-76AE-C132-EEE3F95EB95D}"/>
              </a:ext>
            </a:extLst>
          </p:cNvPr>
          <p:cNvCxnSpPr>
            <a:cxnSpLocks/>
          </p:cNvCxnSpPr>
          <p:nvPr/>
        </p:nvCxnSpPr>
        <p:spPr>
          <a:xfrm>
            <a:off x="3021418" y="3269719"/>
            <a:ext cx="635610" cy="603132"/>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51" name="Nuage 50">
            <a:extLst>
              <a:ext uri="{FF2B5EF4-FFF2-40B4-BE49-F238E27FC236}">
                <a16:creationId xmlns:a16="http://schemas.microsoft.com/office/drawing/2014/main" id="{FB233FAD-14A5-683B-5B24-B1353E2F2F91}"/>
              </a:ext>
            </a:extLst>
          </p:cNvPr>
          <p:cNvSpPr/>
          <p:nvPr/>
        </p:nvSpPr>
        <p:spPr>
          <a:xfrm>
            <a:off x="1107888" y="2234391"/>
            <a:ext cx="1329849" cy="649089"/>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MACULA</a:t>
            </a:r>
          </a:p>
        </p:txBody>
      </p:sp>
      <p:cxnSp>
        <p:nvCxnSpPr>
          <p:cNvPr id="52" name="Connecteur droit 51">
            <a:extLst>
              <a:ext uri="{FF2B5EF4-FFF2-40B4-BE49-F238E27FC236}">
                <a16:creationId xmlns:a16="http://schemas.microsoft.com/office/drawing/2014/main" id="{03CC4954-05FD-B12C-95EC-67EE7E3D93EE}"/>
              </a:ext>
            </a:extLst>
          </p:cNvPr>
          <p:cNvCxnSpPr>
            <a:cxnSpLocks/>
          </p:cNvCxnSpPr>
          <p:nvPr/>
        </p:nvCxnSpPr>
        <p:spPr>
          <a:xfrm>
            <a:off x="2344856" y="2560504"/>
            <a:ext cx="670364" cy="419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53" name="Connecteur droit 52">
            <a:extLst>
              <a:ext uri="{FF2B5EF4-FFF2-40B4-BE49-F238E27FC236}">
                <a16:creationId xmlns:a16="http://schemas.microsoft.com/office/drawing/2014/main" id="{F560EA38-2F19-ADF4-A428-1ADE64C1B89C}"/>
              </a:ext>
            </a:extLst>
          </p:cNvPr>
          <p:cNvCxnSpPr>
            <a:cxnSpLocks/>
          </p:cNvCxnSpPr>
          <p:nvPr/>
        </p:nvCxnSpPr>
        <p:spPr>
          <a:xfrm>
            <a:off x="3019098" y="2558935"/>
            <a:ext cx="695941" cy="1112678"/>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65" name="Nuage 64">
            <a:extLst>
              <a:ext uri="{FF2B5EF4-FFF2-40B4-BE49-F238E27FC236}">
                <a16:creationId xmlns:a16="http://schemas.microsoft.com/office/drawing/2014/main" id="{C82A0E73-2006-02F5-26A9-181A666DAA19}"/>
              </a:ext>
            </a:extLst>
          </p:cNvPr>
          <p:cNvSpPr/>
          <p:nvPr/>
        </p:nvSpPr>
        <p:spPr>
          <a:xfrm>
            <a:off x="1029372" y="1536626"/>
            <a:ext cx="1362032"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VITREOUS HUMOR</a:t>
            </a:r>
          </a:p>
        </p:txBody>
      </p:sp>
      <p:cxnSp>
        <p:nvCxnSpPr>
          <p:cNvPr id="66" name="Connecteur droit 65">
            <a:extLst>
              <a:ext uri="{FF2B5EF4-FFF2-40B4-BE49-F238E27FC236}">
                <a16:creationId xmlns:a16="http://schemas.microsoft.com/office/drawing/2014/main" id="{7A2281C1-7A9E-4230-852B-460E55D4B4E8}"/>
              </a:ext>
            </a:extLst>
          </p:cNvPr>
          <p:cNvCxnSpPr>
            <a:cxnSpLocks/>
          </p:cNvCxnSpPr>
          <p:nvPr/>
        </p:nvCxnSpPr>
        <p:spPr>
          <a:xfrm>
            <a:off x="2387423" y="1859602"/>
            <a:ext cx="670364" cy="419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67" name="Connecteur droit 66">
            <a:extLst>
              <a:ext uri="{FF2B5EF4-FFF2-40B4-BE49-F238E27FC236}">
                <a16:creationId xmlns:a16="http://schemas.microsoft.com/office/drawing/2014/main" id="{E692012F-C1A5-9F2D-7FB2-A6F87BD01416}"/>
              </a:ext>
            </a:extLst>
          </p:cNvPr>
          <p:cNvCxnSpPr>
            <a:cxnSpLocks/>
          </p:cNvCxnSpPr>
          <p:nvPr/>
        </p:nvCxnSpPr>
        <p:spPr>
          <a:xfrm>
            <a:off x="3064368" y="1863798"/>
            <a:ext cx="1104154" cy="115960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
        <p:nvSpPr>
          <p:cNvPr id="74" name="Nuage 73">
            <a:extLst>
              <a:ext uri="{FF2B5EF4-FFF2-40B4-BE49-F238E27FC236}">
                <a16:creationId xmlns:a16="http://schemas.microsoft.com/office/drawing/2014/main" id="{05E94107-783D-765F-03A6-6CCC760F9566}"/>
              </a:ext>
            </a:extLst>
          </p:cNvPr>
          <p:cNvSpPr/>
          <p:nvPr/>
        </p:nvSpPr>
        <p:spPr>
          <a:xfrm>
            <a:off x="7034727" y="1510858"/>
            <a:ext cx="1652940" cy="645952"/>
          </a:xfrm>
          <a:prstGeom prst="cloud">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1050" b="1" dirty="0">
                <a:latin typeface="Poppins" panose="00000500000000000000" pitchFamily="2" charset="0"/>
                <a:cs typeface="Poppins" panose="00000500000000000000" pitchFamily="2" charset="0"/>
              </a:rPr>
              <a:t>CANAL OF SCHLEMM</a:t>
            </a:r>
          </a:p>
        </p:txBody>
      </p:sp>
      <p:cxnSp>
        <p:nvCxnSpPr>
          <p:cNvPr id="75" name="Connecteur droit 74">
            <a:extLst>
              <a:ext uri="{FF2B5EF4-FFF2-40B4-BE49-F238E27FC236}">
                <a16:creationId xmlns:a16="http://schemas.microsoft.com/office/drawing/2014/main" id="{8122097E-A97A-000C-75D5-1C66FD34E1A9}"/>
              </a:ext>
            </a:extLst>
          </p:cNvPr>
          <p:cNvCxnSpPr>
            <a:cxnSpLocks/>
          </p:cNvCxnSpPr>
          <p:nvPr/>
        </p:nvCxnSpPr>
        <p:spPr>
          <a:xfrm>
            <a:off x="6374694" y="1829638"/>
            <a:ext cx="671510" cy="4196"/>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cxnSp>
        <p:nvCxnSpPr>
          <p:cNvPr id="76" name="Connecteur droit 75">
            <a:extLst>
              <a:ext uri="{FF2B5EF4-FFF2-40B4-BE49-F238E27FC236}">
                <a16:creationId xmlns:a16="http://schemas.microsoft.com/office/drawing/2014/main" id="{AA67CBE6-0066-8A15-2326-AB4C8FC47633}"/>
              </a:ext>
            </a:extLst>
          </p:cNvPr>
          <p:cNvCxnSpPr>
            <a:cxnSpLocks/>
          </p:cNvCxnSpPr>
          <p:nvPr/>
        </p:nvCxnSpPr>
        <p:spPr>
          <a:xfrm flipV="1">
            <a:off x="5543550" y="1825871"/>
            <a:ext cx="828824" cy="1285722"/>
          </a:xfrm>
          <a:prstGeom prst="line">
            <a:avLst/>
          </a:prstGeom>
          <a:solidFill>
            <a:srgbClr val="9C7DCC"/>
          </a:solidFill>
          <a:ln>
            <a:solidFill>
              <a:srgbClr val="9C7DCC"/>
            </a:solidFill>
          </a:ln>
        </p:spPr>
        <p:style>
          <a:lnRef idx="2">
            <a:schemeClr val="accent1">
              <a:shade val="15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28606524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57</TotalTime>
  <Words>59</Words>
  <Application>Microsoft Office PowerPoint</Application>
  <PresentationFormat>Affichage à l'écran (4:3)</PresentationFormat>
  <Paragraphs>14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Poppins</vt:lpstr>
      <vt:lpstr>Thème Office</vt:lpstr>
      <vt:lpstr>Présentation PowerPoint</vt:lpstr>
    </vt:vector>
  </TitlesOfParts>
  <Company>SERVIER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ROTA HUGO SI</dc:creator>
  <cp:lastModifiedBy>ROTA HUGO SI</cp:lastModifiedBy>
  <cp:revision>2</cp:revision>
  <dcterms:created xsi:type="dcterms:W3CDTF">2024-05-16T14:55:27Z</dcterms:created>
  <dcterms:modified xsi:type="dcterms:W3CDTF">2024-07-03T14:03:37Z</dcterms:modified>
</cp:coreProperties>
</file>