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B6A72D-BEB8-4289-AFB6-7568A6B82A81}" v="1" dt="2024-09-27T07:30:54.6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1296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SUR Christophe SI" userId="a0bda02c-4e6d-4ba6-bae4-63d8a5b4dc4b" providerId="ADAL" clId="{75118626-2DD5-4F81-8209-3D7EC996D7BE}"/>
    <pc:docChg chg="undo custSel addSld delSld modSld">
      <pc:chgData name="LESUR Christophe SI" userId="a0bda02c-4e6d-4ba6-bae4-63d8a5b4dc4b" providerId="ADAL" clId="{75118626-2DD5-4F81-8209-3D7EC996D7BE}" dt="2024-09-25T14:19:47.957" v="877" actId="20577"/>
      <pc:docMkLst>
        <pc:docMk/>
      </pc:docMkLst>
      <pc:sldChg chg="addSp delSp modSp del mod">
        <pc:chgData name="LESUR Christophe SI" userId="a0bda02c-4e6d-4ba6-bae4-63d8a5b4dc4b" providerId="ADAL" clId="{75118626-2DD5-4F81-8209-3D7EC996D7BE}" dt="2024-09-25T14:07:47.088" v="869" actId="47"/>
        <pc:sldMkLst>
          <pc:docMk/>
          <pc:sldMk cId="286065243" sldId="256"/>
        </pc:sldMkLst>
        <pc:spChg chg="add mod">
          <ac:chgData name="LESUR Christophe SI" userId="a0bda02c-4e6d-4ba6-bae4-63d8a5b4dc4b" providerId="ADAL" clId="{75118626-2DD5-4F81-8209-3D7EC996D7BE}" dt="2024-09-25T12:21:31.159" v="1" actId="208"/>
          <ac:spMkLst>
            <pc:docMk/>
            <pc:sldMk cId="286065243" sldId="256"/>
            <ac:spMk id="2" creationId="{44F6DAFF-E8E1-9FCC-4094-8E52F966DBA5}"/>
          </ac:spMkLst>
        </pc:spChg>
        <pc:spChg chg="add mod">
          <ac:chgData name="LESUR Christophe SI" userId="a0bda02c-4e6d-4ba6-bae4-63d8a5b4dc4b" providerId="ADAL" clId="{75118626-2DD5-4F81-8209-3D7EC996D7BE}" dt="2024-09-25T12:22:37.501" v="8" actId="207"/>
          <ac:spMkLst>
            <pc:docMk/>
            <pc:sldMk cId="286065243" sldId="256"/>
            <ac:spMk id="3" creationId="{CAB82D15-F2C9-6CDD-28B9-26440EDD1967}"/>
          </ac:spMkLst>
        </pc:spChg>
        <pc:spChg chg="add mod">
          <ac:chgData name="LESUR Christophe SI" userId="a0bda02c-4e6d-4ba6-bae4-63d8a5b4dc4b" providerId="ADAL" clId="{75118626-2DD5-4F81-8209-3D7EC996D7BE}" dt="2024-09-25T12:42:06.367" v="143" actId="14100"/>
          <ac:spMkLst>
            <pc:docMk/>
            <pc:sldMk cId="286065243" sldId="256"/>
            <ac:spMk id="4" creationId="{76C4FDB0-5F02-B0DC-D909-2BF4BE9ED24C}"/>
          </ac:spMkLst>
        </pc:spChg>
        <pc:spChg chg="add mod">
          <ac:chgData name="LESUR Christophe SI" userId="a0bda02c-4e6d-4ba6-bae4-63d8a5b4dc4b" providerId="ADAL" clId="{75118626-2DD5-4F81-8209-3D7EC996D7BE}" dt="2024-09-25T13:22:33.641" v="541" actId="1076"/>
          <ac:spMkLst>
            <pc:docMk/>
            <pc:sldMk cId="286065243" sldId="256"/>
            <ac:spMk id="5" creationId="{B0B46D3A-458E-D223-CC09-40BB21C7CC76}"/>
          </ac:spMkLst>
        </pc:spChg>
        <pc:spChg chg="add mod">
          <ac:chgData name="LESUR Christophe SI" userId="a0bda02c-4e6d-4ba6-bae4-63d8a5b4dc4b" providerId="ADAL" clId="{75118626-2DD5-4F81-8209-3D7EC996D7BE}" dt="2024-09-25T13:24:40.267" v="556" actId="1076"/>
          <ac:spMkLst>
            <pc:docMk/>
            <pc:sldMk cId="286065243" sldId="256"/>
            <ac:spMk id="7" creationId="{C94DCD7C-F986-45CB-9E48-BD7A54AFC0B2}"/>
          </ac:spMkLst>
        </pc:spChg>
        <pc:spChg chg="add del mod">
          <ac:chgData name="LESUR Christophe SI" userId="a0bda02c-4e6d-4ba6-bae4-63d8a5b4dc4b" providerId="ADAL" clId="{75118626-2DD5-4F81-8209-3D7EC996D7BE}" dt="2024-09-25T13:18:34.778" v="458" actId="478"/>
          <ac:spMkLst>
            <pc:docMk/>
            <pc:sldMk cId="286065243" sldId="256"/>
            <ac:spMk id="8" creationId="{705590AF-1801-9163-6226-DE05071ED66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1" creationId="{CEA5F2DB-75D4-3A38-CC0B-D9D26CBDB20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2" creationId="{258139AE-7251-8FA5-F5C1-0E095FC91368}"/>
          </ac:spMkLst>
        </pc:spChg>
        <pc:spChg chg="add mod">
          <ac:chgData name="LESUR Christophe SI" userId="a0bda02c-4e6d-4ba6-bae4-63d8a5b4dc4b" providerId="ADAL" clId="{75118626-2DD5-4F81-8209-3D7EC996D7BE}" dt="2024-09-25T13:21:59.032" v="536" actId="1076"/>
          <ac:spMkLst>
            <pc:docMk/>
            <pc:sldMk cId="286065243" sldId="256"/>
            <ac:spMk id="12" creationId="{4E4D4152-35A5-5059-C70B-D946C6D481B4}"/>
          </ac:spMkLst>
        </pc:spChg>
        <pc:spChg chg="add mod">
          <ac:chgData name="LESUR Christophe SI" userId="a0bda02c-4e6d-4ba6-bae4-63d8a5b4dc4b" providerId="ADAL" clId="{75118626-2DD5-4F81-8209-3D7EC996D7BE}" dt="2024-09-25T13:21:54.937" v="535" actId="1076"/>
          <ac:spMkLst>
            <pc:docMk/>
            <pc:sldMk cId="286065243" sldId="256"/>
            <ac:spMk id="13" creationId="{0FA3AE52-BE7D-F8FD-ED98-16EB0C1A9E7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3" creationId="{18C90DC1-4634-6B7E-F606-074B66EA546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4" creationId="{611D29A4-0410-9E21-2F51-C8B34539FB66}"/>
          </ac:spMkLst>
        </pc:spChg>
        <pc:spChg chg="add mod">
          <ac:chgData name="LESUR Christophe SI" userId="a0bda02c-4e6d-4ba6-bae4-63d8a5b4dc4b" providerId="ADAL" clId="{75118626-2DD5-4F81-8209-3D7EC996D7BE}" dt="2024-09-25T13:21:51.057" v="534" actId="1076"/>
          <ac:spMkLst>
            <pc:docMk/>
            <pc:sldMk cId="286065243" sldId="256"/>
            <ac:spMk id="14" creationId="{884B368D-346F-6886-5DA9-F564C74E68CA}"/>
          </ac:spMkLst>
        </pc:spChg>
        <pc:spChg chg="add mod">
          <ac:chgData name="LESUR Christophe SI" userId="a0bda02c-4e6d-4ba6-bae4-63d8a5b4dc4b" providerId="ADAL" clId="{75118626-2DD5-4F81-8209-3D7EC996D7BE}" dt="2024-09-25T13:21:10.281" v="525" actId="1076"/>
          <ac:spMkLst>
            <pc:docMk/>
            <pc:sldMk cId="286065243" sldId="256"/>
            <ac:spMk id="15" creationId="{45AB6682-FFA9-FDCF-D377-8E3586D1505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5" creationId="{564EBA5B-FA67-C56E-2603-7BA96886AC1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6" creationId="{DB6E2BF5-C430-342C-B989-7F86F38C478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7" creationId="{FBEA35CA-C391-E7F7-C430-F03C57C4CAB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8" creationId="{246BBD75-C073-1CC9-84F7-7AF4A8FD131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9" creationId="{4AF4CA38-3B5F-6583-3248-21A2D3AB0AC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0" creationId="{E22AAAB2-AAF9-7D82-3C01-8701D03AE61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1" creationId="{CAEE2882-3A91-57E6-DBB4-8AA223B8A22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2" creationId="{3ACA4153-C796-D4DF-1F9F-4EDC3D55691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3" creationId="{A6BD2B99-73E6-7E26-29A0-2FA18D8E646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4" creationId="{303E835E-305A-1822-F418-69429F08074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5" creationId="{9550338C-65E9-19E8-42C3-993173BA577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6" creationId="{7B088BB2-A2C8-EC3F-7AB0-AA50AC8A3A0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7" creationId="{0D866B2E-9404-153C-3152-4ABD096C0A1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8" creationId="{1F51F450-C761-28F1-2057-59F261D81D3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9" creationId="{A91E87E6-4D2D-A3AE-E782-188359E48FB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0" creationId="{74B3A003-55C7-8061-414A-5E19432A5E9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1" creationId="{8CEE3B25-0386-DB43-A34D-4F21084A982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2" creationId="{A34E1775-092C-743F-B545-49B2DFB69F5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3" creationId="{D30DA48A-89C8-2E88-FA0F-A90CA683CCC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4" creationId="{5D7DEBAA-393C-3C54-D80F-246577E5793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5" creationId="{615E1ED6-88CC-2F82-5CEC-2591F1E5066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6" creationId="{EE0B8F00-B616-6553-F5C3-45131DFC038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7" creationId="{4D069AE9-FDE1-1AA9-6D0D-B4883BFDAA1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8" creationId="{52D3B478-CFFE-1681-5483-DEFD4C84CC7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9" creationId="{D80BC845-9D51-DA0F-9B93-75432E1FE31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0" creationId="{6F59A1A7-B108-F94E-074B-7BF61BFF982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1" creationId="{2C0FC86A-54E9-C7C3-C55C-58239398213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2" creationId="{A9C70345-82A0-3560-9307-3AA135A6F3D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3" creationId="{1949B037-D37A-F87E-B8A0-5B67800E801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4" creationId="{C68E750F-10F3-879E-9595-2AFD079729C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5" creationId="{F16C816D-4E62-C070-7A58-91CFA7A787B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6" creationId="{8CE54EAF-7CF2-FA95-738A-ABDB209E0E1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7" creationId="{DF06C811-AA10-BE10-6781-ED9F51ACADB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8" creationId="{D98383E7-D702-B40C-B8AD-C7872DB1759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9" creationId="{100867A4-6B38-18A8-E7ED-BF0B01D5F1E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0" creationId="{7C7FF596-F679-586A-0475-A3228167CCD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1" creationId="{428CDBAA-927B-47EF-7521-9F08715DFEE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2" creationId="{7F3839FC-BD4A-DABB-4B15-2FC2961DF77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3" creationId="{14CD519C-8E3F-CBC9-EE6A-03568268599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4" creationId="{A0887290-E7DD-2C25-DD77-5CF07C319CD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5" creationId="{BA88E856-3980-CE8A-4118-66C108E7262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6" creationId="{F1524286-754C-58A6-9C42-44BF895F290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7" creationId="{813D5EAD-E301-E4E0-40F5-9A29103B2C4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8" creationId="{DA641824-B296-09C8-C342-32B8CA0EC7C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9" creationId="{FEAF6FA0-F59D-F9C5-AC05-55271FDF5DD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0" creationId="{B18B8254-FE85-0EC4-CBB2-4BFD3F4AB01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1" creationId="{9D66599E-1E3A-6570-9F87-B7770018E7C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2" creationId="{225CA2C0-E615-C7C0-7C53-B0DC864C348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3" creationId="{00180400-FE1B-24AA-3958-C426CEE8081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4" creationId="{9ED7202A-C494-C5FF-3FA6-5EE0F4483D7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5" creationId="{5DE203FD-E20C-C16D-7D89-F23C764EFD0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6" creationId="{86A04589-5452-447D-83A7-90B18A436A4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7" creationId="{B04A1A62-D6ED-10DA-4F1C-D7EDDF14166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8" creationId="{206580C3-0CB3-457C-F6BB-5C93669FA73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9" creationId="{A52459C7-7856-10D9-26F9-9970CF887BF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0" creationId="{718BE7D2-F739-9466-2C4A-CB9BEE2C55D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1" creationId="{49766465-5FEE-58FC-0709-948A58ABF3A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2" creationId="{0E44D15E-5E90-F9D4-B513-0D1A093DCFF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3" creationId="{093C665B-2E4F-266B-EABC-EBBE24629B8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4" creationId="{E6F2092B-F923-369E-E55E-5AD1C40A6BC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5" creationId="{8BA4DCEA-860B-DDC2-610F-8A365C10A11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6" creationId="{19E7B09A-D0DE-073E-D38C-63CA097FC0A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7" creationId="{CDB3DEDC-5952-2740-3AB1-70C6D942FB3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8" creationId="{2DAB4A5A-8088-AB76-8498-F7E1B84A235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9" creationId="{89713AF5-7085-99D3-ABA3-C86331B4A81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0" creationId="{9E7080F9-83A9-784D-CE03-766061D958C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1" creationId="{69E6708C-22AA-26BF-AA01-40358BBF0DC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2" creationId="{00AAB5AD-F90A-5518-2790-C01553D32AD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3" creationId="{64C4A173-7C69-814C-FDEA-343513F7020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4" creationId="{3BE2588D-D344-0644-B3AB-031DF808D8B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5" creationId="{17AF72D1-F546-9931-7D39-AF91B959D20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6" creationId="{0E6DC670-07D9-7F2F-1DDD-44FB1803E0A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7" creationId="{9EFF8457-1983-089A-EFA2-615F9789E1A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8" creationId="{75001536-34E7-E17D-FBD5-68D3E584FC4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9" creationId="{BC627670-BC23-CE64-B010-DA0482B854B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0" creationId="{2C5350C1-D542-38F3-4C98-545CFBA8481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1" creationId="{1EF6C923-DFFD-E40A-9229-9DD64537F5C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2" creationId="{B8028FF5-9009-FFD4-FD07-C28B88D9DC5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3" creationId="{44ACB30B-0197-8B27-48B8-B18E4F5F2A7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4" creationId="{903F8830-8E15-1335-9DBD-97E19F73E07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5" creationId="{9D8E1807-6622-7562-2046-89528DBF7F5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6" creationId="{1947DA01-3C07-EB95-6FC6-7EF88EBDC17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7" creationId="{0A814201-14D0-79B0-3F41-8C7267355E7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8" creationId="{7F815429-5C60-C308-BC18-0F0CF6B2A98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9" creationId="{A03F43A3-F039-C4F8-5976-AB2197B38FB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0" creationId="{50AE8B8C-092B-C7D7-D0E9-C37D24A13A7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1" creationId="{8807BD33-9717-DE7F-31F6-AFD39F28FC3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2" creationId="{01EBB387-AE9E-8FE1-A62B-4F3A90EA8A5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3" creationId="{2169441A-F185-C60A-4601-F817C3B7F20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4" creationId="{C8284DA2-B205-D5BF-BDAE-D4187BE531A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5" creationId="{E533417F-E54C-6C4D-D091-297DDAE1864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6" creationId="{0A321172-8326-2076-BFD2-38D16C5A1A5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7" creationId="{1140B271-6A76-012C-D52A-22BC0753905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8" creationId="{013C4BFE-FDBD-737F-196F-8F4251F1D7B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9" creationId="{A635EF44-304B-6B3A-BC3B-0EF62229046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10" creationId="{D5ECECCB-FB2F-CE9A-85AB-A4C08F9F15C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11" creationId="{C7C69C4C-1F0E-E1E9-27E9-8464B171F89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12" creationId="{77A8203F-8283-14C8-351F-66EC6930EC3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13" creationId="{FCE046C8-E781-BD2D-CF1F-99516EBBC88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14" creationId="{DF263C00-CBDF-7D78-3AB9-E8C8AFB6E64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15" creationId="{1F7217CE-15CF-976B-2600-94C2EF697EC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16" creationId="{0AC48373-9CE8-DA6A-C20E-52BA0290A5E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17" creationId="{75F305B9-807D-DD19-28C4-6888496473B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18" creationId="{D6A65557-4932-1BB0-AAF6-B28FAEA41BE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19" creationId="{B6128697-D509-8123-0E2F-AEB20F27969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20" creationId="{3E072549-248D-FC1C-BD0F-0E3D37BC53B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21" creationId="{938D4D7D-9A9E-69EC-FCC1-F44B63C05F9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22" creationId="{3DFDECB1-71A7-B950-EB30-29C878BD255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23" creationId="{BB628315-3487-DB4F-7E73-FA90B771D71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24" creationId="{421ABFB5-2E36-0455-E20F-5D21D633466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25" creationId="{013D9CB3-A3D8-DB75-05A8-14C69EDDF32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26" creationId="{4893A884-307E-DCC1-3C79-BFC2380F9FE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27" creationId="{03CFABF7-1A29-31F3-F1E8-CD26A1F2C39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28" creationId="{D62984A3-D32C-78E9-BEFB-B8148A42D6E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29" creationId="{97AD3DA1-4038-C40F-5A64-BD94C6A7220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30" creationId="{2C8ABA08-77D6-8191-54B8-E0D8AD28F51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31" creationId="{417C1FFF-9F71-ECF4-C43B-138EA3251B3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32" creationId="{F91EF017-04AD-9BBC-A12F-AD1A3C1A204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33" creationId="{D6E2CCDB-7614-27AB-7EDF-1A0601A7890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34" creationId="{7399C5E8-92FA-D038-6E12-856FC542C88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35" creationId="{A396E8CE-81AA-A75E-927C-59284F1719D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36" creationId="{1D8EB1D8-8283-C34A-B509-9FD9373C22A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37" creationId="{3D444767-0EAF-B668-89DC-CBEE270C496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38" creationId="{33A998B9-6657-9714-EFF5-A6D28B78D96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39" creationId="{57967899-5E62-B776-85E1-EA22DCEE0A5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40" creationId="{554645D6-0CB5-FFE5-1568-0E0748FF579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41" creationId="{695DB813-A8C0-C034-1B29-6EC7C878B02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42" creationId="{C39FE1FD-C1FB-B83C-7A9C-BF0EBE0C5E7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43" creationId="{CFAAFCE3-9C29-2057-2352-FCAF0F2F7F7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44" creationId="{7A7E1F0A-EDC6-F8B8-12A8-2877A1C2868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45" creationId="{B63E0098-F7B7-B99C-7110-52149037D2B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46" creationId="{A26DDB8F-3A30-DD84-65D6-84CF99755A1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47" creationId="{F5A06876-40F0-EFD7-9415-2B0F229FB14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48" creationId="{EC75B39F-392E-6E39-7F3F-5A935CE89AE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49" creationId="{D75533FA-4EB2-6929-FF31-94D2CE2065D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50" creationId="{21FF5580-591F-A8A3-3568-846E487C408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51" creationId="{D931421E-11ED-270E-5886-37818C4F497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52" creationId="{9F337BBD-0E23-B5FD-F977-564A19081C9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53" creationId="{17CBE4B1-1022-2F44-9F7C-8A3328B6CB6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54" creationId="{204D292B-BAB7-1223-33CA-BF75E82E66B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55" creationId="{5178D18B-C531-C7BB-2A21-1C749DE5C65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56" creationId="{4FEDCA07-5236-CB8D-1B33-3B4BACEEF66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57" creationId="{476DF900-8EC0-EE67-90C1-5C1EDC29DE4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58" creationId="{3AA6F7F7-9726-6363-CF71-09073B89379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59" creationId="{A126C9BD-D07D-9CF7-38A1-44728374BA9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60" creationId="{B705C482-A99B-C271-F6A4-60D7A37EBD8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61" creationId="{75EAE444-F33B-305E-AE75-49A8DCD1AA8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62" creationId="{E2965942-2177-FC8A-51E9-64D23D1B242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63" creationId="{E5AE9C47-22BA-6720-B6A3-89247CDA3F0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64" creationId="{6B42E45B-898A-2938-681B-BA0F12C4CFC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65" creationId="{7B36CD9F-6AD6-A089-31F8-DD0DA562CB6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66" creationId="{4F078B0B-2AE5-52B0-8FB1-5A94C64C41D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67" creationId="{82A9A032-F206-B0BD-FAA9-6CC18B26F82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68" creationId="{1817155D-0CD1-16FC-E18A-E6DB29FF90A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69" creationId="{0456473D-F30D-15AE-905D-482B7FF8D83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70" creationId="{1C3340C9-FAB2-276A-B1C6-63024EECB03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71" creationId="{6263F8A0-E11B-7DF5-1EA7-3822F669020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72" creationId="{5942AAF0-0F65-E054-90B7-C8CF312EE33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73" creationId="{069C4E06-1F96-3EE2-4A53-392A50F73E7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74" creationId="{7DCDD6B4-5344-8B3B-2D08-4BB31B71FD2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75" creationId="{BA206CBF-C8C2-96D4-ECF1-2D1A063AE7C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76" creationId="{066021A2-7717-D993-5409-35AC8DE6208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77" creationId="{F16E3A93-C5C1-A5AA-AC42-4F91CF6DC7F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78" creationId="{7199AAE2-B57B-0A37-ED8A-217C92A7D9D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79" creationId="{82C41150-9AFF-9C30-9F1D-E3D62369A95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80" creationId="{26B66D1A-2FAA-E265-1A50-1AD3C5C4B14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81" creationId="{9D797F11-CFB6-FB23-7B99-EF2BC88550F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82" creationId="{514D1A8B-758D-9DB2-B30E-680F5EB3296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83" creationId="{F253D66C-57CA-0D7B-9AF3-DEE0EB14818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84" creationId="{F3FAE99D-CD8E-4065-F8E6-9CE96A2418D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85" creationId="{0EDAEF63-1C5C-4A6E-9825-5B13C375F9A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86" creationId="{CB36851F-64B3-2F85-F698-B972A72B053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87" creationId="{EF717A96-B388-BFC5-B95D-D9DD2BF0F7D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88" creationId="{8C2A278A-E5CE-C5A3-043A-863FE2F772D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89" creationId="{19E29207-3F14-CBFB-AE28-6A018D149B6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90" creationId="{2A7FA72A-C3F4-ADB9-24E5-FC3D7993BFA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91" creationId="{7C9275DE-B3E9-C042-2787-7B66ACD7483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92" creationId="{59DE675D-1045-D4C4-1260-FBA46BE22F2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93" creationId="{F66F08BE-1789-31AF-AFD9-0764D33D57F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94" creationId="{5A6F47C2-83DE-8347-FEC7-54B840F675A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95" creationId="{F575BAC3-FFE8-1BA8-5931-2246DA61026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96" creationId="{9B7D9C7E-FF12-B8B6-38E6-BA9F7817A3E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97" creationId="{7EE292F9-8548-811F-EEFE-31A7F6AA2E8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98" creationId="{48717469-30DA-0540-2CA8-87CE470F613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99" creationId="{69B1A4EB-F468-5DC9-A774-C318DE8B2EE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00" creationId="{93DB2347-F42C-79B0-5CE7-FD157055111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01" creationId="{65F92938-003F-9ED6-0ED8-FD5D8C9A4F5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02" creationId="{03637BF7-B068-6E8D-3EF6-E85E15C9D62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03" creationId="{8A3523A7-B10E-7486-8D4B-17F40914A53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04" creationId="{0D89D3DB-3145-C5C5-72E4-1E56DE7B297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05" creationId="{B1D9D2D9-BE24-08CD-9298-4713FA54E2D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06" creationId="{64C11E9D-414D-B248-32F9-CE20568C5BF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07" creationId="{2464B61C-5AA5-885B-AEE6-4A54F916197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08" creationId="{EB4DF57F-785D-5039-0BFC-484D9B0A6E6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09" creationId="{D240B08B-D741-5970-E157-662216EFE9A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10" creationId="{35076609-DBE4-E26F-2B81-447F07EA04C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11" creationId="{83761AC8-467F-9451-B5B0-1C4E2B5847F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12" creationId="{9229421D-2655-658B-C0FA-CFE588F6E23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13" creationId="{09414D26-E6B1-AE48-78EE-D6EBE166205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14" creationId="{DA4776E1-4FE4-04B0-B397-D66E757129E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15" creationId="{6D90FD63-D868-926E-656D-755A445CF29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16" creationId="{68BA6D64-DDB8-BA29-A4A9-A4A4F3E6B68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17" creationId="{E6091ACB-2CFA-F128-6265-86FD583BB13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18" creationId="{F0640C78-109F-C135-4AE3-970A2B9EA77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19" creationId="{D252048D-4B30-7A8F-60EF-D5B50DBAFA2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20" creationId="{76E92E86-96B2-F01C-8FCF-30A1CC8BC79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21" creationId="{9B18E5AB-D234-0FC5-2D49-09116E804A7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22" creationId="{F9DB1922-28AE-6943-6D0C-06B9A268D47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23" creationId="{32EE56C6-492A-77B3-D1D6-A3D3EC760F8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24" creationId="{8BAE3D94-A1AF-A819-B9EF-1441027DE71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25" creationId="{946FDD50-1316-B51A-1B7E-7873BB1BD14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26" creationId="{84E14A6B-911A-F2BA-54B6-51C390E0102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27" creationId="{E6B59478-843B-862E-3DCD-1146483B674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28" creationId="{BBD7D2DB-6AB2-971E-2B79-C6DE0753ADD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29" creationId="{1348BA20-156F-784A-21B1-185D16AB4BE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30" creationId="{2B658BED-2445-F213-CB58-5D39E12F8D7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31" creationId="{B0C0F3F1-874C-45B5-B87C-4AC42432A0E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32" creationId="{C4DA078F-04F6-2E0D-DEA1-CA44D06BF3D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33" creationId="{225A1711-0A40-D377-53DC-BA691108457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34" creationId="{CF5D9174-DEA8-2001-DACC-05C49B80566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35" creationId="{95398CC9-0E62-A6E4-6D79-FC91DB62896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36" creationId="{1295FDA4-9DDC-95F1-D4BC-FF7A8478B20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37" creationId="{D84C5295-601D-9DC6-BEBE-3E88C2EC986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38" creationId="{9A8BD378-491B-E28B-C4C3-B0A7EEFB076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39" creationId="{C10AB313-AFB6-7376-82B6-8466FB186A2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40" creationId="{4719F931-739A-698B-762C-B429C0DD783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41" creationId="{87276178-9BCB-5B5B-4EB6-58E7E456973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42" creationId="{B62F0FF3-1532-F138-8FB4-27CB409B337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43" creationId="{3316FB67-F6AA-AB51-1E16-676FA358FB2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44" creationId="{42844462-0EC9-3A29-865D-FF33391BD87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45" creationId="{08A1CCEB-672D-99F4-C0F1-78C811F6D52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46" creationId="{81FF68E4-951B-8EF7-2C0E-239DA9D225F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47" creationId="{98239D63-A0F0-B9D2-2D6C-91DF0300DD4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48" creationId="{9C177440-43A8-8F86-74C5-D5AFA159570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49" creationId="{98B0FA8F-C464-9F68-0F15-53D9AC704C3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50" creationId="{966D8D89-D6EF-F3DD-4699-D6DDB6579F3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51" creationId="{A37C1523-EB81-FD47-1CBB-D7B1DDA663D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52" creationId="{995F8034-F542-9A66-966B-A65B0C2EE2A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53" creationId="{CCED6D73-4BAF-A1C1-B901-26C710387F4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54" creationId="{C61DA75F-9251-3F81-3380-4D02C3595A1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55" creationId="{1DC8F099-C81D-E1AE-096E-906E0E5FA72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56" creationId="{44D9E788-1DBD-0F67-CDD9-86BB52736A5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57" creationId="{24477D5F-8627-CC91-D766-7B90E4A1548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58" creationId="{30928C2E-9812-88B3-FE79-DF969F22379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59" creationId="{BCC5726E-4595-B921-A1C2-EACB64A2002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60" creationId="{C8890FA0-2F85-F2F3-6955-B970E852B1E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61" creationId="{B151AE4B-A705-6FA5-21B6-A703C405B81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62" creationId="{D10115A5-4C38-37A9-82DF-890899F3953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63" creationId="{5B9EC8EC-B02C-98E5-69BA-58F0898761D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64" creationId="{C431C005-AED3-90DE-0BDA-B07BC74C611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65" creationId="{4E52E646-A894-95D0-161A-863FEFF3ABD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66" creationId="{41FF84DE-57F4-9E6D-F053-973003CC2E2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67" creationId="{43E525D5-35E3-FABA-0898-23E8023E3BE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68" creationId="{3FFCB587-7FDA-CE43-0903-A71B60EFECA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69" creationId="{A2D175BE-5EE8-6DBF-F24A-FBD46C322A7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70" creationId="{56A744BD-DE1F-B81C-90A3-FD3D788504E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71" creationId="{698FE449-EE47-F88B-B6BC-CFE899C7174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72" creationId="{AB6B276D-DFB8-7179-7D8D-03BA65AD41D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73" creationId="{E7284C58-358C-2005-9C8C-15011184F2E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74" creationId="{993AF235-CEA8-3998-B0CF-FFC71811A6D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75" creationId="{FE93B259-6354-300B-062E-361197149D2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76" creationId="{6A5DAC7A-D8E4-EFF1-2EA3-CD18150B13D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77" creationId="{3F75E3C0-B0C2-7BAF-7DFD-675B7D46407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78" creationId="{B98B2014-91A3-06AF-25BB-76264AB83C1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79" creationId="{2831956B-2E17-4A87-1D47-990AA4F3369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80" creationId="{6B6C1197-F340-3891-0144-CAE8C24215A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81" creationId="{7919AE23-D28A-C326-07C7-F73998290CD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82" creationId="{F3894763-0303-A113-A5FF-8EDC52522E9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83" creationId="{0E80074C-0E21-CB31-44E7-A491DD4DE5C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84" creationId="{BCB4B78A-59AF-F38D-00E5-EDE8D4CD2FC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85" creationId="{DB8C7442-71B7-807A-DF4D-DDE32FCE666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86" creationId="{B09B7664-F42B-B3B3-BBC1-7DA09F5FFE8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87" creationId="{1E409B3E-4B56-5D9B-D77D-DAD3F84E04F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88" creationId="{C550F75A-A1DB-7291-498B-4E48FE3A6AC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89" creationId="{1264B6D3-D830-DA06-574B-725E47F9315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90" creationId="{34CC4C91-659C-8FD1-8832-4C3C464DFAE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91" creationId="{1331DFF7-D618-4FF1-833E-F8A4FF670AC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92" creationId="{F08E03C8-DA2A-50A1-DFCA-F8C8632A3A8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93" creationId="{EB5236BC-5E8B-83E4-D56C-F2925384302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94" creationId="{E4125B67-B2FD-E7E8-939A-941E8322BBC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95" creationId="{00F49709-492C-62C6-41E7-E71CA7822F0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96" creationId="{826AE6E5-6BBC-4C1D-5368-ABC230B6935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97" creationId="{0454F2AA-F202-1DEC-331E-B44101853CF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98" creationId="{EDFBE6DA-F085-AB63-161F-6BECA21CBD0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299" creationId="{3FBED09D-DF86-9BE3-9038-D667D750AD0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00" creationId="{F7576A49-C2DC-26AC-D859-ECAA06D0F51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01" creationId="{D57E5984-8EC3-CBD4-A399-56C87006C32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02" creationId="{0C4CD0A7-7157-EDC0-A0C7-B3415A17C15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03" creationId="{7ED71935-7666-1FF6-2B18-BD73358831F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04" creationId="{05AB18DC-256F-7DC3-14F4-313E26593C2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05" creationId="{1DB15834-F871-497C-D1B5-46E55AFD439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06" creationId="{5B28CAD6-81D5-1DB0-B796-39C88AF0748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07" creationId="{8A6ACC56-14AF-5AED-3B0F-46587F62DF1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08" creationId="{5FF2229F-8EEF-9CDE-2A25-F51F8BFA9C0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09" creationId="{B0CDA282-1848-19FE-5D2D-EFC556BB75C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10" creationId="{DC7A4752-E0C4-C09F-66BD-CD479EF96F1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11" creationId="{2351AA62-FEDA-B05B-7425-7E1975A81E0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12" creationId="{1785B09D-2465-CADD-A4F6-636BFD01EDC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13" creationId="{B7231732-9E0D-A274-CE1F-5C9A9CFC885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14" creationId="{D4EE6352-1CD8-D321-3B93-655BC20A977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15" creationId="{E3C97D7C-30EB-42DB-99A0-D89D1BF8EF7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16" creationId="{207EF5EC-9AEE-6283-04CA-33D1B7CE617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17" creationId="{C239FA62-FACC-10C6-4E91-8B8D3E8E873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18" creationId="{0B96E657-3864-3801-9E80-72C2CF7C406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19" creationId="{4666EDB5-EFD9-0B59-6A85-EEF1DF148AE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20" creationId="{28961761-1BF8-3949-769D-E53C4CB1958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21" creationId="{A5070928-E607-A2B2-1395-1050C0EC8D2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22" creationId="{A841263C-AAC2-DB20-0DF9-3EA1346D3EB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23" creationId="{56465040-0989-4ACB-5A9E-8E66074C6E7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24" creationId="{77A9CEC0-EBB6-988B-D5A3-C06E2BB32BD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25" creationId="{357BE4F0-16F6-96AC-E5F9-AFB7036064A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26" creationId="{A5977B8C-DA07-01D8-ECA6-482E5FDBEAA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27" creationId="{F61F5E57-49B9-A6CB-356B-4A19B0CA7EB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28" creationId="{EF88E134-4C40-7F24-FC17-319D0789B0C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29" creationId="{BDE8EA6C-1A56-A1B3-CC66-044A36D55F5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30" creationId="{D1BD6992-66FF-AE84-7DD7-8E9CD897192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31" creationId="{C63C7EDC-D0C2-8AFA-C2BE-08426C8B196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32" creationId="{1600211E-AD36-1353-CB92-8CF5B90928B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33" creationId="{15048134-F6FB-4FDA-D94E-62741E00FCA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34" creationId="{1A9F4C41-A68B-2143-731C-8E0738D27C8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35" creationId="{C67A6572-C7A9-173A-76F8-A448D8B9E9C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36" creationId="{A493CCEE-674A-6771-6044-D7A0D84E948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37" creationId="{F2EEE774-513D-7095-3042-3496C99F3A1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38" creationId="{EB117FF1-73B4-98DE-534A-E603B0678D0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39" creationId="{E12B0245-F7AC-E6BA-34B2-A691EE798BB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40" creationId="{F14AA921-321E-791D-88CF-2314F5EDFD8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41" creationId="{BB8AD5A4-5A88-DD81-3816-656AE9570C1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42" creationId="{D5714E64-7F6A-16AD-9105-5ECF0ECF4F3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43" creationId="{8753BFDB-8212-A24C-5023-2229B0CFD67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44" creationId="{D7779F56-B1AE-8FC9-0BD0-0F1B65AA803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45" creationId="{FC54DB4B-1B95-5049-B99A-0C5DDFD557F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46" creationId="{6770654D-755F-8B2F-1593-EE1610E2B70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47" creationId="{1B657515-2195-1807-0432-8D39ED64881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48" creationId="{2D3D886F-4925-B4EA-BCDB-0650043ED83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49" creationId="{0BBC4ACE-7F57-304E-13FE-28D151D5682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50" creationId="{D9A51126-F4C8-2006-64D9-06FAF7BE467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51" creationId="{3C94CD4E-06D9-CD77-1D63-EE030994E26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52" creationId="{CFE54251-AD21-3F5A-31FC-0A146070107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53" creationId="{5D4CFC37-6A10-97C2-63E0-25DE99B4B40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54" creationId="{7B43BD2B-5457-7706-0E5D-81E87FC1EDC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55" creationId="{D5C0192E-5968-2479-F126-67FF98FE479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56" creationId="{92AFA79E-B713-F613-7E1D-A195CED5551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57" creationId="{88C16702-3DC9-67CF-E12A-2B784807005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58" creationId="{94784CA5-C8FD-F6FF-F09E-D3BC13D2842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59" creationId="{688D8D12-77EE-B831-98D8-4E738A987F9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60" creationId="{F8D18D9D-1BC3-3258-1EAF-1B31E88F820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61" creationId="{F71964D7-E6C2-917D-BDC0-5BD577761E8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62" creationId="{56719272-2FF6-886D-9ACB-2E51B026743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63" creationId="{CFD44738-5E25-61F0-75D7-FC79913BBD8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64" creationId="{96A7D149-5905-2D80-682E-FF3905CBA1F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65" creationId="{4AC6F836-3C06-74D4-99AC-376BA19EFA0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66" creationId="{3BA75E06-E266-E070-269E-AA69F956DA1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67" creationId="{A3E19EAF-0643-82F5-8801-71DF74A00D3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68" creationId="{9F005F05-A818-1A0D-F24B-2B906FAB413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69" creationId="{B03FD44A-2427-9871-52AD-5FBCF692215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70" creationId="{B0297D86-9595-A651-0148-1398DEDF8E2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71" creationId="{56B9F10A-1039-61FD-1ADA-FC44AE3FD42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72" creationId="{18C65A1F-010E-F70E-3173-D6660425647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73" creationId="{4BD19E77-54A7-BC6B-2C0F-6FF67AC423A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74" creationId="{2C0CA3A5-AD92-9E95-13F9-5E7C3295708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75" creationId="{3B935717-1E11-93D1-AF38-4A74CDB35E9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76" creationId="{FAAAD914-DBD4-DEE8-389D-E83926E5BCE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77" creationId="{36246EE1-5DBF-01E5-A55F-F4E0FF6AE2B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78" creationId="{935D0B6E-4B46-3BDB-CAEC-85F89C602D2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79" creationId="{BCE0C58C-7916-9900-7505-C7377E19AE7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80" creationId="{2D797C6A-BEBB-8B7C-B708-8C43E8964E6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81" creationId="{946E0AD6-2D0E-6515-404B-A05E73BC539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82" creationId="{7ED9D5C6-A4BA-F538-635A-AE2A483DBC7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83" creationId="{529C3006-D673-D125-885F-727EBE4D42B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84" creationId="{3D09BF9F-691C-60EE-95F0-875675E62E9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85" creationId="{04A97DF3-A87B-9E80-FA1D-0831EBC6673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86" creationId="{722A8EE2-17C2-EA16-0772-08F46649C37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87" creationId="{23FCC75B-1001-EE6E-3A5C-FC43C507307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88" creationId="{070E00E2-94CC-95D6-860F-33D0A1CB05C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89" creationId="{CED58646-15BD-EB60-49C1-1C40E2AB650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90" creationId="{7BC6188E-0FB0-CA9A-9AF3-3DF1F5491A4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91" creationId="{F7027B0C-7D41-2515-8679-7A0D9E3D791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92" creationId="{9E8A2B4E-AAD8-A944-7410-FEB1C819FB5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93" creationId="{E6548A6C-3A63-268E-E483-BC75C5632CC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94" creationId="{726CB639-DF23-C770-BBDF-1F99047ADAE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95" creationId="{0BD3BE7E-7308-1C95-24EC-6C918EA28AF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96" creationId="{6AAE176C-576E-EC95-B3DF-6AEB8FF2274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97" creationId="{528316DF-57CF-C52D-84BC-FF6E1878C60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98" creationId="{3DC6996E-A86B-EFF0-F182-B9F71AA9EB2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399" creationId="{7AA10965-5832-9EC5-74EC-88B4C7F1824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00" creationId="{D761385B-8BEA-71BD-FFA8-71A79F2C1F8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01" creationId="{62568351-2AC5-8B24-743E-BDEDDE6FADB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02" creationId="{9168CA10-FA82-315F-402F-CCCDAC4C496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03" creationId="{B5FCF1DD-559D-D169-0EC3-8DA124661C2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04" creationId="{0E956EF1-FEDA-C5F3-C30D-6543DFDA9FB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05" creationId="{A65850A3-E22E-2D66-30CF-9D2885827E8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06" creationId="{BF6C1796-464D-F508-090C-B80AB8D655B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07" creationId="{B530CCEC-AF6C-D52A-2510-DDD6C20DE7D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08" creationId="{A75DF3A7-E972-B6D1-6E0B-09DE67E79A3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09" creationId="{FE8D6F25-1546-C27F-3540-D1EB3128FF9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10" creationId="{5446E94F-BE95-18A5-E624-5CF06E44F68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11" creationId="{C55D34A0-68E3-BF01-6024-CF01F0829DB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12" creationId="{2BB5F44F-2246-9B63-5E3F-4DADC41E77D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13" creationId="{EC821E5C-DD14-ACE7-0C1D-F1DFBBC72B0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14" creationId="{222C72D6-286D-196F-6CDA-CC66E089F95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15" creationId="{BEB4BBEC-F8BB-A960-43A6-953211783FF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16" creationId="{5855BCD1-6B97-3DDA-6639-8DF609F5C84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17" creationId="{FB3A4A9A-FFC2-6C25-8614-0AB4597A846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18" creationId="{34DE75CB-5EB4-65F6-6785-C28544806C0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19" creationId="{7EE1AF00-81A0-0CFE-D16A-4C14B12796A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20" creationId="{17162B6A-184E-EDE5-CA5E-34CF7B7D858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21" creationId="{80DCD437-D3CC-6154-8CBA-3AD37560044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22" creationId="{094669F8-2CA8-AB8D-7440-5D5E49033A9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23" creationId="{B284F9B4-450A-388E-887C-262D51C7EF5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24" creationId="{200E2EA6-A0B2-02AC-421C-FFE65EB4449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25" creationId="{0F8E7446-5362-A5B3-04C4-758AC5781C5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26" creationId="{471174CD-2469-9FA3-EF64-8BA5A9927BE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27" creationId="{7BBF2EBD-F2A9-0DEC-2ABB-EE37C4513BD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28" creationId="{E14D9857-CB0A-5E61-30F7-7B1D7AFAEC8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29" creationId="{AAE1BE6C-6E91-A819-CC6E-D03FDBB3A90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30" creationId="{42CE92E5-445A-5011-E9A7-B705A7F9A8A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31" creationId="{64D70018-08C2-D279-4828-9959307727D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32" creationId="{5FE0125E-F689-F48C-0396-6B163291468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33" creationId="{CBD5E121-1ED4-5C16-52B5-294FFD6905B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34" creationId="{A983E77D-0449-A94B-564A-7DD83CDCB43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35" creationId="{DFADBAB5-20E2-4E78-9AFB-B1FF75FCB1F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36" creationId="{992E6BCD-8AAD-7FB3-4C96-E757DCC0003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37" creationId="{3789057F-88CC-8CDD-F3EE-9B32C31E418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38" creationId="{2616D1B3-2288-8779-E8EE-C64CA36DB36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39" creationId="{9E7613C7-40D4-09B7-69A0-EB7AEBB9B00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40" creationId="{8B2304F9-49D2-07BD-98F2-A1B53AB2670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41" creationId="{757E0069-020B-8012-321D-650F8614C99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42" creationId="{3BE5F9E2-6C77-6181-2B97-00AEE8FCCBB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43" creationId="{AF5FD8C7-C101-EC21-DF01-23277A9695D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44" creationId="{37183065-1536-DB9B-C3A1-C96F326E046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45" creationId="{88E8B09C-8315-3082-7094-3ABE765684A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46" creationId="{868845E8-BCCE-56E0-EECB-1A64F24DEA0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47" creationId="{F36F7089-2B14-82AE-7CA6-D623CFE4569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48" creationId="{8B116196-53C2-38D8-3E8B-CB721937AA9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49" creationId="{47380AC9-1220-A4DC-24E5-299F015F7B2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50" creationId="{FDB03283-6D6A-B7CA-C1C0-32956DAA231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51" creationId="{3919731C-4CB4-450F-78F4-B55209A4940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52" creationId="{C3A53D10-A4AE-BB35-5858-99A7919D2D6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53" creationId="{78E42032-7FF4-A31F-8010-0EB1F3AD891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54" creationId="{5B54491A-AC10-13B7-743D-2FEE827B813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55" creationId="{E293A253-A558-5151-F905-B97F79978AA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56" creationId="{3F816829-6709-70AC-2BCB-E4C20F6403A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57" creationId="{6DC6B0CB-B42F-7B12-0B63-48C1FBA101A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58" creationId="{1462A2B9-BED5-3717-F133-2176E99559A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59" creationId="{5233F345-FABA-0686-98D8-E317A624334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60" creationId="{7A6E31B8-2DCF-ECEC-9F91-A3328F3E663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61" creationId="{E49F16A4-7F45-8268-9786-07CB948B1A6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62" creationId="{B0F02418-E4C3-F875-E199-9CDCA2DE1B1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63" creationId="{5AF204DB-1E33-F4CF-F5A9-466D0012F60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64" creationId="{7B3E3CD9-E86C-0DE1-6BB3-1024E30ABBD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65" creationId="{99FE1B56-6ABA-E512-36A9-C31823230A6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66" creationId="{EF8947B1-742B-8D8E-4A98-7EC2860CFD0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67" creationId="{D53DAA49-CEF5-72AB-8793-486F1C78316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68" creationId="{D9158504-5B50-B44A-76D4-1B306B41FAC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69" creationId="{6FB0DFFC-C063-2AAA-B225-064AEC12C3D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70" creationId="{0CCB97E9-F892-4BE3-34CE-0F4119C3520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71" creationId="{B41AC039-79C9-8033-F2F1-18C607F2AC9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72" creationId="{5C5562A6-067F-733A-5836-FA3080EC21C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73" creationId="{CE06D436-86C7-CC0A-37C0-F1041C0A575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74" creationId="{0500CA72-4C2C-078B-1E62-FC08531A2A6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75" creationId="{EBFC33A0-A588-18E7-9676-FAFCA5DA451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76" creationId="{AD0F5686-1A16-A21D-B94C-2659EED4D51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77" creationId="{3EBBFA1D-9D24-8A9A-3957-8938FC773B7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78" creationId="{BED7A6B9-ECD7-4968-64DE-433264F8E28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79" creationId="{E342358D-0B39-9B90-7887-48D18DD2C00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80" creationId="{95DD0813-5810-6368-2782-57AE58D2593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81" creationId="{84EF9FCD-63BA-54EE-53E2-DAF0BC4191C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82" creationId="{F78BC1ED-199D-3A8C-8F49-661AEEC6CCC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83" creationId="{4C01AC36-3028-9CA4-5737-A33DF6A5AAC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84" creationId="{C0480A95-6316-48D4-D57A-F1CE3E2AD65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85" creationId="{CA3A3354-7FFB-24C3-2EC7-91016E1DAC0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86" creationId="{8B426B47-7D70-5C73-FE3E-C5DBB641A2B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87" creationId="{CD3CE9FD-6E7C-1D48-D48D-986DF3106BF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88" creationId="{16E099A0-3827-6301-06A3-ED0775F3FC1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89" creationId="{75960EBC-FE24-AF0C-0569-9AFEEF74F42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90" creationId="{BFE9F87E-A05F-2849-7EDD-A1EFC65C3E7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91" creationId="{0C9A1430-678A-B1F8-2A7B-A0CAD6E3010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92" creationId="{FE215F5A-7C61-0937-C3E3-82109B4E8C4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93" creationId="{BAB9A64A-BA10-BBC1-B523-67A6343D269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94" creationId="{45D0E1D0-422F-F3E6-6F74-DEC91EFB5A1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95" creationId="{AE92D50F-30E7-9968-1F25-C09A3B95961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96" creationId="{E48CBCF5-C4A7-B482-B47F-51DABC7C334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97" creationId="{114B4931-8000-C65E-2F01-73DA58D64E1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98" creationId="{82F79D7C-62BA-0F8E-2458-AAC42749705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499" creationId="{05868BCC-5F32-F81D-6BFB-42D4B01D264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00" creationId="{793203DB-1C11-4B5B-ADF9-E6D3957F6DD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01" creationId="{8605228F-CAC8-0145-0541-BA2EF16E0A9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02" creationId="{81A0F5B1-5B2C-5840-A201-FF12F10D7EF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03" creationId="{86683106-6514-B0BE-457B-4B10EFE8EEC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04" creationId="{61E610F0-B622-4BFB-DB4C-8682A8B155B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05" creationId="{21795689-B486-5B74-D40F-DCA25918765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06" creationId="{6E68E799-4683-5362-6DE9-ED76A476388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07" creationId="{72CB712F-FEAF-BE9E-EAD5-B410AC29B16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08" creationId="{304487AA-F690-7516-333F-EC221C7654B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09" creationId="{EAB30C3F-D149-512A-F744-A4C8A3E4CBD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10" creationId="{B1C434C0-F4AD-9478-D71F-F8F310132A2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11" creationId="{5554CBE1-A778-69B1-9191-059A2447A55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12" creationId="{8B361330-194B-F7C2-7471-70BAD854949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13" creationId="{97C4C6E9-BA5F-492A-0CDC-40235E647C4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14" creationId="{7AA0814E-8603-A628-B628-4F8D260D14A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15" creationId="{AE4B530C-466B-113B-38AC-D7E759DC50B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16" creationId="{09DEBC2A-F843-183A-C6EA-BB46E2EB679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17" creationId="{844FBA5D-2B0E-355F-1AC7-942E85D60C9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18" creationId="{005C8B9F-B672-4031-FCE4-59897222117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19" creationId="{97960FD6-BA84-C748-5C16-3372928AA68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20" creationId="{57A790BF-55B8-F74A-F3D9-CC4270AC19D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21" creationId="{5E0DBAD1-82CF-3C3A-82FC-FC67EC09B0F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22" creationId="{78602D52-D0DB-5E04-8606-53B82E02107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23" creationId="{B8E164F3-1A4E-78A5-4737-D7AA3C59770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24" creationId="{83D750BB-CD7E-CB3E-4D60-A1119B49352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25" creationId="{32741F6A-3BBC-B43F-AB9B-0FC722FD854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26" creationId="{36641551-838A-38D4-0646-E4D560B4604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27" creationId="{40DF8F58-ABA9-B74A-4509-6E16B88F87B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28" creationId="{208C5B75-C8FF-6711-5134-BF0F47B2FED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29" creationId="{CFDA436C-8040-CAF3-EC17-78B2B22C2B9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30" creationId="{88CCEF4D-AAFA-E766-FF2B-AAAF900524D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31" creationId="{267AA2BB-CBD7-D725-7E99-C2E50602DEA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32" creationId="{047D121C-4287-32FD-0137-67C8675FA42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33" creationId="{EFA89207-5789-1CE3-B885-B4E7458B2FE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34" creationId="{4564FB37-B4B2-4C5C-08F9-FCC3A78971D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35" creationId="{532F88E8-61B4-FFA1-36BA-661A41B7890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36" creationId="{A30986B2-24B0-401B-E8AA-D269CB6F425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37" creationId="{73583B2E-F8F7-2B9E-C955-A7229C5C7A5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38" creationId="{41E65CAA-FD1B-4F75-E4C8-272C6A1C77E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39" creationId="{231121D3-FFD2-7D41-C872-4A7C9A7CA63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40" creationId="{E666668C-356C-1C73-6D52-A992D5F35AB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41" creationId="{A103E3BC-4F1F-D956-F268-075917C6878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42" creationId="{63EAD662-D77A-2D0C-16E9-70067601C38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43" creationId="{543E4130-88BC-9462-5B61-5B787113CBA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44" creationId="{64054F90-2EA9-C563-81CC-AAA37615696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45" creationId="{6BA769E7-EA1F-AEA9-76D9-F740FB0D1FA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46" creationId="{C3E6D470-E3A0-EC5D-AB7F-07E165AD3DF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47" creationId="{382B24E8-53CA-01F1-2F6A-D8C666F0CA5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48" creationId="{85E8C77D-524A-A697-FB17-091E2BB0971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49" creationId="{9A9EB956-EA02-65CB-CEDD-C2EFFCAFB57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50" creationId="{C1D3B2A1-5232-46E3-1429-0F90C1ABEC7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51" creationId="{86CAC704-4EE9-C413-1434-5EAD51FC210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52" creationId="{3D3C476A-B653-DEDD-C373-527C8296B0D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53" creationId="{574A13F9-B6C1-326E-00F1-C930BDD7784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54" creationId="{5C27952F-390A-BECB-224A-6EBCCF6EAF4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55" creationId="{F1F9593F-7052-2BCA-B6BE-154BFF67483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56" creationId="{BBD6AAAB-B666-7194-3485-2770BD5FA6D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57" creationId="{89FC215D-5FBA-329D-87B1-E1BB3587DD1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58" creationId="{24F30157-CBED-491A-EEF2-4E271A5AB97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59" creationId="{6CD3C53F-1E43-FA0C-E447-84A80EE471A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60" creationId="{E976134D-63F8-FAF1-C9FD-A63848F38D9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61" creationId="{ECF2413B-43F7-B59E-4FDA-894FC739063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62" creationId="{06A5B92B-892D-1B53-4360-F81C4D99489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63" creationId="{676459A6-12D0-3887-0A6A-D018F6D7862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64" creationId="{1747A3A3-2395-36A9-1794-F1E6593D1A3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65" creationId="{F734A2FA-41B0-E0EE-BF31-8F602DD2881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66" creationId="{852C0DF8-75D2-D7D4-85BA-3D502BF60AF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67" creationId="{F9BAE417-97AE-9419-818D-559D4165F14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68" creationId="{650E0714-C74E-A810-B5A8-3DA28BAF675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69" creationId="{51760F5C-4C83-D16A-EBC0-FCC804AD721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70" creationId="{59959484-DA99-9902-E1AB-E0F653F93EA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71" creationId="{29B2D0E2-439A-6A40-7F25-27D679DC0D9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72" creationId="{3AA015B8-358A-B8B0-B61C-AE65A2E2496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73" creationId="{A543198F-7083-3682-2715-20E89B4EC73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74" creationId="{E783BB1B-C7D9-E257-FE82-F56A041D8EC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75" creationId="{970C57C7-2733-F307-F6B2-CFBEE5DF61E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76" creationId="{563A8284-A82B-F833-89AA-76DE592C336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77" creationId="{645ED16A-DE4A-1EDC-1281-92C1050ECE7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78" creationId="{3726450C-4A62-10CB-BBD7-D44FBF0279F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79" creationId="{B357E6D3-199E-65DC-910B-79808674E76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80" creationId="{552271AC-5E01-3606-718A-8266D05A71F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81" creationId="{CD4BBF67-2ADA-982D-A6CC-50097E86D0F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82" creationId="{986C134E-B7A0-6DD1-F612-CA39C093400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83" creationId="{2A2E10FF-F41A-77E7-465A-3FC838F09E2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84" creationId="{70433FAD-4BDD-4E9D-5101-018D5FBF75F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85" creationId="{CECE906A-7521-E373-0C15-BB9CC39DDE5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86" creationId="{608658CF-6409-4424-2683-3C99BD4A8AD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87" creationId="{0CB907FA-8585-B540-12F1-EC527AD562F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88" creationId="{888AFA18-D70B-05DC-9399-13D2C206320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89" creationId="{25DB8001-56BE-E054-A611-FA06ACFA226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90" creationId="{3E30CAED-9A85-F419-B573-286EA1FEAFE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91" creationId="{F284B19C-F2BF-DA78-AB5C-14E242A5D4F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92" creationId="{6DAC9713-0E01-4684-50FE-FB7F13A81CD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93" creationId="{4ED78E05-3920-9A8D-B001-ADFB1235E6F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94" creationId="{F819C421-CADB-06BF-1808-CC8F6865AB7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95" creationId="{57635F01-C5F7-4FE2-EF79-611EEB46B70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96" creationId="{9FB6DF42-6264-D19B-A46F-3F13D78A2D8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97" creationId="{8723E8AB-A770-992D-3C62-F04CC156EA2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98" creationId="{BA4DD1FB-C368-DDC8-F2A5-A5BD5C91640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599" creationId="{1B59DB03-8EC5-5A38-F2E0-5BB5B90E644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00" creationId="{B8A7E53E-1597-BE70-C778-4D668D4EEB8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01" creationId="{7EF25CEB-01A8-2C82-6BC0-AC72FB324FB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02" creationId="{DB00E6CA-3514-1776-65B0-97F0B7D639E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03" creationId="{72150515-68EA-4F2B-F76D-FCA26DBD16E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04" creationId="{276EA2C6-D0A8-8D02-B61A-16F8078891B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05" creationId="{D568062D-0418-D632-B588-9A340151198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06" creationId="{C4CACFD6-6E67-0542-1CEC-79A4BD2F278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07" creationId="{2DD70D79-3D54-7A0B-F37E-F15864BE8EA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08" creationId="{579425D4-DD44-1A95-384B-2B9C9AB3D77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09" creationId="{67B541B8-0C37-7298-EC0C-44CE64331BB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10" creationId="{74FDB51D-EDB7-6826-2CE5-8991264ECCF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11" creationId="{7B9F81B3-1B80-1811-4C42-A0DD33605A9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12" creationId="{D2F68726-4CAC-9DFA-4AB1-F2E98854811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13" creationId="{7ECC76DD-0841-0603-DABD-82E68B16051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14" creationId="{C62615AB-28F5-45DE-77EA-D48A3EA6A2E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15" creationId="{0DB0412B-B144-8D34-9391-4DA4034EB6B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16" creationId="{AEA88A7F-E30F-472D-781B-568442E94DC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17" creationId="{77122447-156D-0C22-379E-4AB721E2EE0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18" creationId="{3A153E49-1208-137E-0F48-AF7359F284D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19" creationId="{A7803A64-04ED-34FD-46DB-53540BF5F9B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20" creationId="{A769DC90-69FA-418D-5C66-DA829824FBD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21" creationId="{780F9014-9058-7D5C-8F02-2A287D1F0E3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22" creationId="{628D8FE4-D796-352F-E3AE-E3370612502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23" creationId="{F8945C14-6173-5D74-092B-8B7C520F126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24" creationId="{DDA3A515-A58F-32DB-6EC7-C23537F9BA0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25" creationId="{3CC774A5-F73A-A152-AA9D-65FD7B8E4B9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26" creationId="{CC7BCF8D-C9D3-44AF-DF9B-A999D1A8364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27" creationId="{C66D6232-CAF3-12F5-2217-6023ECAD9B9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28" creationId="{89F6A380-DB5A-66B6-8AA0-ACC481EFD1B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29" creationId="{15916E74-8289-2BA2-8041-2F84E3AB2E5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30" creationId="{1DB9983A-D18B-628C-D80B-4A3A521E641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31" creationId="{B84C8640-2284-7F46-02B4-B0D4B245FE1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32" creationId="{CB97A09D-0912-08B0-5E9A-AA80A01A9D8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33" creationId="{5E5A0189-9373-E103-2A80-7131ECB1958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34" creationId="{ADEE51CD-AABD-028B-FA6A-0C233896A5D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35" creationId="{623F967F-AA89-C319-DC85-0BDFFAC53C4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36" creationId="{37557245-1073-B65E-D74B-DBB2CBD84B6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37" creationId="{2B90ADD7-DCD2-681C-AA7E-CA6B6D8A34A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38" creationId="{107322C9-F186-DCC3-B0F0-D97D816779F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39" creationId="{8CE4E78A-3A65-534C-36A8-30AE4344EBC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40" creationId="{0EF22852-64F4-960B-5C14-DAB28916C70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41" creationId="{ED6EE935-CE8F-BA26-59B6-57B9803D926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42" creationId="{0AC25748-A44D-5975-4DED-243EC776CCE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43" creationId="{02732301-A380-AFF6-2A8F-2A5EDC6E203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44" creationId="{F5930266-7CB8-E87D-FF5B-BAA7E6F0C0A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45" creationId="{FF588D1B-9995-DF85-CD61-64BA2B87732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46" creationId="{8FBC1302-A5D0-926E-246E-2A850B3026F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47" creationId="{F17BB5D0-C872-7C5C-0AC1-6ABC2EF81BF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48" creationId="{66FABBE2-04BB-F629-A133-F667581D7D1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49" creationId="{9F057C6B-30CB-56A1-98FC-60B7797B063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50" creationId="{73278D81-6B75-2B43-CA40-B05D12761C0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51" creationId="{8571C5D9-1060-7E4C-BC72-DDFC9FDB4DC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52" creationId="{FA9A0BAB-3BFD-E95D-E903-CE2C97B23A0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53" creationId="{D6826D7A-36D1-4B38-2E22-20A895D7498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54" creationId="{148565F3-2675-2224-9773-E6B7653D9E7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55" creationId="{68E0459E-EE04-8680-400D-5E97AAC232B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56" creationId="{6460AB7C-8B1C-CB95-C25C-786AAA80BFD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57" creationId="{240CFD98-1842-B7A3-0A53-97F0870059E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58" creationId="{81D90F4F-6082-6F62-E06B-31E212F5238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59" creationId="{71C1A7A5-027F-0843-822F-5362E88A9F2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60" creationId="{16A97BCF-B408-4715-EF7D-BCA9EBFD32E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61" creationId="{A8E8E409-614E-2F44-28E0-6FA36D9F493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62" creationId="{1DB63FB1-E558-5849-9E93-D13ED3C1762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63" creationId="{BF91934B-27CB-DC42-99FE-0BB81C20985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64" creationId="{9169B9FC-E828-C359-A61C-D89D13E3C12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65" creationId="{E28490F4-CACF-6529-7E66-AF608C24B7A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66" creationId="{BC3173BB-6B79-E6B1-3DE1-C0B3F4A3C02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67" creationId="{0071E371-9FBD-6D37-8D2B-A5DC655A8B5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68" creationId="{6DDBCEE5-9259-799B-F72E-644C4164AB9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69" creationId="{462C24F1-41A3-74E1-ABF7-B24504154B8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70" creationId="{8CE278D0-109B-63AE-FB90-D5AF3738B8B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71" creationId="{E5448E9C-313A-D383-6590-5DE3EBE8781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72" creationId="{1AFBD2CC-B928-530C-5BBB-B93221ADC6A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73" creationId="{7AA978DB-701F-6F6B-B397-6D245283428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74" creationId="{D888F588-D5F2-96BD-159C-8DC63470A8F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75" creationId="{F1959C94-A97F-F933-EE5D-9B77C531995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76" creationId="{097D758B-5AA2-290F-2D3A-D931885697D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77" creationId="{1DAA3532-A23C-138A-1CE2-B75F5AA0EA5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78" creationId="{25C94966-5974-906D-0D45-C3AD89F096A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79" creationId="{18661F43-9B39-E896-824A-4E44FB280C0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80" creationId="{5AAC8FA2-41EC-67B2-4699-D3605C3DB3C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81" creationId="{4407578C-B102-3758-00A0-0B45A90E3EE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82" creationId="{C42D5B13-BEEF-5A56-38A4-9886956A7D1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83" creationId="{101D425C-5E37-7C8A-91E0-0BA0500305E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84" creationId="{E6094B1C-9E60-E965-FFEE-673575AB506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85" creationId="{A03A9353-FEA7-44E9-5CB8-BC46F6B9BEC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86" creationId="{013DA853-4010-5CD6-91DE-83FA0148591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87" creationId="{97A3533E-95B7-F9A2-5F2C-FF73A31C4C6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88" creationId="{67536F6D-1D66-D3DD-D643-1EE750F2C1E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89" creationId="{0BE05264-E289-DABB-811D-EBEBE052490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90" creationId="{14374AD5-4A57-3225-10B2-A1ECBF39433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91" creationId="{F9B7B247-75B7-EE3E-E540-091E6B9A51A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92" creationId="{D81310D4-4B0A-1600-6F23-E893A59DC26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93" creationId="{D3F00C55-DEF7-6ADE-88AE-C1CDB9F74B4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94" creationId="{CB725A6A-A3E1-FC11-2EA0-0B57AB95E1F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95" creationId="{E9A2A954-54A3-25E4-5593-8BF4FA671BC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96" creationId="{A820B60C-611B-DCBA-73AD-43B5669A01F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97" creationId="{FE1A1BEB-239E-0402-A1D9-F04DC2E02B5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98" creationId="{D38C97E4-F8C7-77B6-61B1-267D7350C2D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699" creationId="{2C0B003A-7C9E-A2A1-27F2-DF052CBE7CC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00" creationId="{5D766243-5CC6-CFDC-4C32-83FE90E156D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01" creationId="{408AEAF9-811F-D137-E01C-298E5F87199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02" creationId="{E19CF06A-2D50-0466-2973-78419DE22EF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03" creationId="{CFF3DBAA-8F2B-7E5F-9B97-4AD2D7E8175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04" creationId="{21FA6D87-C898-4704-7C12-5BD0CAF24A2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05" creationId="{88C4878B-B518-083E-8117-3238962AEBA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06" creationId="{3EB03245-D5B5-5525-9D1D-41026DA705B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07" creationId="{B2AD8D8B-63E4-FFBA-E171-076D072436D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08" creationId="{F895E23D-915B-71D4-2DE7-D02AD12DF15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09" creationId="{010CA5BA-F65F-324A-E1F4-00A79DF9345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10" creationId="{6FDAEF23-0B12-CAF9-1C9D-1821E0C8055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11" creationId="{18DA9E1B-489E-FBD0-CD1C-BEB2715A9E9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12" creationId="{6084ACD1-9EE8-D013-9EAA-F148B04B8C4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13" creationId="{61708D92-C013-8F1F-D02C-D9D9EE0A860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14" creationId="{667137E3-54AA-34A8-9713-C74B94273CD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15" creationId="{DB03BEC0-6522-E2AC-A481-8160C80D89C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16" creationId="{79F9512D-3CDB-6F00-5FDB-14410194934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17" creationId="{585DD3A8-3E3A-0DF1-9BA4-E2704E346FD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18" creationId="{59706902-FDB1-CAB0-7DE7-6BF6DB1CE60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19" creationId="{9A6686BF-0EA5-7BE1-C1CB-DD056674578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20" creationId="{6BE6F173-EB90-9208-6D34-25C4A762466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21" creationId="{26E1C67F-C7E5-2F74-2793-59554BA671E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22" creationId="{01BEBEEA-6293-29D5-BE19-6C2A92F1E6F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23" creationId="{04036990-D945-4A06-73A4-0C6EF8819EE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24" creationId="{4C6D1A9C-89C7-9FDB-5DE5-7333DB3BE5E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25" creationId="{CC1CCEE8-79E6-40B3-76F2-93B3086D7CC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26" creationId="{D66F948B-4EA2-58AE-743B-DF61F1C6D07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27" creationId="{4F8B43F5-466F-CBF0-FDDD-590838F493D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28" creationId="{3EC4BEBC-1D31-9906-15E8-B9E6F5860ED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29" creationId="{4FC8C8C5-D762-89AA-EB41-324A1F558B2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30" creationId="{22A9C60D-105B-C2C9-B85C-8B7992EFCB1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31" creationId="{1A14DC5B-9A11-8F44-06C9-E4267267E46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32" creationId="{37218CC1-27D0-C171-0E1E-0A797C8A903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33" creationId="{FD46311C-E8C7-AD13-75FE-403B39E6B84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34" creationId="{337E8D83-7B8D-6ED1-0CBB-93D191CEC0A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35" creationId="{067FDB3D-406A-7099-9E63-0994EACEB3E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36" creationId="{B0B79227-E1F6-46B5-D07B-FCA99E05BD9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37" creationId="{35A46794-1DE0-C2C3-E740-E95C2DC8655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38" creationId="{FE423FC1-5C47-DCE0-1593-46C64793D70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39" creationId="{67833177-717B-EA21-3F18-87F9947278F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40" creationId="{00F52BD6-D502-BFA3-2EF8-B3EE5612E62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41" creationId="{09B45956-F215-B83C-2CB0-91CA66EFF1D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42" creationId="{B9593B3F-FE23-840E-BAE7-00344E7563F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43" creationId="{1B3B12D1-CE44-2BBD-E64E-FF4C8CEC8B4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44" creationId="{6D1FC211-FFDD-218C-4ACF-269C2915441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45" creationId="{7386465B-EAC6-B681-03AD-6118D8B301F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46" creationId="{CC0901C3-E8A8-C45A-36B1-7BEED08B2D5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47" creationId="{1FB8500E-3FA9-8FC6-0337-C09CD988181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48" creationId="{EB2FEE8F-A550-F2CA-4639-270FD6A515F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49" creationId="{285A2ADE-ABB5-58AA-B6F3-B3418DF83D4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50" creationId="{426691B1-6871-D514-4BA5-7673362597D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51" creationId="{BE251B79-BD7A-A8E7-B97A-40298D1D917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52" creationId="{8F1F4035-3E1E-5E46-5CEA-6F1B00D4D0C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53" creationId="{2A838FE6-CA5B-7D74-FD22-0DE0DBF5768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54" creationId="{6C5B73A6-7957-8E9C-B695-532FEB7A92A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55" creationId="{2872BDAA-4162-3D93-B4F5-55AA8BFF58D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56" creationId="{9C11149A-E9FB-21B9-9FF4-C353D3FC61D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57" creationId="{E2E89FDD-70AB-578F-9986-912E8012F56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58" creationId="{C3BF014C-D86A-0B23-371A-7597DFDCA5F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59" creationId="{01BAD802-3CAD-0F70-5BEC-D76B6231494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60" creationId="{ED375479-49F3-49D5-5493-F1C1164F2B7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61" creationId="{44C36542-B750-E614-D5D8-DE37E120BB1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62" creationId="{B9807C08-15A2-255F-E235-9FEB394A912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63" creationId="{CB80591D-898F-7940-784E-386AFC9D6E7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64" creationId="{E539FDA8-7921-6120-D069-6AFA76A03ED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65" creationId="{DDF43B92-9820-A577-4C57-DDE3044CEA0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66" creationId="{BEEF3B7F-F7BE-2A0F-8D69-3BC3F606DAE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67" creationId="{C11C40AC-9C92-975A-2C7F-85451F43491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68" creationId="{08D40BE4-F592-11B2-CAE5-ABFBA1E206D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69" creationId="{21B45683-E786-B124-4D8B-516714DC71F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70" creationId="{0D2D0A36-BC66-F1D7-0B90-6792E0C71DF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71" creationId="{DBF89F9A-EB92-B8B6-2401-62868B1EC2D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72" creationId="{286D9146-EB67-8B10-8DCB-98FBAF19A3B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73" creationId="{32A4D624-73E6-26B8-DBB3-E59DB2E0797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74" creationId="{E7AC0196-E339-579B-657F-93DF7C9A062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75" creationId="{86FFDA1D-4399-370E-292E-8988AC62A6C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76" creationId="{E75D366D-11AE-8ACE-01CD-672F90590E9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77" creationId="{3851EF55-2F51-F577-6C17-7E38C8EC2DE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78" creationId="{A8A1AE2C-D3BB-51E4-D197-5F440066F35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79" creationId="{46E7D030-BB72-678F-B783-49102116AE5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80" creationId="{DE791CE7-01F3-76FE-DBB5-846E514D5FF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81" creationId="{23FEA158-591B-9D6E-CB37-CCA79A96A0E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82" creationId="{EA0FABE4-6ECB-2CC4-2FF1-57A8C28C42A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83" creationId="{59B23F1E-A850-EA02-C4AF-BA2B6FA7769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84" creationId="{072EB55B-092C-CE7D-888C-F4C33714BE8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85" creationId="{64E207AA-E79B-FA39-3185-FD15A0F2507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86" creationId="{C4986A0F-5B29-5667-EF41-50891BEEE2E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87" creationId="{60332BC8-4105-B28D-BA19-ED538329B02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88" creationId="{9C5D4292-F8D4-7140-D729-E60ADC9896C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89" creationId="{28E40DB9-8297-D5F1-6F83-EB96C37CC89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90" creationId="{469076D3-7E81-A79D-26DA-803302C540F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91" creationId="{E62F1FE6-C6B1-9F18-C418-EDCF8FBC541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92" creationId="{3C81388E-6072-C5C4-6A35-5B8740745AC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93" creationId="{6EC69F8C-C088-BCF8-B601-FEB410BBB1B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94" creationId="{CF341933-5729-3DE9-4AB2-186032E97A6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95" creationId="{0E50E5F4-9DF0-7F5A-9AD0-D7C9A5E99F9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96" creationId="{5EA3B894-E79C-9C6E-CC2A-F3DF107BDA2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97" creationId="{68D7DD1F-5FD1-D629-EFBA-4AE40B23E30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98" creationId="{DA51F9ED-B6D8-49A1-9824-7A64D23D1AF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799" creationId="{33C31ACB-1460-D481-18AA-A29230DECFD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00" creationId="{BD8CF8D3-2728-83BE-6C55-E650D7AC13B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01" creationId="{0D41F817-80E3-5F31-77E0-EB1CE20FEFE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02" creationId="{34ACCB49-89AE-5CC5-4748-69978CD33FC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03" creationId="{A33F8EAA-7AF9-F93E-2CFF-C12584886EE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04" creationId="{E657AD8E-1DA1-8D15-12F1-0036FF9F7B1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05" creationId="{F81B59EA-DABF-4D4A-93ED-7330D50DC10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06" creationId="{93F61103-B981-2097-6CCB-69C667E9CA4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07" creationId="{C969E378-26C4-5334-5F5D-4BBBC7888C8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08" creationId="{AB0C127C-3BBD-B3F4-B10E-1AD24F10AA6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09" creationId="{BFA26911-2AE6-6E0D-6D45-2629FEB745B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10" creationId="{53949EB1-98AF-857C-6AC9-6E2B13E6CB0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11" creationId="{85852D11-19E4-A779-C0DE-9A1367307E6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12" creationId="{72B18FFE-1ABE-EC3C-B462-E3A508860CA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13" creationId="{5BBE8408-3FBB-997C-0A7B-A66EB0A8D5D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14" creationId="{B487E710-B872-7297-0E1D-99A6BBCB864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15" creationId="{C91EC3A9-6FA6-9213-9701-71D68AACD12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16" creationId="{B62BA7D8-765F-E859-3AAB-5448330B226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17" creationId="{B4F56227-E921-5AEB-FC63-E8AA4C54C21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18" creationId="{DA9F92F7-0891-B10C-5596-072C0303F7E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19" creationId="{BA75B0C5-E8DE-EBA2-1066-ACB552B0873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20" creationId="{5F4C0E9A-C483-038E-53BA-63A707C876E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21" creationId="{C338E47A-84EF-1A80-967B-6D82F84689F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22" creationId="{61263C88-E98D-DF46-BFDB-2EB57CDCED0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23" creationId="{8A691112-FEBA-6E3B-D82E-8E15412E790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24" creationId="{19156D02-638E-A63E-C164-D9D9226019A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25" creationId="{88DDBF16-D39C-E9DB-83F0-EC96D8334A1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26" creationId="{5D1EF633-84C1-0086-EB4C-12FC0684611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27" creationId="{36D51D0B-B209-1251-DA4A-596957670B2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28" creationId="{626D588E-C530-D8FD-0853-B9EDBDC55DD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29" creationId="{0F6540C3-4168-3B58-6D2E-B3CE4CA386D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30" creationId="{55BD3527-33A6-EDDD-3207-87E69AAF2A3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31" creationId="{B48AB3AB-3BF6-B42E-E2A2-DB61CBF9095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32" creationId="{B67E8B68-1FEF-271C-ADF6-519436AC6C8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33" creationId="{7D38D77D-73C8-5797-79CE-FE776614C2D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34" creationId="{783F725F-6C0D-0D9E-AF1C-65E097F7867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35" creationId="{E9DAB212-27F2-958D-DA72-5068AC628B5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36" creationId="{106EFAEB-A369-9AB0-DAEB-68BBB4DD522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37" creationId="{445A2EA4-F536-F56A-57CE-517661D07BF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38" creationId="{4E831EF8-2068-B9D5-C659-D7D92FB6F57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39" creationId="{7B5EEBFC-AAE7-DDE6-FA04-EC7333E8200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40" creationId="{CA86629A-9829-0D29-B62F-992F35C790A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41" creationId="{374ABF2D-52C1-08C0-DEE5-DE60C659FF4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42" creationId="{D02E4B24-2999-CAAD-2225-41CDC831330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43" creationId="{2D3B6A80-C782-D5CE-7B79-FE9846E9C7A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44" creationId="{77A491CA-749D-9522-5561-5EC1FCB85D7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45" creationId="{6FF943BD-AB3E-5F80-F477-FD69E354A0B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46" creationId="{08F7305A-11D0-5896-6025-8F82233C737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47" creationId="{15666731-1690-201A-EED2-2D3ADF1FBD6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48" creationId="{51220623-1330-5FA5-8830-BF9165079C2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49" creationId="{044FF38F-2A00-3438-A03F-E39A75C7B0B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50" creationId="{630C60A7-B96E-2F67-58E1-F273A15EC65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51" creationId="{FD0C9920-07AA-5BC5-A1C2-3BE7B3748AE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52" creationId="{9CC2BCBE-69DE-7B9D-22C2-3F9C29B8841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53" creationId="{DCC5CEF5-4CB2-44FA-7852-84A84D486A1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54" creationId="{68232CBA-EFDC-A70B-6112-99A323E8D39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55" creationId="{1C3012FE-980B-F645-0473-970E2766054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56" creationId="{E58E41B2-310E-E7A0-3826-C1947996870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57" creationId="{5D007909-7B69-F862-3A03-D3730AC964E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58" creationId="{24AE4176-D540-4208-65CD-E9222260621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59" creationId="{A231CD58-7880-E68E-15BF-FABFFC99390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60" creationId="{81AF9242-B0DF-6BFC-0E49-6DBABF0BB1C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61" creationId="{FA478B0D-250D-0EE1-73A2-22EFE4B4680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62" creationId="{F047F50A-46B3-0D29-6FED-3DADCA854E9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63" creationId="{BA1A29C6-1A78-33AA-D98C-B8A68B5CD90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64" creationId="{5DB25D2C-3F92-B0E7-4947-71D31062B25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65" creationId="{6317F048-E1E2-9F67-EF36-41B81379799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66" creationId="{47FD1C66-19A6-4028-B204-6DA6B97B4C4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67" creationId="{85E8AFE5-BEE2-EB9A-C1A0-074359BA7B4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68" creationId="{82BFF97C-9F7B-3252-227A-03DB4333A77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69" creationId="{171ECFDB-0602-94F4-F76A-DB532802BB9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70" creationId="{247FA945-4F03-6DD6-17DF-7E4612B3028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71" creationId="{59CCA1A7-6C37-668C-F1A4-FCBCD1C7B89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72" creationId="{CA358717-6A49-07CD-CEB4-0581AC29CF9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73" creationId="{8FD35F25-5E2A-07C2-3252-D64C0C33D12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74" creationId="{CB5FAB4C-A9B2-F159-A003-A9AF93CF3EE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75" creationId="{9C3D2BC0-282A-1118-8709-7DE6CBD57CE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76" creationId="{2B3BDED5-18A2-23F3-F7FB-523AA1502C0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77" creationId="{F61EA274-DD86-5ABA-6893-2DFB48183B0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78" creationId="{CB2C69E0-7C55-315D-43BA-AB6DD95857C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79" creationId="{7555CBF0-0E7B-9AB2-E8F0-45BD680284D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80" creationId="{A870A457-FB33-DBE4-C5DC-D6E2EC0E2CF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81" creationId="{3AEBE88C-B3CE-976A-8D8C-CFF953FBC68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82" creationId="{880E5B62-F767-82C8-997D-C6C314BD5B9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83" creationId="{F8C74766-D1F6-57CB-0B07-D04496E9868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84" creationId="{BF25548F-94C5-AA8F-6A06-B16016C0562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85" creationId="{306AD7B1-75B8-C33F-0AAB-43CE3B87BE8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86" creationId="{981452C2-A155-A2F7-4FA0-7B49999F895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87" creationId="{B98FC104-74E1-FA8C-3ED7-95FDD3ACCEB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88" creationId="{087F26DC-0026-3084-086C-30838F9A2C6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89" creationId="{9D8EE916-68CE-A347-12FE-9695DA56494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90" creationId="{F49003A9-EE06-9665-AF9A-E909150B385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91" creationId="{113308B6-AE28-A50C-01DA-31D97B48724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92" creationId="{B53E73A9-F5C4-7BF7-BFB6-4851B830181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93" creationId="{D4F4BDD3-EBB7-6A6E-A539-A6208508DCA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94" creationId="{58492C39-3714-CC4D-80A8-8F7957CA69A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95" creationId="{24DACCBB-B5FC-4C9E-F9F1-7585989AABB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96" creationId="{005DD02D-1194-4267-17B1-95B68274D52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97" creationId="{1D4AEA54-ABDD-12CA-CE5F-4497D115C53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98" creationId="{3CEC7DFC-96D3-E136-9179-CA43D35BD19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899" creationId="{66DA55AF-EEAA-73A1-1456-43ACCDE6541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00" creationId="{F902EEB9-493D-CD46-E181-0E08F18F1E7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01" creationId="{8766715A-9CF5-9024-F62F-609AC7C6D33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02" creationId="{2D58B44D-6F9B-5AEA-6D29-12F263CC333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03" creationId="{7EC6F835-B2A4-2730-5919-4FB672C1E39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04" creationId="{9929AC13-7F96-01E1-7EDA-CC26EFCFB0F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05" creationId="{A80658DC-3EDF-953A-E95D-1ECCB45CA3C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06" creationId="{68FCFF5D-1395-767E-2FFE-E7CA8AFF1C8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07" creationId="{BE49BF11-86EF-C952-AC68-44976A0DDDE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08" creationId="{481E45BB-0BCF-5554-EDE4-FE6EE20C484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09" creationId="{0837CE0B-A800-1F55-461D-871E5922249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10" creationId="{01AB01FE-584D-8BA3-219B-C73DC2285D8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11" creationId="{A40145C3-6A5C-C194-E319-63C1112356B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12" creationId="{1A4C6CE9-9F87-888E-7BF5-705FB69E8D0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13" creationId="{DBFE68AE-8993-530F-1823-4FF0C85F7E2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14" creationId="{7A415342-7F16-01D6-2445-E3151E536B4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15" creationId="{4A6E859A-68F9-CF4D-DC7E-4A781032E80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16" creationId="{44895088-5E4A-55EF-E1DE-8DB6B99FC47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17" creationId="{F5579EFC-8879-9B98-6547-691429303E2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18" creationId="{844AA867-DE16-DB7C-489A-3370CACB675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19" creationId="{E2D46AF7-8855-AAB3-20EE-D344ADE4E42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20" creationId="{95077FE5-1DE0-9AF2-B2F0-9E4A01893D1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21" creationId="{69906983-13D4-11E2-2234-705BFCC29B2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22" creationId="{289F441F-68B3-A867-9948-A4A76DD55C5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23" creationId="{E24BBB43-682A-2BEE-28FE-A864A8E7553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24" creationId="{DB6B41F0-6355-E126-C68A-E3005BD0E31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25" creationId="{163C2241-5238-BD1E-ABAC-45B681112B7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26" creationId="{95C884D9-761C-FDFE-9D8D-F7C090D2B68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27" creationId="{FCCFE42A-D0DD-9BE4-3F70-4CAD74A8174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28" creationId="{CA3AEBF5-23CB-102A-D2E7-998C4D6BC7B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29" creationId="{1C4AA9FD-673B-4244-27DF-AA0B7B32705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30" creationId="{64C249B9-C289-34A1-6C63-E4745C52A15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31" creationId="{42408002-F0EE-F6F2-B95B-C9301715C9E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32" creationId="{3D9EA3E6-2AA8-6C9B-F7FE-C4174E8C48E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33" creationId="{E546B5EA-016F-83A9-8D55-1040DD7199D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34" creationId="{F78B3EEE-6A95-B22B-06AC-49FADA3AA4B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35" creationId="{B53254AB-E6C1-CF4B-A72E-B1FABDE931D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36" creationId="{BE205B2E-00A3-86FA-7B34-2F43FFBE673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37" creationId="{9AED7CC6-86AC-167E-E0B9-E1FAB6CA31D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38" creationId="{AF2AAC15-6D85-2BBC-6C75-EA9CAD99F17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39" creationId="{CCA1CBE2-191E-B1F9-718A-3F81EC0DFD3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40" creationId="{8BD77626-8794-CA50-A1DA-EF78DF52747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41" creationId="{3BFCF6F0-C83F-8C46-86D3-F1CE2B601AD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42" creationId="{DCE00B99-C834-DF5A-4DDA-13D6AAEDC16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43" creationId="{661338C3-E5EE-85C0-D40E-4ADA510D020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44" creationId="{4EA9551A-B19C-6944-41AC-A4121A93324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45" creationId="{91B30E36-C293-5E18-FF2F-7E7ED250BC6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46" creationId="{ED7B84E0-158F-D9E8-789B-5B4E4A481A8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47" creationId="{6663682C-7BB0-A9DF-381C-34C057C636E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48" creationId="{9AF671B0-A1B5-202A-1400-0187648DB01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49" creationId="{6CEBA83B-674F-54A4-1F68-795CA76BB1B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50" creationId="{94B42B7F-7218-E227-9D69-1FD69D9D52A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51" creationId="{9BC6FE79-906E-B77E-2169-F2BB7A6C3F0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52" creationId="{0762ADFF-7E8E-DC97-7750-C048ACE67A1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53" creationId="{7100E8C6-11BB-3E74-1834-B60F8986A88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54" creationId="{0C43EC86-5735-9449-1C4B-DF3CC83E5A8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55" creationId="{F822921D-3DE2-DBB4-1FD9-70D3A9A7E01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56" creationId="{9E53B3F1-BE24-4CE1-3DEC-7BE9FC32CB8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57" creationId="{1D462FDE-D3D9-8DAB-269D-84EC0C4B77B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58" creationId="{87CCF03D-0394-3F85-F0BD-641405D1C0F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59" creationId="{C5AEE504-36A3-AA5F-23AC-E13B6DE79C8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60" creationId="{9782117E-5487-552A-C8FF-EE7AB52030C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61" creationId="{EAC0F90B-EF7C-CEDF-3797-24917845C91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62" creationId="{C54EC8B3-2025-6503-6525-2DA0E78BB7B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63" creationId="{43B3F2F0-F3DF-C47F-F9BF-271B5AA040F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64" creationId="{AB6CA8ED-1E25-BB95-C944-101BA1F5A24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65" creationId="{5721C028-FA16-7A23-B9AB-B84EFF9DC6B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66" creationId="{EFE4DE7E-359D-7B31-A867-388A289EB41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67" creationId="{F268E735-80B2-BA9A-5984-DAD92B48345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68" creationId="{FC6B9362-72CB-975F-A147-1842E5F6F73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69" creationId="{AE1F8F03-9F14-BB71-DFFA-7212A3B65A6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70" creationId="{6CFED87F-45DC-ED87-4EC5-A58EC6B07CE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71" creationId="{C1FF41F2-FAF5-58EC-5466-F261F626D8B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72" creationId="{1776CEB9-893A-080A-F99E-318B7634DF2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73" creationId="{FA9327EA-E6BF-800C-4F71-4C6D0C1A02D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74" creationId="{81CC4CE2-BA72-36CF-9126-872FD3DE8D4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75" creationId="{1BC53090-E76F-D285-CDE8-0AF65D589AA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76" creationId="{8106C2E3-F6D9-F5E7-9947-0429E261AFB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77" creationId="{49FC2E0F-9EC0-6ADE-B91A-9BF11F30EFB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78" creationId="{BF5E0858-F170-1C37-38C7-23C41BA9D8F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79" creationId="{DFBEBF0D-FD62-5791-F0B5-03E2B2C9902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80" creationId="{9AD33EDE-9926-28DC-FD67-DC7F5010886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81" creationId="{E546FD59-5DF4-256F-540A-E1D78044951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82" creationId="{3BB4EB95-333D-6545-9C38-2DBA1DB1875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83" creationId="{ACE4440D-F241-2CF7-AAFC-5B207654125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84" creationId="{1EB84155-B916-B6DA-EC04-E38EF6C2F0A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85" creationId="{3338DE9D-2D88-607D-C086-7FB4D73F331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86" creationId="{2186B7F9-4851-854A-4EAA-327B4A2929E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87" creationId="{8105E584-2C8E-2133-6A08-27D98633CFA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88" creationId="{678D1C3C-7167-3C2D-35A6-0E22CA92386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89" creationId="{5F016E89-338E-D8FF-7FF5-FE7FE9B1A61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90" creationId="{ED9FFB23-A84B-B2CF-0C81-37B3929383C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91" creationId="{ECE3A28B-3009-8020-D56D-A13E375573E2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92" creationId="{338694A5-0970-D889-4AAB-0845E9CBD3A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93" creationId="{EFC4F66A-CB74-AB41-87CF-BA01B908054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94" creationId="{CBC9EC99-714F-B1FB-B619-046577DC75E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95" creationId="{CBF5039A-9F7E-7178-F1E0-393E8C6B2C6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96" creationId="{AE654B99-78BC-94C5-1AFF-E3708851389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97" creationId="{3D63053D-8197-8B1F-8871-B77FE9AD03B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98" creationId="{68C7E4F7-D5FC-BD34-C703-4CD644D694A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999" creationId="{2CCF44F8-8C63-6593-D099-9EAF06A8AEF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00" creationId="{1167D2D9-F537-E502-EB4B-F5BFA3B0829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01" creationId="{CB611E2F-98EE-F045-29D9-C62745905E2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02" creationId="{65898DA2-E322-5788-53AC-A02E78D0E86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03" creationId="{C54BAA4A-1B38-70BB-0AF3-8208C322666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04" creationId="{E6710F35-2589-EF3C-2B86-7BA0B96BEF7D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05" creationId="{5F866781-4619-B6E7-4CE8-D566E416232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06" creationId="{4754CC55-F0F9-F0B6-97EF-C87074CFBB9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07" creationId="{4DA83320-843D-6C0C-A04B-2D6B66424D5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08" creationId="{BAF03EFD-84C7-0A07-8D76-6D22D7E9BD81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09" creationId="{119CC034-8D7E-93F9-F876-65AECE3FFE2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10" creationId="{6ED4824C-9A7C-B8C2-A366-FE55CFE5DDB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11" creationId="{14F98874-EAED-C377-236E-A2B6E274C4F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12" creationId="{C7FD85EC-0FF0-3DE0-11DE-A122A1E580C4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13" creationId="{E135C4DD-2454-76E0-4166-A61E9CA5EE5F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14" creationId="{B6B753FF-0E8C-0536-6315-D80D4573F00A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15" creationId="{321C65EE-3446-EEBA-C040-32C6D23CF82B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16" creationId="{07230FC8-8428-0934-313C-DDC88DA1A115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17" creationId="{C8E5598E-0004-5224-85CA-0E8C97CB65D9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18" creationId="{579CDEEA-F337-61EE-3684-D6E99CCC0F70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19" creationId="{350D4793-C3F2-29C8-65D9-178E115678F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20" creationId="{95278E04-2449-AD49-E64A-D33E291C9B56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21" creationId="{F45AFE32-5805-A30F-0A04-F00B70A16B33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22" creationId="{92557CCE-8144-FF7B-72E2-49F5EF0BB03C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23" creationId="{1C97A799-D558-05D0-A186-9EB6E820EEA7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24" creationId="{72B5EBE8-7941-7E73-E3D8-625E1EDFA5DE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25" creationId="{B106E917-981F-CCA2-68B4-513E43ECB0A8}"/>
          </ac:spMkLst>
        </pc:spChg>
        <pc:spChg chg="mod">
          <ac:chgData name="LESUR Christophe SI" userId="a0bda02c-4e6d-4ba6-bae4-63d8a5b4dc4b" providerId="ADAL" clId="{75118626-2DD5-4F81-8209-3D7EC996D7BE}" dt="2024-09-25T12:25:22.943" v="14" actId="14100"/>
          <ac:spMkLst>
            <pc:docMk/>
            <pc:sldMk cId="286065243" sldId="256"/>
            <ac:spMk id="1026" creationId="{EA0E3C65-8396-4DEB-F6A0-EC102758AE1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33" creationId="{B44572C7-0959-D690-4F81-F80C0CA1CC3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34" creationId="{78649592-4584-A6E8-8942-409B4DBC75D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35" creationId="{F7E1CF59-90D5-B0D9-DFD5-72E904598CB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36" creationId="{7CA253A0-2549-C397-8DD4-3C5946DF0FA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37" creationId="{F1E10A0D-98E5-5FFE-5633-248CB53D0A6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38" creationId="{4456BBD2-37D8-5987-762A-BB6C180094D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39" creationId="{EFF82B31-2308-E6B4-157D-5850CE4F3B7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40" creationId="{16854101-F75D-171C-D1C2-880A35BE0CF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41" creationId="{B8A57992-C00E-E381-D61B-768E56CEA73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42" creationId="{22CA8C3A-946C-BAC5-EB85-B7AFE8947EC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43" creationId="{F9D4EE4F-27E1-840E-54EB-EDFC9A27970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44" creationId="{DF78CE53-795D-D92C-C4B0-DFCF373222E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45" creationId="{A9D69B26-73C8-8846-C0AE-2E506C72042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46" creationId="{571DA5DE-7859-D827-6264-D220076BE09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47" creationId="{8541671F-DDA0-ADCB-E130-B42D50DAB44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48" creationId="{B6A5777C-5A19-87B0-408F-D60CD34AC45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49" creationId="{DD5B20FF-0431-27A0-3470-838E9FC0D1C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50" creationId="{52F2BDC3-380A-ABC3-D979-792866518C6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51" creationId="{6783633C-5C56-77E6-EA42-9B6E9EF00E6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52" creationId="{26372B6B-A0F1-3460-24B7-A48920687D9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53" creationId="{A7E7146B-EA6B-CDC5-813D-000BD1F1700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54" creationId="{C4A06C2F-18AD-C0EB-6429-2465F456DB7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55" creationId="{A0A14D1E-C3CD-E886-10E4-82216CE870A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56" creationId="{5A87A241-E312-B0B8-13B0-9E065C97797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57" creationId="{6FA15FE3-4BCF-1E06-5ECC-ED5AB5144E0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58" creationId="{3DB2429B-CBCA-D324-A123-23BD53B1FB8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59" creationId="{82E5D30A-A8BA-163C-85AF-26C61ED5471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60" creationId="{94BA1A01-CE3E-FADD-3CF7-C93738CE7FE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61" creationId="{D8B3834C-0DA7-7625-A78D-7037667E317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62" creationId="{D003C23C-248A-D4D1-39B6-0F92214EA68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63" creationId="{3BB32499-BC01-04EB-5AA3-54C8B3FF7A4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64" creationId="{E6AAD74B-F1E2-8911-2CB7-4A06856430B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65" creationId="{E410A64B-C9C8-F24D-8F0A-7CB7933E236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66" creationId="{C08AF052-1681-EB6C-B0CF-A8CFF2E3BD4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67" creationId="{463D229D-15B0-4E8C-BDED-8706EA9B8BB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68" creationId="{2B7BC722-DF04-ECA1-8233-566797798F4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69" creationId="{C17AA23C-C82B-790D-384B-04D8CC8874D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70" creationId="{8854D429-F326-2842-A0D0-E9FDF02CBEE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71" creationId="{7FA0F3BE-3790-974F-26D3-CF9A2B9117B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72" creationId="{8DF9095E-CAB8-CE19-B964-9CDC02468E6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73" creationId="{B4171364-DD8D-DD60-EBF5-73321BD4501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74" creationId="{6C63DCD4-2BE8-EC4E-4E79-5389A7E1EC3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75" creationId="{136462CA-371C-5622-3E89-09AB3663CE6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76" creationId="{8F63E5DD-697E-91F1-71A1-23C57824F93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77" creationId="{3C6B1DE8-8B76-3DF6-4B23-4CD28A14DF9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78" creationId="{85E788CD-378C-52BE-084F-B15E4825E80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79" creationId="{E4FC9771-F4D8-7F04-4FD8-97C0600C1EF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80" creationId="{65FB9154-BD2C-DA4A-20E8-B71979B90A4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81" creationId="{62E17EE3-DBDF-DEAE-D967-78FB433932C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82" creationId="{981F3CD4-B1DE-0548-11AC-10FE89F7A79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83" creationId="{883E4748-574C-03D8-E8DB-1BEA0703834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84" creationId="{53885523-35E7-DB46-F087-65A9C02104A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85" creationId="{E0C2772E-2F1C-7C42-D23B-29364D3AF5F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86" creationId="{397FA244-EED0-F499-579B-B8E8A1E373B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87" creationId="{4A25F02F-C04A-1EDC-6A55-AA14F842DFD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88" creationId="{7F6600D0-44B9-E498-FEF0-5678C52B687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89" creationId="{FF9E54AC-4640-DC64-0944-649198E6C6F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90" creationId="{B894340C-4F91-422A-BD66-EF7433B3113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91" creationId="{CFECB015-E4C9-E641-D5DE-D095A7C8068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92" creationId="{BB13D38E-80FE-BCBB-EEBC-BF439F705CE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93" creationId="{CC0C03D7-E51D-93C1-1BC3-1C167005E9C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94" creationId="{ABD452E4-F9E7-0489-D254-2FA8D8E1FAD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95" creationId="{B748521E-A49E-18AD-9977-67D3B977B28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96" creationId="{6A914B25-12BF-61E4-570B-44AC842E0DE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97" creationId="{6691B44C-2FAE-2879-4743-76D590EF892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98" creationId="{BB3709C2-045E-5F7A-0AA0-1C041728BC5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099" creationId="{F23C6B23-5D80-9BEF-6008-A2058277109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00" creationId="{CAF108DA-93A0-9CA1-3CE9-AF27F75B9C2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01" creationId="{4CA80EED-AB52-F984-8E57-9B3FFF04E45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02" creationId="{B1EB0A9F-117A-A258-2773-CB20DCA4A96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03" creationId="{14620A1F-18FF-B168-DDA2-A92FD8E9DDB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04" creationId="{1D5C2FC1-9336-ECC1-BC19-781A07A1960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05" creationId="{D079AFC4-B0BA-4114-73CD-A9F630E13CA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06" creationId="{9B6EE0BB-00A1-CBF1-0F40-59D0506665B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07" creationId="{3E1F226B-A74C-4871-44FA-C2465CB1900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08" creationId="{A31965AB-4DDB-F376-68D8-1323BCC9841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09" creationId="{934B1C68-984C-D1A0-9ECD-3E6A2C7733A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10" creationId="{32D6B6A1-5F8D-3B12-FA61-C8F64F9E2BF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11" creationId="{99D59BE1-C565-2C95-BCD2-842C63288FE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12" creationId="{B407DFAB-F6B1-448B-ED07-E40A5016A8C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13" creationId="{AA1E8439-53AD-4042-9AA2-EBF1B0E756E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14" creationId="{30DA4D38-CF61-FE65-6EF2-4DD8EA7E51B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15" creationId="{BF0BB205-2043-0146-EBF4-6E6F9B4E383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16" creationId="{90E968B3-30F0-96E6-5601-0E43B452A44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17" creationId="{64801025-0BDB-0043-D542-D92E836BD48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18" creationId="{39D905BE-F018-B93D-BAD4-DB6F61AA3A5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19" creationId="{8B65CF5C-2DB1-FD80-6FD6-1E9FA4C5CFE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20" creationId="{8CF8775B-FDB0-5D00-E830-7C7301F2E6A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21" creationId="{7E67921C-CA6C-07DB-7D13-DA99FB61D45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22" creationId="{744A67D3-EFC6-4DE9-0785-2E91A4E1D24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23" creationId="{55488307-EA3B-C209-10D8-F1A80046C1F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24" creationId="{1A0DA00A-1C16-74A3-52BC-7A77D5AB7A0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25" creationId="{8BEF2E58-9AD9-51FE-50CC-52A5C52542C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26" creationId="{932B0FB3-6046-D64E-AEBE-2464F66F5CB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27" creationId="{B38F2A40-9FC6-FCE6-0665-9AF3B02505B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28" creationId="{556FC980-A347-A2DC-2A15-9FE22DF3783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29" creationId="{EA76F538-0459-D2D8-1860-B00AA6212E7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30" creationId="{FF44C4D2-4F1B-8FBF-BAAF-3D9E05D73EA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31" creationId="{F889DA5F-3267-D9FE-07FE-064E1CB2555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32" creationId="{8B65A88E-230A-D3FE-EF67-5E57514274F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33" creationId="{6D072429-A2A8-59F9-CD7D-EEF30CE127D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34" creationId="{B2979114-7695-7C2B-0837-1CB929C68ED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35" creationId="{5C8FBE50-9055-1460-72A6-807500ED4E1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36" creationId="{2E39606B-B60F-0ABF-F675-28041682088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37" creationId="{0D726742-244E-222A-7EA0-C245BF214DB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38" creationId="{F416E8B6-CB50-9713-7D89-4DC04A111E7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39" creationId="{A9A5BEB4-3C94-621F-E85F-A3EEC31D694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40" creationId="{6FB8E246-6F6F-5E62-1012-516B52B6868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41" creationId="{9D479048-47C6-CCF8-F5A7-1A242A8009B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42" creationId="{5115E181-B774-887C-0FC2-ADB6F7C9F59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43" creationId="{A0E0C925-D19E-66C2-2284-76563213C01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44" creationId="{39762875-7F68-0B85-FF72-2C0E599B3F3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45" creationId="{5FDAFDC2-F746-E763-9948-FD31CB7DF3A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46" creationId="{D6A68C00-E9F5-84DA-F67F-3C912E9DB54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47" creationId="{1F77CF31-4C1F-E7F7-0F6E-10D5604F648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48" creationId="{6B0A5E1E-C799-5767-F966-C3D87A06B9C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49" creationId="{16A63E35-F431-DA17-EF64-86DAB55DD2B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50" creationId="{482C46C3-5C66-8543-725D-A5E2A2A284D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51" creationId="{25286464-CBD3-9761-5883-13677A6F297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52" creationId="{B031F738-80B1-82CB-33C2-98EB9F4CFB0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53" creationId="{A68FA051-197C-1007-036D-D05248B4CD7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54" creationId="{09B4CB79-BD78-2D62-FD28-4CE40F8158C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55" creationId="{67109C31-2012-6117-6F31-F9F2D517D3E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56" creationId="{A1861BB7-B80B-160A-37CF-82A99F3F2BA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57" creationId="{E5E2B4E9-54E0-139E-F4AD-0982AEEE092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58" creationId="{E4D75B85-C247-3DE8-C934-B76D49AB1BD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59" creationId="{8D53DD6A-B558-F67C-3AE7-AC67A60702A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60" creationId="{18A1D538-E0DA-0EAB-11A7-E3BBD23D4A9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61" creationId="{41F2D98F-55AA-7876-54E5-7CE7125B234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62" creationId="{7C7D8141-52DF-EEAC-CEDA-29741811269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63" creationId="{6B68BB57-3A7F-71EB-DFAE-B6E97A64C02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64" creationId="{67BB6CC2-0688-037F-61D6-5DF72171697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65" creationId="{9A7DDF2E-2114-8769-F841-69F2F23C278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66" creationId="{63672AFF-F6D7-B0BE-CC80-CC80AFC7D0A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67" creationId="{1E5B26D3-B9D2-CC41-5B58-32C3EDA9E6F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68" creationId="{BFC70A17-44E8-8C0A-0737-068644986D1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69" creationId="{65AB2FA7-4C42-A86C-F42E-AB3F71D6868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70" creationId="{FE36CA04-FCE6-E6E2-BB93-1A367527ABB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71" creationId="{F2C072CB-889B-BE44-4495-B5AFDBDE62D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72" creationId="{36BFCB8E-9712-D8DA-06CD-8F7B880AEAB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73" creationId="{AC8C1C38-31A8-9FED-3E12-07F97809AA1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74" creationId="{B82847D7-8DB5-7479-0074-1A657F23BF5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75" creationId="{4820EF0D-DD52-1297-E298-56C06A60AB5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76" creationId="{0CDF9738-9906-D427-2A56-ABC3AD81876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77" creationId="{EEB977E8-16D7-CDE2-3303-C7C9AAFD4B6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78" creationId="{C79D26B6-4D5D-C888-DB09-EEC117E8050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79" creationId="{93CB8AB9-1C67-EE6B-2D90-1968ECE869C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80" creationId="{D2A69A29-A267-6E1C-8BD7-1304BB8265F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81" creationId="{2F83EB1A-7B54-B55F-F102-C4AE0135FA6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82" creationId="{B6381A3E-5133-E422-D788-B1658210FB3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83" creationId="{A365564D-57A9-8426-8B08-EC6806E50CF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84" creationId="{380F9D1A-1C02-E608-89F7-27810206C0F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85" creationId="{793947A3-4089-6ADA-3B1B-D3C17802481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86" creationId="{F3D1C537-808F-90D0-6D9A-3239354EE31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87" creationId="{D8882901-BBDA-170F-D748-271EECEBA75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88" creationId="{E80CB26D-04C1-38E1-3CED-A14B0088731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89" creationId="{B0CCBAC2-5079-1143-CDA2-E6B4EEB779A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90" creationId="{1468CCDF-31E7-0347-50F0-7C9DCD79A4D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91" creationId="{E715007F-25BC-22C2-8346-4B79EA966DF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92" creationId="{0EF0080C-3A8F-A56E-9AA2-2E5E9BA2EC7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93" creationId="{14ED53BB-2B09-2AC3-EACB-C5B6A089B9F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94" creationId="{450BC5F0-40E8-DB24-9954-3DC09635FBF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95" creationId="{9CE23E6C-AB83-F8A9-7700-BA1E4F73B5A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96" creationId="{B48606A8-1509-BD7C-9A21-8C3806775BC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97" creationId="{E4EC8F56-EF5A-2022-3882-65A11B18A21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98" creationId="{D658C523-5376-9373-EFBF-48C074A22F4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199" creationId="{DFAC5C43-7445-23E5-9BD5-CA91BCD2187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00" creationId="{A16CC2C5-E09C-DDFD-C2F3-96464D2C0C7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01" creationId="{10DF2850-A612-7E5B-1194-D635135D011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02" creationId="{B214B1D0-E027-F8A9-65D8-F8EB080101A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03" creationId="{03C20BCE-91C9-4E9A-F6C8-F31C43E0E76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04" creationId="{F0B0054F-40D7-B77D-52F6-125FCD0978C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05" creationId="{3DE910D7-1AE9-C910-1B67-9F2716FD56D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06" creationId="{922884B7-13C9-0E90-CE91-16B666F2ADE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07" creationId="{A03A4AC6-BC42-60DB-FE0A-54DA0493703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08" creationId="{DD9B2205-269B-BE89-1095-22C66672A15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09" creationId="{63B6637F-C893-2FC9-860A-7B6BA022F19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10" creationId="{4EE0EDEA-9FB1-AD8C-E83A-05E3BF0DA99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11" creationId="{64DE676F-9B93-96C9-8CA4-D58C3D03C02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12" creationId="{AFAD3380-AC04-0D91-05EE-06619721130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13" creationId="{B2FCDDD5-1B0B-E079-416B-691281199D6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14" creationId="{907D48EB-60A1-AC2D-4363-7B8143630A0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15" creationId="{EB1543C5-55D5-2DA7-CA76-4BAE21BECEB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16" creationId="{E5D97996-2D71-1BA3-C167-823421C1968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17" creationId="{8951C08B-333A-236D-1EDA-0559D82CD16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18" creationId="{BD604557-9E51-7BA6-B879-9D144FD9C68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19" creationId="{F718BEE1-A702-CBF8-7960-6A9BB281A84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20" creationId="{52DE82BC-B2E2-C0A1-3AF8-B949F8D7583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21" creationId="{6CD226AA-E678-0AB3-08CA-993900BDF9C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22" creationId="{61A1463A-419F-674C-7EC9-9958A54FFEF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23" creationId="{7A9A18D6-29A7-7E7A-A7E5-A237F0F26A0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24" creationId="{AE1B2D17-F924-6127-CF0F-A1AAEA70B0A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25" creationId="{53E5BDD6-AF64-D98B-F0E4-3F979CC7662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26" creationId="{03DA9380-A398-39C7-13A0-9FE61905FE1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27" creationId="{8C3B33FD-8971-717C-3080-D02F8B61D65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28" creationId="{4F02B9F8-2D5D-3C24-6967-23AEAB41D71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29" creationId="{BC1ED7CB-7338-7146-BCB5-8A2AF859A34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30" creationId="{5C34ED8B-56CD-3F99-10F4-B9E2BCEA178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31" creationId="{1A7289E0-8B43-413E-112F-B5146EC3D93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32" creationId="{01D11EF5-5158-89DB-16E0-4E3CFE7733D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33" creationId="{BF4FA7D4-A38A-6C7A-0B4D-9FF36586609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34" creationId="{66E88698-F2BF-AF93-0A9E-675526718B4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35" creationId="{35494BB1-A252-61E9-BFA4-7E45537FF9D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36" creationId="{C97AED45-11B8-E3DF-1D61-5D7ED562840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37" creationId="{B0B24ED4-B304-93EA-63F8-E763D3D89F9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38" creationId="{49F93CC2-1DDE-8480-6CBB-E1DF39416EC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39" creationId="{6BBFACD2-B8A7-47CD-9A26-9159F2D2420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40" creationId="{44B579F9-7B45-B469-A7DC-B2CE78EFD74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41" creationId="{952317A5-12CB-2A0E-EFD8-6788429FD04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42" creationId="{AF4191F8-8FC4-565A-C898-74EDA812CC9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43" creationId="{6DF1EF9E-3BD8-8BA0-57D0-87AC8B767CF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44" creationId="{D909C537-D75F-25A3-68D5-C314FCFFBD5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45" creationId="{F85520E1-D24B-7A07-F073-2B69DC83299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46" creationId="{D912FC00-4312-9270-E5F6-43C4A2254A6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47" creationId="{FBF9018A-AD75-41EE-6766-720CD84D974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48" creationId="{4764D81A-12B4-FA19-7C7D-94983515ED1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49" creationId="{2F902DD5-9FA7-2142-D44B-3CFDDFC97D1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50" creationId="{0F72C604-0D71-02D2-DDE9-76BD5DB67E7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51" creationId="{8EBA1366-09B2-4D4C-D770-82756A5D5A5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52" creationId="{671CEE36-E03D-6EDA-1955-DD59EC3C243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53" creationId="{FA8C6C32-A170-0E24-944F-ABA1A873628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54" creationId="{B49A91E2-3C0C-C44D-DF39-49EA5CAEDC5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55" creationId="{FB48624F-C7E0-01CD-F673-64CE1025C19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56" creationId="{87220212-26F5-DF88-6669-A127129D65F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57" creationId="{7AC0E00E-7DF8-496B-A9F8-942D49DA82D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58" creationId="{32E3E69E-A001-77D7-2EA8-0359CC4F460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59" creationId="{5F9DA042-D366-57AD-8B9F-A1C942B240F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60" creationId="{C37DD3D8-49FE-C9C2-C264-5D75100EF96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61" creationId="{5812D10B-4A29-D047-E98B-36A59F44165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62" creationId="{B2B6B044-26F8-B213-A30B-E639CF21FE2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63" creationId="{A0C3B1F0-BAD7-F885-F03F-B384AA9843A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64" creationId="{C0A2284B-37E7-6680-FB5E-1EC74FE4DEC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65" creationId="{B759BB67-F7A8-051F-0800-4A457EE36EF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66" creationId="{FBB86FA6-9537-CD66-2D23-83DAAFD30D6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67" creationId="{7889C661-9E83-B639-C6B2-AF7E74B101A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68" creationId="{2801C575-A5A8-C6B6-4117-138E496BE01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69" creationId="{518FFF44-DEC1-9BC1-3189-5F4884E3B37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70" creationId="{7483492D-2D22-F575-4E5E-1110AED8692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71" creationId="{D8C1E067-26C0-9CB5-2AE2-14017AC0E11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72" creationId="{704F1080-D1F2-D8FF-FA06-C327DFE9854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73" creationId="{D7111652-1057-AB75-C30F-C7BBC2F27A8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74" creationId="{49FDD911-7025-853A-2394-047BDE83FE6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75" creationId="{30A3D8B0-3AE7-52DE-51DC-434ED5D5F42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76" creationId="{19E2DE23-F3D3-C780-CCBF-D84F21EF772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77" creationId="{F0DEDA09-094B-B2D1-5C40-EECAAA3E862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78" creationId="{020E8CEC-AAAD-E9C4-826F-246196B4093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79" creationId="{0B6BF9E7-487B-BE5A-804A-67F9BA209A0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80" creationId="{995C0653-D053-AAFF-6144-586E742E35A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81" creationId="{9F8A68E9-F439-4DA6-5DD3-40B26B6308B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82" creationId="{B0B255DA-D9D1-7ABB-A4F2-3E9758A84BF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83" creationId="{B33DCE2C-98E1-5DEC-A6EC-70401E272E9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84" creationId="{0301EFE3-305C-4F57-3631-2D96AC9051C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85" creationId="{2A0F3602-0622-7184-6985-683579F416D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86" creationId="{DA782334-FAC4-B632-DB11-F3E80D96328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87" creationId="{B90AD8F8-41BA-7A61-6B90-6A0FCC679EF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88" creationId="{1801006D-4A6C-4F05-366A-D6B868ED347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89" creationId="{1715AF6B-E294-E842-A895-24AB07A0B21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90" creationId="{97F58A3D-CBD7-1472-B71C-9162BC64F49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91" creationId="{C2B9AD19-CDA7-4FFC-2C04-307631A0A3E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92" creationId="{C5EC4F60-8830-A7AE-FCF9-1CBC1FC9038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93" creationId="{05927A23-7A17-B89F-B0DC-D8A3855B861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94" creationId="{F245B307-2593-CF11-4A60-17B7B3172C1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95" creationId="{A8578A48-548B-8AFF-0DF5-71083DD3569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96" creationId="{7F5A0922-6884-90E3-97DF-AB27481227F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97" creationId="{3F585CCE-B3C9-DFBB-A0A3-65425148A5A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98" creationId="{58A276E2-B914-1484-557D-58741A11AE2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299" creationId="{B5DBEA63-8F0C-25B9-F214-8E2C5338033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00" creationId="{9655A0BD-BA50-4CF7-4D00-23E969720D4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01" creationId="{D87D18AA-9654-E07B-21A0-75DADEBC03F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02" creationId="{6A82B089-5FF3-3D31-F766-437F078A4E7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03" creationId="{3ABA4CE3-05EB-7563-89B7-B53B260EC93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04" creationId="{2A00B298-AC1B-DFFA-E523-681E885B716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05" creationId="{EE64C80E-0B5B-2EC4-7BC6-3A0C8FA0FB9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06" creationId="{D602684D-88D5-72CA-5E4B-7CF8391B160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07" creationId="{CBCE3957-A6BA-85F7-DBB0-2691FD47EC2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08" creationId="{1758FF65-542E-010E-71C3-F246029AE1A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09" creationId="{75D3A5AE-3B59-2C5B-CE71-C089927EB7A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10" creationId="{84A4B2E6-C097-AC4B-8AFB-ED5B03EEE9C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11" creationId="{A348DD15-36FA-6B79-5E07-370032B6C40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12" creationId="{BC4C0F89-EBA1-2B53-421B-277597DB792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13" creationId="{F74F2129-C647-D7B1-D0FE-357E445D6CD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14" creationId="{7BBADBDE-C6D1-AEAA-5D3A-9566C528621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15" creationId="{D76B0904-D402-719E-EDC5-B4D58E8A485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16" creationId="{D1FFDD15-6299-7415-1A01-08543B953DF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17" creationId="{6BC418EA-FCE4-A9A4-079A-4533CE90C2B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18" creationId="{7B4294E7-8825-AA4C-1B63-2C4BEDDD7B1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19" creationId="{302B7DBC-9433-39E8-71B0-8893E7A4670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20" creationId="{2AA44E1A-82F0-6A3E-5918-35BC1601E26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21" creationId="{A9A5E031-EEF6-DE5E-01A2-8B179C65D3E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22" creationId="{712D63BE-F2E8-8251-6CAB-E8B0B4E8653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23" creationId="{97235BBF-96BF-8436-0E01-9DF9BAAF878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24" creationId="{FBF5F80A-683E-DE7E-06E7-99CCC0FAD7D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25" creationId="{B0C9E2AC-699B-1AD3-FF56-38E603C49B4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26" creationId="{32659A47-6FAD-3D06-9995-2F1CC8EC01D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27" creationId="{834721CD-07AA-2728-7BEB-1BBC821F5B9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28" creationId="{579E300E-15E5-9446-A8DA-67F624CA6E7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29" creationId="{ADB3BBCA-76AB-D46C-6639-D2CD69ECF43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30" creationId="{3D594AAC-5F72-4808-E715-E4994269A89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31" creationId="{90CF87A6-BDF0-447B-6AF3-84FADCB5E34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32" creationId="{B97A7A73-B60B-0DFD-E9DB-89942264498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33" creationId="{66DE4D73-75F6-3EF6-4C0E-5330DE7AAC0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34" creationId="{782C2F81-F3EB-30A1-8119-9086C8E5929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35" creationId="{1674041D-F797-5A91-32C0-DC9CD7DFDB3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36" creationId="{4231012D-0BF1-71DD-CAE5-83B654C6AA3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37" creationId="{914B87CB-482C-1605-565C-734A621D645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38" creationId="{835BAE71-8C0A-5064-581D-670C94E4E00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39" creationId="{C22C117A-365A-9037-26AD-0B21797C3B9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40" creationId="{E60077C6-3A26-F029-63C6-DBB73DC540C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41" creationId="{12592A80-FDFC-EA6E-CA4A-4C38A67E7A2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42" creationId="{802C0DFA-765D-1C75-1B4A-6C2CA64ECE7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43" creationId="{E0A97666-5FDA-03CC-D269-6B46BDED0FD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44" creationId="{9FA0BC53-2BF4-9B8C-D261-65202E78153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45" creationId="{0F325495-6B13-0765-44A3-738B27337BF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46" creationId="{AC3159C2-CF97-0C65-4FFE-3068B8256B5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47" creationId="{BC1E3EA3-6DA8-630D-7B68-3C9F912E26D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48" creationId="{B59F8D63-45C6-D297-A8D6-6A97C6D3E88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49" creationId="{275186D2-112E-8A92-0215-E72234D429F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50" creationId="{ED7EE282-AADC-1395-FE40-B64094CA90B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51" creationId="{C73FF161-856E-4D63-56A3-1747C3F4E7F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52" creationId="{3D565075-DEAB-166C-2512-0C39138E554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53" creationId="{3B1C8645-40CA-7928-C21D-405A1A0295B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54" creationId="{1F50C3C4-C16A-6E09-61C0-6AAE0151545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55" creationId="{DB8B22DB-5E74-FBC7-FBF7-6D33BAC45BC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56" creationId="{503F06AB-731E-67C3-6C30-BC2FD10488F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57" creationId="{3BF0AD89-670F-CAED-A24F-5FA82244BA4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58" creationId="{763608C7-2594-DC7B-7073-AB08C34C905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59" creationId="{31A5B54D-4A8A-2927-C682-E0F6C3B4273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60" creationId="{F10E6392-409C-2BEC-20FE-3986746C37E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61" creationId="{621A19E3-7E03-D743-7969-23797C38FD0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62" creationId="{ED01349B-E67C-4552-E21C-B348047BC51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63" creationId="{9A63196E-D3F3-E0A7-DF2F-DF5924B0044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64" creationId="{95ABB92D-D1A0-C5AD-3CB1-3EE9AC89236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65" creationId="{98E6D37D-762D-9F1C-F4F7-4EF7697BCFD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66" creationId="{53E3D4BB-24C6-23E7-1163-13E2DAD854C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67" creationId="{13700A9D-CCAA-F7F2-9AA4-3048E8E5443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68" creationId="{8B71E6D8-4B87-25A4-DEAA-9B8578AA93A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69" creationId="{84BCE549-5ECF-7201-2B09-BB1FCFF81C8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70" creationId="{AD0C4E4C-0008-2FAF-6278-C8D7F259614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71" creationId="{D64008AE-6AE1-951E-2F3B-6A16FA63E96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72" creationId="{4DEB8355-B881-3180-37B3-8A259829374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73" creationId="{A6D34250-930C-069B-2399-716A9F85686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74" creationId="{99CC70AD-A9DA-9EE4-0859-5E0FB38A3B5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75" creationId="{A35FC74D-E329-4FB9-F232-14D9983ADAF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76" creationId="{363A2C39-893C-59F9-F568-A99BFC36E26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77" creationId="{5D56439E-2693-71CD-F1E2-816A13555ED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78" creationId="{6AE84679-B933-1D2C-4130-891FF5C03EC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79" creationId="{FCF96DAB-087D-5BE0-B2F3-11983B95DE7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80" creationId="{85CF3432-8124-F2D0-A8F4-2AA72B5A5A6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81" creationId="{3FEC3E8F-98B5-A209-D0ED-E1FA4ABD307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82" creationId="{A04AC643-E7CC-4296-C153-5B39D670F68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83" creationId="{8159F742-FC94-529A-1FB3-7C6D9B91F57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84" creationId="{EAD87763-6B67-2BF9-C1F7-3BF79363C95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85" creationId="{32694C10-09DE-09BC-73F8-DA5BF748CB1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86" creationId="{54652D31-3983-57B5-D532-179349CF7E1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87" creationId="{28339B42-E850-6FCD-6988-B3B7EC9C37A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88" creationId="{F6EDE918-5A8A-15BE-6FF9-FCBA624C7F2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89" creationId="{443FE415-5BF8-3B25-D803-9F7EDB86718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90" creationId="{26C3CFEA-EB8F-2D2F-5136-F3E655E5834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91" creationId="{E1C119B3-087D-22BA-3D72-7A56A8AC2D7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92" creationId="{0A7535B9-DC58-C99B-E0FF-E818DC79B4B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93" creationId="{9BE8D88B-4AFB-9184-EF97-73E0093FA37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94" creationId="{28137377-6E65-1395-0E46-747B8A53C94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95" creationId="{063D15E9-05F1-7BEF-125B-71720983E72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96" creationId="{FAB67761-CFF5-F178-923F-51D0AC95222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97" creationId="{36D2E07E-2768-5941-8645-5DB9EF2817B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98" creationId="{CFCA425B-9649-57E6-48CB-B29E832123A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399" creationId="{57441088-E3EC-40EA-7769-8164AE4B55F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00" creationId="{60CEB2F0-1EEB-3DCD-7A06-A79355D7666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01" creationId="{59AC663C-1366-783A-9D52-B2E98696FD6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02" creationId="{4F536C1F-016C-9A2F-BC6C-325F9419089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03" creationId="{6962DEC5-D9F2-4B82-1193-97035FF4A7C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04" creationId="{2D0C14EE-AEE9-2048-BAA8-7D27527AE24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05" creationId="{A4CA9C76-6D61-467E-24D0-725061CBC1A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06" creationId="{0370826E-921E-CFB7-BBFE-AFFFB5948CB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07" creationId="{69F5E786-62C9-F9AC-F8B4-A8680A2FEA2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08" creationId="{C464C01C-C654-F47B-93AC-F439E717DDC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09" creationId="{7888CC90-413A-1F07-C974-A334EA4C6AF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10" creationId="{4AC44550-02E4-3E07-CFB0-EE26D9566C5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11" creationId="{9D6EE44D-6B83-1B6B-4FFD-AC7BB517178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12" creationId="{F54EDDB5-8624-5206-9083-E6F610B764E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13" creationId="{466E60ED-8E3C-67F3-EBC1-E0DB3D211CA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14" creationId="{5978246F-787B-DB8E-333A-E00F8FD5DB7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15" creationId="{A140D996-43E9-12EE-C09D-29B2FBB0F27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16" creationId="{1E9A7BAC-4674-CE66-4460-F314A0D13A1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17" creationId="{14BCF833-8490-4C5A-04BD-BBBD31B483A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18" creationId="{2C573782-5540-0345-1236-77030CBBCC9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19" creationId="{4BB9EF00-53F9-269A-41D9-2F9D2D9EB08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20" creationId="{DC3C4F09-D043-6F8C-5B43-88A2A157BC5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21" creationId="{6B5661C0-67B0-D539-7010-0FA878BDC99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22" creationId="{00CE9F6E-8CE1-EB5B-32CA-15FE05E443B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23" creationId="{056753C6-B7B1-A363-F96D-6B4E90C59C4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24" creationId="{A7FCD793-8018-B678-6BD4-7248DF4D325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25" creationId="{B54F4E3E-2548-2A51-0FF2-072205272D0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26" creationId="{399B1CA1-C387-F264-47C0-B7BB973EFD7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27" creationId="{6A608344-71ED-04CB-E7A8-852081DFCE9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28" creationId="{D4364A3F-DCCA-F249-6877-04E71211EAC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29" creationId="{421EF5B0-3DFE-A78F-CE16-B0B6630A72B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30" creationId="{1DAA6F1E-4AE7-2308-2724-4DDD59BB575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31" creationId="{BEF97863-8BAB-C868-8378-864FADE6488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32" creationId="{466A5AB5-FA77-2AED-AA7A-549DC89AF82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33" creationId="{AB691795-FA29-6B95-BF86-485D98ACD27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34" creationId="{1CF04878-B0CD-6CB8-ECCF-5C900E7FCFD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35" creationId="{53006D03-3E2E-19FA-D028-287FCAA507D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36" creationId="{3FF2EF6F-0947-C3C0-9BD7-51F6F1CD8D7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37" creationId="{72FABA2F-2ACD-DC2E-65DA-06948E38B13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38" creationId="{5A61C0B7-52D0-0291-6574-95711759D36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39" creationId="{D139D3F6-723D-3F5D-C13F-93D777CB162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40" creationId="{63CB9314-17DD-53E5-BB87-BABDED45A5F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41" creationId="{0ADB3256-E720-1D2E-74CD-BF1C70D246A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42" creationId="{7888E665-F9BC-2C10-D55F-40CE73DA8DE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43" creationId="{AEA94660-83B0-0248-F215-EAF7B4818A3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44" creationId="{2D4DA985-B6AC-50A4-9EA7-D7FD7045B0C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45" creationId="{CF7E48FF-A539-C4A7-A91F-25DED6B5B10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46" creationId="{1A302D5B-40C4-B9E7-6571-033C57BB8AB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47" creationId="{F4959091-D452-1081-0C17-F0102D015B1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48" creationId="{7234C489-FF1C-7D73-F495-0B4A807E9F7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49" creationId="{BE23826C-6ECA-619F-1B11-AE1738F1655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50" creationId="{5A69A8AA-7551-A961-FE6F-B65FE41B134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51" creationId="{4CCC157D-5446-932E-2585-F242CA7F76E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52" creationId="{50325034-CA66-2FE3-AFFC-414CE00526F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53" creationId="{F438DA5E-808E-76F6-6A0D-3681F057650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54" creationId="{D2B3E81D-6C10-D591-5803-F1011972928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55" creationId="{D5F1DFF4-5DA2-0F6C-01E8-009203497A9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56" creationId="{D28885C1-42FC-27E7-D3A8-81CA60BAB52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57" creationId="{5C49B491-18BD-B236-11C3-B42A0E392CE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58" creationId="{CB443CD0-A511-A7D6-BAD1-0F4F3E740A7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59" creationId="{13E84701-44EB-F05A-3CF5-2DE02AE7479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60" creationId="{2BF61E24-80E9-FA11-04A4-CBB72D8143A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61" creationId="{0875BEFB-8727-A3D6-6B46-0F610FD4D78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62" creationId="{AA72FF16-74BD-63A1-DE2C-A3413A79DDC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63" creationId="{FBCFCE51-12E9-7676-5F32-212BF77CC81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64" creationId="{D911CCD1-0200-27D9-F191-B890D16755E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65" creationId="{6207870B-2021-457D-400F-FEF2594A228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66" creationId="{68DC2E26-1A04-8805-29DF-8E505DDEF7D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67" creationId="{A7AFA699-1E93-C795-65E0-0AF0EDAF2A1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68" creationId="{C401DC13-6074-A272-B10B-10C721C06E2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69" creationId="{89CCAD55-7EA7-9AE1-ADC1-CC8016E4EBC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70" creationId="{165D6AB9-6A88-93B6-BF87-1AB4A060AC0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71" creationId="{AABA094F-54ED-AA40-FE9F-D6E75B2C18C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72" creationId="{B1B00417-3BBB-AD83-7350-B2D475D9192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73" creationId="{4C63F2C3-F8FE-0362-9F95-FC9E2DC6C4F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74" creationId="{E90D75AB-9536-6AD5-CBF8-44CB9A40B97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75" creationId="{E9306064-067C-28E8-7F62-DCB85839879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76" creationId="{851324EA-EB18-D5B5-8884-35E3AEF835A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77" creationId="{671E0AC9-8E07-E538-FCA9-6A80BECA154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78" creationId="{D538A459-71CC-7B66-9328-3D5912C0056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79" creationId="{8290F441-13D3-186F-CE50-EB783E8E0A9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80" creationId="{083AD033-A4E2-2D7E-81A8-0EB4F4E6BF1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81" creationId="{257CD1FF-0745-F11F-1711-23F8BCA7D80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82" creationId="{89A48234-070F-9E41-659F-DF6CEAB613E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83" creationId="{42400245-6745-15B8-3E88-D1B414B6673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84" creationId="{AF5372DD-2FE5-F7F4-8207-E9C86DD9BBA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85" creationId="{F275D909-FF79-41E6-760B-ECC56A368E1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86" creationId="{A4236485-0EFE-9C38-2312-A16269AC454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87" creationId="{ABBF4AC6-9110-4E89-C3DB-4C51A6B8668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88" creationId="{51957589-317A-DB13-7177-3738EB1D3A6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89" creationId="{1CACF539-45FB-9991-4023-371E07AD04D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90" creationId="{EDAA56EB-4E42-D100-A8CE-A89317AA0BC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91" creationId="{B3B250B2-BA66-C3D1-4E37-07D17F40633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92" creationId="{28874973-4C03-F995-616D-EEA5F68FF7C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93" creationId="{67282047-A5AD-9329-F718-FA534B0F5D3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94" creationId="{77FACD50-1E69-5170-06B8-68B4E9A40A8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95" creationId="{50F93BAF-E24E-101A-FB8B-962D73CF774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96" creationId="{9C2AD395-0A94-8484-29BC-197C3E0818D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97" creationId="{0AEF9BFA-F2AC-EBD9-8107-E557FE9E9DE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98" creationId="{ED2C425F-2F39-00CF-9915-978B144FE0B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499" creationId="{0763F3DB-3DEF-04C9-A8E2-59B3E0C0D62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00" creationId="{3855B22A-4A01-A6A3-7CEC-2DCABE99731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01" creationId="{7469AB17-F8E5-4D6C-8475-C9E1D01FAC9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02" creationId="{888B0F44-269E-BC9D-A357-91813C49FCF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03" creationId="{8A46467D-5E45-CCBD-57ED-ED1B7BA8985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04" creationId="{5EE2B8F8-E4C1-733A-C85D-C485002B644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05" creationId="{5EC1FA17-F1EF-9953-2A28-6BF289C989C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06" creationId="{8E4F996A-B6B1-8D88-06FB-0F9D9392711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07" creationId="{ED977B82-7999-1CC4-C51A-75944FBE21D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08" creationId="{951CF618-7300-CA99-15C8-D057904C90F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09" creationId="{CDD5F26E-3D39-64A2-145E-97A688193CE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10" creationId="{2F8866C7-A465-C42B-1843-8A058AF5BCB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11" creationId="{13F14F9A-9B76-2A44-C4B4-5DEFBFE7AB8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12" creationId="{06CA8DA0-38D5-6392-32BB-14FFC2D1419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13" creationId="{C411F2C5-0A5B-4E49-886B-21632FA8B70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14" creationId="{1F48056A-F9FE-0542-94FD-BD49B400082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15" creationId="{C84C0143-033F-F8B8-7A3A-674ADB6A17B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16" creationId="{2EF1F44E-DFA4-7156-6D1B-0700E2FB741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17" creationId="{3DFE06FD-2584-62FB-CE0A-E8E6E447DD6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18" creationId="{3AE66FD6-FEAD-50C0-907D-9546EE04988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19" creationId="{CD571656-CADE-FC39-E034-CB84AB612B8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20" creationId="{3B143DEC-40B8-6ED4-7450-67FB1B25FD6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21" creationId="{0730C219-2055-C659-1891-9B1E857835F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22" creationId="{D4A94E40-0183-6E3D-8B22-930FE5B53A5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23" creationId="{B019DE9D-6157-0FEE-97E6-66351DA2538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24" creationId="{4A337456-44CC-12EB-8103-D2C80651AD9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25" creationId="{7D3CAB27-6154-69A8-9E87-438F02BED8D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26" creationId="{C507AB4E-CD41-122B-DF2C-D08A013DE89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27" creationId="{7B595C66-F1E7-27A8-ED93-92472287B41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28" creationId="{E12990BD-BD3C-4DAA-2A6D-3160F2BCC25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29" creationId="{CF316F92-DA73-7E67-24A3-6DEF449CE94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30" creationId="{9E887484-2DA3-3EF5-F06A-CEDC4BCCC44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31" creationId="{9D415B8D-934D-A63B-F8F6-AE48B280271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32" creationId="{18272B37-7620-0DCD-1CAE-5CB9A1A7C21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33" creationId="{B6865DD5-C721-5807-90F9-C2E2FC2C46C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34" creationId="{1A94A90E-095E-1D23-8467-D9421E95915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35" creationId="{A4DA7C34-98A4-7DB9-6CBA-F27540B75FB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36" creationId="{4291C596-B4E0-0F67-E8D0-92B455E1AA0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37" creationId="{EBABAE62-A915-20E3-27C8-D58B7280D14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38" creationId="{D0B35957-2931-22EA-E22F-F3A33C39F6C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39" creationId="{48443547-39E9-6B40-0429-AF353E50E73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40" creationId="{AC109FEA-9477-E967-8012-159F2497DD3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41" creationId="{846FD42B-8C03-D141-E8F5-E417602EC0C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42" creationId="{13239EF6-654B-3EA7-1675-092477D1B0D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43" creationId="{42093837-90D3-DD79-1808-54ED014EBB5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44" creationId="{93FC7DAC-CF4D-B65B-1A06-92BE4D055DA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45" creationId="{F3A8AA17-56ED-0EF5-0013-974D133DC32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46" creationId="{8451E541-A5EB-6B40-9893-34A17B82317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47" creationId="{610EE69E-0D40-B77E-D44A-E1545B2F26F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48" creationId="{5456001B-420D-68C6-DD9E-C772062D94D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49" creationId="{BE63D489-58D1-1DA1-2DB3-CEE612EF08F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50" creationId="{447A3A94-A7A6-69B2-F075-35E035FC4B1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51" creationId="{BFB1D8D0-67E3-1736-9B6A-4883CBB14C1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52" creationId="{7C5CF3F8-2DEA-21D0-6F03-45C7F7A138A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53" creationId="{127EF005-ECF3-275E-A3BC-790A46E114A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54" creationId="{F5EEB1FB-EDFD-E386-F1EE-CEAF4164DEE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55" creationId="{8E079674-F4EC-842F-51E4-0711252B374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56" creationId="{45424FBE-52EF-2CAB-4D8D-D75336A88DF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57" creationId="{B6630F77-A77B-137F-7470-C5F45AE5652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58" creationId="{C957D3A8-4957-C298-A90B-DACB9302812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59" creationId="{01F99E0A-B1CA-3F26-CF3E-4FCFC22603F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60" creationId="{64AC927F-0BDC-D545-2E13-1BF96662CFD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61" creationId="{62284788-C8EC-9978-1637-5F3BC4B402C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62" creationId="{C2CFC6BB-32CB-56B0-4E95-96BCD8B0156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63" creationId="{FC32EE30-6D73-8D1C-10D7-A8F7249BC5A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64" creationId="{F1F64530-AA3D-4316-A675-1706B5EFAF2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65" creationId="{74DCBF1D-EFF3-96C4-AA64-8561F0337FF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66" creationId="{DA737526-1F92-209A-6956-0EB6D9EB58B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67" creationId="{B74241CA-B8DC-875F-835F-30C4BD89AB5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68" creationId="{D9A4412F-120C-B009-4CCF-EE16CE90EB5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69" creationId="{41EA5B55-6C12-29A0-3211-1FB85E1BA8F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70" creationId="{27D2E75D-8764-6A0D-A26E-557016620B9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71" creationId="{FC9E2F2B-5F9A-8AFA-F1FC-7D692EE580A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72" creationId="{C8A5EF19-F93E-3BE0-0F5F-AF457E4ECA6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73" creationId="{34782DD0-4DFA-8906-58A9-5FEC54EDF95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74" creationId="{F557F23D-6D4D-4DF7-B1A2-D2E485D1CA2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75" creationId="{0DF3DF68-347C-3087-7301-9B057D3E095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76" creationId="{8C4344B1-51B6-C2B6-8015-C4F98A311F4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77" creationId="{CE0744B2-CA60-AE7B-1E2D-60B3829F1AC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78" creationId="{CD9A6FA2-DF3B-2E4E-3B1E-168A81E11AF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79" creationId="{09825CAF-E804-C13A-2AAC-44C6480130F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80" creationId="{BF44CD9D-828A-5F65-3BA0-9F4765A3005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81" creationId="{E4955F31-0035-61EF-ABFB-6B844291552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82" creationId="{B33C90D7-CA13-9405-28C6-60F80340C63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83" creationId="{C6675623-BF56-F381-DD12-F2F296DC387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84" creationId="{D6DD8E5A-7F37-3CAD-B3ED-A3922404CC0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85" creationId="{20AE32C5-0580-E44A-DF51-81CCDD96740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86" creationId="{94C3BD21-2B22-297D-DE27-374C9A92789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87" creationId="{265AD67D-CCF5-0A47-D674-8F1785CF21E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88" creationId="{1C9936E7-BD24-10E4-E062-489966F1865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89" creationId="{C1269D1D-495A-AC9B-B80F-B15450D6D3A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90" creationId="{C07F389B-943F-9B50-78DC-7FE5688AE62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91" creationId="{1DAF611D-EBFF-A8BE-1B8F-C7C8CF2E7C9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92" creationId="{BFD2AE96-633D-91EB-D2F6-638C3BE5766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93" creationId="{6342ADD2-4028-71C7-A418-8E3C04E9553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94" creationId="{D800E2C1-75B4-8967-37C6-10A2A06CCD7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95" creationId="{CE74E2BB-998B-1E2A-5ADC-EB9D41539F1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96" creationId="{F8DA5E00-8CBF-79FD-1C48-37C5CA43FC3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97" creationId="{8A65B4E6-F596-1AF8-64BA-ADF5D164BF0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98" creationId="{4901523E-192D-7DFF-E7DA-DB53762917E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599" creationId="{D20C1D57-B80B-3011-B0F0-3F2807C2437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00" creationId="{21EADF6A-F86C-78B9-1128-188D04FC779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01" creationId="{5E276D44-D4FA-2FF2-7B9C-45BE02ABEEF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02" creationId="{A5B4D3DD-3F18-2BC7-728C-DB11A3FB16E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03" creationId="{90BCD850-703A-CB65-75FC-5D02C6E7D84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04" creationId="{7F27F0EF-4D84-1134-8A77-6E22C418131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05" creationId="{5B1AE89B-39DD-7CCA-8E2F-B69ECB933BD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06" creationId="{C4E7F4BF-9AE0-D66E-B5FC-70BB6692C9D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07" creationId="{DF047D6F-C08B-307C-81AC-76D83DB0D0D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08" creationId="{2370C0CA-F64C-0AB0-6D88-B7908EE253F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09" creationId="{311D968E-E3F6-EF97-51A8-3753482E83C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10" creationId="{FC2324B4-5E15-F049-9EB9-12E76C7DD1A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11" creationId="{30E708CB-6270-2C44-865B-5DD065A6F48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12" creationId="{0739AC8F-6530-8FE5-49D7-75EC949775C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13" creationId="{47903794-30CF-D939-F645-37142738D98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14" creationId="{2A4EF619-3105-4357-DFCA-BD6559F63DF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15" creationId="{CD51CF4B-98A9-6A14-CCB3-21D2708A18E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16" creationId="{066BFA17-492F-BD4E-8814-32FD6EA66A8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17" creationId="{4E4A8287-B1CF-166A-6618-8019700C5F9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18" creationId="{42C56259-242A-E31A-7D83-00241EBE171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19" creationId="{C58CEE55-E10B-150D-7C37-66927EDC5CD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20" creationId="{C5C649A2-D9C5-49C6-CAD4-98B27A6CB71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21" creationId="{8122997C-3B59-918B-683B-254F70E7078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22" creationId="{8ECAE558-DB80-BB02-A91E-B4F0D522FA8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23" creationId="{1118E308-8CA2-1B3B-5F3D-3EC764FFE95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24" creationId="{39A77538-34C4-E785-D5E3-E346DB9B17D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25" creationId="{189B01ED-9996-F622-D8F8-E11FBF6C007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26" creationId="{AF136BC6-600B-FFD9-C960-8BF784A3921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27" creationId="{49E9E488-09C7-67F8-32DD-B12E53877F0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28" creationId="{E272AFDC-5A97-0B38-B609-36F1D1475C4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29" creationId="{756F4C6A-FCD0-0064-B313-5A8BDB2E956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30" creationId="{8B7A4EBB-02C7-3A17-2BA1-E5F82BD7E68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31" creationId="{B52D8F2B-424A-1B65-4DFB-7A96E29818E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32" creationId="{3A7EEA1D-BFB9-457E-ED17-115BDBF7A0E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33" creationId="{FD9EC401-A2B3-5374-6074-D90481B636C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34" creationId="{EE1F0D8D-678C-EAE3-BA31-58AC3A6A42D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35" creationId="{7583DF12-AD63-F0B1-AFBB-B403EB5D61A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36" creationId="{C72CE472-1D9F-8B0C-C4B2-727E03E9F8C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37" creationId="{B41E7F65-A2EE-6AD3-2128-5B13DFBB4D5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38" creationId="{B3384C8D-2C53-9F82-48C7-D4F379CB73D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39" creationId="{988C394A-D65E-0DB4-3213-C3D01C0822E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40" creationId="{0F373F23-8F01-90A4-FC6D-F8979CA9D70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41" creationId="{AB8D361E-BEF4-2E79-73FD-87E7DEEAF88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42" creationId="{AD0FD727-E01D-24A7-C6FE-C2A486A925C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43" creationId="{C9A5A4CD-6F38-D837-B76C-B7CFCD8E424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44" creationId="{97D34C01-0F92-A24F-B5F9-F40A9323509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45" creationId="{6CFC2E5C-2D11-160D-B1AF-92A08B3C104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46" creationId="{5AE1F605-91EA-A806-554C-9A18D3A6255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47" creationId="{45BA0512-4C9C-0E64-4912-FFBD1709F35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48" creationId="{3E4A8BB3-B763-3B5A-41F8-14812F1C442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49" creationId="{BA8E51A5-25C7-1D08-EEED-8301403D896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50" creationId="{F325E471-1492-D97D-9C70-6237C99F36A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51" creationId="{52EEC489-72BC-8A4C-758F-05180C50118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52" creationId="{9E000252-AEC3-F6DD-DD96-9D46752A2B6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53" creationId="{32BE1441-20CA-6BD6-C7DE-E6D54D8F42E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54" creationId="{A54C58A1-334C-0EC1-42E7-00EDCA37960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55" creationId="{38BE1AD3-D040-ACEE-658B-14D5955B0AD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56" creationId="{324A1029-2C5A-4A93-577F-843D6F73EBC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57" creationId="{33471B7E-5020-330D-78E5-111A17AD4F7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58" creationId="{9D4B0D04-26B4-9FF9-477C-069BEF01F39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59" creationId="{6100E093-9D9E-73BF-A4AE-1D5CEE9A911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60" creationId="{DE967221-4CB9-0CBA-C996-326FC698DA3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61" creationId="{7A516C95-0EAE-236C-EE03-16903AC4935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62" creationId="{7EB6F82B-BAEF-9F17-B73A-28ADB09531F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63" creationId="{7A4D7DF8-AD20-D449-E701-1D3F0679BB0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64" creationId="{770B55DF-6D9A-0438-1F18-B12A948C25B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65" creationId="{1DEE2D65-E072-14F8-E25C-C2B865E9B71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66" creationId="{C559F168-439E-2519-0BCB-5F28A58B40C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67" creationId="{B56CC775-440C-2C7F-3467-F406DD68B95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68" creationId="{10A273C6-CE5D-CAB5-ED2C-E83269C3489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69" creationId="{DA4AD742-0F2B-0918-80B1-23DDE032AEC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70" creationId="{F52BA1CD-BA33-72D6-A340-A67897A41D2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71" creationId="{8D0BF327-F0D7-C3E2-C664-6BC02AAF49B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72" creationId="{824C3323-BA4A-0D27-8E1D-B3D49649AA4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73" creationId="{52A6AFAA-ACC2-AEB9-BBA1-65E949E918E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74" creationId="{BD27C5CB-9176-CFB1-C553-F94D96A29F3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75" creationId="{343FF654-7B1A-4D09-8317-E0228DB27B6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76" creationId="{A67A32B5-CDA5-1114-03A2-9F7B6660572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77" creationId="{6E4439B8-BF27-2D8D-5C8C-07D037C2F17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78" creationId="{868F20A9-756D-BBD8-612D-5CC63057F7B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79" creationId="{E514F2CE-98DE-E19E-5446-3BA86C18ACB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80" creationId="{FFEFD881-2C61-2A91-96BD-6556C578BE8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81" creationId="{6934AEF8-4A4E-FFC8-3894-85641FB9567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82" creationId="{9D01FD56-BF35-4E80-8C9F-FF5D4B58EB1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83" creationId="{91FEF087-10E7-4E86-A694-D23D833821C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84" creationId="{A3DD5736-593B-F929-5887-79612F4F540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85" creationId="{3EE87E40-14E2-3702-085B-A10477064F5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86" creationId="{FA670149-E80D-99DA-9726-C5210611619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87" creationId="{6276B2B4-D538-D3D9-B699-A9967781C8F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88" creationId="{BC8265C0-B304-69CE-1416-A0A8B0C40F9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89" creationId="{FDF54417-C2C2-0273-2E4B-36BEB247926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90" creationId="{566B4E7F-859A-0E36-9703-74D520923CD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91" creationId="{298A702B-60E7-477E-F36B-593C4DDC78B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92" creationId="{CD305EC3-7865-A394-D180-AF12C34FC09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93" creationId="{F784A989-A722-725C-4D18-26A85B8F12B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94" creationId="{735BC72E-0E7A-2D18-CB7E-F7521AF5C6F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95" creationId="{3FB7AE4F-454E-16B9-4E1F-CE056E923C8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96" creationId="{28F7F875-C9E9-3219-BC6D-B0213201165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97" creationId="{1F4BE269-C72F-10B8-B011-94D121AE57C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98" creationId="{F2AEDD8F-0074-9B57-B83D-05237E8C35B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699" creationId="{69E5512D-2262-ACCE-F2BE-408274786D1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00" creationId="{5F125B39-6F76-534B-91B9-EB1416F9A78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01" creationId="{F99C2B67-8ADA-1B8A-C455-22D3F9649E9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02" creationId="{EEB35CAB-121A-F254-FC98-25DEBF4B7CB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03" creationId="{699A30DB-AF60-12D1-1D4B-B9B1C37F89E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04" creationId="{71C4CC8F-E062-4745-8029-9B48A04F393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05" creationId="{4F86637F-7E6C-E899-CA0E-FCA720883AE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06" creationId="{E470B72E-97C7-0B2F-0ECA-3A7E1996CA6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07" creationId="{57D06B73-A23F-97D2-0C6C-0F11CFDA555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08" creationId="{B53CACA0-6F19-628E-C349-30F433C156A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09" creationId="{8678C11B-0B91-318D-76DC-1F6AAA15631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10" creationId="{1DBB4CBB-4E6D-F371-377D-69633783E6C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11" creationId="{CC4A77C9-1BC8-B37E-4286-0468139EE0B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12" creationId="{14EA653D-D25C-7714-52E7-E45ACD91B64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13" creationId="{B72BCCE8-5950-EA47-362F-46E79EC3B08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14" creationId="{AD3B442B-DA25-FC15-873D-2569BE7FDBA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15" creationId="{E9AF6E06-FFEA-B546-EC18-EA25B6ECEFB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16" creationId="{F0EB95AE-634A-EDC2-1B3B-9B74E47943B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17" creationId="{B8D87466-4FAC-B74B-1C11-FDF51B0B44A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18" creationId="{F915C5CD-F04F-BF06-592A-A5C3971A1C3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19" creationId="{6C6B9ED0-E3E6-A29E-90CE-88267F79515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20" creationId="{AB5A1A51-F18D-A95A-5166-7F030A8B756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21" creationId="{0D2E1521-5B2C-799E-F517-985AA2F9FC8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22" creationId="{F7AA934C-2A1F-CD0C-D9AB-6DD2EE8D8B8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23" creationId="{03308E81-5222-6AAE-A998-49A17E25288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24" creationId="{5DF73412-BD58-8497-A22C-DF39144722E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25" creationId="{D89BCEB6-168E-9F95-7AAA-104398F5C46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26" creationId="{F010A1D0-1302-B000-6938-C091083FD9D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27" creationId="{5EF57950-2EFA-1362-A5C6-90E9DCBC0E9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28" creationId="{714E00C9-CECB-C06B-013A-AC1DB952709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29" creationId="{31D0A91F-B667-80E5-B3CE-C4141B8AE4B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30" creationId="{DC183BCA-C232-FF3A-4050-107E14439D0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31" creationId="{A359FDDE-8020-AEB3-94A8-68203CD182D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32" creationId="{1312402C-F2BD-FFF8-563E-8036A1590D0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33" creationId="{F5E0DD7F-4C36-F390-F9EA-EA1DC750C49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34" creationId="{EBF9709E-C9CA-E268-3F55-C2D432C9667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35" creationId="{2D0AD999-9356-EF04-98C7-F68B85417D6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36" creationId="{C0A19C9D-FCA6-315A-4A78-7817DD2945B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37" creationId="{8CCA7573-AEE3-0396-AF53-979DB574792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38" creationId="{4F49AAAB-CE09-0D59-FE90-C26055A0FA3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39" creationId="{11260725-D302-BE9E-1A92-6C92629DABC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40" creationId="{25B5F7EA-BCB7-2A08-F92F-0AF1A2C8BDA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41" creationId="{4B4D9785-DF15-98AA-0A2B-417448C919A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42" creationId="{6D44B0D4-9DCE-0BE3-FB46-BC0FDD0696C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43" creationId="{3AF9026D-D9C3-CA1D-9A60-4357317B035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44" creationId="{F6812954-869C-1160-8E6D-7B35E953D21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45" creationId="{DCFB19E7-D144-75D6-0F8B-E18D183D1A2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46" creationId="{B575EE01-C862-7D58-3FE4-F13256BF969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47" creationId="{1C5A49E3-F9AD-0223-5B0E-D8CEC3E8EDF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48" creationId="{1A0B4C89-31F4-CCDA-B8A8-194EBB67309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49" creationId="{0D7A05BD-591F-2DA4-0B26-E3826BAAB84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50" creationId="{1515C026-CC9A-ADE6-AFB9-D2105350312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51" creationId="{098A9DA7-6A7A-9F49-BCF6-BFE2CB88ACC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52" creationId="{734E81B2-177F-3852-4539-7853087C761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53" creationId="{45792F7E-1020-6F1A-BC2D-30CA81AB459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54" creationId="{BA227EF0-FD0D-988A-8F26-3AC2E8A8BC4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55" creationId="{06A5A557-80BA-BBF6-6D26-17BF4676312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56" creationId="{3747ED28-2130-F9EB-7571-9967911AA28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57" creationId="{018754F1-2549-4D49-29FF-DDC6155D0D5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58" creationId="{8DF9BE8B-DD40-B6F9-A9B6-223A81D4629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59" creationId="{A67E0A27-24FE-1C96-320D-4CE93EF8E69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60" creationId="{23BB5FEB-5286-9E2D-0661-7E4DEAE3C75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61" creationId="{56A71227-CECC-FB44-69C8-987A3250D28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62" creationId="{B51A426D-88F9-BE14-46E9-C81EAA9D48D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63" creationId="{02268140-88B1-7CD9-0C74-A47E9684E8E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64" creationId="{68F97E77-1AD3-F5F8-61F5-B9AC60E68B7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65" creationId="{D389F941-EDA2-0782-83D1-5D45BC98859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66" creationId="{6F2AE56F-DD3D-6969-4A19-0809B6A342F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67" creationId="{F19DC59E-ACE1-3E44-760D-4AE14189AD5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68" creationId="{C8367961-A182-E588-652B-3C58E292284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69" creationId="{D519347D-A1EB-F922-C5D3-52E9443390F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70" creationId="{E2A805A6-8C45-B454-39D1-6B336E927F5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71" creationId="{1DA2580E-194D-D96A-4AC4-2E6A2FB1C5E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72" creationId="{005B56D9-C904-25B7-2C60-FA02BD49AE7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73" creationId="{BB351A01-2F19-4540-4277-29643563A33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74" creationId="{CE45C311-1D1D-433F-EC26-EF781F537B9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75" creationId="{31A336B1-2823-421B-F321-E0C9AE5A0C7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76" creationId="{2B3F9C95-86D8-03EA-1C11-B8B27A34506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77" creationId="{007F266E-59E9-A06F-A739-52167ADA5F9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78" creationId="{C7350A33-C596-0431-B037-4B3FB2B9BDB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79" creationId="{F97459CD-D30F-873E-C1CD-2C101ABA958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80" creationId="{4D64E1BB-8A42-D8BA-FCBA-0A75B4F1B72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81" creationId="{2A7AAF19-FA35-E214-8BEC-711A7F53987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82" creationId="{E835382D-92D5-7E40-5318-A38C27D35AE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83" creationId="{B1AF51A0-D700-6BFE-9422-0D5FD1A0BA0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84" creationId="{72779B42-426B-2D09-2B10-7DE774082ED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85" creationId="{E10A0EA7-6F7A-8E4E-6975-B1D39F12F1A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86" creationId="{9B5FA4E8-2406-0B4C-0BF5-3A1F71962D9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87" creationId="{28BA9191-2647-93E0-E431-04BBF4CA862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88" creationId="{5D28F2B2-D737-EAF1-9663-A2062D96E4B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89" creationId="{7D85F065-EA0E-97D4-A921-D6DE2D0F1C4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90" creationId="{408ECB39-6CF3-A378-9D36-41CC069C064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91" creationId="{36B8D806-D900-E26B-6699-B206330918B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92" creationId="{7321923C-DDA0-2025-9CE0-5E24A5E521C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93" creationId="{B61E8B7E-C849-4E6C-2153-5597FED0717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94" creationId="{3A79FD0C-99D0-A550-DF73-2C0BD0F9482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95" creationId="{F437416F-7525-D7B9-36E1-F4505A97CD6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96" creationId="{FC70E284-88AF-B2F1-0AEB-716F9CFB1AB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97" creationId="{7C6D6FBA-FFCD-C0EF-6B76-7C9D0609686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98" creationId="{5EA17571-CF3A-FD5F-BDEF-13A606EB9C2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799" creationId="{B46B171F-D43A-C114-3768-0BDEE4FBE70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00" creationId="{88FFF85F-4592-C417-F9A1-859A7D89287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01" creationId="{931FA52B-F71F-BC5E-9969-A973BC9171F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02" creationId="{B66DAD48-88B4-78FE-C50D-C6F0FF3FA1D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03" creationId="{24A61E76-5C38-3FCA-7621-45A364012F7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04" creationId="{CD6F96CF-40DC-4A34-8D8D-81A36CE677A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05" creationId="{2462CDF2-F726-2007-AFA0-57320594629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06" creationId="{3272AF60-2177-0479-8FC1-3000CC65B8E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07" creationId="{A709F5DC-8FC2-5BE5-E793-2416B330760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08" creationId="{FCD494E4-79B8-6C96-4627-D45E142C17D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09" creationId="{97F8290A-6F80-EB63-01E3-C25A0581C21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10" creationId="{4E3DAD5A-7998-13DC-15D1-1E0CF616201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11" creationId="{5F7F6B17-C830-8FA3-762C-1AFD9373C90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12" creationId="{F1068AD9-8DA2-31FE-8D71-A2DA758F64C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13" creationId="{5429F95D-025C-A583-15F9-ED52DBF9BD3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14" creationId="{2B520842-7D70-3ED4-2BF9-63F4E982CDE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15" creationId="{55A701BD-238C-0DAF-8527-24A17B94861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16" creationId="{84CFDDE8-606D-6328-60E3-DC08480083A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17" creationId="{69E212A9-0E00-B093-DB11-5CA59F49C94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18" creationId="{9F8CD70B-E543-C217-824D-C3EB8F1ECF3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19" creationId="{3D488B1C-04D1-62F8-9CB7-E97C187274E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20" creationId="{4CFF5F83-0DF3-86E4-09A5-54A1E57682F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21" creationId="{0B4A895B-AC9F-3010-A3FA-095259FA1C8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22" creationId="{65E9D4F6-2CDA-8FC1-2B38-ADAA9F515AA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23" creationId="{C60F46C6-C3EC-5BFA-312C-31A849E57F0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24" creationId="{F6889E68-8BEC-1577-F17E-6D27DEB0346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25" creationId="{27B5EFCB-140B-3834-A02A-B89EFC352D8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26" creationId="{8A855E4B-0D5A-CD62-69CB-ABF3771720F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27" creationId="{8175C64E-1626-13BF-3F12-FB66D497149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28" creationId="{E3BC67FC-F9CA-0BCE-85B4-45C92E7367B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29" creationId="{E2E72C9E-7425-4B0A-2AD4-66F3FD082B8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30" creationId="{38648526-29F8-135B-5BF9-96F8B9E016A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31" creationId="{5FD512FF-0284-D9ED-CAC7-EEF16393379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32" creationId="{10C93133-BA44-F612-57FF-5B303DB7B42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33" creationId="{8A5AE825-7D0A-82BD-38AB-2D2D41ED6D0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34" creationId="{F54EB8DC-4BC9-C3B1-5032-F316CFAD674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35" creationId="{E9F021F7-01AD-FEED-5DAB-7C25DD3079A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36" creationId="{B870E6F9-1781-F549-0A8D-4F44BD5A3DF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37" creationId="{AF92DEC8-A1AE-DDE8-10E7-FED97DB79A3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38" creationId="{1137A4BA-73E4-3504-917C-B540984ADA9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39" creationId="{CD81C281-C71F-DD04-354D-CA5D085032A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40" creationId="{28833FCD-DDE6-89CE-4264-54CAAE9A41D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41" creationId="{8DDE1D1C-88FD-DCA7-521B-F1ED740523C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42" creationId="{1C1253FC-0ED4-0E5A-5B15-59D189926F6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43" creationId="{AF3EAB0E-EC56-DB7E-694D-0047757FAFC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44" creationId="{A9FA6C3F-042B-39CA-7DDC-F042F90A20C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45" creationId="{B60FE149-3606-9339-36FF-8180D86C6BF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46" creationId="{C5BCE25F-B3BE-9821-F042-C08B32F5C6B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47" creationId="{3CE4D450-1E02-27EE-B05E-8CE097CC565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48" creationId="{9F2ED96E-4E8D-407C-0DCB-ACCF707FEC1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49" creationId="{1E97E69A-B66E-981D-C7B6-3CF25FF94A5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50" creationId="{02A75CF6-9AF5-CE5D-7F9B-5B35344B808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51" creationId="{6719B5E7-763E-96EB-AC6A-7299258ED44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52" creationId="{177D4CEF-DFA1-11F3-A098-5CD43F2CF06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53" creationId="{157CC5F9-20AB-D59D-FD83-6880DA25116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54" creationId="{D1CA6310-BC6C-A55C-EBB9-04937F1DCBE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55" creationId="{E1AE0466-F12A-BE1B-FDB4-60019CF8FC0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56" creationId="{4F249584-3A14-314B-8B44-C299140D962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57" creationId="{D8356FD7-3236-30D7-AB2D-9A34A0A0782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58" creationId="{FA67D7D5-99F0-DFEC-366E-66C74B3625A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59" creationId="{BD1CA42F-6A4C-F353-DE0C-F5218CB736A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60" creationId="{D34E07F3-285C-9EC1-F249-874E82D96E3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61" creationId="{DDD524FB-3D9C-75EC-0F82-7EAE4E22A5D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62" creationId="{DFD54065-22ED-B8A6-A6BF-3A518E1B607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63" creationId="{2F0CE636-91B1-7F91-6E33-70E22FD1CE3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64" creationId="{F84EF7DB-4C67-1CB1-FED9-B7414EA3001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65" creationId="{B93E3AA8-B544-A782-9341-E0B0CCC5AE4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66" creationId="{CDBB90D8-609A-70E5-23AC-15F7615FB3A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67" creationId="{6DD19CA0-04EC-F42B-F3A7-A1F49C50B04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68" creationId="{01CF0311-2870-A7A0-03F3-788D8065681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69" creationId="{A35548C5-4A08-2C03-24FC-20259D4DD70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70" creationId="{A95DD92A-8992-CE15-E3ED-9C1CBCE1029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71" creationId="{15F73904-7826-F020-16E6-A5B92986FAE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72" creationId="{7D4CAD7B-8641-2D7F-98A4-A5F86CB260C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73" creationId="{844A3EA2-EF0E-735A-9B2E-84E9D8C4C17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74" creationId="{96220350-A585-1120-7B76-95ECF42C426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75" creationId="{AF21AC54-C7D2-48EF-6620-7957A5E0691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76" creationId="{2BD2B40A-1DAD-8568-6509-764F6AFD1EA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77" creationId="{A9BE87A6-C7DF-8834-2507-C36503657AB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78" creationId="{3E96365A-B020-825E-3EEE-7FAE31AEDDF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79" creationId="{6E2B40EC-AEFC-B8AB-E30F-6397530119E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80" creationId="{85F29736-2B6A-DF35-40A2-F0FD1F6796F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81" creationId="{C823F6B3-0130-E2E3-C7E6-EF167925289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82" creationId="{89E86D23-6FF7-EC9D-F63D-8398A6649D4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83" creationId="{52CEA1D4-98FF-84F1-C18C-E97B84544AB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84" creationId="{786E6B7A-9A35-E11B-91AE-C486D80FA08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85" creationId="{62FF7023-1A5B-7AC5-536B-BEB55E02F43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86" creationId="{56CF8AC8-496C-B28E-EABA-6F8031C0E86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87" creationId="{B5345FBA-C5AA-9A24-AE5F-2CC6CE5DA73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88" creationId="{B860D350-52B5-CF36-75C6-2199CDEEE4F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89" creationId="{87CE7D93-2AE6-0842-09BA-ADD8963B888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90" creationId="{20E50BA3-E233-696A-0A95-AE47C3317EB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91" creationId="{D10AA8EB-9ACD-56BE-2E25-91142DFD05B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92" creationId="{D91471B5-3503-CDED-AF49-60F00956A3B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93" creationId="{F97AFDDE-29B5-D5CC-A45F-1D5817FBE16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94" creationId="{FC80A5BC-DC87-558D-67C0-0226613EA73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95" creationId="{7BE032CF-CB78-B2A5-2F89-A95C01E9A61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96" creationId="{3A89D329-87A7-EC5F-7735-12629C5BF13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97" creationId="{6CACA6CF-4E01-7E85-ACC5-BA1BA9438B5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98" creationId="{01240F05-94B7-F36F-0D53-A7B3D5A9C3D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899" creationId="{860130BD-24C5-9B60-8DF8-C872ACFFFFB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00" creationId="{59A878E0-CD94-10D8-3CCF-6F578743DA6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01" creationId="{E9413812-E440-5D5C-68EC-81BD6167427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02" creationId="{91254E19-729C-E8E5-93DD-AE24D93DEF9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03" creationId="{C93528C3-F4A0-47E9-2C3E-DD538317257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04" creationId="{18CE9322-BC59-E338-D835-AA8AA53EC37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05" creationId="{F191C847-D67C-7165-53D8-CF9E5F91DF9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06" creationId="{A54BBA1B-FCB4-524E-6401-B2EC4A2D227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07" creationId="{AA13716C-8135-E673-0D75-B6FA8BECB51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08" creationId="{88AC789E-245F-1057-2640-DF710D3192E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09" creationId="{930AE19F-689D-22EF-7C18-79B987D1FF4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10" creationId="{FFD4F5F1-CC40-AD16-7CB2-9A8015F608B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11" creationId="{1C5E837B-28F5-ED81-9F87-A3BAF484B8B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12" creationId="{D50E11E7-DC25-282E-B9B6-1DB895A9840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13" creationId="{87B58E91-CD03-4D47-8F6B-677253E0BC6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14" creationId="{348A42F3-3513-E179-8EDA-2EDBBDAC8FB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15" creationId="{343B98A0-7AA8-E094-7F59-D09933B3424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16" creationId="{36840A86-0576-23AD-932B-E07BEEC4579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17" creationId="{7708477A-0555-03E7-D9F7-4ED7E396709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18" creationId="{255521BD-FBB1-CD62-4D92-CE372FB006E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19" creationId="{5853CA50-9E6F-DCE0-4170-BC5D9F20128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20" creationId="{874B5D1C-1F8E-D05E-70BF-C1DB87F8D0C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21" creationId="{9CD7A905-5F28-9657-6B2F-9496988C429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22" creationId="{6AE14F15-6A94-53E9-2AE5-24233F2B280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23" creationId="{99D8F933-4E4F-8D62-B80F-E1ED905CFF6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24" creationId="{E27548A6-5B3F-34B7-B7BC-96E6E6D7BB3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25" creationId="{FF20BE75-5A13-4CC8-8E3C-F30DDC32E36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26" creationId="{0023F145-B8E1-84AE-C13B-5875C46D42F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27" creationId="{912838D7-55E7-8090-3353-E2F59638B6C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28" creationId="{AEF50B3E-E48A-05A9-97AE-F000F3E3677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29" creationId="{5B17250D-9499-1C21-2236-0646A9CAAFB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30" creationId="{7342D7D3-CF04-D9B8-E1C2-9ADDA9A79CB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31" creationId="{7F4F47D8-D4BF-1D4A-B6C4-52BAFBBE4AE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32" creationId="{D8A4A700-B2C5-0194-8E54-38EEE9E9902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33" creationId="{81CF4399-9B3F-5B61-A3F5-529BCD341B2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34" creationId="{9B6A2B52-7876-2F01-6886-E45DA231745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35" creationId="{91C4CCC1-468F-512D-0921-DCB3898F924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36" creationId="{E3F27F83-A135-EA5A-680C-1471407298F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37" creationId="{67C8D0A8-8972-DEED-A8C6-AA2906F6002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38" creationId="{F7BBA182-4F2D-E5CD-73E4-943294C73FF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39" creationId="{078B5A90-2667-BAAF-B9BD-3C803AADCA5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40" creationId="{4806DEE7-A2AF-E6AE-F01E-C9A414E2879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41" creationId="{2E3E6732-3308-B38A-84E8-BAFC93E6F5B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42" creationId="{5C57DEE7-E36C-0E92-F6ED-C54C0CCD172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43" creationId="{DDC60DF5-DBC3-8FA5-877A-53CB9098CAA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44" creationId="{A0DDE821-D5D0-98CB-261F-18E7CE7CC9C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45" creationId="{F2398FE2-B22E-BB3D-22E3-13E0AC12190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46" creationId="{ADE9555F-0B0C-B69F-6B76-2335FB4398F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47" creationId="{E7451785-99A1-222B-110B-EED903F9F64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48" creationId="{E20A571E-680A-9E1F-8DDA-FA33911B7CF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49" creationId="{C8BF234D-B4A5-F29F-8EC0-B8085D12646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50" creationId="{B3720B83-3CB2-686C-E68D-80FC1D94173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51" creationId="{60D120F2-A339-2077-655E-89BAC4CBA8E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52" creationId="{D80DFC93-9A20-9F3F-2FBF-5CB61B95595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53" creationId="{B4B56496-BE51-6C95-2A97-20D7C237132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54" creationId="{C89B6DAC-365B-1EA3-95A8-2F8F962905F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55" creationId="{E2D427AD-D8AD-A511-18D1-AAF7CCA1413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56" creationId="{CF402DAE-DD2C-A936-3BF5-AE5131A7326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57" creationId="{9D603E68-CFBB-E7C3-833D-C8E0658B329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58" creationId="{9D35ADEC-E802-37C2-AC14-0CD5F782AD4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59" creationId="{7EAEFDD0-6851-8575-00C1-DBA10D95BB5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60" creationId="{9349E17F-3A09-E2BA-AD31-0C2AB8A5D7F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61" creationId="{DA27AFE4-EA14-C414-E319-FBAB76AE5E6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62" creationId="{A5CB80A5-55A9-28FA-4504-DD8C74112C7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63" creationId="{F95FBA65-6DDC-F085-10AC-6CCA5F83AF5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64" creationId="{03AB5C84-AE2B-A4D9-7948-AB7B6E00FF9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65" creationId="{CD08C16E-C145-0068-1713-3EC15797218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66" creationId="{8B7E5AF0-515D-7C4B-24D6-718A14AEADC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67" creationId="{A4EA0959-55CD-2A91-7EFC-DCA17F948E2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68" creationId="{5255F350-6F56-4534-0939-FEF4FA6641B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69" creationId="{04EAB1A5-1AC6-35B0-BCE8-502AC2BBA67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70" creationId="{CDD0752F-DB5A-64FC-A193-11937B882B9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71" creationId="{0F7A65C6-6203-31DC-3D56-8D18A48EEC4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72" creationId="{D52C0CE4-7AD8-E1E3-1375-73D9E5C2DA0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73" creationId="{325150B1-F302-6839-4E29-BD62FE91530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74" creationId="{2BBC356A-BE40-03B5-81F0-FCCC360C516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75" creationId="{9BB7EAA2-F234-D210-9E56-11A3E2E03F2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76" creationId="{46036FE0-9DE8-2A8E-8E0F-3A2A1D33C36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77" creationId="{207CC407-28E5-2433-57E9-C4075E6F608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78" creationId="{5D481AF5-2602-3E03-0ED3-39584DD0466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79" creationId="{3DC962B5-5421-F3D0-DCC2-DB5B3BEC202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80" creationId="{6421AB19-F0F3-7164-E95F-EE9FA2B7855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81" creationId="{4D2FAA43-32E4-AA13-514E-A22BF18E90D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82" creationId="{85D8A925-651A-D845-9C2E-40876EDA56F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83" creationId="{BF912D3B-AFB7-1697-1448-31D4647A0E0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84" creationId="{3EA9045E-196C-A6E4-7BF9-FDF478D8334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85" creationId="{91AAEA5D-2BE3-8562-7E1D-436E5E23E98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86" creationId="{1A60F852-92F7-3967-5035-BF2B12BCD77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87" creationId="{12D014FC-C155-D0CF-D293-5E704C0C230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88" creationId="{74D1B144-57C9-7C30-B885-A265F15F168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89" creationId="{141E9DAF-5B31-CE6C-0499-03477CC0822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90" creationId="{17005E11-C0E3-C52F-9186-44652A9DF67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91" creationId="{D9054F42-5A71-3521-5C58-F31837FD24F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92" creationId="{8C0EFD2B-253E-D5C2-6F9C-51A38663772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93" creationId="{8464516B-5781-51B7-02A5-906C5592C6B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94" creationId="{F95B3E12-47CA-796D-D397-A127E7D670F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95" creationId="{D44280F3-7492-E91B-5A83-BA0461703E4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96" creationId="{865E5B36-AAC1-9A60-1487-4C3F510D637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97" creationId="{26030C12-871C-5C64-20C2-96A51D7A41B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98" creationId="{6677998D-2049-457A-5B05-E08171F24E7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1999" creationId="{D3BD4D49-F25C-B093-629C-52E3153B54E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00" creationId="{1A6173D5-7C83-9966-93A6-2AA7293914C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01" creationId="{3CF66A03-F4C1-788B-4AD1-13BEE682E42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02" creationId="{E9F2CA69-1F92-45A9-4AF4-289D3DC64C8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03" creationId="{1873E0DA-C1FF-7479-D0C7-B643F2B3723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04" creationId="{26857622-191F-153F-8712-D9B30333940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05" creationId="{97E74AEF-969C-2C18-9DAF-6488E5CE1E1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06" creationId="{CBD07F1B-F5CB-2850-82A2-622C35F12DB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07" creationId="{DB8521E7-2F5F-8157-EB87-3506D31FEF2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08" creationId="{23FEBC74-0655-4897-E1C7-03DEBA2D999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09" creationId="{95957BCD-66CE-CA89-DE39-3C67C4C3A96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10" creationId="{E70102F7-D434-8954-CD88-C49F29D7129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11" creationId="{D316B9EA-EA76-43C5-3359-34406EFD15C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12" creationId="{373497FA-90CB-2761-238B-1AD79CA4B79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13" creationId="{567EF3C8-C748-6B32-C6CC-74ED01076C3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14" creationId="{9228BE8A-A16B-7A96-ABFB-376238C2178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15" creationId="{6EC9CC1A-53C1-25CC-6510-F9932D9CA05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16" creationId="{8AA0FF78-03A7-A818-E8DC-49221066674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17" creationId="{8F9C4D30-A249-14BF-1413-0E440A1723A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18" creationId="{848D6B01-A631-BBCB-B677-511BAAEDB79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19" creationId="{130B508C-B59D-9500-0E53-F5CCC7780CD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20" creationId="{DFB14DC7-E1A8-C3A2-1B74-646C30FE8A4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21" creationId="{178A807D-08D6-224A-191A-F42AE7BC1B9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22" creationId="{30F56F29-4555-17FA-ADF7-0392C6490AB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23" creationId="{D928DCEA-3B3D-3561-F9CA-910819A7469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24" creationId="{F4F97139-A4CD-F4B2-93C5-2A6ECACBB42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25" creationId="{5D7B595E-6D08-0714-FDE1-F5A2944AD04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26" creationId="{7EBDEDA2-C559-80DE-A67F-A6A8F527174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27" creationId="{83C1C647-41D6-3500-E249-0F3717A21F5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28" creationId="{D06A78EF-49AB-4E20-1820-73C15C7D254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29" creationId="{1268A213-65B0-DB2F-7098-21854E6D8D9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30" creationId="{8F04AE10-140B-9F54-F2A1-08F7F416B78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31" creationId="{D1E03C73-57E1-4CBC-D22C-AFB9CF41EA9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32" creationId="{95377DE1-C3D7-C1D6-B295-820A55A9B0F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33" creationId="{4D4FC94B-C824-8D7E-6AC7-E7443336070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34" creationId="{22D7C0BD-99FD-6F7D-928C-210ADAB8437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35" creationId="{DAC9420A-C3DA-969F-AD5C-6B090BEC877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36" creationId="{9A99777B-05DF-C98E-FBFE-5C12A0573CE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37" creationId="{778CCB63-64CE-7C7D-AB49-9199E6FB2BC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38" creationId="{DC7EB646-25E8-9186-448E-137A73A6F01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39" creationId="{D80B4DB2-C5DB-20A0-3010-042CA1392D1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40" creationId="{A274EA60-A52B-BF71-328D-835D44A2718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41" creationId="{26996C53-B02D-4866-24F4-637297D4E53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42" creationId="{D530D086-932E-38CB-6383-589080AFE31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43" creationId="{A7C87683-AF62-1C26-C063-156DFEEA62A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44" creationId="{EAD0D757-3BD3-736A-6601-A4807374384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45" creationId="{DD06301C-634F-42A6-3F22-C659CE7D68C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46" creationId="{A21B80AD-B7D8-6AF3-5ABC-BAC4031A880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47" creationId="{EE0DC398-9465-456F-8ADD-A0FDC89A258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48" creationId="{56D51861-4499-A13A-824E-6D5F8AF7136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51" creationId="{0837A36E-69C6-AAAB-4B85-6330BDE588B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52" creationId="{6B708078-53EF-6EE5-C7BE-EEC446CBF37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53" creationId="{68ADE164-5EB2-7B07-68F2-50D7D0E9A98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54" creationId="{8A81048F-58B3-37F4-93A6-3AB1D0FDC4E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55" creationId="{5EFDA9A1-8A10-123E-796F-FC550486639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56" creationId="{585E60C3-6BED-8D31-0FC1-276CBCA81EB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57" creationId="{F70D4125-8C14-839F-B592-ACC7BD7119C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58" creationId="{B943EF0B-6996-CACC-C361-D3DF71109FD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59" creationId="{642A3A90-16D1-DE67-E129-EB8412B3210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60" creationId="{CA4237D3-1C6F-799A-94E6-AD7C1F0DD49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61" creationId="{590F6D7B-3663-0AB2-0F57-D60F2242880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62" creationId="{61C1160A-2EB5-B541-46FC-B1836891A4A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63" creationId="{65B72D2B-2874-0408-785B-824CE2686AC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64" creationId="{7D43A9A3-0B17-6DA8-217E-B0C4FEF0D85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65" creationId="{A0B6E708-C849-3A22-CD80-8EDF4D36AFA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66" creationId="{ACC76AD5-FC71-46B8-BBBA-395BDEBA891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67" creationId="{3A2A262C-489C-6884-4B39-6B15B9CE897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68" creationId="{CB0037C6-E3A6-D69B-A211-4DBB74259EB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69" creationId="{CD8905CF-82BD-4BD0-465E-32F39252DBE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70" creationId="{0F9C51B6-1B04-3B8D-C6AD-5C8441EA417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71" creationId="{DCEA3A86-2592-8FA9-DDCB-FF90F833CFC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72" creationId="{A57D35B3-B3A1-2CD9-FB1F-8E893D0B62D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73" creationId="{25675801-3647-1FE6-4B4C-16D2D7F9E6E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74" creationId="{F2B5B222-9649-CFEB-09A4-E8E6DF4A5BE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75" creationId="{8C1C97F8-2699-D2C5-4E1F-2B904C8253F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76" creationId="{F5F1420E-9341-2C5B-540A-ED1BC0F7F07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77" creationId="{D827E10D-71A5-DD9F-E525-71D5440AC4C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78" creationId="{E8E15DA6-BF10-EDD7-D81C-76924F1FBC8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79" creationId="{243A2A4C-0F32-6688-2900-E65D1911C52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80" creationId="{80936761-5AE9-DE98-4B76-43C8B7B0D08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81" creationId="{580E80B3-1F6C-D9D7-EC6A-A0BFE7B7C28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82" creationId="{E5C6A0E5-AEEA-0CB9-E1F3-3939137C002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83" creationId="{406A2103-A36A-D210-CBA9-1EEA9638DC2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84" creationId="{4EADD3BF-FE70-E761-BB4F-4955BAA03D1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85" creationId="{4A8588CD-212D-2FF3-8DE6-1201BC6CCDE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86" creationId="{ABA44690-1DFA-CC17-4639-0CBB36BA9DD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87" creationId="{F3C08AF4-6AB7-42B5-60FD-FB4E5876033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88" creationId="{67706F85-C519-EB99-673D-27BECD94BE9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89" creationId="{1948ABA2-A91E-50CC-13D6-B9F4E94769B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90" creationId="{85D0F988-F589-9F29-99F8-D696C6E57ED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91" creationId="{C5F3C7C9-E81F-1FDA-ADDD-37502E16AD6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92" creationId="{6E6CF77C-05DA-126F-CC96-445A1527003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93" creationId="{8C916A99-14ED-68EE-27DE-BCB78D673C7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94" creationId="{59E5B912-A828-C50C-5E7E-C33BC8B64B0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95" creationId="{7ABC34C0-E523-C8D7-CB9A-5DAE8ADCBE0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96" creationId="{CE77952F-881C-BDB4-F04E-44153F19111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97" creationId="{A74EE8FC-4B3E-9787-AB62-55C87A6C7CB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98" creationId="{10C82F41-C612-0FAD-AE73-0A391C7FA77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099" creationId="{368932FF-79D6-9119-029D-C5509DE83EE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00" creationId="{4CB75B47-51B0-6F9F-0646-7FF12DD6B37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01" creationId="{1A73F92E-B157-5A96-CD9C-45173292226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02" creationId="{BFC28016-4741-EB76-243F-309283AC341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03" creationId="{24353E94-D7B7-6A81-A8F8-82D9A0FA1BC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04" creationId="{23257AEB-87B0-8BE4-D290-271E34B98B6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05" creationId="{7F2F803F-32B9-99DD-6C89-7C1E3193D4C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06" creationId="{8C76A797-B662-C7F2-41F1-EB164183D3B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07" creationId="{FFB50326-0FA3-AF9A-057E-453FDF4F832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08" creationId="{4C8EB7F1-DC7F-16DE-C6A8-CC1AA532EF1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09" creationId="{30AD3C32-6D1C-45C1-E5E0-D97B1C2CA35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10" creationId="{8C9D75FA-BEBD-667F-78EB-CB8A39C8D52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11" creationId="{8A30A23B-6C1A-578E-E386-BC34E94E0C8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12" creationId="{D13A1FE5-BE15-14A9-4E1B-2DD38771CBC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13" creationId="{5380A332-8045-D175-D285-6369BF25EC6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14" creationId="{4D8CC4E5-6CA3-DD8B-AB2B-88F45EF6739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15" creationId="{ACB877CF-E12D-F85E-C03B-D6A8F24A42C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16" creationId="{2FF55191-AB5D-E340-A900-4F1E7E9E725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17" creationId="{E0EE3EE0-3238-F3C8-9474-C9CC203A3DD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18" creationId="{081D3923-A3CB-705B-7252-F01776A61FF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19" creationId="{55620B59-0D8B-2368-D118-6C62B37489A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20" creationId="{1A67C9AD-6823-ED2B-F32A-E9DC49A7119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21" creationId="{3F0017BB-094E-2DCB-3117-36E28FC2480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22" creationId="{6AE00CE9-FBF7-9BA8-75D6-90982AEE704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23" creationId="{FAC23FA5-78B8-68C8-17FA-9234BBA20A6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24" creationId="{2F6BE3CB-064B-AF20-D2B1-F83F30E1F87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25" creationId="{D7FD78ED-C506-0C97-45CF-FDECA70A96B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26" creationId="{D529C666-E068-60E0-ADA4-3A25AFE9627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27" creationId="{47D95F9D-57B3-0E58-7F8D-5F243501502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28" creationId="{3A23686F-FF16-99B0-D93C-1DEFD259DFE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29" creationId="{94382F2A-E554-51EC-9833-F0DFACAC52B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30" creationId="{DBD25C7A-342F-671D-174D-CC2F1CA72E8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31" creationId="{2BF373FE-7044-738A-C6F3-543655BD2E9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32" creationId="{236F124C-64CD-0D32-7F8C-576295AB5F4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33" creationId="{825DBD36-685B-00E0-1833-05A3FA0627E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34" creationId="{C299A9F6-1909-28F8-2A42-4179D990121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35" creationId="{80B4D5BE-0CA5-4EC8-C7F3-7483BE781A8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36" creationId="{11DB8BD8-6D29-182F-B69F-4E82E522B17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37" creationId="{0603C84D-1B7F-6FCF-82FB-553CFA543B5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38" creationId="{E68AF09E-19F4-09A3-3117-20B587363D0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39" creationId="{4F652841-5DDC-BE75-3662-DB921CB29FA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40" creationId="{2EDA97BD-4886-CF7F-5EB1-55987F0B427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41" creationId="{63E2F332-5111-86CE-DC04-812CB790DDA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42" creationId="{FC937769-0584-3EAD-E677-C6E08AC7E73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43" creationId="{0DA2526D-7045-A12D-C30E-5C47798FDBF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44" creationId="{E0C4636C-6A20-01E6-B638-6B0D38BC3E0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45" creationId="{BF5E45AD-7EC6-2ECC-5ED3-8493775B13E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46" creationId="{51EB49CD-8616-9D02-3E09-BD990FDA5D5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47" creationId="{89059863-0D8A-E73A-6DD1-D675863626F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48" creationId="{B4ACE0B8-E158-7633-06BF-48ADEFF29DA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49" creationId="{23863BBD-5427-52C3-5DBA-D28C70C9639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50" creationId="{2EEE6579-2E73-13AA-FF84-3088F2D338B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51" creationId="{CCF69727-9B3B-80C0-F492-CCCBD1D4711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52" creationId="{C358C2F5-3134-E310-F4D4-671FD339874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53" creationId="{AA190B4F-0E62-48D0-6E56-D1781079C0B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54" creationId="{2CC1A0DD-D5AD-9638-BB1A-F997F3792D0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55" creationId="{407B6E4C-BDA0-8093-BF94-8679D3D852D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56" creationId="{0A5A5178-65D6-F50F-721E-BF88AA28E46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57" creationId="{E2316D9E-B98E-6767-3A5B-53A15349B3B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58" creationId="{6162687E-39CD-F6AD-F257-BECBE21CDDB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59" creationId="{B6129A9C-6C87-5A02-B668-F77E0231CF8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60" creationId="{F75BCF72-41FF-66B6-E0E4-F65F1B5DC01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61" creationId="{3B471FFD-0FEA-2ECD-48EE-BA277694E4D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62" creationId="{5F2BC682-5BB3-C44E-D578-57F54ACCE83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63" creationId="{6FE3042E-ED12-8DB3-B13B-FF1C537E64B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64" creationId="{C7FD3092-0377-BD50-4AFC-2BA47F2ECCA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65" creationId="{146A628B-E7CE-4896-2720-3F3161D46A6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66" creationId="{9F5841F6-BB51-2A5B-587F-518796A6361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67" creationId="{8885EAAA-F054-1B85-8558-A3D5E498250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68" creationId="{83DA2CF5-C677-C87D-6F22-5374A2316BA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69" creationId="{582CF21C-1DDA-CB79-3826-E12E652E850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70" creationId="{B7B6EEA5-51F3-2296-2FDE-85FE1714F12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71" creationId="{79766797-4479-87C6-C953-9277FE88ECB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72" creationId="{E58FB97D-78FE-3B22-FBBC-C21A4309762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73" creationId="{FCEDD0DC-DEAD-18FF-1431-1369F49F484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74" creationId="{ED9C3058-2719-C029-23FC-773FC2C1947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75" creationId="{1245FF11-7D0F-3D46-AAE6-60BF9E73994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76" creationId="{2C77BE00-B212-4A9A-4766-A34E37AB944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77" creationId="{73FCA8C6-A8EB-DEAD-D83D-C6D6B53BA3B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78" creationId="{E2F1A027-360D-99C9-08F0-9FFDAA2DEB1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79" creationId="{71960AE2-9FCA-BF15-4547-88D2BE15E56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80" creationId="{9B9BA013-016A-89AB-AB9F-588DD310966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81" creationId="{29659558-11DC-26F5-6DF8-2FAAB65FCB6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82" creationId="{0133D761-80C1-10B5-16A1-A625C211136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83" creationId="{0425E60F-9211-E88B-11DF-74A11396705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84" creationId="{3036BE88-93EF-2BEF-3D86-4B4B44FCC0D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85" creationId="{5E352186-A1ED-ECD3-CD1E-B865D41D806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86" creationId="{6B2D1473-F46B-8F8E-57FF-1D0E581730B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87" creationId="{3C02D3D4-03C0-9C5D-F5DC-77C6DC28E9D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88" creationId="{D164D83C-C8D5-1A98-DA59-409BF58A9F2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89" creationId="{65DD2F4E-9AB9-F0F3-9B9F-F2C55383879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90" creationId="{E7F3D729-3160-0068-3FBD-A519835AB45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91" creationId="{6A1A459D-B344-7598-B46B-3AA5D4134F7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92" creationId="{DC59BB26-C45F-9BDF-8C76-0244A7AB22A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93" creationId="{E4445241-96B2-8041-1EE4-5DAE2FCF839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94" creationId="{33357B95-F9DB-B903-5027-9ED59BDC4E0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95" creationId="{50765417-5261-F8BC-6CAE-FA498939DFC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96" creationId="{A84FC830-280C-8ED7-4496-E1833FF1E98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97" creationId="{3302A972-F5EB-23CD-E7B3-5306FDA7DEE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98" creationId="{21184D31-952B-22FD-B6C5-408813FCA63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199" creationId="{BC1A7F1F-97F6-F5AF-581E-2264735E94A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00" creationId="{D0554B64-7AF3-3BAF-498D-0F97DBD5F95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01" creationId="{5A2F1265-BCA1-6E54-3342-A5EF8CAFBEB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02" creationId="{1961CB4B-83E6-59F0-A522-CDACEA9ECEC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03" creationId="{39019E21-9B1B-9310-300C-CF8A9F0A361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04" creationId="{BF870752-8C92-5B32-F953-71114D28223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05" creationId="{81D57565-B112-3273-B820-AEDF82D5F51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06" creationId="{496B4A46-B7AE-6386-464D-ADA5A002C82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07" creationId="{C9AAE37B-5EE6-F91B-A57C-01FC1D0813A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08" creationId="{03032C07-759F-9E47-58BB-2084810B0F2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09" creationId="{810A8790-7FAC-EF23-1101-E06770226FC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10" creationId="{70C2F122-335A-2DCE-3749-51A61D68809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11" creationId="{174366E7-7923-E24A-43D1-9B21CBEC3A3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12" creationId="{A7FA78A3-A493-D433-E8F7-CEA3842CB72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13" creationId="{FA93783A-F7EB-0C5F-323C-1E00129128C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14" creationId="{64BF24C8-F261-D33D-B668-15FD46DB76C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15" creationId="{8FF0608C-EA6C-2845-A7C4-A48660B9B87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16" creationId="{4733A315-B3C3-9511-82C5-54B5B5566AC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17" creationId="{97C1F07A-F6EA-19F5-3387-E2F84F3D70F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18" creationId="{09EF8393-9593-2A15-0E83-EBBA2FE7BDE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19" creationId="{884F8F71-437C-7CD0-55C2-02158AAFB88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20" creationId="{F2D4A1EF-2981-3DAB-7546-854D310C03C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21" creationId="{227FB519-507E-C586-A499-455404696E5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22" creationId="{B60F422D-B511-1CE8-7882-47E5EE68306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23" creationId="{B57741A8-D946-5372-18B2-4089EAC70CC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24" creationId="{D779A5C4-544A-5989-BAC3-C7E5F674AAB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25" creationId="{9C554713-B231-0B98-7C18-1036347EC60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26" creationId="{54186E5A-E276-760A-D83A-E10CD913580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27" creationId="{E7A0B82D-9FC8-9926-464C-AA80A7FFE5C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28" creationId="{E69E2DEC-1A5B-3DE9-1507-A968C0F056E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29" creationId="{891D80D6-BF9D-246A-9AA9-ED5FBEC4C21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30" creationId="{681700A2-EBFD-D952-2171-A5CCC15AE38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31" creationId="{21F0F875-B4F1-7FD4-33C9-7ACC7D6230A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32" creationId="{84A280F4-D64C-BE3C-EF5E-47CCBB3E6C1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33" creationId="{34809A76-8D94-5953-A5CC-872250E01D3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34" creationId="{0308994C-68B9-0B24-7148-108A3859C3E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35" creationId="{DF2589FE-F7ED-1C31-EC54-34B9E650810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36" creationId="{0BD43814-B567-6CCF-8F3F-4F2DE421295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37" creationId="{1D69EC30-BFDB-C633-4F61-BC4C4E1452C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38" creationId="{1D5B9867-52D9-1326-6944-3F6E744A6C3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39" creationId="{1FF5293B-7A5A-EA48-79BB-AE92E669DC3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40" creationId="{B3B15C03-4209-325C-C78D-82305FA0C00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41" creationId="{FAD1D84E-9549-0647-7F3E-23776C18B0C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42" creationId="{E03538D8-BE53-059C-D4FD-4DA5010BF8B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43" creationId="{EB890A40-BD47-6B9A-90F0-1C298EF6E03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44" creationId="{D6E6DFE6-8018-7091-CF4A-4EA0E5A44AD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45" creationId="{454CDD6E-15D9-49C8-BFA7-029BD630F24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46" creationId="{55E726FA-8DF7-84B0-9211-5A2C8900437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47" creationId="{AAB73B3C-3712-1BA0-DAF6-E70F0099171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48" creationId="{76DF899F-3C2A-D6C9-6DCC-411ADC2F37D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49" creationId="{2B9C9237-C231-8C43-D75D-4BA51C472D6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50" creationId="{1A441DA5-91B1-6C1C-678A-585538E2EB1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51" creationId="{8CAD409F-F6E8-636B-1FB3-3F22416C656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52" creationId="{6BABCA38-61E7-17C7-D154-9BDDEA6D34C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53" creationId="{040B471E-0FC2-FB83-5771-C88FA858D3F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54" creationId="{2751B6C4-AC04-0C85-5812-8E7FD9D1E2D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55" creationId="{3AFC0006-07FB-8C16-43C9-7F636C44A57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56" creationId="{8F7C4478-B56F-44CE-53E4-4FDCC2DFDC7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57" creationId="{C0087E43-1DAA-E716-00E6-C5D7EF8C7E5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58" creationId="{28DAD4E3-1DF1-7DB4-47A3-63D6406B8D4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59" creationId="{057D4B27-A8FD-A550-22B0-F99052A02E1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60" creationId="{A9C3E5BD-8209-4A0F-6387-AE4C55B257C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61" creationId="{868E7382-F800-6340-32AD-CBB38EDD014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62" creationId="{225171D6-692E-3A06-8C26-FA2D08EE445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63" creationId="{06C97E76-301F-F4D2-804F-2DD623D1CE0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64" creationId="{A258C535-1ACE-17E5-0761-8AE96A8536A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65" creationId="{DAA00FA6-72FF-4CEF-2C29-EE88754CB84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66" creationId="{813E9288-F5F4-C6AB-A339-71194CE3BF7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67" creationId="{4ACE6E23-51D3-29EA-0D5E-08924763B3A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68" creationId="{9DF4B1B0-2A56-E47F-6A1D-A68811132EC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69" creationId="{BB276B19-FA20-7B09-5E08-84881CC2CD6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70" creationId="{F60003ED-29F3-536C-E829-59FD3BE3B52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71" creationId="{E2BA476D-034F-2F82-DCB8-6D925D42EA8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72" creationId="{0D3E1297-DB67-FDE5-3BBD-AFC394D8970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73" creationId="{4D4B8622-5F1C-1653-7F0C-57A5573F382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74" creationId="{F368855A-D544-1F17-8583-2017AC37F53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75" creationId="{DECA2FF5-2CF5-D29B-D8B7-30492E734E0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76" creationId="{A2A3FC4A-2D6E-42EA-4221-39297E3D45E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77" creationId="{6C763018-6F4E-4792-0845-03F9974B233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78" creationId="{BA909E6D-0745-4447-40FD-9837DB6477A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79" creationId="{DE5821A0-B0BD-764F-C172-59AE1AA841B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80" creationId="{32113FEE-C624-390E-450D-A4E0230B4B0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81" creationId="{DCED8318-909F-A30B-850E-5912F30ED658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82" creationId="{FFF7B624-D54D-4D75-62E7-165CACDA223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83" creationId="{C040A100-4A9A-6055-A38D-D36F9334FFC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84" creationId="{AB573F1E-5561-6021-C10B-3B398576DED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85" creationId="{022DB461-C4E8-C1C7-057D-44641FEC47D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86" creationId="{EE747971-A618-745E-2705-705BF8588C3A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87" creationId="{420EDA72-B606-C743-83F9-C0ACF79EE98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88" creationId="{662986A2-D6DA-8D3E-EF44-7D00041BE45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89" creationId="{AE089073-49C4-6249-9F18-F97E55D4385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90" creationId="{D1BEE03D-195A-B231-EBA4-F4A109249F9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91" creationId="{36C29344-5152-32A1-AEDB-25043D8A471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92" creationId="{ECE0CED4-CEC4-6A0E-9AFB-30B90232EF5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93" creationId="{70C20ECD-CEAD-19C7-4BCE-16D565ED506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94" creationId="{621E6D8B-057A-E00D-E8AD-535336FD9B0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95" creationId="{68B6C466-B98A-A83A-91DC-32855A7234EB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96" creationId="{8D31281D-BDFB-5C85-8CBA-1A1E731CC68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97" creationId="{272DF5D0-9CFC-6D9E-37AB-51974041A90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98" creationId="{85CF8C62-B0F4-95F2-ACF7-6CBD95152225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299" creationId="{3B98F781-BD3D-47F9-1D5C-D3CECC1C819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00" creationId="{C03C1CC9-443F-AE7B-3F55-F6A991979B67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01" creationId="{3B1AA1FE-EED6-55AE-2B74-1900ADE800F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02" creationId="{1990FF17-8A1D-783B-437B-AB381BD4B60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03" creationId="{93C3FFB8-E1BB-1224-D5E1-3A3B0660E77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04" creationId="{B0934C88-0878-B42E-B47A-E5D92C49149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05" creationId="{F2EFBF1D-94B2-E953-4C44-A13945D21E3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06" creationId="{5967A94A-D62B-5DF9-C5F4-F2DE1059EDEC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07" creationId="{F9A8CF3D-3AE6-33E5-4C57-4D50E399FE04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08" creationId="{9AD2F406-DB25-F113-E8C1-B0F4B3332BF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09" creationId="{2536278E-A962-862E-2778-7CF757E95B7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10" creationId="{1C5B3E25-0FA4-0B7F-DDC8-55275422FE2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11" creationId="{B66586EF-8F1A-9465-0FF8-347A52A5685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12" creationId="{4C42A65B-F7A6-6D23-6622-C1D91954614D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13" creationId="{8B79A965-40AD-B195-D870-881482627591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14" creationId="{7F8D50F9-9B77-C31B-11FE-6A1D12338B9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15" creationId="{96636871-8162-2AB7-FB3E-1A3F6408D51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16" creationId="{5FCE9908-8E1F-69BC-5A7B-51B8A4FE9EB9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17" creationId="{03091BCE-828C-61D3-8A91-3A6E9E519E6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18" creationId="{02EBD267-2F78-3B48-30C3-F14CC9ECEC0F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19" creationId="{913BA7E4-1168-DA5A-0954-7E80785BDBD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20" creationId="{A3769E40-A130-C32A-62CF-E33E2BEBEB83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21" creationId="{FDBA2283-2F39-2489-6DCF-532FAD4F4BF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22" creationId="{120C57EE-D512-8EC1-F227-B0B085146ABE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23" creationId="{85A8A8D2-007B-BD21-C6B4-2374A4EDD1F6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24" creationId="{A5F96D56-5980-8710-E7B3-812706041B70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25" creationId="{D0644349-44B9-98C3-91FC-489BE87FF5F2}"/>
          </ac:spMkLst>
        </pc:spChg>
        <pc:spChg chg="mod">
          <ac:chgData name="LESUR Christophe SI" userId="a0bda02c-4e6d-4ba6-bae4-63d8a5b4dc4b" providerId="ADAL" clId="{75118626-2DD5-4F81-8209-3D7EC996D7BE}" dt="2024-09-25T12:42:38.440" v="144" actId="1076"/>
          <ac:spMkLst>
            <pc:docMk/>
            <pc:sldMk cId="286065243" sldId="256"/>
            <ac:spMk id="2326" creationId="{F83CB2F5-44C2-2186-C532-5CFFE50480A9}"/>
          </ac:spMkLst>
        </pc:spChg>
        <pc:spChg chg="add del mod">
          <ac:chgData name="LESUR Christophe SI" userId="a0bda02c-4e6d-4ba6-bae4-63d8a5b4dc4b" providerId="ADAL" clId="{75118626-2DD5-4F81-8209-3D7EC996D7BE}" dt="2024-09-25T12:27:41.818" v="34" actId="478"/>
          <ac:spMkLst>
            <pc:docMk/>
            <pc:sldMk cId="286065243" sldId="256"/>
            <ac:spMk id="2327" creationId="{85A8ACD1-F04F-C101-F968-A822F010D780}"/>
          </ac:spMkLst>
        </pc:spChg>
        <pc:spChg chg="add del mod">
          <ac:chgData name="LESUR Christophe SI" userId="a0bda02c-4e6d-4ba6-bae4-63d8a5b4dc4b" providerId="ADAL" clId="{75118626-2DD5-4F81-8209-3D7EC996D7BE}" dt="2024-09-25T12:29:56.107" v="55" actId="478"/>
          <ac:spMkLst>
            <pc:docMk/>
            <pc:sldMk cId="286065243" sldId="256"/>
            <ac:spMk id="2328" creationId="{B4F2F66C-4E83-250E-DBD7-F44FDC24E3F8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53" creationId="{966BFB08-C15F-E5F7-C820-B145FC044FD8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54" creationId="{45555D0D-0EA4-BDB4-3A21-13A6C0D30571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55" creationId="{2C15C0B5-24C7-B272-DB84-581F963600BA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56" creationId="{C2BA551A-3A7D-ED2A-DBEA-880C532DD79F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57" creationId="{2838419C-DBDC-E219-EAFB-9824570FE82A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58" creationId="{9775BE32-308D-5BE6-D1E9-664B63EC815B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59" creationId="{DE578235-388F-7274-1E85-683966874A8C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60" creationId="{F9BBA026-77B7-B099-7709-2E8F0920B28B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61" creationId="{F2D6C5AB-1FD4-D6B9-4FF1-C79259584B6B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62" creationId="{259D8733-F270-8D74-69D4-B505E7D6361D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63" creationId="{65C6EC8C-2D30-D9AC-F838-C08F09C5A1AB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64" creationId="{7647D653-DABE-4D17-300B-41143B37B6CB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65" creationId="{BF3CF0F8-97E9-90B2-0B8D-88949EACC3DE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66" creationId="{1FE2A13F-41AF-107A-808F-56BE842420A8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67" creationId="{0AC8DEC8-CCE0-0B01-E5F5-8AD015051F7D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68" creationId="{FC911E02-3F01-4F23-C07E-9968E7B28EF2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69" creationId="{7082B531-C5DF-D014-48F0-60F7A32F4E86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70" creationId="{509661B9-1706-4831-21E3-45BDA0D4DABB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71" creationId="{9B45192E-97DE-5DC4-F45A-E28CA19BDE37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72" creationId="{787F53EE-8086-79E2-6404-C1CDE7FD70FC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73" creationId="{422A135C-9244-1E1A-9789-30D7528F2688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74" creationId="{B6CD298F-5D2A-3F10-0A6B-0857B6EC8FEC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75" creationId="{307E3890-B88A-345D-7F73-1B0F946B2905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76" creationId="{CD1B9348-3184-8377-F6F0-B15BBA635E9B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77" creationId="{3515B95A-DBEE-DDAF-4B6B-74EE265C1BE0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78" creationId="{F492A785-672F-461D-47EF-4EA3DA079FA6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79" creationId="{04F5DB4F-6BD2-167E-C8F9-5F078B83EC0C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80" creationId="{E9963B61-0345-2F09-08FF-1C79857E2D1A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81" creationId="{633DBB27-EC8D-BAC8-C887-AF8E8BCACE0D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82" creationId="{4E3DFCE8-49EF-9458-3469-F4E79D6F50FD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83" creationId="{AC411D6E-8770-1F6F-0B48-06DA2BE8F153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84" creationId="{EC4E5EDC-4A02-E76E-C74E-99E969D47196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85" creationId="{DF808BDF-67F0-7218-51C8-BBF25E610DD7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86" creationId="{C4D4972C-4C9D-6B9E-91ED-EA25708B2F21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87" creationId="{5704C345-7440-49A6-FEF0-96BE369CE6E7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88" creationId="{E2DE9E14-B82D-7270-47B6-E3C1EE6AC8D6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89" creationId="{0163AC4F-C2FD-017A-853A-02D6C4726EE9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90" creationId="{8B29B908-75CF-FB01-27B0-4DC63A9D06CF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91" creationId="{FDEB31D1-D094-C8FC-F5E6-36CFB6F472E6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92" creationId="{7F71E105-B9DB-A4BF-E8FB-5B5A9D287464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93" creationId="{BED90533-D21D-BBB2-8CE7-37EE0D7C5AE6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94" creationId="{1A4383D3-1511-1568-1215-FE4EBC2773D2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95" creationId="{1916FE13-7F3B-D456-7143-EC307280073B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96" creationId="{CD184D42-38DC-E5B0-0CC4-A4E6418A8767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97" creationId="{491E8FFE-1F2C-7B93-3B3A-36FAC5EA1462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98" creationId="{DD9E4010-9EBF-E78E-F962-3FB8D3A893CE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399" creationId="{A9310369-69A2-E121-15C5-81A1133CDBF4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00" creationId="{C62A265B-1D83-2507-6AD4-5E0A078FF32F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01" creationId="{8AEFEEF9-FD00-3AFB-13B0-CE9453F6E7B6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02" creationId="{ED3C179B-39C9-A7EC-4BC5-4D0EEE5FC954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03" creationId="{006C1DB0-ED28-C6C8-D28C-D78E32031671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04" creationId="{64CA55E5-8802-64CA-C35A-BB932BE89CD9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05" creationId="{E9AADD39-5E79-246B-12D6-C1BD796C59D8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06" creationId="{CE3F7C88-B62C-1855-C0E1-C56285E152D9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07" creationId="{B4479016-F1E7-DFD1-A9AF-C794778D9AA5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08" creationId="{B665599E-F051-3CA1-EAEC-44501AED24BB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09" creationId="{DDEC434A-9917-7820-283E-3660E1E4BCCE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10" creationId="{18231395-F4D0-D2D4-4325-0CAF6BA61469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11" creationId="{75B95171-0FAC-D4AC-3147-F379AB75AF92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12" creationId="{6A37BB87-98EF-1461-341D-FF3966D1D2EB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13" creationId="{7090F40D-31FB-D7E3-555D-B2CF503631EE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14" creationId="{F4E49797-7039-A80F-DD9F-70D0221FC464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15" creationId="{0535FB07-F633-3C10-2AE2-6AF68640EC40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16" creationId="{DE8F3953-10B0-C35F-09BA-3EBEE951A6F9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17" creationId="{29E9DFFF-59CA-0EF5-D943-5E69516685D7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18" creationId="{39DBEEC7-DCDC-F1B7-0657-A1B69B44DEC0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19" creationId="{25EFBB2B-CBAB-0695-D3CB-E2B20E99B243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20" creationId="{81107CBF-E972-05F2-E9C5-B57FCFDF098A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21" creationId="{0D6AF38E-0684-3D2C-C555-E3FA0529A06A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22" creationId="{D6936099-A058-78EB-817E-B6C7CB36D172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23" creationId="{9B9B8B22-BD9E-206A-CF1B-248B9329A827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24" creationId="{E560ADDE-5EC9-5807-D1BC-3AA3D2E2F874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25" creationId="{E48241FC-EAC7-30FF-55EE-63D9AE221697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26" creationId="{39E118DE-1F35-F43A-8DE2-E3E765AA5B16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27" creationId="{C43F37A7-71AF-2F2F-E96C-098C3ED1748A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28" creationId="{CC08C642-EB7B-9FF7-2AE7-A8CBEB194F3F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29" creationId="{5ABB280B-9912-1889-AD6D-A771998CC45A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30" creationId="{142E8D92-7F1C-AA8E-5F03-6CFD386198A1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31" creationId="{1136BB68-4026-AEB4-0827-AF4D50D80ACB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32" creationId="{D9625E16-822C-CD2B-B770-FF8208C9C8DF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33" creationId="{A825AB00-E9E3-A657-F552-551E10419E22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34" creationId="{38E0E3B2-89B4-A62F-7A01-E38F05411503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35" creationId="{3B67FAF4-983A-3AE9-94BC-A4B20FE108BA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36" creationId="{DB9C14FE-CCE3-8BCC-9788-CC680EE405A1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37" creationId="{9BA64A17-9D80-ED90-62F1-261F0BC832B2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38" creationId="{08B11F52-5371-3A47-B48B-BCCD2B86D203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39" creationId="{7B082E80-037B-A6F6-3D8C-24889233E8FA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40" creationId="{0A8877FE-C3D3-1BF4-7ABD-7A1C36A421D9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41" creationId="{1922FA5A-A1BE-8F6D-9F6D-75CD53BC687D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42" creationId="{83767A52-A9B2-9202-068B-6DB0A05CD4A0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43" creationId="{C0E05DC2-DCAA-9449-D8DE-E97B1F4CBA48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44" creationId="{F9F48200-2CC0-1441-3A2F-A2AEC77AA5F5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45" creationId="{A34CD35D-2EC0-BA3B-2C1D-D1BB12EE5AF4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46" creationId="{5CE53ABF-D6B4-3498-5FED-A39E84E04B11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47" creationId="{498AD3BE-35C4-1B50-EE71-CFDB740AED15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48" creationId="{A08B3AFE-7934-05E4-265C-3F5131F1E39A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49" creationId="{3DAB1F1F-B9C0-8C0A-2580-AB5169647B5D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50" creationId="{5F399980-CC9A-8CCF-4B8B-92A15CB2A9A6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51" creationId="{BD265529-EA0B-3DAC-B9FB-4462F038E727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52" creationId="{179588D2-104A-0859-7AF6-75AEFA12FB42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53" creationId="{38BB1405-F08E-3C74-2212-8F94C354A1CE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54" creationId="{1419AE4B-49DB-6BC4-B613-3BA22C5FC69A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55" creationId="{AC3F919D-61AD-491F-D3A3-9547CE9CB461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56" creationId="{C787D77A-33DF-0816-0F64-449721DFE866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57" creationId="{25C7E5DA-428F-AFD5-1AC1-5A1F8884BC5D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58" creationId="{F1DB1123-81A5-0A62-9685-9A821C4B1CDE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59" creationId="{BD3AF4F9-128E-D415-B2BF-C394728439D2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60" creationId="{B0A14123-761F-6F6F-FE9D-E9CCAA0A7279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61" creationId="{A301F933-B5C7-5F8E-2549-F4692A279C8B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62" creationId="{096780E1-AF26-CB17-FD1D-CDDD1938BDFD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63" creationId="{A4EB733B-8476-7BAD-5B06-28A6FE93B199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64" creationId="{2A7F56C5-9A5C-5099-9509-FA93EC3F8E97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65" creationId="{598C0475-1C21-CE99-9C79-D682A2A06988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66" creationId="{A8743139-7656-0C26-01BA-2AD49EE3E3BB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67" creationId="{12887691-A4C4-9776-5C59-404484C76FF7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68" creationId="{A8C3FD9F-7472-407A-2BEC-07A6C7544E32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69" creationId="{2A4D36EE-B70E-803A-C43C-F7FDF9D3768D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70" creationId="{BA45ECB3-E41D-57C1-7A2A-F824F395A8A3}"/>
          </ac:spMkLst>
        </pc:spChg>
        <pc:spChg chg="mod">
          <ac:chgData name="LESUR Christophe SI" userId="a0bda02c-4e6d-4ba6-bae4-63d8a5b4dc4b" providerId="ADAL" clId="{75118626-2DD5-4F81-8209-3D7EC996D7BE}" dt="2024-09-25T13:14:19.950" v="392" actId="1076"/>
          <ac:spMkLst>
            <pc:docMk/>
            <pc:sldMk cId="286065243" sldId="256"/>
            <ac:spMk id="2471" creationId="{7BED1A13-2DFC-D6EB-E02B-58E712955E15}"/>
          </ac:spMkLst>
        </pc:spChg>
        <pc:spChg chg="add mod">
          <ac:chgData name="LESUR Christophe SI" userId="a0bda02c-4e6d-4ba6-bae4-63d8a5b4dc4b" providerId="ADAL" clId="{75118626-2DD5-4F81-8209-3D7EC996D7BE}" dt="2024-09-25T12:55:52.376" v="284" actId="207"/>
          <ac:spMkLst>
            <pc:docMk/>
            <pc:sldMk cId="286065243" sldId="256"/>
            <ac:spMk id="2472" creationId="{B0BE8CF7-B3DB-1B3C-094D-3C4C2C8E21F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483" creationId="{A3500382-9E97-808E-3676-1C80076ED41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484" creationId="{AF4C68C9-D541-699A-254E-2C432B34273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485" creationId="{36AB4B4F-BA9C-E8D5-42F4-8605E425057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486" creationId="{D9D59900-3B75-751F-EB33-B1934005BE3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487" creationId="{7415745A-230E-D629-512D-F4BF96A16BD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488" creationId="{733D19A8-192D-9B92-3648-B9E60EF26DA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489" creationId="{172BD0EF-C123-FE3B-9745-4457BAD2370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490" creationId="{841DF12B-02EC-1254-B90F-39884E741D0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491" creationId="{54DCBCD1-63B8-CCB0-F840-AA06AD12636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492" creationId="{B4B7520D-71A9-A8A4-C008-EFE313CEF49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493" creationId="{3EBDBB24-D677-97FF-5DB8-A454D214312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494" creationId="{3E2A126F-1F10-BE73-CF61-277C314DE03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495" creationId="{37B202BB-E210-CEAD-31CE-9752D6AB0F9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496" creationId="{604F3CAE-AC75-27DA-033D-66427DA7C82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497" creationId="{440FA472-4E4A-1AE3-EE4B-2CEC5605D9F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498" creationId="{6EDD0271-9A11-DEB8-C1F8-84FD388EE25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499" creationId="{497F79F1-0FAA-02F5-7B48-8C9D38F5892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00" creationId="{7DE0CD26-694A-784D-AC20-B3CF2F2CDFC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01" creationId="{7D230A30-A446-931E-21FB-9524BF89E71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02" creationId="{1A7675E6-E7F1-4E62-4C20-75AA09D59D9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03" creationId="{66FEC951-4B91-A59C-2270-DB5952E55B7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04" creationId="{06D93652-8630-D2C8-B7D8-18EF91A0DE8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05" creationId="{2A3C42D0-B09C-28B1-655D-38C783FF3F1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06" creationId="{6AFF3F86-8D0D-AD9D-08E6-4EA2411157D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07" creationId="{AA116911-E21C-9698-3F5B-3C9321316EA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08" creationId="{366EF7F6-EEA2-F23E-33A4-13CFD457FF0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09" creationId="{98A0A279-2AB2-8179-CB5F-143E2462EF9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10" creationId="{6802606C-C85C-B1DA-81F8-209A628CBE0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11" creationId="{EB822311-0445-CF67-C452-BE5A0A03401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12" creationId="{84E74C06-005D-825B-F586-4166881FBFC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13" creationId="{C2BE3D95-760A-E44A-6F5B-168A065DA81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14" creationId="{BB6D5B0C-AD89-59A1-01C0-86BBA64FB6D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15" creationId="{9644D3E4-4A08-942B-6BC2-8319A8B04BD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16" creationId="{6F9CC688-218B-CAB4-1B20-6B3EB0968BC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17" creationId="{B8C57BB8-DFC6-1179-71CA-AD4CCFBB954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18" creationId="{39BD98F6-FB91-81D4-8CD1-98AB427718E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19" creationId="{30D161E6-1944-A547-9D49-B1E838084D8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20" creationId="{D8743DB8-9830-EAFA-DEB8-6A0ABCC8E76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21" creationId="{6B23D581-A8DA-F4AF-26F0-6BD5A45DFB1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22" creationId="{4D876CEE-B851-A4FE-889B-4185A8EEEA4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23" creationId="{890333F1-FD93-554C-73E8-7749066A473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24" creationId="{635BB325-1DD4-91AE-6D20-5242AE097C8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25" creationId="{AB2CA136-9221-91D2-D432-2229C6974F1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26" creationId="{5F6550A5-CEED-0113-9A2E-9EDA44B0744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27" creationId="{C6325A21-2891-D781-FD4F-2786030F9A6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28" creationId="{E7C58152-960E-793B-50CA-35C0BD275CD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29" creationId="{8FC51E87-71E3-0221-896C-EACF1C5C377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30" creationId="{2C9A6AAD-BE66-309B-7152-D87CF615857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31" creationId="{DFA42651-B75B-760B-80B0-471797AC1A0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32" creationId="{21069260-4359-9B4F-9CC2-17EC59042F3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33" creationId="{F28136E7-CABD-E979-2730-778B07A007D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34" creationId="{D4C9EEC2-C2AD-EF05-7804-1E7574B7F5A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35" creationId="{90C3C970-39F9-BC90-258C-84D57B0EE83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36" creationId="{7A2D8A29-E575-9BF2-0AB2-2D6C4CF404A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37" creationId="{989C7227-8EBA-491E-1BA7-5888154A75B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38" creationId="{D070ABE3-9740-253D-D532-9FCAF09C66E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39" creationId="{7CD669DC-9F08-DEE5-A0D2-0EF4B02DC7C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40" creationId="{C52B10CF-0008-CE66-DB79-F8CAB2636B1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41" creationId="{EFCD9ECC-8B02-A7AE-39AE-2884AE2F033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42" creationId="{BA6314EA-4095-ACAC-2435-D89D16499F2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43" creationId="{30B6B0CA-4CE9-5656-8334-6D6C173456B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44" creationId="{A10BA352-388F-278A-C4B8-F708B4F33BC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45" creationId="{DFE62FEB-5A62-B1A4-5B08-FF7DCB49F2E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46" creationId="{A75F8542-4A37-6AEF-9D87-A135B6D5048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47" creationId="{F9D913F5-8341-5998-4383-8EB09B6785F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48" creationId="{CC332D14-81BB-D8B7-B62B-3B480DC795C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49" creationId="{B3DE3F1B-1E6E-3FEB-88A3-824080D6E5D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50" creationId="{9C8A7D1E-763F-AC8B-A367-DCDE2BE79DB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51" creationId="{88767B29-1180-095B-47A8-EBCCE406A9E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52" creationId="{4BD0D04F-EE72-A9F7-551D-FF7F9B2505C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53" creationId="{972D251F-CC84-3D34-0A0F-60CAAE5C0F5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54" creationId="{D8001EE6-A084-9F64-E4BE-92E666F0A03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55" creationId="{C01A0BBE-1BA5-B5A3-D2EF-71705C0A26F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56" creationId="{E03A6332-9438-BDAD-4BA6-1E08080FE27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57" creationId="{F2D53505-A7B1-6727-EAC6-3380140F9A6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58" creationId="{9DE81BD1-D064-1A01-B200-EBDDDD59272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59" creationId="{F780F007-8680-4AA5-B334-9B02CD7587B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60" creationId="{37A67051-69B8-F722-4A6D-BE2E9A9B4F4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61" creationId="{CE2F49A8-FA9A-9BDF-CC4C-7CAA18904A5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62" creationId="{154C09B2-E6B2-5478-DF19-7AB3BED3D8B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63" creationId="{6F60EAB4-2B70-C747-37BF-5DDC9B781B5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64" creationId="{6C006351-D62E-CA29-CB42-ADD680DC598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65" creationId="{D2EF673B-1192-115B-AD85-666057F8479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66" creationId="{F5E1DA76-AEDD-879C-5E5C-8C5DF6571E3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67" creationId="{34689A6D-D134-F611-33F1-82276684567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68" creationId="{D621086E-0BDC-2A83-35F3-683CDED21B3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69" creationId="{C7811B3E-548A-716B-E577-DA5BE270D1E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70" creationId="{F9231128-A394-685A-99FF-ED579874949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71" creationId="{F0F23610-4869-2888-2826-DC7B18E1589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72" creationId="{FEA2B329-E16D-E251-EE0A-DA701BF1F4D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73" creationId="{46C225EE-1BBA-EA8E-E5EE-50E3557BDD6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74" creationId="{8F1557BF-22FE-5F9B-D954-15ACC4B7E67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75" creationId="{AB0204E6-4D97-DE9B-BE1F-DAC8C29DFAA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76" creationId="{2DF8D8F6-0A10-6BFA-B953-955FB5B178F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77" creationId="{DF21D24A-65D1-C078-EE10-3B5E718D8F6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78" creationId="{905B1698-7B35-D19F-6C97-AC1E097E4F7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79" creationId="{E2864E47-7760-A0BA-20F8-367E540CC35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80" creationId="{02441880-756D-012F-67E5-80FA4015B7D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81" creationId="{674E5E04-5171-9324-67B2-FA29874E798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82" creationId="{2A6B421C-4B43-B9D1-BC87-08895D93D9B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83" creationId="{4EA9F912-312C-673F-86E2-FB51D8A3EA6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84" creationId="{FBECE073-448D-EC23-4142-AE23A78BD9E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85" creationId="{233AE44E-9E56-E309-B00F-4EEE7C17BE9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86" creationId="{BB1DD969-FE7B-279F-B441-3A45E423D77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87" creationId="{71ADEEB0-A08F-049F-EEBE-D22AAC7A757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88" creationId="{2A21E197-7F03-01D2-E785-BA4CC401270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89" creationId="{1E725947-2896-0E58-14C0-339BA2E55DE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90" creationId="{217E02A1-0494-AF86-F8FE-88F2B8A33C8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91" creationId="{DC814114-8192-6706-BC38-576C9D07FB9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92" creationId="{8C5CF75B-2C91-61FA-0E12-0830F6FCE36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94" creationId="{14514525-9773-2040-B694-E6807E2FD99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95" creationId="{9988D375-C7A0-422F-47D7-19E817BAF20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96" creationId="{36ED4118-BB04-2B7E-3A25-E80B3663D0A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97" creationId="{8CE328C5-0D6C-455B-573C-F10F5F0F7BE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98" creationId="{0837D568-A46C-D684-EC72-96DA687414B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599" creationId="{657A7899-3CFC-6DC4-8955-59E91C3E265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00" creationId="{AB853B46-F4EE-F352-7E04-B072A041A72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01" creationId="{98B65285-F263-9CFF-29A8-121F3C73EB7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02" creationId="{C7396644-1B79-CD83-759F-DFA49DAED5C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03" creationId="{2165F0C5-F309-A7DB-BB33-B3DDD8722F2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04" creationId="{9D4D8522-82B7-1CE3-8761-9C375AC6945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05" creationId="{D73B4F48-DF66-3714-CF1F-562E1415DEA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06" creationId="{B557B35C-2EFD-4207-B8D9-492C6F21A61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07" creationId="{B7512EBE-6875-1AB0-CD90-9CA45EFAD25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08" creationId="{349D251A-7E0E-924F-04DA-903922D86B5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09" creationId="{F11DC173-69E3-F3F1-8E25-31B3DBCE7F7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10" creationId="{9A8DA8A3-0B66-28AB-7D22-5A4B342B9E7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11" creationId="{67D99B81-3B28-C6D4-F808-66048A95126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12" creationId="{FE7F2907-B78C-95E7-0000-027CF7CFDE9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13" creationId="{05D8334C-418A-6D76-FF77-7AFE1389624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14" creationId="{1DC3E96A-E2FD-E512-A440-15EEEF0E49B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15" creationId="{C8511413-7E9E-CCC9-7ED0-0D635A7B2C8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16" creationId="{E88F445C-F6FE-AB71-211D-9A148D0A259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17" creationId="{C36658C5-DAFE-7CAD-A63F-DEBB5FDD7CE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18" creationId="{28BE60A8-8424-C813-5B81-073489AAC98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19" creationId="{D70348E4-1423-96BD-17E4-87EB9F875F1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20" creationId="{23DE1A29-27D1-3A61-F564-4AADA8C6797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21" creationId="{32890AAA-F13D-1C9E-138C-285B5D134F6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22" creationId="{18BB4EA8-515F-043C-F9D5-C7662BB9353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23" creationId="{753ABFE3-2AFC-1810-61B7-0B68A191861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24" creationId="{CF95EE4E-AC3D-7827-A1D6-36ED9F6017E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25" creationId="{A7BE57EE-CF07-1404-DA88-46CC42E497B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26" creationId="{1DE3F3AD-3647-DB27-0334-9EA0FDE406E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27" creationId="{BDC39C46-C02F-8356-B872-4FD852F28EE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28" creationId="{2FAEE3FC-A8FD-24F7-488D-440A990882E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29" creationId="{FBA75B0A-BC2E-636B-EFBE-5EF47C6589E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30" creationId="{D4F5D68B-7C8E-1D42-AD4E-86CEA4F32B5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31" creationId="{89A053DC-AD54-78C0-D79C-C058713C274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32" creationId="{F7271F8C-4DA3-5917-5439-8AFC9384B21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33" creationId="{E6A67FA3-F6ED-75B7-05F5-53441F471B4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34" creationId="{50E9AF54-4236-E75A-5A14-F645D649604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35" creationId="{D253718F-68A4-19C1-5903-71529AAEF55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36" creationId="{FB10280D-A6F3-08D4-1E5E-3877A72935A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37" creationId="{2C97CC38-965F-2A73-B98F-CB49A26883B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38" creationId="{B83A8EFD-F0F4-CA75-D183-43C6D7CC513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39" creationId="{519B2713-223E-B3F6-55DC-9F5CFA2DE17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40" creationId="{64EF4A33-C25C-4337-D857-45A2360E475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41" creationId="{736B8D6C-80E8-7211-E584-1F6AC8AF965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42" creationId="{8F9C03EE-C692-6933-1D17-D6B1B2E3064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43" creationId="{902336A3-E6D8-FC5E-296E-BE110827A58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44" creationId="{02ADBE2E-F9E9-4619-5658-84230042220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45" creationId="{8C462497-C976-9EE2-6B8F-1B8826B9E7D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46" creationId="{8034641C-339D-D54B-AAC2-3D0809E4238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47" creationId="{BDAE86B5-FAB4-469E-B1A8-7AA0A6D2D9C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48" creationId="{E6A053A8-7EBE-AACE-80C3-ECE8651E3BF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49" creationId="{2537DD8F-0F1D-194D-A604-537A81875F7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50" creationId="{868DA1A2-26C0-E75B-17DA-2BFA97D8301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51" creationId="{C13DC7FC-8C7C-309F-7C2E-088EBE3B6A6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52" creationId="{53C241F7-AE9A-B3D7-D5D1-16A7C34B597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53" creationId="{DD00BF33-AA9B-0EC1-DD3C-7CA8D408BD2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54" creationId="{D6BB4DAD-7524-89D9-5451-F78B9EBF52E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55" creationId="{6A52D320-0D5B-0AB5-F759-7C74F699059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56" creationId="{B8165ED4-B26F-5D9A-0FB1-E82FCC8020F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57" creationId="{51530FB0-8685-D1E8-FCE9-73A39E08BF5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58" creationId="{4ED0A21A-89DD-3937-F70D-9096CA8E47E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59" creationId="{99EB004B-197B-164E-6B82-27C238E99DB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60" creationId="{A0F421EA-0032-16BA-6088-500DFEB92BD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61" creationId="{48E7DC25-0AB4-499E-268D-2BA336C983D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62" creationId="{BFFAE2FB-4128-A2A5-1149-797BBC7ED77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63" creationId="{AA8C91FE-9AA7-EA57-5E24-998C7AADEA2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64" creationId="{645ADFD5-1344-A012-EE8E-298C07D23A7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65" creationId="{CFD5255D-4D4C-EEAB-1718-82149BCD8DD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66" creationId="{2DA838A5-389A-C226-8D14-E19749B0111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67" creationId="{32F90B64-DBDE-A668-5C3E-CE8B96826FF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68" creationId="{6E70A283-C644-B50D-5292-DC43C2B9F1A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69" creationId="{BF169BC7-57CA-1D00-CC99-9CEAE08A869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70" creationId="{A8E84437-A4C8-F793-0B52-7A3F1FF291E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71" creationId="{9E95D5EA-CE53-BFD8-FEAB-8C2355F6D9C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72" creationId="{02A64C41-7865-5134-5CAA-E350D782303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73" creationId="{4FFA09FA-203F-CA6B-0C51-05D34435ACA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74" creationId="{D75C62AF-F429-191D-EA55-2CD305D32F3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75" creationId="{083B9022-DB42-8C8A-2098-C04FCB17F86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76" creationId="{8A0B0692-55E1-5169-7D3E-3B725103910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77" creationId="{3DDD3596-3AC1-81F6-DDC3-3C8F14B402E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78" creationId="{136CA274-4840-9988-86A4-AB459580551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79" creationId="{F16CCCE2-47BF-AB53-290C-BC60A650FB9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81" creationId="{0C72EA84-F900-44A3-0FA2-01B3E419911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82" creationId="{AE8D3D8B-D602-FDF3-0D61-DD14FDFDCD8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83" creationId="{FB42122C-5054-91A2-4FB6-1445E9536E5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84" creationId="{5967036C-8D78-E2C0-D038-89D18D060A1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85" creationId="{F24231DE-9F44-2A9E-3E3B-63B6C384598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86" creationId="{401D1F09-6A3B-E324-FA5F-B7D4F2FE4FD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87" creationId="{37DEBE86-65C7-B219-35A3-FAEE47197AC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88" creationId="{456978C9-44EE-AD06-2F01-0FE44FD2201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89" creationId="{B2730FF6-A317-A544-7082-78B16F4B87A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90" creationId="{20002837-2442-E44C-93C9-C4DA815AF6C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91" creationId="{8CEB7D3D-E22F-D6C0-06DB-9B8EA0CF801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92" creationId="{8DE37D6D-3F0B-8B96-2C8C-19B79EC13C4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93" creationId="{9BD6BA17-21FA-A2E6-FFDC-16040E02750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94" creationId="{5253D36B-03D7-FB32-B3D3-DA78E71E2CA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95" creationId="{52E5A9EE-E0DC-1279-1130-3C35AF244DD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96" creationId="{9914BDC0-3DD2-9C23-87E3-790A9337F00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97" creationId="{C6CF2326-4040-6ABC-B6B9-3E11758636D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98" creationId="{5CD811F0-2FB8-1182-9F2D-F8782D865A1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699" creationId="{E610C761-5DD4-DA19-3885-EB97374DCD6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00" creationId="{30747016-3A2F-131E-E08C-C97EF15EB5C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01" creationId="{14ED49DC-C339-F4FB-0296-4C751F56CAA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02" creationId="{EBBE6556-8234-04E5-BD40-772212A4C0C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03" creationId="{D8A293CE-DAE6-A3C5-79C3-1370F7F5E6A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04" creationId="{3A72C1ED-0152-2701-3828-1FB6CCB8C7D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05" creationId="{38DB6CD9-DF05-634E-77B2-58996B091F3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06" creationId="{7B37700A-C54A-97BE-B875-A9AF6CC297D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07" creationId="{D1B7166C-D74D-5B02-6F3D-5741212052F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08" creationId="{7602E68C-1985-A686-A57B-E04EDAEC3BD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09" creationId="{80A550D3-EBB1-9FFB-9986-5468B2CCDE9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10" creationId="{F1669F29-8971-87F4-DDB5-FF7ADAC6849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11" creationId="{609A29FE-4206-2EB0-B622-635AC0F3963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12" creationId="{42F4F8B7-70B0-BA24-2A10-FEA1D88DC60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13" creationId="{3C31A1FC-DDA1-220B-6700-6B316C8E1FA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14" creationId="{E38EED37-BBD1-CC56-7380-FBCB2005F09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15" creationId="{C80470D5-0B84-F244-6E6C-952CAA3AF03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16" creationId="{F56AD41C-2A9F-0C42-E26B-D8DB4704798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17" creationId="{DFF3FDBB-C873-3300-111A-22DA9203E3B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18" creationId="{28727385-48F0-C997-0EE5-82C8170E938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19" creationId="{DE4590EC-9AB9-487B-2044-3DC83A01D31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20" creationId="{D9C0857E-866B-AF9B-5F06-843BAFDDB28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21" creationId="{C92D120F-E2F1-26FC-05E4-A7862C90A45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22" creationId="{BE7D5287-2CFF-8A0D-CA51-F6762ABE1EF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23" creationId="{5E42652E-EE3C-AD1B-4374-65FF41BAD4E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24" creationId="{707E15DA-8077-0BB9-0D5C-20B5FFF3D42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25" creationId="{04FE715D-0E84-254A-5504-42DFC74644C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26" creationId="{1F30E1FF-3EAA-E3A1-21F9-8F2B94D4410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27" creationId="{2D79170E-B081-D805-9E94-8FE6DDC31B9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28" creationId="{03FA3DB6-D651-E825-F4CF-24EFB372EB9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29" creationId="{CC133E7D-ED60-D17B-EE99-D1E63D68AE6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30" creationId="{620F31B1-0BFE-6BA4-3E43-61A2C83B9F8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31" creationId="{1BCCFC0A-6B74-0171-ADE7-1A336C088CD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32" creationId="{511B72E4-EC87-DC43-3249-ACDECD19FB6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33" creationId="{E311FF80-CE50-3B90-D410-8C949B88E0D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34" creationId="{BF28FB50-8511-1C05-9383-747F114371B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35" creationId="{E7B8EA54-19FD-1C0C-73FE-A4332F403D2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36" creationId="{F903871A-7547-A154-7B65-DAF6FCF4907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37" creationId="{7E681D7C-BEC0-04B6-32E8-374CFC38ED3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38" creationId="{21323785-4F1C-C7F0-1A1A-A7B77429F6F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39" creationId="{D1982646-BEE4-36DC-7501-6292B0D6023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40" creationId="{1D351B29-9C03-B507-FB04-6CDA6B4727B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41" creationId="{BC6F00EB-3D64-C5ED-B958-FE79E4CD906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42" creationId="{B8B8CDC6-715D-B5B2-A0D0-D2986CA5986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43" creationId="{2DF35D29-8BEA-811A-CC31-FCDA97C29F0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44" creationId="{9F9F50FA-6F74-A446-99C6-B165A0B58F8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45" creationId="{22FE1375-EDF8-143C-51F4-C17D500C3FC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46" creationId="{BF7B13BF-C17F-965D-0460-8A70813196D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47" creationId="{6AD7CBC4-D6E1-3E55-82EC-732CF9BFC9B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48" creationId="{8DF40F63-867A-28CB-984F-E4AAD62EE9D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49" creationId="{F74BAB4E-EC80-945A-A4E2-243BA4E3E2E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50" creationId="{3F340199-3BFA-EEDC-0979-FA9D2E93530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51" creationId="{837CE995-C4B0-2C54-4DF4-26222D85744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52" creationId="{49BC9C90-007A-E801-8DF7-B79BC3585A5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53" creationId="{F37634B7-AD98-05CC-B3B9-1A9B309B773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54" creationId="{03373AD1-57B5-A487-8E96-B1BEECA1850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55" creationId="{8AB5128A-70CC-244F-9408-E718A90E995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56" creationId="{B1D6D251-447E-66C7-9E15-19E2F204662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57" creationId="{6BF95811-B72B-EA06-0AFE-FD4271E6348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58" creationId="{0C8A056C-5E29-1EF3-C9D2-EA6CFC8ACA9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59" creationId="{D7DB42C2-41BD-DBC9-C7EC-577A16E02E0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60" creationId="{3A0CEB48-52B1-0B6E-207A-99C97CAE82C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61" creationId="{5CCAEF86-AF4E-ED03-7015-A5C5FFB66D6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62" creationId="{4A082D27-FEB2-6CB7-9576-D34B9DF941D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63" creationId="{AB8FB1E3-DAA1-AEAA-5EF6-1E0ADB0841C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64" creationId="{FD38058B-AC8A-416A-EBD2-589BA5E705C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65" creationId="{A517E392-2F65-D53D-12F8-56B162A49B3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66" creationId="{2A074983-F14A-B240-82C2-DD9186796C7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67" creationId="{080C36F3-E109-5611-7F8C-1489A2A28E9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68" creationId="{0309CE18-223D-57D8-F330-F2C32630E7B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69" creationId="{E423C767-1257-249F-FE2A-E9CF03B15DA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70" creationId="{50800A0E-E119-1364-FAB3-864E300E2FC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71" creationId="{B39E7DA9-8F4E-50D6-A44D-365590D1CE8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72" creationId="{D244B954-C872-07BF-2150-3A4055B1E84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73" creationId="{1F3C6685-A545-B347-985D-11C9D5E5331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74" creationId="{60BCECA0-BCF7-6877-6630-84B5486E931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75" creationId="{D7AAD253-5186-7DB6-CB57-EA1686FCF81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76" creationId="{40A2A0ED-63A8-5538-8780-CB21418E261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77" creationId="{A954F77D-C610-6AE0-832C-47CA8A5D0B3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78" creationId="{4015DF14-9741-934A-D3D4-996066F33DE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79" creationId="{B7DF1BDB-33B4-AC3B-39A7-4C81857B50F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80" creationId="{16990DB6-A6FE-3F83-D510-8B2276E9B24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81" creationId="{E1A9EE81-A73A-5509-3BD2-489BFF988EA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82" creationId="{339C02BA-1479-FB59-3808-9C48BD1A03E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83" creationId="{1410485F-3CE4-9FF5-2BC8-03D0D5792F3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84" creationId="{24BE7F08-8092-6B5E-FB3C-213C83DA808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85" creationId="{9CA3B39E-C1BE-016B-27CC-8249A531D5F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86" creationId="{E313A710-516C-7154-DFEC-65D5E42FAF7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87" creationId="{CD6333AC-67BA-8309-1798-7B7B9633708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88" creationId="{1BE48E72-0EDD-FD0C-220D-4DD0E93A79C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89" creationId="{E9E53D70-68F6-46A4-C194-E834BC80544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90" creationId="{D9A54AD2-442D-1005-2020-1CD9715F264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91" creationId="{C6E38F73-CD02-1AA7-0971-6B961AEAFCD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92" creationId="{F6EB1133-3AD6-FF07-FC68-ACEC7413F44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93" creationId="{2AD09361-5F5E-BCA1-9E85-7AF4C023D72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94" creationId="{FF34B6C8-EDD2-57A2-A666-A10E857D44A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95" creationId="{AAF4B77B-DB17-2784-BEA4-FCEF76A25DC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96" creationId="{B58456C3-FEAA-7032-7BA9-6439C7E9133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97" creationId="{E6CA4EEE-5F5E-E34C-A067-071244F7F52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98" creationId="{68EDD9D2-295F-1798-097A-11C30ABC294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799" creationId="{D0FB2437-EA11-3BB3-A364-48DB19AE8F7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00" creationId="{1B0AC83C-2D34-43EC-8B3A-1856E92E44F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01" creationId="{FAE52B05-5A5C-6A51-F8CB-D04FDB78B68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02" creationId="{3B911E16-70F7-6C42-D9BD-2F3889AA552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03" creationId="{777F8C63-346F-DC3C-B41F-9E2C02E6F7B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04" creationId="{EC2F1468-7D16-6980-91E4-D1A39474D73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05" creationId="{C92E719D-667A-A4D7-3FB8-4D16FE8C454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06" creationId="{32F734C9-86A6-425F-1B94-C68642EE411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07" creationId="{0B3D9412-D6C2-F6B9-B046-BBA5651B5C7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08" creationId="{D0849245-4E1C-6D91-106E-D5FFE6F0A4F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09" creationId="{0BD30155-7295-2AC8-279F-B19A2AB8721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10" creationId="{EB4C168B-371A-FFF9-2E8B-136C608B859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11" creationId="{0ABCDDFF-C0BA-6444-131C-2AEB238EAF8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12" creationId="{7193A21A-00B3-3427-F57B-A90788C1022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13" creationId="{3FEFCE93-E27A-FBBE-D079-9C3CF8AA5B4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14" creationId="{E1B17228-B049-EB0F-72D5-9F2952CF50D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15" creationId="{61FF4070-2D0B-A3FA-E386-DAC3DC793A1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16" creationId="{467E348B-A7C1-134B-DE8E-CE1AD565E8E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17" creationId="{44362288-2811-F400-8A18-3E741C640BC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18" creationId="{0E237944-4F14-7C5F-98CA-3E1C70595AA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19" creationId="{E1F337EE-F930-85CE-4497-377E7E9D5AE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20" creationId="{E104F056-9292-E55C-0CE7-6D22D1B5D9F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21" creationId="{B0AFA3F8-56DE-1280-2BE1-857447F5CD1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22" creationId="{747CCC2B-FF64-FFD7-2433-638E8061A46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23" creationId="{ED8C62C9-2D20-2697-8367-F925D8B62CB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24" creationId="{3B563A9F-0402-2E44-6EB1-6D24B0E243A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25" creationId="{274C3524-A0EB-AF44-DA9A-AE36E320E48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26" creationId="{01A186A8-5A98-D4DA-8EF1-4B8FBB4E492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27" creationId="{F02725E9-0782-BDF2-1BDF-5A3D96D66FB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28" creationId="{66294065-6CF4-82E3-723D-AB4EA396864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29" creationId="{09DDD076-B8B2-E808-6B42-ADB76D57A5E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30" creationId="{8AD1BB6D-FBC9-4EC8-37E1-446A8BE602E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31" creationId="{FC6432DE-2DDC-4F5E-E1B3-B631EA7C52D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32" creationId="{13B40CB6-47C0-414B-381F-6AF65A445FC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33" creationId="{5AE3CF2E-881E-A82A-E7DB-D9AADBB8955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34" creationId="{7C5F48BE-5977-2D50-7931-EF926356017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35" creationId="{D0133C36-DC51-A4EC-4DF8-BA3B1AC6293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36" creationId="{3DC846BA-19CA-439B-5AC3-70E1F1FB411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37" creationId="{F267AEB9-E907-25DB-52F1-8124E25F2AC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38" creationId="{B00062DA-AC2A-AA7D-F465-7E5B8D5A9A0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39" creationId="{93DD5EA3-D6C1-181E-862D-1B794EC0BDE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40" creationId="{AEAB8127-262A-1537-6A5C-91A1D982A5B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41" creationId="{4003752C-E12A-680E-C1DB-690F19C0E53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42" creationId="{8B07DDE9-2284-EC7F-2A1B-040CA26A235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43" creationId="{28F8B5AA-3185-C24C-E454-C43F61285A4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44" creationId="{BF51DED9-63B5-A55B-0544-85010AA2BD6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45" creationId="{D27A5BD2-F775-5E7D-0E08-A5FBE04D639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46" creationId="{528E669F-A5D6-9D75-13A0-6E8B6A35FED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47" creationId="{9460A496-0FCE-AB0C-0B6D-103E3BFA98A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48" creationId="{649832F6-91A9-D316-AB97-18180B37B16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49" creationId="{A91F118E-2C29-0B25-DB1D-DD4ACE64B9C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50" creationId="{D848B32F-7A3C-30C4-934C-37A5BC1EB8B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51" creationId="{6C362AB3-0A5E-7BA4-6C9B-97DB9C39764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52" creationId="{B6702794-BEBC-62A9-7B55-BED0AC70C88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53" creationId="{14BA0BCA-C9B0-79AF-2AE8-4027BB6276D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54" creationId="{0709106E-E50C-F21F-8869-4D4A76B7645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55" creationId="{F4B80E85-EB3C-C89E-C3EC-24F58AD89F7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56" creationId="{7C5954E9-AF40-7ADB-07E5-360EE7CD4FB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57" creationId="{95013E1D-B5E2-81A4-9062-1F721060F21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58" creationId="{5CADF0FC-2012-7FC3-ADD0-BB3A05479C6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59" creationId="{D9663306-8A9D-7AE6-E3EA-03A96D14A1B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60" creationId="{5BD92A7A-7B3E-8D4D-F20E-5C7FF76D536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61" creationId="{2229BECD-71F9-2BFA-32C4-99581C241BA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62" creationId="{6DBECA2F-5029-83C5-8BC4-D55B7F3ABAE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63" creationId="{61EB6B5C-2A60-9CF6-1014-F7AFDA0BF74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64" creationId="{4CCB8D5E-4DA8-3FE1-C7C7-C75DC8F41FB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65" creationId="{9B4DB5B9-E250-62E8-350B-CFFB042E0CA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66" creationId="{93FC32D4-6483-E58E-70A3-8F3F913B4A5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67" creationId="{EA9907BE-91A5-EE77-818B-98A345F8014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68" creationId="{3112B2F5-2329-F66F-93B0-C58B5A619A9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69" creationId="{5ECCBFAC-EF40-92EE-C0E9-17EC4C3857F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70" creationId="{7AC79ABF-9C51-23D1-D6BE-BF89DD58C33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71" creationId="{C2E53001-010F-DDB8-4EDE-6A7E3C30FBC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73" creationId="{82AD9042-DD9C-9CA9-7BBD-23A7965A18A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74" creationId="{BC59E54A-AFC4-2504-EA1B-651BCF6088F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75" creationId="{CE41C9F3-8128-2001-5BC5-2C13FA2834E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76" creationId="{FD397005-6E40-9AB0-A993-D53D20F5544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77" creationId="{4B66932B-5EEF-1502-9F7D-71E9ACED16D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78" creationId="{C4C2529E-87FF-D95E-BB3F-3A1155AD2B4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79" creationId="{E8E5CBDD-B204-7FAB-6215-BFB1D1C26CF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80" creationId="{3C529F69-D608-4E63-9F14-43AC3F66893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81" creationId="{B3F2E42C-BC73-B6A4-4B67-E43D39FE279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82" creationId="{AE5AF4CC-7151-55BC-FB71-6108CFA3DF9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83" creationId="{FAE05F3A-B07B-26D8-E8D0-92697E12610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84" creationId="{2E8656D9-B9A1-537A-9E6A-1F5AFE54A5F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85" creationId="{61C9938A-2CB5-B1C6-88C0-37050B77ADA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86" creationId="{DBFF9AB0-609C-D318-1AB4-2BBA5D8BFAF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87" creationId="{7EFE92CA-4DF0-C17F-226D-2E892665C1E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88" creationId="{487BD011-CE24-3FE7-A6EF-6B594227F26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89" creationId="{39E01BCD-E390-028D-CAF8-C1E07C67FE6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90" creationId="{09A25557-4CAC-6E8A-61A3-7BC49588305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91" creationId="{E18F0B87-8976-F5B1-9A8C-B9C4B261CC4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92" creationId="{11B8694E-5143-6A4C-C439-EE3570B1377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93" creationId="{1FE01EDD-32C0-4DDE-7E2F-9648818D960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94" creationId="{5AA47EB7-60DE-951A-6A69-D87D023AD6E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95" creationId="{3AEBD268-C1B0-0087-79A8-F2013664EDF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96" creationId="{9A040D7D-141C-79D1-EC67-3F2925C8CFA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97" creationId="{C6DF660A-4845-9D3F-BB6F-84D9D0571E6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98" creationId="{51AE07BF-2235-0704-E346-71E003E5969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899" creationId="{D5C6D883-43DE-3C0B-0F69-8446C2A3646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00" creationId="{674B9845-337B-B9F9-1ECB-09C3AA62859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01" creationId="{F7E68B55-C874-AA0D-0578-519FFEA48CA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02" creationId="{0CA1DCC8-F375-02A7-A66C-9C3185D402C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03" creationId="{8926A71C-9457-C610-6C88-5C11067DEE7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04" creationId="{74AC308D-C3F0-D543-7949-833AAF66BF2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05" creationId="{89D59B0B-61A4-AA02-F1B9-39C6C9201FE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06" creationId="{7A89F286-F4E4-AE03-CFB5-D8788C281F8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07" creationId="{69506539-E7E6-F9C8-41F6-DBB2A349109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08" creationId="{BBB6FF0C-54C2-F9CA-B13F-1AB16402A48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09" creationId="{CA2EAF0C-521F-E738-85CF-20DCDD397C7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10" creationId="{A0D9262C-74DB-D20A-DD73-483712B66C1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11" creationId="{29013BF3-E51E-303F-2DCA-5D982FE7B0F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12" creationId="{4841D182-A35E-A7F8-9553-BC71C9BB1AD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13" creationId="{52C3715C-4A2B-D412-72BC-DA9FC102577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14" creationId="{3253B1F9-C97F-B5ED-7A2D-E11B7D5BA42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15" creationId="{5864690C-5074-3E83-68C6-F51DAA58729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16" creationId="{B4A4B44C-88F6-DEC0-579C-77B34B8EE03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17" creationId="{38BCF995-C754-4EAF-E001-950819B3CB6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18" creationId="{E78E4898-8E81-7A72-65DA-E09DF04ED16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19" creationId="{05E9607C-8676-7FAE-9576-289426DE1B0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20" creationId="{8A7D9BBB-FC95-C601-EB11-81C928D241B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21" creationId="{5987A7D8-BF1E-9543-B77B-DADA88FF1D3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22" creationId="{7116018F-B724-1D68-FB86-435AB8D7FE2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23" creationId="{DD9EA2D3-1AD4-6C9E-EE00-AA18339C380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24" creationId="{59707D91-70BD-A92C-9F75-9B7FE24767A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25" creationId="{3D783A45-D5E9-96DB-29A8-CFEDE55EB25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26" creationId="{B794327B-2D38-8B50-B60A-AAD22F6A600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27" creationId="{84D62828-5A43-0365-38AB-A7C4383D27C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28" creationId="{B7C0C7E5-683E-E150-9DE0-4A9F57236C9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29" creationId="{8BF086B2-0022-AAFA-B891-04D54638DDB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30" creationId="{B87055D7-AF5B-B7E1-5691-65FACA60B02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31" creationId="{50C4A6C3-B188-4838-BBB9-0E8CC6FE28B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32" creationId="{95C41635-60C2-B146-8367-0CA26739A2C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33" creationId="{5E963425-0401-E29F-AD91-CBA334B6E01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34" creationId="{B3845C9F-C0A8-CDA8-4713-1BE9F3CD094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35" creationId="{D50DF6C0-2C0C-2216-416F-4280E61E101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36" creationId="{7CCE240C-9150-2A60-83DB-A2E2309A5FA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37" creationId="{ECD15B17-DE00-B8BA-6B6C-2C9AF4FF830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38" creationId="{5DE148D4-3AC5-6C1F-D08A-BBE65507921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39" creationId="{3037E350-8A88-86E4-C7A6-AFB530FE378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40" creationId="{9AE52437-736C-50BD-BCEC-3B1D305E6C9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41" creationId="{5B0CFC5F-34E6-FDF6-9355-FCE79D9C309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42" creationId="{C4F862FC-24B5-42F0-6540-A9662D12A0B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43" creationId="{D7EF1939-3CC5-1CBB-3BB5-3686285CA1E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44" creationId="{25E8CF65-8316-B3FC-5A0E-3D5EE1B861B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45" creationId="{43735E6D-5E9B-666A-B502-26CC8A73A6E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46" creationId="{402464A6-2A31-D779-2FF9-779E4DD3EDC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47" creationId="{1268F54E-B226-C103-A7C5-61E6C40DB10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48" creationId="{87FCD0C8-2B16-9F5A-7F3F-9561FD625D2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49" creationId="{1967454E-8497-3B41-3C6D-7C65C1BB066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50" creationId="{6C432806-4FCC-496F-3941-C0E67579D1E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51" creationId="{8A986450-D21D-5F30-F4C7-8AB29669799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52" creationId="{65320540-80F6-92EE-8F1B-B2E5E298032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53" creationId="{D18A263A-1676-9F50-3E80-607534FCF7F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54" creationId="{7094ACF4-DE61-243E-C090-6D64E0F0D16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55" creationId="{043AAF94-3ADC-4D8C-D4A8-9852797D38E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56" creationId="{C21E0E1E-6396-4C62-166D-057A6A4402B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57" creationId="{524A75E3-25E8-AFB8-E556-CAEB0B9EB38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58" creationId="{1262D429-5072-288E-5C94-5E3F28370FD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59" creationId="{B13F3D15-EB16-0082-98D3-78EEB8B78D6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60" creationId="{AA3C619E-087B-99CC-4B74-C4381F7FB2F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61" creationId="{567B8B33-911C-8C8E-5381-1D7BF8951C5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62" creationId="{ADC98B2B-24EB-594A-968F-3E0E9314607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63" creationId="{705B8596-1410-A44B-1F04-21D9859133C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64" creationId="{574DD551-D064-CC9F-2089-DFB56B7BD84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65" creationId="{A8393031-8498-C91B-E608-AE975693FF2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66" creationId="{84A0C389-4491-E561-D0C9-582DE512B5E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67" creationId="{4B5E58D5-89C2-953E-BB8A-F351D3FF442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68" creationId="{9F7BD3C9-1890-56E3-0ABF-EC1FEDDD0DE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69" creationId="{5EB9320E-6063-582E-AA3E-09077D79803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70" creationId="{9EF433C9-94B1-63D4-7C61-9E96755E81F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71" creationId="{CFDB7C66-52E3-6F72-FE55-1B2C4A992F2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72" creationId="{ED8D7B90-3D63-AB81-676F-EF70286A48E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73" creationId="{6B711559-1616-C208-E15F-BA957BFE24F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74" creationId="{7C3BC6EC-5C6F-D0AE-D776-89BAC6FF43E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75" creationId="{5ADB38EA-A7BF-856B-C216-DF428095F2A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76" creationId="{31BFB86F-83BB-F02E-0170-7E092F14DC2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77" creationId="{217CBFDF-7897-390F-2103-460D40BB995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78" creationId="{64DC6864-7C10-AC14-F0D8-CCE762756F3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79" creationId="{9D50FBB9-C781-EA7B-EFD4-0E6F1211442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80" creationId="{073F37CF-68D8-FD88-2C99-C0697BBD408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81" creationId="{A14D90C3-2967-A1C2-96A0-89828CB74CA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82" creationId="{1B1419E4-704E-893C-48CC-C55E78A7151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83" creationId="{B4AAB944-1D29-CCD5-D453-F56D9DAEC01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84" creationId="{39402E19-9CA6-DAF7-24E4-2029BE0136F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85" creationId="{F7EB248D-3BD4-2B58-B955-622E1862143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86" creationId="{68F2AB92-7138-96A5-75C5-616E44A035B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87" creationId="{2707F693-6C98-B72D-BB77-A0240588A71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88" creationId="{484817BD-9010-EEFA-3DC9-C88B4E1EBF2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89" creationId="{C95D7329-3539-E5F7-CC41-3E719F32354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90" creationId="{1765C1D2-C0B2-A25B-2EA2-72B4F7498AD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91" creationId="{B237FE5E-36BB-2590-2142-C55A374D913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92" creationId="{1035DD59-D979-4E47-30DF-4F3264FE75E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93" creationId="{84EFE67C-CF5F-03DC-2CA8-E65661DC95C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94" creationId="{0BCEAE3D-0353-37A3-2D49-A083D96AE5C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95" creationId="{85BB6D68-02D8-6A6C-F2F8-19B6B35C18B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96" creationId="{B8228BB9-78E8-ED95-3981-D2E25693CBB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97" creationId="{3490999F-988C-ACF4-1B37-6195A8D7434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98" creationId="{31C12E67-5606-C62A-18D0-F4FC0B7CB86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2999" creationId="{E11987E4-BD9A-2CC9-D767-67AA18FC30B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00" creationId="{BDF4AAFA-FB53-A422-75C7-6BE3F33AC61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01" creationId="{E33C16FE-FB76-6B4A-DC4A-5C5B456F40C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02" creationId="{0BA1FEC5-406E-08E7-DDD8-624C6B50A4C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03" creationId="{DC69F06D-79DB-693B-289B-F7DD56B4017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04" creationId="{111C1E6B-CBD0-B8D5-891A-37FC43A6493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05" creationId="{954235D5-2D73-281C-120A-63B3CDC070A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06" creationId="{95D7861F-4B21-BF55-E504-141284F03DE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07" creationId="{C55F6A6F-531B-D223-87A7-AC49848AB39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08" creationId="{B23D22E1-D9AA-5BB2-0F32-F698AEE5803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09" creationId="{6CEE8107-1045-1A83-258B-A243AAFDC46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10" creationId="{F08F12AF-E267-406B-6263-B100107D7A0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11" creationId="{32830FBB-BDFB-A6FF-2484-7B7E1CBBA7C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12" creationId="{1A726521-7C18-F101-8F59-9C18CBE08C8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13" creationId="{51C41940-8FCD-3DC3-257D-5E301C9D999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14" creationId="{27912535-F495-5452-74AD-F1ADFAD612B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15" creationId="{FA1329AA-04D5-BB2D-449B-048E728B1D3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16" creationId="{BF351CEE-E1B0-8CC9-4A3A-89B5D612388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17" creationId="{7A844E56-D66F-2911-AB29-FE362E5248C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18" creationId="{C4B4110D-4356-F2D5-6878-CBC2D02728C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19" creationId="{F4CB6B13-710A-3B03-B8F0-13808FF923D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20" creationId="{2323519D-646C-ABAE-8F4C-5B63E924F9D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21" creationId="{6FCBA0B6-24D2-1070-D343-905A0D5FC71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22" creationId="{533A2416-EBF8-7C0F-452C-32D8B78319A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23" creationId="{344A816F-CE7B-FDB7-01E4-0EA11AE8DD2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24" creationId="{DF83FE32-5B20-34D6-E614-8DC03A3EDF2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25" creationId="{7F241460-5AE6-B3DB-3C5E-E15EFD5AAC8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26" creationId="{86883036-6A9A-9010-409E-09F5E0A171A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27" creationId="{E570F22A-0F53-4B9E-F401-51F37DBAE40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28" creationId="{5A517F66-A5A6-64F8-9082-92F72129A63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29" creationId="{9AB75B27-9E09-EEB2-D57A-367E2C2C13D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30" creationId="{B9B79E00-1085-587F-820D-9986E682E45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31" creationId="{48B5473D-A6D9-CB63-2274-925F4D191FE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32" creationId="{9905F0D1-1F45-2EC6-B922-7877343ECBD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33" creationId="{9F5DA34B-D4CA-897B-C124-603FF1A7547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34" creationId="{44DE818D-EEE4-8126-90A1-8A36B9811F4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35" creationId="{C17A6101-7296-C717-1CA0-ED5EE1228BB2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36" creationId="{A7D266CF-BEE5-F746-9201-868527DEB39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37" creationId="{FCC4F293-EB6C-2B41-8AFF-008E1D0CFF4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38" creationId="{2DA2DEDA-DABD-BD47-459C-3199D8F8557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39" creationId="{2CBD9BD8-5572-D279-31E6-92C9A2D986D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40" creationId="{6215E1E2-F76E-8E60-2B21-FBB9F257A54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41" creationId="{FE9FD4FA-C755-0990-ACAF-865F18DD0D3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42" creationId="{79137D98-6CE3-A061-B330-DA50AA57760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43" creationId="{06E9A703-1330-4AE8-C419-88A2E2C2072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044" creationId="{32480E91-D24F-69D8-DF70-549AA75CDD4C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46" creationId="{C99C2999-84E2-5973-FA0A-427E60C45D3F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47" creationId="{10B71232-8A92-83EF-F167-49138E0DA9FA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48" creationId="{F48A1BDB-F440-6228-9723-010C30E40396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49" creationId="{0D0B300F-EDB2-FC9C-B063-186D5E530FF0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50" creationId="{6690B867-13D1-12D0-B835-B784DD5354CF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51" creationId="{A250D51C-883D-09E4-4F83-828FB00805FB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52" creationId="{90A0A50A-A0BA-EEAF-B891-706C25B917A9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53" creationId="{F4530204-2C78-D61A-46B6-00B8D93C21B1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54" creationId="{486401F5-6EC8-AC23-14FE-D7C6FDD5A1FC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55" creationId="{E31E43F2-3762-AD49-2B48-641DED352374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56" creationId="{44223CCC-1FCE-050F-90F1-3745A3A4B5B1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58" creationId="{7AF6D290-5D14-B1AF-5272-9C46F3529625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59" creationId="{3A8A0B37-964A-A78C-4F5A-60B2448D7F71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60" creationId="{9A530C64-6D2B-065F-8026-90FF1BA174BC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61" creationId="{1A610F92-BBE4-816B-90E9-B726A59BA458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62" creationId="{B48CCB4A-76AA-BD91-CFDE-C0EA58691F9D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63" creationId="{563889F1-9F49-6E3D-ABC4-8B0CD9CCDAD8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64" creationId="{3C4112A9-5854-A234-DBEF-F18782B89F19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65" creationId="{56999137-FDF4-E714-667D-FE4FDD24068F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66" creationId="{E6985D05-1A37-D300-5E55-8AFCBE63335E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67" creationId="{1A2AFC92-FD53-551C-4C07-0D2ED356E820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68" creationId="{CF44154A-CEBD-5CCA-734B-3733BD8A22C3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69" creationId="{F39D715A-5B66-5F89-A81E-079FF3BBDAAB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70" creationId="{5877FA77-1F96-039A-EE22-784CE1433BF9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71" creationId="{36FDBC9C-700E-B929-EA0E-619D81AC0E18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72" creationId="{6DB8FD9A-4965-66EB-1E84-20E92F6B5FAF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73" creationId="{0A5AF46A-AC43-6352-6EED-0CC4E6F3E1F9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74" creationId="{AA690230-E5C5-F28D-94F6-D197FCC702EF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76" creationId="{F7B5E9EF-BCBC-BEB9-82B4-13E4E19B9D38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77" creationId="{6B62A129-9EC4-C4C5-D157-823274F88A90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78" creationId="{EE4B0118-A09A-42D2-1E6D-F9B26B2CB439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79" creationId="{3D41ADA4-ED3F-0F37-A363-D8E8CF916A02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80" creationId="{F1C73D5D-76B1-040B-39A6-64D2D0F03B50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81" creationId="{CFB9B2B5-C8FD-17FC-1D4C-B4044E080FBE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82" creationId="{EE90A915-D9D7-C54E-D7FC-B3E9E5411B28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83" creationId="{4C9656CE-A2A3-B3FD-F9CB-5F8F08A763B3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84" creationId="{2A6A64E3-84C5-C376-7F5F-529E42821FD0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85" creationId="{186E7B86-A337-EDB4-4761-57E937AEF6AF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86" creationId="{B53016DD-C343-747A-FF21-92E3C0203AB6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88" creationId="{9BEA8D6C-6084-3DCB-2390-64CC77280E9D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89" creationId="{0AAA82A2-2E28-646B-AA77-0823C90FE6FA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90" creationId="{6AF9DD0B-802D-45BC-0AB0-03C00A125D86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91" creationId="{6C2B2723-A40B-A396-59AE-7DB74C8944C9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92" creationId="{19F8D987-F2D6-933C-A42C-A653F3D5668B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93" creationId="{01BEEBCD-CA23-7C03-2457-646DA002DD06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94" creationId="{6DA80004-BF56-4AB2-10BF-7E7117BC1440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95" creationId="{26378E31-C486-99E9-7A88-053623A583F4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96" creationId="{1BBE5980-62A2-2D7D-325F-1F235371691A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97" creationId="{5E66D72A-3802-DD58-3116-135BD35AE5B1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98" creationId="{FA19AAA7-BC72-86E6-1D02-96362CD61090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099" creationId="{BF223DE8-D015-3B04-C02A-D3D18476148A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00" creationId="{F572144E-F5F1-C398-0F08-DCE6BEDAF708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01" creationId="{6B2C0ED7-3A85-915F-462C-832E8BB8470D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02" creationId="{CDA8B181-4582-FE51-207A-E2D0E1FA328C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04" creationId="{6FF343CE-026C-1930-59F7-F4B135AFBC8C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05" creationId="{6ACA7FB0-5656-F3C3-4AE8-EE413F74CADD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06" creationId="{5D2004E5-C168-A860-48DF-251BD8C6A6B8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07" creationId="{14A80363-DAD3-1B69-0665-9321B51DC624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08" creationId="{F3F88C89-7428-BB3B-E7D1-FDA0DEBED48B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09" creationId="{AF5A18A2-7C34-C6D9-979A-A0CB9A83518B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10" creationId="{752C8CAA-48A7-B802-220D-0DD74A03F0B2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11" creationId="{677D482A-126B-0671-1076-3E1FE9E7E1E8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12" creationId="{A7830D57-ABE0-F852-56D1-96DC46877294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13" creationId="{462C2462-56B7-C498-3125-17BE60AEAF65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14" creationId="{76645D9D-A200-43BF-3F28-A7377823E0E6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15" creationId="{DF96C709-B8EA-20D7-A452-8DFFCDAA4504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16" creationId="{9E356226-07C2-F6E3-2823-07EA2A70E044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18" creationId="{9A2F8617-D52F-2C77-FB67-E87F8B0F56AA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19" creationId="{AF0C06D9-4115-A564-EC5C-CE496389B05A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20" creationId="{D70D835D-5B6F-C7DD-6B32-E100E6CC9DAE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21" creationId="{F3CB45BA-59F2-FFBF-56F2-62C2F32E347C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22" creationId="{78E66764-C835-C592-9F23-041C1672AEED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23" creationId="{67390EEC-5166-C5C9-91E9-AAA4D89D5D6B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24" creationId="{A82933BE-569D-0D23-852B-CBBCCE37B5F0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25" creationId="{9D7AD466-059E-9F99-5B92-3C5EDFD4EBFC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26" creationId="{FF49E7B1-3CDE-C8A2-7144-1C21E0CD0321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27" creationId="{6888F617-942B-3262-009C-839DC7A74A80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28" creationId="{A91FA2EF-B763-AE8C-0D85-79F23C175152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29" creationId="{8DA88D1D-DAA3-F5CD-1729-69C051AC2705}"/>
          </ac:spMkLst>
        </pc:spChg>
        <pc:spChg chg="mod">
          <ac:chgData name="LESUR Christophe SI" userId="a0bda02c-4e6d-4ba6-bae4-63d8a5b4dc4b" providerId="ADAL" clId="{75118626-2DD5-4F81-8209-3D7EC996D7BE}" dt="2024-09-25T12:42:54.720" v="145" actId="165"/>
          <ac:spMkLst>
            <pc:docMk/>
            <pc:sldMk cId="286065243" sldId="256"/>
            <ac:spMk id="3130" creationId="{C7FBC50F-A6C7-6614-CB60-0014D3D73BE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32" creationId="{2E332C6C-F719-CB6B-B976-ED45F939708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33" creationId="{A1B66166-F142-CD1B-CA86-F5F1094B7CA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34" creationId="{059B1332-ADCE-5682-7969-571BC06D7EA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35" creationId="{3B8C89DE-5115-46FD-9CCD-87516904125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36" creationId="{05878B65-4855-6952-A487-0200A5B851C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37" creationId="{E913F4EE-B17D-96E8-6FA4-B4FC68F7652F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38" creationId="{D780DA79-498F-E53F-4E4C-B0831D24D70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39" creationId="{133031C1-E883-27CA-314D-E8911DD2B78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40" creationId="{1B156FBA-8B25-FE51-6D56-1815E8B9B6FC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41" creationId="{F31EBBDC-1475-F3E7-1FB0-CEAE4FF22CD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42" creationId="{90E810A1-595E-1286-4685-F94284F2D08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43" creationId="{5A3B0B46-9C26-5B82-2E87-21356AD6477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44" creationId="{9E7073AF-AD71-E6C4-25E1-800C6331341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45" creationId="{BDD936C4-7BC8-CA64-82F3-2DBAD3F4F460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46" creationId="{0FC16F22-3430-8479-47C4-31C45418F2F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47" creationId="{9403B9DF-61C6-F9FB-E792-7FD0670031EA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48" creationId="{AF257481-42EA-E01C-82EC-3E3605A4038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49" creationId="{BD460015-4CD3-E3AF-DDA4-93262E0F4C21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50" creationId="{1AF23A5B-2DE4-9F12-CCCC-A78E7966F8C8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51" creationId="{D9C74523-BC16-CFC3-AB14-38B58B6AB6E5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52" creationId="{B2EA4B2C-1776-F785-0A08-07B440EFC86B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53" creationId="{F00C6E94-77D0-55F9-96CE-C0B543EC762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54" creationId="{77F3ABB6-11A7-99EF-7F32-168B00DF3A67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55" creationId="{3261F22C-944A-3F3E-D30D-A384FA5C55CD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56" creationId="{FC793C23-023B-F793-087E-5121D07E07F4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57" creationId="{A3FAA122-ADCC-1130-A314-5605AC17C0A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58" creationId="{D6C6A51D-8FF7-F39E-7A0A-0052A2D89339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59" creationId="{74DB6CCB-8F52-7C98-703F-514E28862C23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60" creationId="{B04CA80F-F541-949E-0294-85C604EBBEE6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61" creationId="{C2C012C0-3299-B2C7-BF70-5EDAADDBA69E}"/>
          </ac:spMkLst>
        </pc:spChg>
        <pc:spChg chg="mod">
          <ac:chgData name="LESUR Christophe SI" userId="a0bda02c-4e6d-4ba6-bae4-63d8a5b4dc4b" providerId="ADAL" clId="{75118626-2DD5-4F81-8209-3D7EC996D7BE}" dt="2024-09-25T13:17:21.485" v="438" actId="1076"/>
          <ac:spMkLst>
            <pc:docMk/>
            <pc:sldMk cId="286065243" sldId="256"/>
            <ac:spMk id="3162" creationId="{27402A7E-A0C4-56F3-3E0A-271621B0AD4E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64" creationId="{E7A77310-61F2-7C28-B815-38BD784A0EC8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65" creationId="{8B90BB6C-872C-0F4B-E0F4-5BB57CAEC363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66" creationId="{67A9F800-DEA8-FEF3-9595-00122C93F386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67" creationId="{DFA8DA66-AC51-CA33-9CA3-FCAC5F08B7D5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68" creationId="{835FF226-957E-9B0E-27E2-89BD68A82FBB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69" creationId="{2BF54C15-36A3-4118-11B8-83F16F2AE0AB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70" creationId="{15A269F7-1D7C-BDB0-225F-DA6A21166AB7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71" creationId="{35544E09-5FBB-0CBE-61B5-A6B4BBA1AFEE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72" creationId="{357F3B72-16FF-BF61-1106-5FF353C45909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73" creationId="{54B6C9E0-C378-F5D2-06D0-195F9A90E30B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74" creationId="{CF8DFDF3-8D9D-50C2-C18C-764174B8DD3C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75" creationId="{36122B08-E8EA-D765-0E00-169B0A44E058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77" creationId="{CD4C8A51-4C87-B348-2201-262D7F4495E8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78" creationId="{AE9C4CED-8BB2-7D96-54B9-F5ED4FAE8427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79" creationId="{2E93E4A9-E53D-3ABE-07A8-41C2E02168C3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80" creationId="{0672E180-711E-14DD-7DDA-A5283794A0CC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81" creationId="{93F63166-3D03-74DA-331A-8F30A147AF50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82" creationId="{B34486F5-2D2B-F9BA-07F5-C9B0DFC1E910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83" creationId="{3577C953-6972-2F1B-62EE-27DF4AFE82E8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84" creationId="{095AAC13-93A7-D0BE-A33D-2B3B52F72D4D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85" creationId="{EDEA794E-8D4D-899B-CD3A-EAF98629167C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86" creationId="{4A90F966-A696-5F62-1822-6735AE765B43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87" creationId="{1061A8E5-2EE6-70A3-96AA-B9D16876EA45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89" creationId="{458EA692-A756-FA3F-A162-8A3BF362D13E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90" creationId="{93E64849-B40B-9D6F-C8AE-4085EBC03CA7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91" creationId="{07EA680E-B115-812B-4E29-534F9D70BEEE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92" creationId="{DE10444C-BC0A-E856-8E9A-59C41ABC5DAF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93" creationId="{CB5E173F-99B5-D792-BC60-93630235DEA5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94" creationId="{A5FBF652-F023-7E31-4701-790D724DDC27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95" creationId="{D1C42EF2-C925-394F-D687-91BFC8E30B95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96" creationId="{09A7C28F-125E-5697-3AB8-E2AE8DBFD029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97" creationId="{02BA201D-F775-DDDF-5FB9-77EFFC3651F9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98" creationId="{090A9520-B2F5-0942-98CB-8041CEDF72E7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199" creationId="{A0B9A69F-14DC-B6BF-7C22-6C48D9B46E3D}"/>
          </ac:spMkLst>
        </pc:spChg>
        <pc:spChg chg="mod">
          <ac:chgData name="LESUR Christophe SI" userId="a0bda02c-4e6d-4ba6-bae4-63d8a5b4dc4b" providerId="ADAL" clId="{75118626-2DD5-4F81-8209-3D7EC996D7BE}" dt="2024-09-25T13:16:07.364" v="422" actId="1076"/>
          <ac:spMkLst>
            <pc:docMk/>
            <pc:sldMk cId="286065243" sldId="256"/>
            <ac:spMk id="3200" creationId="{3D5E99E6-DB58-3532-C01D-190154267BDB}"/>
          </ac:spMkLst>
        </pc:spChg>
        <pc:spChg chg="add del mod topLvl">
          <ac:chgData name="LESUR Christophe SI" userId="a0bda02c-4e6d-4ba6-bae4-63d8a5b4dc4b" providerId="ADAL" clId="{75118626-2DD5-4F81-8209-3D7EC996D7BE}" dt="2024-09-25T13:15:34.169" v="416" actId="478"/>
          <ac:spMkLst>
            <pc:docMk/>
            <pc:sldMk cId="286065243" sldId="256"/>
            <ac:spMk id="3201" creationId="{C07E980B-4D1D-373F-E4C4-F3FFCA0E3146}"/>
          </ac:spMkLst>
        </pc:spChg>
        <pc:spChg chg="add del mod topLvl">
          <ac:chgData name="LESUR Christophe SI" userId="a0bda02c-4e6d-4ba6-bae4-63d8a5b4dc4b" providerId="ADAL" clId="{75118626-2DD5-4F81-8209-3D7EC996D7BE}" dt="2024-09-25T13:16:20.734" v="428" actId="478"/>
          <ac:spMkLst>
            <pc:docMk/>
            <pc:sldMk cId="286065243" sldId="256"/>
            <ac:spMk id="3202" creationId="{EC7AED3F-009F-5263-995B-C7F04A033221}"/>
          </ac:spMkLst>
        </pc:spChg>
        <pc:spChg chg="add del mod topLvl">
          <ac:chgData name="LESUR Christophe SI" userId="a0bda02c-4e6d-4ba6-bae4-63d8a5b4dc4b" providerId="ADAL" clId="{75118626-2DD5-4F81-8209-3D7EC996D7BE}" dt="2024-09-25T13:15:29.362" v="413" actId="478"/>
          <ac:spMkLst>
            <pc:docMk/>
            <pc:sldMk cId="286065243" sldId="256"/>
            <ac:spMk id="3203" creationId="{56C20CF1-F0DE-3123-7B96-2B59A01DDBF0}"/>
          </ac:spMkLst>
        </pc:spChg>
        <pc:spChg chg="add del mod topLvl">
          <ac:chgData name="LESUR Christophe SI" userId="a0bda02c-4e6d-4ba6-bae4-63d8a5b4dc4b" providerId="ADAL" clId="{75118626-2DD5-4F81-8209-3D7EC996D7BE}" dt="2024-09-25T13:15:32.846" v="415" actId="478"/>
          <ac:spMkLst>
            <pc:docMk/>
            <pc:sldMk cId="286065243" sldId="256"/>
            <ac:spMk id="3204" creationId="{8459D1E2-D501-D331-94A2-FF8D33E9F89B}"/>
          </ac:spMkLst>
        </pc:spChg>
        <pc:spChg chg="add del mod topLvl">
          <ac:chgData name="LESUR Christophe SI" userId="a0bda02c-4e6d-4ba6-bae4-63d8a5b4dc4b" providerId="ADAL" clId="{75118626-2DD5-4F81-8209-3D7EC996D7BE}" dt="2024-09-25T13:15:40.726" v="419" actId="478"/>
          <ac:spMkLst>
            <pc:docMk/>
            <pc:sldMk cId="286065243" sldId="256"/>
            <ac:spMk id="3205" creationId="{7A1D5D13-2D0C-587B-CF3E-5442465A2584}"/>
          </ac:spMkLst>
        </pc:spChg>
        <pc:spChg chg="add del mod topLvl">
          <ac:chgData name="LESUR Christophe SI" userId="a0bda02c-4e6d-4ba6-bae4-63d8a5b4dc4b" providerId="ADAL" clId="{75118626-2DD5-4F81-8209-3D7EC996D7BE}" dt="2024-09-25T13:16:31.976" v="435" actId="478"/>
          <ac:spMkLst>
            <pc:docMk/>
            <pc:sldMk cId="286065243" sldId="256"/>
            <ac:spMk id="3206" creationId="{5FC3D9A8-0222-A768-9852-B362E7FC56FC}"/>
          </ac:spMkLst>
        </pc:spChg>
        <pc:spChg chg="add del mod topLvl">
          <ac:chgData name="LESUR Christophe SI" userId="a0bda02c-4e6d-4ba6-bae4-63d8a5b4dc4b" providerId="ADAL" clId="{75118626-2DD5-4F81-8209-3D7EC996D7BE}" dt="2024-09-25T13:16:15.032" v="423" actId="478"/>
          <ac:spMkLst>
            <pc:docMk/>
            <pc:sldMk cId="286065243" sldId="256"/>
            <ac:spMk id="3207" creationId="{8E85D5F4-EECA-ADB2-C04A-653E67ECE84E}"/>
          </ac:spMkLst>
        </pc:spChg>
        <pc:spChg chg="add del mod topLvl">
          <ac:chgData name="LESUR Christophe SI" userId="a0bda02c-4e6d-4ba6-bae4-63d8a5b4dc4b" providerId="ADAL" clId="{75118626-2DD5-4F81-8209-3D7EC996D7BE}" dt="2024-09-25T13:16:22.026" v="429" actId="478"/>
          <ac:spMkLst>
            <pc:docMk/>
            <pc:sldMk cId="286065243" sldId="256"/>
            <ac:spMk id="3208" creationId="{C9E64976-530D-A23A-C530-B0DD2F8A86B4}"/>
          </ac:spMkLst>
        </pc:spChg>
        <pc:spChg chg="add del mod topLvl">
          <ac:chgData name="LESUR Christophe SI" userId="a0bda02c-4e6d-4ba6-bae4-63d8a5b4dc4b" providerId="ADAL" clId="{75118626-2DD5-4F81-8209-3D7EC996D7BE}" dt="2024-09-25T13:16:16.943" v="424" actId="478"/>
          <ac:spMkLst>
            <pc:docMk/>
            <pc:sldMk cId="286065243" sldId="256"/>
            <ac:spMk id="3209" creationId="{43DEB527-B989-67A6-72F9-D172B6834842}"/>
          </ac:spMkLst>
        </pc:spChg>
        <pc:spChg chg="add del mod topLvl">
          <ac:chgData name="LESUR Christophe SI" userId="a0bda02c-4e6d-4ba6-bae4-63d8a5b4dc4b" providerId="ADAL" clId="{75118626-2DD5-4F81-8209-3D7EC996D7BE}" dt="2024-09-25T13:16:23.643" v="430" actId="478"/>
          <ac:spMkLst>
            <pc:docMk/>
            <pc:sldMk cId="286065243" sldId="256"/>
            <ac:spMk id="3210" creationId="{79716107-6449-220D-ADC1-D21FE3C6DB37}"/>
          </ac:spMkLst>
        </pc:spChg>
        <pc:spChg chg="add del mod topLvl">
          <ac:chgData name="LESUR Christophe SI" userId="a0bda02c-4e6d-4ba6-bae4-63d8a5b4dc4b" providerId="ADAL" clId="{75118626-2DD5-4F81-8209-3D7EC996D7BE}" dt="2024-09-25T13:16:25.219" v="431" actId="478"/>
          <ac:spMkLst>
            <pc:docMk/>
            <pc:sldMk cId="286065243" sldId="256"/>
            <ac:spMk id="3211" creationId="{74A72C11-72EF-138E-3BC6-B120A162DAEE}"/>
          </ac:spMkLst>
        </pc:spChg>
        <pc:spChg chg="add del mod topLvl">
          <ac:chgData name="LESUR Christophe SI" userId="a0bda02c-4e6d-4ba6-bae4-63d8a5b4dc4b" providerId="ADAL" clId="{75118626-2DD5-4F81-8209-3D7EC996D7BE}" dt="2024-09-25T13:16:28.298" v="433" actId="478"/>
          <ac:spMkLst>
            <pc:docMk/>
            <pc:sldMk cId="286065243" sldId="256"/>
            <ac:spMk id="3212" creationId="{652F30AC-2477-EF5D-A8A5-97477F9494A8}"/>
          </ac:spMkLst>
        </pc:spChg>
        <pc:spChg chg="add del mod topLvl">
          <ac:chgData name="LESUR Christophe SI" userId="a0bda02c-4e6d-4ba6-bae4-63d8a5b4dc4b" providerId="ADAL" clId="{75118626-2DD5-4F81-8209-3D7EC996D7BE}" dt="2024-09-25T13:16:26.832" v="432" actId="478"/>
          <ac:spMkLst>
            <pc:docMk/>
            <pc:sldMk cId="286065243" sldId="256"/>
            <ac:spMk id="3213" creationId="{99C652B9-C626-BCE1-2334-7D9184965D04}"/>
          </ac:spMkLst>
        </pc:spChg>
        <pc:spChg chg="add del mod topLvl">
          <ac:chgData name="LESUR Christophe SI" userId="a0bda02c-4e6d-4ba6-bae4-63d8a5b4dc4b" providerId="ADAL" clId="{75118626-2DD5-4F81-8209-3D7EC996D7BE}" dt="2024-09-25T13:16:29.742" v="434" actId="478"/>
          <ac:spMkLst>
            <pc:docMk/>
            <pc:sldMk cId="286065243" sldId="256"/>
            <ac:spMk id="3214" creationId="{4E22556A-3AAE-5D78-3FEE-EEA286AA1C92}"/>
          </ac:spMkLst>
        </pc:spChg>
        <pc:spChg chg="add del mod">
          <ac:chgData name="LESUR Christophe SI" userId="a0bda02c-4e6d-4ba6-bae4-63d8a5b4dc4b" providerId="ADAL" clId="{75118626-2DD5-4F81-8209-3D7EC996D7BE}" dt="2024-09-25T13:12:16.264" v="384" actId="478"/>
          <ac:spMkLst>
            <pc:docMk/>
            <pc:sldMk cId="286065243" sldId="256"/>
            <ac:spMk id="3216" creationId="{5B2A7416-63E8-A6B5-BEEA-CCDFE3BC87F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21" creationId="{FA4C01F3-50B5-4EE0-8EEF-033085E92F6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22" creationId="{66306F57-B5C5-A2A6-97A3-08F4B1B17F9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23" creationId="{2E4CBADD-BAAC-AB07-EE2D-B273613655A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24" creationId="{1DD755B7-925F-80A3-A37E-2C1D441B7FB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25" creationId="{CEEA17BD-7E5B-6446-812F-E49506CA8D6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26" creationId="{C123EB6C-C858-ADA1-8888-43D97F24E57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27" creationId="{3CC9FE6C-7E14-73D4-D76E-5E7F7C99868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28" creationId="{0498B16B-A7DC-EBB6-9A1F-4F52FB2121D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29" creationId="{71DF02EE-6785-12EB-328F-1C181DE83E6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30" creationId="{08F2A234-FAD2-9577-13B7-F8CE8E35E9C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31" creationId="{64857B93-A608-43DF-914D-D607E2BB8FE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32" creationId="{982DA0CB-0022-FDFC-CB0B-746AAF0E540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33" creationId="{0D1C7EBD-9E20-6BFE-84BB-81E7C83BC56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34" creationId="{8CA5A41D-8534-D72D-0155-4B3C8995FFA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35" creationId="{55BFE9CE-6F1E-9A61-22F9-BDF98AA38CB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36" creationId="{491A17AD-774B-C172-B90F-5C1A4E41F0C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37" creationId="{4C64754A-B0D2-3FA6-0F89-D025B88E2D1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38" creationId="{6EE8F6BB-F20F-7357-FCDD-FCA516F130E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39" creationId="{F11665E5-59C6-D230-13FB-96EF2D5F7ED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40" creationId="{EFAAAC66-8EAC-8E83-0EBD-DAA523BA105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41" creationId="{98AACAE6-8AF2-D9ED-9178-DAF8EEC78F1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42" creationId="{7F2CBA54-7450-6DDE-FAA5-62486340A72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43" creationId="{526A2F8D-C2FF-E131-DA9E-2DCAAC62404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44" creationId="{60903CB2-9960-7395-A732-BDCDF07ADA2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45" creationId="{1D4C5288-264B-3EAD-1896-92C29273B6D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46" creationId="{CAA328A9-14F0-5C17-CBC7-479C0BB9577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47" creationId="{29959BC8-1458-7A1D-5735-656BA7C5790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48" creationId="{E4F16137-926E-FB34-2FF1-BAA518579F3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49" creationId="{F438828A-71AD-6CF1-2EA5-FC94EAEE073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50" creationId="{E2DB1C3E-A955-9F3E-E429-59646E4C6DA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51" creationId="{CF4A5224-5318-E261-33DD-B49C94FCF3C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52" creationId="{5B17DE46-BE90-555C-FE8C-7D48C744A6E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53" creationId="{0D762445-F9F8-4292-AD55-623E808811A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54" creationId="{0675B656-3415-B338-E4BE-5F81EA08B70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55" creationId="{7B725971-B39E-D330-0EE2-4FC110B9313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56" creationId="{90DDB211-F4E8-60FA-E8FC-DCCC1A0243B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57" creationId="{44AA2B93-D7FF-80ED-DDB0-351AB042257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58" creationId="{1EBBD504-E91F-C651-B923-19A81A8BD01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59" creationId="{B7A70B35-F71E-4CE3-51B1-FA9C94FA7B7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60" creationId="{EE357497-13D3-A845-8DA3-78F515365CD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61" creationId="{6640D9A2-C812-CB57-DA10-E07C7E06625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62" creationId="{07B3DB89-0270-37A1-277D-930840EB2AB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63" creationId="{D306E63C-50A4-AA3B-13A9-6290EE0B942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64" creationId="{F8316830-E742-589D-2CA6-48194D2EF77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65" creationId="{7EC11D24-CDFD-2A3E-68AB-09590F9E694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66" creationId="{4AC426E1-7B03-C828-7E74-D3B6DBA6AD7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67" creationId="{6AE8A579-B5C7-E339-BE48-E8A9F382C25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68" creationId="{D326F8D0-C5BB-49F4-C74F-E6319D2FBC3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69" creationId="{42149123-384A-5672-B6B5-C37FE88536E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70" creationId="{A704AF01-C31F-6C3F-5371-49E6DF59739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71" creationId="{5F5CA31A-0210-2243-69F4-4F5CB560817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72" creationId="{E7B06347-B43A-FE1E-9A07-E5893DB6B6D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73" creationId="{AF6FF177-5737-D85F-E04F-3A4E1BEFCEE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74" creationId="{F9A6A358-79AA-68F6-9E7C-6FEFFA3235B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75" creationId="{92CC3046-1F04-11D3-4E9E-C76D8569CE7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76" creationId="{0922F792-06CC-8A38-CCED-F060AC41C6D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77" creationId="{5913D315-ADE4-DBE0-EDFA-9A2690C2C16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78" creationId="{DA4B5238-A682-5F6F-45FD-593BC1CF672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79" creationId="{7F6860EA-745B-BFCF-E759-5EE8F5DBD24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80" creationId="{D8E641F7-0E22-1B30-58CE-52B98C0A8B3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81" creationId="{8E428712-6CFB-6100-85BE-1E21E09F990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82" creationId="{05012281-3ACB-0EF6-A992-56CA8E76434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83" creationId="{9456AFE9-3DA4-E58D-9C0A-4184A524A2A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84" creationId="{21746BF5-29DD-2891-D2EB-DA70106703A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85" creationId="{5A38C1E9-7A9F-0580-AC7B-9DB77171847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86" creationId="{2FB82CA7-179D-2E4D-4FB9-542D17C5E63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87" creationId="{77AB4A64-96FC-D158-26D1-DBD04C8CE09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88" creationId="{5B1FDE11-D8AB-EAB6-67CC-7E2FC29F2D0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89" creationId="{07A2FD7D-12A3-5B8F-5EE4-5DDAE120A4E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90" creationId="{CF23747C-F72E-6528-D24B-E19E92058D7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91" creationId="{C5DAD1ED-CB78-33D0-1DB0-C6AC3B3A76F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92" creationId="{DEF055D7-A506-1EB3-EB0A-1625C0FD855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93" creationId="{2EA32972-A7B8-3343-FE75-82F17FD886A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94" creationId="{92B27B1D-390E-57A5-A1DC-A8AC2759857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95" creationId="{E38582FA-0303-BC66-C002-AE43B2BE016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96" creationId="{6D104CC4-EA8F-ACCB-E166-1C2FB24557F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97" creationId="{021DA66B-C019-871A-590F-ADA5797A0B0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98" creationId="{42AC6EFE-9E15-2E57-9816-4F7E2BA590C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299" creationId="{92424D38-8AB7-A74E-91B6-64CC26F0FEF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00" creationId="{0E8651A9-F14E-494B-012B-FA5FF837BCE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01" creationId="{B82A5AB5-AD97-648B-1803-DCA025C00BF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02" creationId="{0994BCCE-60B2-8C20-940B-31C2CFC5F9D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03" creationId="{A7134094-18B9-790E-B537-32771F94E2A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04" creationId="{56AA05F6-8FED-46EA-A524-5DFD6628170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05" creationId="{D34CC297-ACF5-1876-FF7D-5D0B6ED2DD0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06" creationId="{0B4A3023-4195-0A22-1251-042FDDC798B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07" creationId="{9E323F7D-C282-1B3C-D2F4-A1DBDB24C86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08" creationId="{C22094EF-CDEB-7D95-1B5F-2DA8B679CE7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09" creationId="{8B76FA54-3330-3016-C3DE-1BBAE81551E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10" creationId="{874CF17D-251A-E4F1-127E-4A3DF309EE1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11" creationId="{8D494E81-1A78-FA5F-AC5F-87E92381A8C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12" creationId="{048AE098-2F3F-63AE-F253-93CFA9A3AC3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13" creationId="{3BF2EC68-B8A6-FF9A-35FB-B80B2C1A0AF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14" creationId="{0B9BE928-6A39-68C9-FD2E-07DDFEBA4EA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15" creationId="{B1D42DFA-7FD1-3148-A0C4-71A05C883E2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16" creationId="{CB325617-F799-9684-AE7E-AAF960F2ABC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17" creationId="{060BDC52-9BD9-AA30-298B-B99A8F0AC3C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18" creationId="{19598FD0-4A79-FED8-DF6B-9EA1C69B7DD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19" creationId="{B7A7AC27-757F-8FFD-9590-0E2394EEE36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20" creationId="{97CA3269-BD8B-DDD7-4F07-6764B39B30F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21" creationId="{7A52C3AB-C5CF-FA7D-5C68-8D1CB3934DC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22" creationId="{EB026660-6A5B-4D09-AED9-72DB0A0387B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23" creationId="{AB8D27AD-2094-BC0E-6C1B-B5586FC2246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24" creationId="{3B02BD83-3B41-FD66-197F-85C52E03E7D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25" creationId="{75B858F8-1335-E5B9-D72C-1FF54733254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26" creationId="{9C479811-B3B4-6A5B-9D54-90642EA3E90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27" creationId="{7761D30E-369B-46F1-0B7C-69701213934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28" creationId="{1C28A230-7659-DEB6-D3F6-1B635B5A67E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29" creationId="{132A9B1B-9153-744B-A022-D58E77F6B4D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30" creationId="{21854645-A7AE-237F-0502-AFB4FA55216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31" creationId="{01BD454A-5D3C-A766-7352-137C57717DD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32" creationId="{B9A2E9B0-7A53-53C5-B246-AFB45932007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33" creationId="{7E83DA61-3459-9D20-7432-26082E54006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34" creationId="{1410A74C-FB84-1E65-915F-7254277E351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35" creationId="{55FC3400-BB22-F753-DCAF-6C3E5025F52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36" creationId="{20A6B52F-58CC-5E7C-4098-E0EF8A42F98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37" creationId="{BDE59365-58A8-CBA6-0B58-D869B15594D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38" creationId="{A0CF6B46-ECF0-BB55-AAA3-3F0AA39EA89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39" creationId="{859091F0-7CD5-097B-FF9E-2BB76162031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40" creationId="{4358F581-0268-477E-A108-740ADCA44F6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41" creationId="{0B2335CE-6251-5D7F-8E40-31983F98CF4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42" creationId="{E2CAA96E-9A59-5A87-5503-3D952C9E6CB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43" creationId="{72B55C9D-0AAC-1076-5A2A-0B5942FD8E6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44" creationId="{2B364A9D-443C-6A2C-CA59-4A48145F2A8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45" creationId="{4CD6FCA6-B50C-BA1D-672D-A0FD24956D9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46" creationId="{AEE205FD-F0C9-B8CA-FBE9-D1F0BE3A64E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47" creationId="{789A3875-7D27-C513-1D94-6E538A281BC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48" creationId="{B7D22B39-D273-A297-E018-06A550B6718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49" creationId="{C23FB430-ED9E-337F-A003-DA2581435EC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50" creationId="{C73D38B8-3A4F-014E-9919-9D06DA6F917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51" creationId="{32C0946F-3E58-1320-A142-5F3E3061235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52" creationId="{FE6753D2-1A1F-0484-5D1D-6DBE1B507F6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53" creationId="{D25DD463-E4AB-2450-3F30-473ED9EBC71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54" creationId="{31895208-C232-A7F9-F116-ACF2E7CB760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55" creationId="{FCF6AF99-F3FF-AE6E-B7A4-1D2E4012595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56" creationId="{FF9C747B-170B-4E6F-EB6C-85E85B68110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57" creationId="{352D7432-365C-B09A-0D41-C1A8D56C801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58" creationId="{96AA9C36-82E5-E099-1F64-F9DBAEC638E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59" creationId="{E2EF37BD-E61A-E919-3A38-1843DEF5932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60" creationId="{DB53A4B6-E74E-E79F-7DFF-459BA9FDBD2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61" creationId="{3522957A-D3FE-DA60-F8A4-46288044544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62" creationId="{6F686992-E0EF-D865-4164-257FCFAFA20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63" creationId="{9EA63B6E-0F16-4E8D-04E7-DA8C1F2BF83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64" creationId="{499EF6A0-771E-643C-B10C-398B5EE98C4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65" creationId="{9B953A3B-DB2D-9178-81AD-DB0A0F1046A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66" creationId="{092B7462-955A-705A-DD7C-F7287860F16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67" creationId="{0F43A1D5-1660-F9E8-6236-6E84C891D61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68" creationId="{4B3B6CA6-14DD-8AE3-8A75-E8F75A1319F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69" creationId="{1D8D26A8-0A9C-5F74-94F6-24C299111E4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70" creationId="{D2173B80-09C9-EE7F-D5BC-EE17CB3FD7F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71" creationId="{6E4154C3-A439-E4E8-514A-0374893A085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72" creationId="{B8272A31-E9CC-5840-5282-CFB389AD4E8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73" creationId="{EDE7D4DE-6A2B-CA96-9DD3-BB1F658646F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74" creationId="{8CE56EFC-474F-37AB-5F22-3D5F5FE54E4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75" creationId="{3260EE92-117E-D016-4458-A798A163D53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76" creationId="{F72AC733-76DC-B629-480C-13A63771B79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77" creationId="{041D94F6-7D45-D99D-E1E6-B9A322C9F78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78" creationId="{1D0B4CA7-ECAE-2962-336E-C7BA3A22E3C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79" creationId="{9B51DA4C-466F-803E-1C57-FF0E05EB3EF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80" creationId="{3C9DFA24-0A1D-180E-768E-BBB8F0F0632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81" creationId="{4DDFC3F5-30DF-4A57-ECD4-54E9F9B8865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82" creationId="{5BE8EA92-4A0C-7728-71B6-BB515F702CE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83" creationId="{A0891BF1-1E15-07A1-7663-25F8CA14A89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84" creationId="{36FE506C-ED8E-36E5-ACFE-EAE41D33A33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85" creationId="{6157BC5B-4B20-1A57-11C6-70DA240C040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86" creationId="{03544057-A14E-9D3E-046D-6143AD76CB2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87" creationId="{D6864586-1F64-6DFA-9FCD-29016EBF128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88" creationId="{DE0769D6-782E-7E92-D5DC-C23B5BF662E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89" creationId="{DF8AD771-B04C-A666-C850-78ECC6735E0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90" creationId="{7578EEA6-FD90-D025-ADC2-797117A0DC3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91" creationId="{B11552D9-3036-B2FC-CD2F-D507FE755A9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92" creationId="{33AA78CE-574F-D338-1133-38104B8DA04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93" creationId="{CD23522A-4BCF-B59C-8696-0DCA4041BB9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94" creationId="{0FAE6354-6697-9C7D-D433-FC5EAA5E0F1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95" creationId="{7C115071-537D-D6AA-5398-989730FD9DA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96" creationId="{ADBD36D0-60BC-5C5F-8093-C02F14657DE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97" creationId="{51DC0AE4-08FA-69DF-1CED-606779E8287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98" creationId="{190C4351-E4CD-6F07-EE04-5234A0B9806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399" creationId="{D3D89E4A-8EE3-37BA-E29E-015DF3890A7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00" creationId="{B736E025-632F-12BB-8C29-9E30567C3B7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01" creationId="{164582A6-6A5D-7442-9C20-5940F30356A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02" creationId="{9A0772B4-67C4-CF6E-E3D9-EED7F4F625D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03" creationId="{4613B755-319F-0294-E8C8-80E3F416D3B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04" creationId="{584FD4A4-3755-A685-2A63-622539D10D4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05" creationId="{B63274A2-67D0-4811-C498-A65DF3B816E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06" creationId="{D0792A42-34D5-CD16-8E47-94AD85F50BE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07" creationId="{D5F05633-3DD4-94E0-A2DB-F7C89E66721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08" creationId="{8F16EB9C-A97F-F1B0-6792-AE14C1DB918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09" creationId="{5515AE9C-7B7A-CC88-2CB6-4CF88964825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10" creationId="{3767560D-62E3-32F1-51E2-0DF8824B8B1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11" creationId="{83A3B73B-CAD6-4A49-2B48-96991E966BC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12" creationId="{AD1EF9EB-678E-67A9-0D3D-54577954680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13" creationId="{B7ABFDBE-9EB1-74AA-19A3-20BCBEB59E7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14" creationId="{80DE4C69-5DD3-213F-96BD-10DC2ED2F32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15" creationId="{0C992EF7-7A48-EF6B-8599-6EA14C42878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16" creationId="{928585CC-E5F1-11D8-A85A-48BECDF17E1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17" creationId="{C34A8012-3784-EEBF-6040-1D60EAC1F54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18" creationId="{938BA943-0431-5E44-CA84-A6E247C6B2B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19" creationId="{3DADE69D-9CC6-0E2C-30F7-CB11E1AC183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20" creationId="{91C27B5C-A458-22A6-54E3-98D59A0202D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21" creationId="{7C38EB5B-581F-530E-E6D0-70C4F73B1BF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22" creationId="{9F6574C3-3E0F-9A64-39FE-4BE136D96F1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23" creationId="{DBD60889-9445-613F-F004-C9FE91ADD8A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24" creationId="{18EFDAAC-3DFC-5B73-DFA0-49BA93F72C3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25" creationId="{BB24D8EF-9709-6B41-9715-E8B85686347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26" creationId="{08C8DDB3-0001-193F-2F76-1912DEF5437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27" creationId="{7DBA2FC7-5F78-0DF0-2CA5-817C0193DAA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28" creationId="{F28BECED-8486-7A59-5B4F-EFFD55F917A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29" creationId="{B9831E27-A3EF-8A41-5AD1-E94F1B3994E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30" creationId="{774521A3-7122-F8FE-8281-34E1F1810E4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31" creationId="{028917C1-54E7-50DA-53E3-FE47D4123B4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32" creationId="{946DC6B0-970F-045D-D7F2-A736DF39EAA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33" creationId="{302A1D74-8DDC-8BF0-514E-FE79BB7FFAC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34" creationId="{240934F4-2080-2C6E-102C-BE77AD8B5E4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35" creationId="{36BE84CD-90D4-61F2-1307-B20F439FE8C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36" creationId="{D3C978BD-3FD8-5899-DECA-BA569C03A73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37" creationId="{CA522DAF-2E18-CC7B-D352-4C87D865A6B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38" creationId="{363ECE37-F4D0-DC2D-4BF4-993E00E1E13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39" creationId="{62D3D724-9C05-BF2D-B23A-0FE64B118D4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40" creationId="{9C74383A-497A-6480-F679-7E7CA8E3607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41" creationId="{64140923-7FC1-7006-6127-D58E4AADFAC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42" creationId="{2DD24185-2B94-5E5A-B2F2-73F4652B6BF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43" creationId="{59EA51F5-C7CC-DD7B-7FA9-43F12AE9EF4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44" creationId="{E8EA4FA3-8AE3-008F-E0DA-2E5F53F1092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45" creationId="{E5835A5B-8CFD-990F-EB7E-4CB8EA505FA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46" creationId="{24C34342-2CDF-39D6-84F7-12B4607D38B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47" creationId="{738FAE75-6711-E162-B316-7B0AED3F185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48" creationId="{23AEF282-8887-3582-DD85-CEFF5C1B8A4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49" creationId="{E37C7284-2394-19D3-3ADC-583B83BD974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50" creationId="{02A0EEB7-1CBD-D3AE-75F6-CAE9D0B266A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51" creationId="{6EFE8AAE-3216-5DE9-E3EF-82DA949E17B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52" creationId="{6596B734-68E5-F2B1-11E3-645D139A7B2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53" creationId="{825B729B-FC9A-21D6-A498-4CDA35C2540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54" creationId="{F9A32869-CF0F-667A-C1A9-091AB45D4CB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55" creationId="{326B9ED9-BE72-946D-D4DA-CAE14291BCA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56" creationId="{5F5CE482-5332-4356-D5F5-9730BD6F3FD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57" creationId="{BFB3384B-24CF-C21F-7D1D-3C0D6EA7783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58" creationId="{9BD4D219-84F8-D541-6654-945AB64779C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59" creationId="{431E351E-7DD2-80BD-0557-11F5D0E951D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60" creationId="{92056062-DE1A-96BA-A509-63335832B6C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61" creationId="{0F5D5B74-3B9A-7C6B-D985-855AA5A6137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62" creationId="{0282F54E-293A-64D8-79B8-1333150B9CE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63" creationId="{1E1AA54D-2532-3F71-2A27-CB2BB0FBF89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64" creationId="{FA130A79-0F2A-B374-0CB3-7CF8ACDBF76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65" creationId="{920A0D26-F513-BAF7-CFBD-C90749EFF71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66" creationId="{20E18EEA-F6BF-5369-9D5A-ABB259C1F72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67" creationId="{EB3C2171-9002-BD75-BBD8-5E5D9E2FEB6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68" creationId="{2F794622-8344-F1DF-B09B-DE23DE94AFF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69" creationId="{3DE720ED-1BAE-AE5D-1702-C303022791B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70" creationId="{C901D7A8-BA99-6D32-61BB-9BAA636CEE3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71" creationId="{CBBB9F63-3BB8-0F90-047F-93519A6A8AC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72" creationId="{5D879E5B-3090-2B25-56D3-9C9C5EA5720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73" creationId="{FC70BBE4-5FF5-7017-6383-2F751548DF8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74" creationId="{3CCA5690-FAED-9D20-ACBD-EB093F70116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75" creationId="{BDF6422F-832A-DE39-0127-0C2E3B31635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76" creationId="{62DA6F92-8FF9-F253-2882-22320F6AFF8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77" creationId="{8FA37F8D-F354-8C24-91D6-4ED73B3A593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78" creationId="{4855EBE6-6DC2-F102-501C-79E218525EF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79" creationId="{48DC9798-D7BB-4F0F-0BEA-A2C45BFECE0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80" creationId="{595B2553-A2FD-2DA3-D5A2-34A4A79F5DB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81" creationId="{F0213867-502A-F768-1AC5-13415A5B6DC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82" creationId="{3BECF0FE-630A-9EB5-0BE0-2BD021AF7FA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83" creationId="{9122BAE5-074B-EDCE-BF04-B3D0CADDEEA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84" creationId="{CBE656EF-60C1-CBE8-87B9-2D526BA251A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85" creationId="{54E40FBB-4438-1924-2E09-98002AB388B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86" creationId="{A9580A95-80C8-7118-4064-03BE7159DAC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87" creationId="{AE2B0928-AE1B-6B77-C133-EC92E926B7A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88" creationId="{D360DDE8-DC40-C5D6-2160-FD5F1114AED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89" creationId="{C46B0F1B-912D-5FB8-2B2D-877D65FC712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90" creationId="{BE6A5041-0F48-190C-4903-0C4736B399C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91" creationId="{89341B88-4EB5-A63C-A565-54D9A3E3C04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92" creationId="{4B953AF2-2FAB-366A-B16D-34EAA1C227D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93" creationId="{44A14C05-3853-6C46-B05B-B3FCC3E9B2C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94" creationId="{D5B472CD-A492-71C9-10A0-91A6B95D341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95" creationId="{520957E0-3BAA-BA91-3613-34CAC1D74DE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96" creationId="{9A91A0C9-7191-8363-77FD-9D2F0DA77D9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97" creationId="{E5B894D8-7C7B-9BA7-5769-015D4B969FB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98" creationId="{4849130A-6DD7-47A5-7103-659B9B2C907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499" creationId="{9850640A-FECC-7A07-49E7-EE31556F87D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00" creationId="{22A7A33D-6274-19FE-44BB-22C528E71B8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01" creationId="{DF3F5A58-88B1-0841-3737-339BB69BEED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02" creationId="{30B2A0B8-FFB4-5069-A85B-C52C8F64439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03" creationId="{11D7E8D7-03C8-2175-D071-CE7A42A8FE3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04" creationId="{376496EE-A6BF-38D9-6EB7-28AAFD1299D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05" creationId="{F63C4E0D-BBFE-3191-BD16-445CC816E17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06" creationId="{CDF3E680-7105-FB7E-E8F0-9FF394F43FE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07" creationId="{66C92671-4CD7-DE96-4F6F-87547920C2A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08" creationId="{2971FDDB-467B-751D-E590-4BF77ABD17C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09" creationId="{BF62F2EF-89E6-1AE5-087C-9A57A576610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10" creationId="{4A8D0A5A-114C-B31F-CD9E-BFC1D3FF4B9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11" creationId="{C48D674E-8ABD-EDE7-B291-BE3793D7C54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12" creationId="{1DC0D4E9-5690-C956-9B17-2D1EAF31ECB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13" creationId="{15572789-6B92-7881-B481-4080A595DC3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14" creationId="{960A2460-F4B3-9FC7-4026-96D746D1C65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15" creationId="{6C9BE7FE-0C41-18A8-193D-4ECCEBA7AE0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16" creationId="{DDC3438D-F061-4D5F-CD2B-7680E0E26CB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17" creationId="{0A84A4CC-EC6C-DE11-E3CD-B948947C03B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18" creationId="{6C7FE582-58A8-9C99-815A-625E4FEF986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19" creationId="{6F4606F5-4A9D-DA18-559B-9212E08F134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20" creationId="{B2E3EA45-412E-2646-AEA9-1C38A9DFF31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21" creationId="{CE2FE6D2-51E0-DC4C-5EC2-D0448781486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22" creationId="{37B1815B-ECEE-6DCB-8470-27A46B1E1B4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23" creationId="{28FE8B18-B2A4-9D84-9CD8-E281CC84745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24" creationId="{1458B0A9-E62B-5269-4B53-B3139156C92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25" creationId="{23200BEF-07DB-B607-D576-8E9AC73E33A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26" creationId="{3721542C-CB21-B028-A0E1-BDFFACB0AFB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27" creationId="{0B6D785C-71E9-A023-163D-ACAD29AE48B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28" creationId="{A6BDCEA5-6F08-DF80-7816-FAAD5431803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29" creationId="{CEEADCCF-8EE4-D264-EAFA-F752B18744B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30" creationId="{0AE9198C-8A18-0669-F6F5-A296BA8E722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31" creationId="{20417936-62CF-27A4-6BC5-36AB4C6CD8C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32" creationId="{119C04F8-F229-9B15-5265-6C4F5BC4D6A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33" creationId="{D6A7C604-8268-F1BE-94A5-79BB8D057FF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34" creationId="{1BB5BB45-1CBE-F98B-A798-8B3C2AB87AB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35" creationId="{9D3C1CE8-5A53-BD88-FD57-5A6B2C59B1D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36" creationId="{FA0191CD-80AC-1162-A949-7454601532F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37" creationId="{017F9857-8C1C-BFA1-A31C-2D955637D8A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38" creationId="{1601000D-92B7-F088-BABD-8809CCC9C97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39" creationId="{79D05CCD-0E93-7AEF-26E6-4BE0F6AD13C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40" creationId="{1E67BFD4-36FF-CF61-94A1-CDAB1DA0DE6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41" creationId="{548D01BF-25A1-5A33-0BA9-31E21277133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42" creationId="{DEF63F2C-CD7B-B863-757E-67F08829C1E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43" creationId="{EC18FB73-214F-F20B-B9FC-C50B4C29B31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44" creationId="{EBEAE1C9-EF48-603B-58A8-ABB2B2FCA3F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45" creationId="{2FBF9649-BBB6-A61A-9AC4-45D033B297C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46" creationId="{CC0EEE6C-A17B-E9A5-C64A-8F9AFE08FA0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47" creationId="{189666E9-A111-F599-945D-283463319C8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48" creationId="{2C1D0AF2-71C7-0B9F-0017-1C4E930FB79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49" creationId="{111AF597-94CA-18BA-8548-2B69C19C5A2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50" creationId="{983C67BB-DB1B-10C4-F204-6110B8FF7C2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51" creationId="{4D8D25CA-AB88-AEB5-6144-7BFF55B6036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52" creationId="{13FA6790-DDFA-72BD-4572-964D2103019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53" creationId="{C342339F-F830-07F1-CA96-51A283CAEC9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54" creationId="{F4DC637F-91A6-9F55-9803-DFE744425F3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55" creationId="{B3EFA0EC-9B1C-3CC9-0875-B50B6EA68D0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56" creationId="{BD008F45-4629-5D79-C53D-846226DC437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57" creationId="{BA9FCBD9-05F4-22D0-AF0A-63C0EF19186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58" creationId="{4F49546D-0B6A-1722-F3BD-EED35C6921E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59" creationId="{F7547F09-D482-059F-B2ED-AF6037C97FB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60" creationId="{2606B584-3DFF-0801-38D9-2E5F5950F47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61" creationId="{36C266D3-DB3B-E281-15E8-B4A42ED77A4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62" creationId="{C928E812-7104-3AD1-BD9D-73AEFE035A1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63" creationId="{4C58D676-9936-C86F-1187-DD46EAEFAFD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64" creationId="{E6904410-5712-6262-03FB-D888464D91F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65" creationId="{85121747-B526-E086-B363-853E3F2D1E9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66" creationId="{641793A6-4FE0-65D9-6217-4B120629E3D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67" creationId="{13BE8EDD-85DA-893C-EAD0-7CFF45A5C77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68" creationId="{ED35DE4B-547D-7166-3834-3FCCA3B920E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69" creationId="{3F8BAF11-6658-CE2D-CA8E-2AA90B6B79D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70" creationId="{29CE1B81-A6EA-4571-70D4-BAD30AF2653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71" creationId="{F57A7861-C9CA-E689-E7C3-839E1AB7289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72" creationId="{083A3092-DF1C-67E1-AE89-C283DE81D74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73" creationId="{96FE4F3D-334F-7D41-0B03-5D9732BE256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74" creationId="{2AB2AB6D-899D-B9F2-D8FB-E3A80782478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75" creationId="{0447084A-9811-B297-3417-F2F15EA2E9B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76" creationId="{08047DF6-C664-FE9B-6E6E-E253DA0524E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77" creationId="{292206D8-6E15-41C0-8270-8CA4A3B3B26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78" creationId="{DF791337-C5C6-110F-E964-59C129367C8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79" creationId="{FC2C4A34-53E8-736F-CE0D-F3F04EE80AA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80" creationId="{559FF96F-8DCD-BB7A-9739-4F0CB41AC05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81" creationId="{02E05A3E-5428-3BEF-58FB-57153CD88ED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82" creationId="{0901388E-4376-CD3D-55F1-ED8FEF1BD4F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83" creationId="{642A9C2F-477D-29D0-2FFB-FEFD165CB20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84" creationId="{FB5AB295-8626-27F5-20EB-AFAA6754AAA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85" creationId="{977A641D-4442-61B3-327D-3B683F1AADB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86" creationId="{F5A1B558-6B9B-6F16-3F28-97A45568A5F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87" creationId="{91B028AD-0E7A-C786-FCA8-FD553780D00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88" creationId="{4E6C1540-D624-E680-1A83-96D1EB86B06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89" creationId="{B5354FEA-40FF-8297-4F48-E8E695B6CC7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90" creationId="{A4E98B82-B96F-07A0-EFF8-CD7EBFB37C7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91" creationId="{B7B8912A-AB7C-B5A4-F62E-4B1CB9B2101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92" creationId="{E644425D-D7B3-B02C-EF1B-D6B445E671E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93" creationId="{05ECEC8D-A075-1E59-DD39-3714396F747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94" creationId="{DF39A161-7518-5E7F-4EFE-408EA3E8105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95" creationId="{E1A1E3BB-9EE7-EEB8-DD02-AEA57FE6B02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96" creationId="{D01A05E7-7901-271A-755C-B90372E3BEC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97" creationId="{7DBE5BC0-1A14-31C0-D64B-A56CE85DE3F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98" creationId="{57F17A3A-763C-A9C4-CD3B-D964E662059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599" creationId="{EA7B51B3-C8C4-6FD2-B2EC-E23AEF73ADD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00" creationId="{5D8BC48C-904D-AF02-1F74-A23BD299317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01" creationId="{B38F6F07-2114-0DF5-3389-D6FC3C73C1F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02" creationId="{902AB9F6-766F-39A5-E9D2-4D450E8D1ED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03" creationId="{D3BFF933-BE14-51DD-4206-574315849BD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04" creationId="{AC26D32A-D42B-FD17-E4C6-4C411E97F22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05" creationId="{EFBDDF96-A068-3C08-4341-9F654B940B3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06" creationId="{DB111621-B654-FD00-633D-1B397649FAF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07" creationId="{B0C3C802-8EE3-EAAE-9814-46833A82ED4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08" creationId="{FE825EB4-59C3-3831-23AB-43B70BCEB4D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09" creationId="{860D4BB4-22F7-B4A1-6840-34949C0551B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10" creationId="{81D13E0F-C2E3-54CB-3CB6-284E1F545C8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11" creationId="{0CB61515-5D3A-6C2E-13A4-C8D179283C1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12" creationId="{5DCFDB37-0BD8-D785-88AA-1DE04A2EB56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13" creationId="{02E56FCA-FB7F-6E42-20C8-D654D6F888D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14" creationId="{4C2FA60F-91FE-298D-2833-1B51411B4A8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15" creationId="{D9DB4046-1CE7-BC1B-0488-44F6249AFE3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16" creationId="{D702DB13-C6D3-87B2-FC9F-07D0A57DAB3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17" creationId="{13D352BD-CFB5-540B-8A0C-412C3A28492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18" creationId="{2550C8FE-24CE-3C96-43A7-7B8E8555292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19" creationId="{5E806DF4-435D-706D-5256-C76BAED9BC4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20" creationId="{BB558BA1-B5B7-210B-D194-A439442A963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21" creationId="{44DE3F21-7C2A-4C17-930D-BE6D16A4BF4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22" creationId="{E9B28C1C-B9AB-99E7-987B-2A1425BA3D8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23" creationId="{391D0D78-9743-F6F7-C10A-82C0F3424D3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24" creationId="{D13B838D-9505-473B-54DA-6C89B30C88F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25" creationId="{80F434ED-6DE1-56DF-C6D6-563271E7002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26" creationId="{818C1AEA-8E99-4BBE-F60E-72170F57DED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27" creationId="{7958F27E-6E6A-2CA4-BF77-9A1701D540C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28" creationId="{2FCD6FE0-89C7-93A8-4410-2C9ABEB6923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29" creationId="{7168B5A5-E7E7-310F-C46F-39CFD119010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30" creationId="{55379A89-6FB7-70DB-AF0A-8F9AB8ED0B1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31" creationId="{243E68F2-72C8-6AC9-0F60-22A8748499F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32" creationId="{898F03E3-3155-FDA6-B286-5EBE79B74B6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33" creationId="{7E643F9F-6E2F-D282-4D86-9684197619A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34" creationId="{CF961645-FB7B-96AC-F1E2-E88BA0C251A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35" creationId="{ADBC2507-12AC-EF67-D79E-4A59B758DE4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36" creationId="{F503D51E-C37B-4808-3E0F-FD0870FE8D0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37" creationId="{67549F1A-92BA-0CBC-08B1-27B4DDB2B75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38" creationId="{8F7F9CFB-A251-11FA-4425-E6BA216FA2D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39" creationId="{93EFAFBF-D92A-6244-8AC2-121005FD0F0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40" creationId="{DCD07037-270C-5041-A2DF-70B0A9E57D0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41" creationId="{6F3ABFC6-BEB6-B9D7-5A4D-29FF5CE1770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42" creationId="{4EABFCDA-86ED-6119-F7B6-6227B83E2A5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43" creationId="{161BD33F-CE76-1F05-6A54-F49FD1824DF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44" creationId="{1E6D79A9-D5D4-C5C4-77D3-8952E596EA6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45" creationId="{89CAAFE7-5C69-32BF-201F-710DABD07D9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46" creationId="{CFDCE102-CA89-DB0E-C2F8-795ECEC78AE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47" creationId="{291EBB36-AD52-BD7F-7C08-D5E4D7B887B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48" creationId="{5D337A32-DFF7-865B-EEA7-6012767E428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49" creationId="{9C63B2F2-35BD-E1B2-6A37-13061D215F4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50" creationId="{3F8C774E-C251-3E4D-BAF7-AAFAC54EE57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51" creationId="{35336629-9754-9243-28E9-DA273A2CED4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52" creationId="{9D850FDA-575F-9EA5-405B-A6623C93CA3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53" creationId="{2BD243E0-B9D5-9F55-E1AC-9259D979CCB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54" creationId="{FF56B3D1-0B7E-41C7-0A56-09600EF048E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55" creationId="{7D75768A-1831-0458-6344-8A7DA093B24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56" creationId="{BB1840C1-81E9-1C22-8723-7F358E7D34C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57" creationId="{EB4A276A-5450-103A-D76C-24DD3D1D0E8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58" creationId="{1B23561B-BEB3-FCFF-1D98-5408E5C59C1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59" creationId="{7EF8A429-D5DF-E736-8933-A0C07A06BFD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60" creationId="{9DD923F7-BDFD-1745-2566-5C4E5E36DEF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61" creationId="{EA859393-EFF0-4A6F-D2E5-85429DC71A1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62" creationId="{0F5ACB1B-B537-E5A9-3C42-753694F8EB6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63" creationId="{CD093864-7EB4-66D2-E612-F5930AD33B7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64" creationId="{36E80C1C-34FD-C12B-AEA1-19842B4FC1F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65" creationId="{02EAC66C-1F4C-D56A-25B8-EBEF15F4582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66" creationId="{8B52A102-8786-B34D-2759-7FE23BF8CE3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67" creationId="{C4B9855D-F3FF-B024-77A5-C6F05C4F8F5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68" creationId="{ABC9C185-0DB1-9589-E10F-5F76F61B2A2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69" creationId="{BFCC88D3-C719-870D-2FC9-979084A0C39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70" creationId="{257F35D1-271E-3B8E-FEEC-B3BA8D6FED7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71" creationId="{47DF2E3B-A357-BA2F-2D93-C005B7377D8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72" creationId="{289AFE3E-582F-0CAC-DC61-0A27614F5CC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73" creationId="{039E3C6C-C63F-AF73-070D-843E9486DB4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74" creationId="{357E325D-7F77-C541-EE0B-F34F93A1CCB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75" creationId="{F046D666-6B10-A7E3-916F-78301D902ED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76" creationId="{5F065E3C-BB8A-3B1A-3D8A-050DD2EF551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77" creationId="{4F717DDF-9DBF-FACD-1968-2291CBF50F4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78" creationId="{1AF5C2AD-58E8-506A-2FDD-826C4CE7DFD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79" creationId="{FEB1AC6C-0426-78A9-5A4A-54C459C8787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80" creationId="{FA80D1B0-5866-37B9-9681-1D9D5BC54B3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81" creationId="{0C400CE7-CB0B-1592-D53B-E268206D562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82" creationId="{AC52ADEE-CDEF-55B2-45E2-8C57993FD13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83" creationId="{2F7B9E31-5EDD-3811-B677-34DA512819A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84" creationId="{5647D11B-D735-AA9C-8F7D-78065E32329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85" creationId="{050CCFE9-AF94-8938-E486-235DBA6976A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86" creationId="{3AE5D81A-2687-32AE-10DE-1AC5CDBD560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87" creationId="{650C38E8-7DEE-54B8-3063-FDAD0F7C339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88" creationId="{9B13CCCE-184B-85F2-C0CD-F34E037B643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89" creationId="{C015C721-C313-237A-4564-77931B489C0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90" creationId="{E154EE02-CCFF-51B7-A303-802B67C93D9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91" creationId="{A0AF8B47-6B6B-937A-DACE-1D78CD6F530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92" creationId="{16896EFF-E8DF-14A2-0E6D-453FDA40C2A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93" creationId="{A6C74946-555B-0C55-851C-010C0695027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94" creationId="{E3608F84-1FAF-8C52-D2C2-AD7CE135047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95" creationId="{3F7C9421-783E-FAD7-8888-6F658F02BC2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96" creationId="{ED8253C9-D243-05CB-F9B4-EA5F211B58E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97" creationId="{13BB9E02-F357-6E0E-1A37-CC16A58F784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98" creationId="{03690DEF-B1B2-28FD-403F-42135E02E53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699" creationId="{3C92B351-8326-9853-C0A2-4C71E3B1531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00" creationId="{CBC51661-0B65-C507-31D2-760A2360987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01" creationId="{46AD73F8-9F51-10FD-A734-0BBEF28D3DB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02" creationId="{E3AE8F74-C67B-8DE5-C3A4-7B80838B133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03" creationId="{55E21576-9A08-C1B7-D320-542103F8C02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04" creationId="{119DE0A3-3D9B-CC71-4D50-E866529093F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05" creationId="{CC89FBB8-C297-8F61-D55E-764C640067F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06" creationId="{82DC1DB6-2B43-9B9F-7911-0C3D43A1BF1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07" creationId="{D6D703E0-0931-56F5-6A5D-6FCCBACC3BF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08" creationId="{4CBF7B23-916C-CCEF-F7FF-8C54038661D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09" creationId="{F5E5BF8D-03D6-25D0-4F33-81FB00E186B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10" creationId="{7E86AFF9-3EA7-2B28-43AD-11F4111F0EB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11" creationId="{91714D80-E63F-EB8B-171F-794D7A00EA1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12" creationId="{B6B8063B-DB79-FC4D-5121-53A8C18521E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13" creationId="{11B77B38-DF25-4456-82C1-F6174882ED1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14" creationId="{9BE50388-4B74-3B9B-56A5-528365C7918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15" creationId="{658F5E98-690C-94AC-6A21-1347E118CC3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16" creationId="{AD432D0F-3569-34F1-4069-617C2D7CF73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17" creationId="{562A95BB-2485-B129-2EDB-EE23BB46353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18" creationId="{60E3C40A-E498-887F-4EC3-397AE6CCD3C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19" creationId="{E9636A67-EB5B-26D0-D9E5-D69E11299D6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20" creationId="{ADDCF549-BF20-4F0F-978B-4D38680B3D2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21" creationId="{010A07BB-AE12-E17E-CF21-D3DD007D699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22" creationId="{5FC69782-5B22-7756-63BF-B03A560AA94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23" creationId="{57ED17CB-EA9F-AFA6-BAF6-A127D94E683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24" creationId="{AB80C1E2-A1C3-8E16-4D4A-99FCF6E21FC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25" creationId="{3BDE5C66-7C85-A819-8C02-30FF2C23ABF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26" creationId="{A62C8196-E131-9DB3-DBDE-3A466C03F9E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27" creationId="{9D8DD02C-E6F5-AA9C-DF3E-5CBE06D4878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28" creationId="{C4178B35-61D8-3956-87CB-15E65FCC05C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29" creationId="{8F3CA63D-DFBA-1830-B0F2-2930CF9E4B9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30" creationId="{461034A7-2A00-4A3F-0EF5-268ED2A6A7E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31" creationId="{C2A0B91F-E2DD-6A0E-AC6F-1D8D5BF0B73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32" creationId="{96D628C9-ED38-3A92-FB17-365D3463B9C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33" creationId="{A628BD86-3DB9-8A7D-7102-21FE00B5C9F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34" creationId="{576A8625-4DF7-FE7A-9B44-7E5291DCA8C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35" creationId="{7AF68C30-3EB1-5060-29CF-DC6F1D76896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36" creationId="{DECC6638-8A84-CB36-2F6D-ACA58FFC6E9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37" creationId="{1E0B1364-D15F-E9DA-F8C9-4E65FBAD33B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38" creationId="{A4ABC505-3C8A-7039-2456-70C476EBED3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39" creationId="{AAEF56D1-3DF6-190A-F299-70BC37985C0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40" creationId="{D21FC86A-8DED-529C-14A7-C263AA91245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41" creationId="{859E8613-8BD8-2224-F343-604E3D88436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42" creationId="{1ADF1083-F972-962F-7A8E-C0B633DD309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43" creationId="{2D85619A-FE78-6695-16CB-CDFD853F5F2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44" creationId="{E1286B81-1E36-D1B0-D9AF-9ECD40835B1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45" creationId="{1379EADE-F8F6-64BE-5EB7-C103CC7F7DD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46" creationId="{53B2660F-E95D-F3F5-FEC4-BCAAC705818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47" creationId="{42969E15-7EC6-FB1F-60C8-5E8D3C146D9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48" creationId="{0A3EB4AD-7502-B39B-7813-2677ABEC44F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49" creationId="{2582DD00-6539-899F-CD1B-3567E629E56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50" creationId="{6096A80B-B9D8-6377-892C-F759C16072A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51" creationId="{5387EF8B-BF38-589C-649A-33E1486D83F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52" creationId="{98E6F71C-10D2-EF70-5CD3-D2F891492ED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53" creationId="{0FB22EEA-FC42-3C21-B0E0-8B43452F051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54" creationId="{8AA2B782-12F9-F3E3-5428-A64DB897068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55" creationId="{DA9F1CDF-27ED-CC6B-BB31-7D4B55EEE98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56" creationId="{FFD220A1-6DBF-6539-EE2B-5BD5AEE2D62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57" creationId="{96046BE5-4192-1641-2CD6-772421942DA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58" creationId="{5718CBCA-F503-86F0-F761-C7016B83E6B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59" creationId="{F9AE148D-DAD3-1966-E3CD-CD285960321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60" creationId="{F14D7AC0-3ABE-795D-B777-802E833B694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61" creationId="{6C6F92BE-34D3-27FB-2196-9DBDBD94AE1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62" creationId="{9EA11AE7-AE3B-D4DC-DF93-0071A35F01B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63" creationId="{2141233B-A44B-4B02-1AF6-7DEFA078CC6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64" creationId="{DF82556D-19D7-FE08-0E84-DA779B83CC8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65" creationId="{71916920-F27B-A3F2-C197-C2549DCCE36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66" creationId="{FAEF8D5E-EAAC-49AE-DF16-41AC9359C8E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67" creationId="{F7F469BF-2DAE-B0C1-E9F5-1636D270641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68" creationId="{11CE6B32-8FA4-2349-994C-F2EA57DF56C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69" creationId="{CF9DDB46-0172-C8AA-120B-12CC6E8C4F0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70" creationId="{D01597D4-8BDC-8F0C-4BC2-02FE8E3EF0D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71" creationId="{374557E8-A1B0-8674-7B78-265D65C6930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72" creationId="{421EDE11-2113-4E51-E9CF-967DD3C6EAE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73" creationId="{1F48A3AC-34EC-9569-49C2-CC4EFD747DB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74" creationId="{0D5B56CA-8E86-BF08-7581-B0496F17F05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75" creationId="{B1F001F0-F005-BD0C-2C44-6EFA9A9D119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76" creationId="{F3506593-D24A-8006-2B41-37A3FFC3457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77" creationId="{8C070CCD-94E0-A13A-41A1-ED46A9D4614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78" creationId="{944891B1-8F68-BDB1-D271-53A571E1C35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79" creationId="{15F7F3C0-46E3-B193-42A1-96C9E891F11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80" creationId="{662917D9-3273-368F-A672-9B8D9343AB1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81" creationId="{4DC51616-1A86-F9DF-9973-64DA0149E74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82" creationId="{03236435-FA71-E0DC-F6F8-2691D6BE32B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83" creationId="{FF572AFC-9B68-75E2-BAE4-F8ECDE9D1C0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84" creationId="{9A406D38-9832-77A6-34DF-384890A1EAD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85" creationId="{143EA1F7-8AA8-5925-959C-D4AD711F26E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86" creationId="{BD93DF30-7FE7-A009-4776-03DABAB2894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87" creationId="{9FCB6FC4-6066-E248-34A2-5884794A375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88" creationId="{03F1B819-1B3C-EF5B-D755-7520E066855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89" creationId="{82ACD406-3A02-D37C-F79E-67104358487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90" creationId="{CA628FAE-6465-4446-84BA-E2C7854897D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91" creationId="{E78853A0-F0E8-A2DF-70F5-527874E3A15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92" creationId="{B547A3C1-227F-5E48-2E5E-BE455D5FCB5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93" creationId="{89F44B75-DEAD-A639-DF52-5181140F707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94" creationId="{3CE5F495-C964-31F0-F46B-955C198603C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95" creationId="{D37D93D3-063C-CA17-0960-C9A6368A864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96" creationId="{B9E094E8-AD79-1A87-8126-85570D33AB7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97" creationId="{E625FD06-CF7A-BE61-78A4-19629BE059D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98" creationId="{A6C817D4-2C79-7F66-1F33-92B2F54EE6E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799" creationId="{79F2C6F4-9C8E-6019-17DE-6E49A6E2A47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00" creationId="{481B22AB-A0FC-DD67-99AC-B63387DC122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01" creationId="{65C8E9C8-B25F-E0CB-EA90-7B26795D4D0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02" creationId="{7F9169EE-99F7-CCFB-7083-761ACEDE5F9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03" creationId="{FD9D7054-BCF0-0D32-C241-1A9A08BEF9E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04" creationId="{AA87D770-857A-D12F-E807-BEE02A397B6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05" creationId="{EF6A6B9C-101D-44F8-3A94-8DF6CB79D93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06" creationId="{7C16B6D6-BCFE-90E4-6F36-8B082B83C30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07" creationId="{BB00B6A2-4058-0DC5-6BD3-4844A4AA54F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08" creationId="{F9166F90-6085-5643-C88B-7B09AD42199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09" creationId="{03C203DB-9C62-204E-486D-BF5BEC1FE44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10" creationId="{78963E78-7BEB-DEBC-1964-0AEC437AD47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11" creationId="{D82775C2-CC44-EECC-B80C-6C2E67F73C6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12" creationId="{1316EF40-4FB5-6F6E-3545-6A9B1DB5790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13" creationId="{9D904A42-47D3-6DFF-9471-C46E0B09947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14" creationId="{A9C4B916-A21A-C117-D702-2939254FB40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15" creationId="{B4ED4DAE-4F68-A5EC-1851-AE3EE73E00B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16" creationId="{1C24BB17-4B4D-57C6-A578-D1C69712030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17" creationId="{302D912B-1990-6762-A471-5914B38C8B0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18" creationId="{5E3381B1-EC86-ECE0-3ECD-AA31A2D39C4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19" creationId="{832E978E-862A-B268-EFFF-10DEFC2CFE3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20" creationId="{173FC562-D1B3-C3A9-0AF4-348E8082A05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21" creationId="{CF6988ED-A3C0-D172-E2AD-2DC6B902FF8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22" creationId="{9FF22514-94A0-6BCE-6CA7-497EE9FA190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23" creationId="{C17C21B9-E414-3B8C-5E31-7815D1B0018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24" creationId="{E9D79E36-F318-3553-8E00-F8447C0B412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25" creationId="{D55BA957-72BF-AD2C-3657-37589E364BD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26" creationId="{3E0A8BF5-6548-BC34-A913-04B4370A493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27" creationId="{3C8AE94B-2FBF-46DB-0D4C-415FAEBC56B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28" creationId="{F9B76AA4-C5DD-4714-1479-67D8027BB31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29" creationId="{3456D8C5-BEE8-CEA4-B0C3-BE57865FF59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30" creationId="{0EDD4C9D-A6F7-47ED-8960-6EDDBA309BC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31" creationId="{865F112F-264E-A985-B615-BB83EE63C92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32" creationId="{64C0E5DA-E209-2299-AE01-34F5E34EED9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33" creationId="{794344B0-D265-9DC6-1EF2-017C47F1C8F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34" creationId="{2D4E3BED-D9A8-72D0-38C6-E6FF6E5FFF2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35" creationId="{F754127E-9758-06F8-4E7F-BF5972AD642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36" creationId="{629C9245-E324-CECF-E2CE-4A9085052E2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37" creationId="{55647E87-1A91-977D-9309-B8B983B1934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38" creationId="{402E3E08-27EC-38C7-CFF8-BAB8549C04D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39" creationId="{2D9FB4E4-7638-32D4-EF7A-B27A257D360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40" creationId="{2F4D9B20-6FD2-768D-E244-08263FEA456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41" creationId="{808F6411-11C6-A880-E5AF-1EB62B74EAE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42" creationId="{A2C2561F-47FD-B33B-BED2-FA45C98EBE8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43" creationId="{FD624C85-9EF0-7EE8-3F31-1A34E03676A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44" creationId="{9B9BA9E2-786E-E1B1-BC63-9A087225285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45" creationId="{34E52E20-6B65-D89B-9DF6-646615C64D1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46" creationId="{7836C3C8-69DA-773A-9AFC-814A6F269FB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47" creationId="{7AFCE880-1418-15B1-5806-788F406256D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48" creationId="{F7A3EBB3-680A-BCF2-B590-CCCA1878F66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49" creationId="{8E337BD7-D9C2-2102-4E17-826F5664784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50" creationId="{499A11BF-1EBA-880A-3F77-39A015E2730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51" creationId="{C5444D8F-7406-CBA6-AF6F-6CB03333171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52" creationId="{3DBB16C5-535C-9BC7-9586-B860BDA7CFD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53" creationId="{DA2A9979-E3AC-D737-BECF-90E89F84919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54" creationId="{EC674FEC-AA92-A072-D2F1-1ACBBCF04FE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55" creationId="{1B4ACB81-28E6-AB0E-B29F-1D69155DBC7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56" creationId="{6432F2DF-C495-26CB-1915-36F911D41C4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57" creationId="{A93F8241-4F31-5B76-650A-F3D8ED09C96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58" creationId="{198FF37D-19DC-F744-9748-F2F41DACC51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59" creationId="{955A8E16-7A9D-BE51-34A6-37A446076C2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60" creationId="{62B61472-7417-5357-7C37-B4C27468CB5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61" creationId="{9552E591-2468-A3F1-A9D3-8EB4D0C19F9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62" creationId="{E743D24E-B7A1-3CCD-EB1D-BB55E0B3BD2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63" creationId="{4D638B00-53C7-146A-FF3D-C6E36E44D32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64" creationId="{7BEF4FA0-25CF-B165-767E-055A1A52C20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65" creationId="{2FE82A20-E35C-F7EA-D160-BF432CE60CC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66" creationId="{62A26335-C80F-6FC9-5953-1E2D74750C2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67" creationId="{466592AE-2ECD-D563-05B1-DBBE5636402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68" creationId="{7013745E-1620-0DE3-8641-7BE4070D47F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69" creationId="{17BB619B-56F1-4E48-215E-3024A7B8046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70" creationId="{C4F0A938-8F61-1E50-349C-73D277B9911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71" creationId="{FAEFCDC8-C475-FE73-2632-AC8B89AB1C4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72" creationId="{BB19217D-93D9-062A-C48A-A4ED1119E50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73" creationId="{086EE8BD-F176-1E86-AF4C-C18ACA3FEDE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74" creationId="{EB0DFBF5-E7C9-7D28-C9EA-0D49CE84BB5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75" creationId="{8498EA93-37EA-7532-FDEC-F44A25871EE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76" creationId="{43054FAE-B84A-6AE6-6189-3E3A059D660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77" creationId="{894AF744-F7A4-757C-38A6-64E037F7F963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78" creationId="{44838288-9F72-6A61-226A-BDEA63FAD20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79" creationId="{16276B27-1CFA-CD1F-A059-1D12C2ABDFA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80" creationId="{283F7F9B-632E-CFC9-637B-1A0F302ADF3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81" creationId="{DD931F36-CBED-2DD0-5301-C2B63FDB7C2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82" creationId="{E0507465-1D6C-EC9A-03DC-DA92419C411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83" creationId="{844ABA56-E364-8AE4-ED11-2227CADB80DC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84" creationId="{E21E016C-9B2B-B51C-FC8F-0B2EE60723B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85" creationId="{03D4EED7-A69D-80E5-61FE-CC9BFAFD451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86" creationId="{28C20B73-BF3A-2807-A3A3-4DABE36DA437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87" creationId="{35811875-E87C-C74F-8577-FA4513552D3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88" creationId="{94885B1D-3FD5-C62B-348E-9F0DCE70B58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89" creationId="{A508ED37-2566-F37C-ABC7-8B19A40ACA8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90" creationId="{C24F34CB-09AF-1671-464E-39B60434D406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91" creationId="{FA9AA445-4C1C-B331-C6D2-849B9ADBFAC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92" creationId="{A3E8599E-7E71-5A51-9C0D-3C61ADFBAF3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93" creationId="{93A0EB07-C271-7BAD-B249-6B140DF3331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94" creationId="{BA7605BC-D597-C592-B9EC-6E74CD2C6CE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95" creationId="{F71F52AB-B3E2-466D-4415-0BBAD4251EB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96" creationId="{5713D091-31B4-464B-FC43-7F88930AA95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97" creationId="{8E399121-AF77-262B-D95A-B6036889FAB5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98" creationId="{67A63985-1CAB-94C1-0045-2F909ADC66DA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899" creationId="{9D78B5A3-5E66-2ADD-F061-BA17E1AF887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900" creationId="{A8B1ED65-5D3D-A67C-ADCF-0222964ECDE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901" creationId="{3EC6AD71-DEEB-F393-6DE8-B7EB8B872540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902" creationId="{BE7DE839-CB22-46FA-9597-A31A42DCF5D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903" creationId="{0FADDAA1-4401-5B87-D479-7C89B8D4F2D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904" creationId="{B01BC9D7-2C82-ADA0-3826-9BD43783662F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905" creationId="{68D44563-3EF1-4C3E-7CB9-1B86A128C104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906" creationId="{E2E3F636-3B27-E695-89AB-6C8D52FF4D59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907" creationId="{2C73D09E-14B5-3069-B686-A2A1CD85C441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908" creationId="{E55525FD-8B53-B272-B130-F862203301D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909" creationId="{7A608B75-1051-0EDD-D230-5B6739230AF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910" creationId="{F399DBEE-C1AD-0B1C-5145-8AC5905B93E2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911" creationId="{BD522792-E4FA-8527-DF8C-0D7BD9BF02C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912" creationId="{25E3BAF7-DD57-95AA-A2E2-E0151A70485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913" creationId="{C794601A-494B-CBB5-F309-E56B7289F4C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914" creationId="{C8934703-EF8F-141E-AB74-9B8430C8D7B8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915" creationId="{7DE85A7F-CD30-D471-7240-93BC5F57548B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916" creationId="{0281FB25-A2FF-02F3-E29A-19245BD7ED0D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917" creationId="{1B8D8F66-9042-A1E4-CBB0-844A1B3EA3FE}"/>
          </ac:spMkLst>
        </pc:spChg>
        <pc:spChg chg="mod">
          <ac:chgData name="LESUR Christophe SI" userId="a0bda02c-4e6d-4ba6-bae4-63d8a5b4dc4b" providerId="ADAL" clId="{75118626-2DD5-4F81-8209-3D7EC996D7BE}" dt="2024-09-25T12:49:43.674" v="241" actId="1076"/>
          <ac:spMkLst>
            <pc:docMk/>
            <pc:sldMk cId="286065243" sldId="256"/>
            <ac:spMk id="3918" creationId="{DD2DAEF6-C477-3465-0A8F-E472B6DB0C00}"/>
          </ac:spMkLst>
        </pc:spChg>
        <pc:grpChg chg="add mod">
          <ac:chgData name="LESUR Christophe SI" userId="a0bda02c-4e6d-4ba6-bae4-63d8a5b4dc4b" providerId="ADAL" clId="{75118626-2DD5-4F81-8209-3D7EC996D7BE}" dt="2024-09-25T12:25:22.943" v="14" actId="14100"/>
          <ac:grpSpMkLst>
            <pc:docMk/>
            <pc:sldMk cId="286065243" sldId="256"/>
            <ac:grpSpMk id="5" creationId="{4F22BC85-36C7-CA39-281A-F05DCD5432FE}"/>
          </ac:grpSpMkLst>
        </pc:grpChg>
        <pc:grpChg chg="mod">
          <ac:chgData name="LESUR Christophe SI" userId="a0bda02c-4e6d-4ba6-bae4-63d8a5b4dc4b" providerId="ADAL" clId="{75118626-2DD5-4F81-8209-3D7EC996D7BE}" dt="2024-09-25T12:25:22.943" v="14" actId="14100"/>
          <ac:grpSpMkLst>
            <pc:docMk/>
            <pc:sldMk cId="286065243" sldId="256"/>
            <ac:grpSpMk id="6" creationId="{FD8521FF-8A0F-72E6-261A-E311DBED2603}"/>
          </ac:grpSpMkLst>
        </pc:grpChg>
        <pc:grpChg chg="mod">
          <ac:chgData name="LESUR Christophe SI" userId="a0bda02c-4e6d-4ba6-bae4-63d8a5b4dc4b" providerId="ADAL" clId="{75118626-2DD5-4F81-8209-3D7EC996D7BE}" dt="2024-09-25T12:25:22.943" v="14" actId="14100"/>
          <ac:grpSpMkLst>
            <pc:docMk/>
            <pc:sldMk cId="286065243" sldId="256"/>
            <ac:grpSpMk id="7" creationId="{2B7CCE0D-51AF-52CD-FB5C-A54CFDBAF1D9}"/>
          </ac:grpSpMkLst>
        </pc:grpChg>
        <pc:grpChg chg="mod">
          <ac:chgData name="LESUR Christophe SI" userId="a0bda02c-4e6d-4ba6-bae4-63d8a5b4dc4b" providerId="ADAL" clId="{75118626-2DD5-4F81-8209-3D7EC996D7BE}" dt="2024-09-25T12:25:22.943" v="14" actId="14100"/>
          <ac:grpSpMkLst>
            <pc:docMk/>
            <pc:sldMk cId="286065243" sldId="256"/>
            <ac:grpSpMk id="8" creationId="{884CD3BB-9740-ED3E-44C0-5CE7B7225DB7}"/>
          </ac:grpSpMkLst>
        </pc:grpChg>
        <pc:grpChg chg="add mod">
          <ac:chgData name="LESUR Christophe SI" userId="a0bda02c-4e6d-4ba6-bae4-63d8a5b4dc4b" providerId="ADAL" clId="{75118626-2DD5-4F81-8209-3D7EC996D7BE}" dt="2024-09-25T13:17:21.485" v="438" actId="1076"/>
          <ac:grpSpMkLst>
            <pc:docMk/>
            <pc:sldMk cId="286065243" sldId="256"/>
            <ac:grpSpMk id="9" creationId="{9D75B016-B42D-3CDF-C2D0-B784FF9D75E2}"/>
          </ac:grpSpMkLst>
        </pc:grpChg>
        <pc:grpChg chg="mod">
          <ac:chgData name="LESUR Christophe SI" userId="a0bda02c-4e6d-4ba6-bae4-63d8a5b4dc4b" providerId="ADAL" clId="{75118626-2DD5-4F81-8209-3D7EC996D7BE}" dt="2024-09-25T12:25:22.943" v="14" actId="14100"/>
          <ac:grpSpMkLst>
            <pc:docMk/>
            <pc:sldMk cId="286065243" sldId="256"/>
            <ac:grpSpMk id="9" creationId="{F1D19A5E-39DC-A2F6-F42A-C717D2B3BC28}"/>
          </ac:grpSpMkLst>
        </pc:grpChg>
        <pc:grpChg chg="mod">
          <ac:chgData name="LESUR Christophe SI" userId="a0bda02c-4e6d-4ba6-bae4-63d8a5b4dc4b" providerId="ADAL" clId="{75118626-2DD5-4F81-8209-3D7EC996D7BE}" dt="2024-09-25T12:25:22.943" v="14" actId="14100"/>
          <ac:grpSpMkLst>
            <pc:docMk/>
            <pc:sldMk cId="286065243" sldId="256"/>
            <ac:grpSpMk id="10" creationId="{E02231FF-16DA-2AE2-E7F2-A3B2B31B8834}"/>
          </ac:grpSpMkLst>
        </pc:grpChg>
        <pc:grpChg chg="add mod">
          <ac:chgData name="LESUR Christophe SI" userId="a0bda02c-4e6d-4ba6-bae4-63d8a5b4dc4b" providerId="ADAL" clId="{75118626-2DD5-4F81-8209-3D7EC996D7BE}" dt="2024-09-25T12:42:38.440" v="144" actId="1076"/>
          <ac:grpSpMkLst>
            <pc:docMk/>
            <pc:sldMk cId="286065243" sldId="256"/>
            <ac:grpSpMk id="1027" creationId="{0E6665C5-1278-B534-26D4-E077154FDD14}"/>
          </ac:grpSpMkLst>
        </pc:grpChg>
        <pc:grpChg chg="mod">
          <ac:chgData name="LESUR Christophe SI" userId="a0bda02c-4e6d-4ba6-bae4-63d8a5b4dc4b" providerId="ADAL" clId="{75118626-2DD5-4F81-8209-3D7EC996D7BE}" dt="2024-09-25T12:42:38.440" v="144" actId="1076"/>
          <ac:grpSpMkLst>
            <pc:docMk/>
            <pc:sldMk cId="286065243" sldId="256"/>
            <ac:grpSpMk id="1028" creationId="{E519FCA9-5B70-61C5-DD3D-30B001DABE9F}"/>
          </ac:grpSpMkLst>
        </pc:grpChg>
        <pc:grpChg chg="mod">
          <ac:chgData name="LESUR Christophe SI" userId="a0bda02c-4e6d-4ba6-bae4-63d8a5b4dc4b" providerId="ADAL" clId="{75118626-2DD5-4F81-8209-3D7EC996D7BE}" dt="2024-09-25T12:42:38.440" v="144" actId="1076"/>
          <ac:grpSpMkLst>
            <pc:docMk/>
            <pc:sldMk cId="286065243" sldId="256"/>
            <ac:grpSpMk id="1029" creationId="{B4F0404E-5D27-C198-680D-DECD53865FE2}"/>
          </ac:grpSpMkLst>
        </pc:grpChg>
        <pc:grpChg chg="mod">
          <ac:chgData name="LESUR Christophe SI" userId="a0bda02c-4e6d-4ba6-bae4-63d8a5b4dc4b" providerId="ADAL" clId="{75118626-2DD5-4F81-8209-3D7EC996D7BE}" dt="2024-09-25T12:42:38.440" v="144" actId="1076"/>
          <ac:grpSpMkLst>
            <pc:docMk/>
            <pc:sldMk cId="286065243" sldId="256"/>
            <ac:grpSpMk id="1030" creationId="{842EA916-670C-18E5-B7C0-C7C8C5466E35}"/>
          </ac:grpSpMkLst>
        </pc:grpChg>
        <pc:grpChg chg="mod">
          <ac:chgData name="LESUR Christophe SI" userId="a0bda02c-4e6d-4ba6-bae4-63d8a5b4dc4b" providerId="ADAL" clId="{75118626-2DD5-4F81-8209-3D7EC996D7BE}" dt="2024-09-25T12:42:38.440" v="144" actId="1076"/>
          <ac:grpSpMkLst>
            <pc:docMk/>
            <pc:sldMk cId="286065243" sldId="256"/>
            <ac:grpSpMk id="1031" creationId="{7C288076-5F44-7E40-DD61-4C2727ACF247}"/>
          </ac:grpSpMkLst>
        </pc:grpChg>
        <pc:grpChg chg="mod">
          <ac:chgData name="LESUR Christophe SI" userId="a0bda02c-4e6d-4ba6-bae4-63d8a5b4dc4b" providerId="ADAL" clId="{75118626-2DD5-4F81-8209-3D7EC996D7BE}" dt="2024-09-25T12:42:38.440" v="144" actId="1076"/>
          <ac:grpSpMkLst>
            <pc:docMk/>
            <pc:sldMk cId="286065243" sldId="256"/>
            <ac:grpSpMk id="1032" creationId="{B9A01705-2F75-8D90-4880-D0CD0E206C8D}"/>
          </ac:grpSpMkLst>
        </pc:grpChg>
        <pc:grpChg chg="add del mod">
          <ac:chgData name="LESUR Christophe SI" userId="a0bda02c-4e6d-4ba6-bae4-63d8a5b4dc4b" providerId="ADAL" clId="{75118626-2DD5-4F81-8209-3D7EC996D7BE}" dt="2024-09-25T12:48:26.174" v="235" actId="478"/>
          <ac:grpSpMkLst>
            <pc:docMk/>
            <pc:sldMk cId="286065243" sldId="256"/>
            <ac:grpSpMk id="2049" creationId="{05F01705-4367-474C-BAC7-1AA4E617B9E0}"/>
          </ac:grpSpMkLst>
        </pc:grpChg>
        <pc:grpChg chg="mod">
          <ac:chgData name="LESUR Christophe SI" userId="a0bda02c-4e6d-4ba6-bae4-63d8a5b4dc4b" providerId="ADAL" clId="{75118626-2DD5-4F81-8209-3D7EC996D7BE}" dt="2024-09-25T12:42:38.440" v="144" actId="1076"/>
          <ac:grpSpMkLst>
            <pc:docMk/>
            <pc:sldMk cId="286065243" sldId="256"/>
            <ac:grpSpMk id="2050" creationId="{624BA370-37C8-84CB-B14D-8D8FC42FD31E}"/>
          </ac:grpSpMkLst>
        </pc:grpChg>
        <pc:grpChg chg="add del mod">
          <ac:chgData name="LESUR Christophe SI" userId="a0bda02c-4e6d-4ba6-bae4-63d8a5b4dc4b" providerId="ADAL" clId="{75118626-2DD5-4F81-8209-3D7EC996D7BE}" dt="2024-09-25T12:31:05.499" v="63" actId="165"/>
          <ac:grpSpMkLst>
            <pc:docMk/>
            <pc:sldMk cId="286065243" sldId="256"/>
            <ac:grpSpMk id="2337" creationId="{7EE97992-5A71-6679-84B3-48F0522C8913}"/>
          </ac:grpSpMkLst>
        </pc:grpChg>
        <pc:grpChg chg="add mod">
          <ac:chgData name="LESUR Christophe SI" userId="a0bda02c-4e6d-4ba6-bae4-63d8a5b4dc4b" providerId="ADAL" clId="{75118626-2DD5-4F81-8209-3D7EC996D7BE}" dt="2024-09-25T12:32:32.710" v="84" actId="164"/>
          <ac:grpSpMkLst>
            <pc:docMk/>
            <pc:sldMk cId="286065243" sldId="256"/>
            <ac:grpSpMk id="2342" creationId="{3167E4E8-2C96-0382-14A1-783C56A5DAB7}"/>
          </ac:grpSpMkLst>
        </pc:grpChg>
        <pc:grpChg chg="add mod">
          <ac:chgData name="LESUR Christophe SI" userId="a0bda02c-4e6d-4ba6-bae4-63d8a5b4dc4b" providerId="ADAL" clId="{75118626-2DD5-4F81-8209-3D7EC996D7BE}" dt="2024-09-25T13:14:19.950" v="392" actId="1076"/>
          <ac:grpSpMkLst>
            <pc:docMk/>
            <pc:sldMk cId="286065243" sldId="256"/>
            <ac:grpSpMk id="2352" creationId="{4B816B44-99DC-C8F4-2DA8-4260F9C40E52}"/>
          </ac:grpSpMkLst>
        </pc:grpChg>
        <pc:grpChg chg="add mod topLvl">
          <ac:chgData name="LESUR Christophe SI" userId="a0bda02c-4e6d-4ba6-bae4-63d8a5b4dc4b" providerId="ADAL" clId="{75118626-2DD5-4F81-8209-3D7EC996D7BE}" dt="2024-09-25T13:17:21.485" v="438" actId="1076"/>
          <ac:grpSpMkLst>
            <pc:docMk/>
            <pc:sldMk cId="286065243" sldId="256"/>
            <ac:grpSpMk id="2482" creationId="{0EC3B03A-E0CE-133D-19A9-A73435BE51EA}"/>
          </ac:grpSpMkLst>
        </pc:grpChg>
        <pc:grpChg chg="add mod topLvl">
          <ac:chgData name="LESUR Christophe SI" userId="a0bda02c-4e6d-4ba6-bae4-63d8a5b4dc4b" providerId="ADAL" clId="{75118626-2DD5-4F81-8209-3D7EC996D7BE}" dt="2024-09-25T13:17:21.485" v="438" actId="1076"/>
          <ac:grpSpMkLst>
            <pc:docMk/>
            <pc:sldMk cId="286065243" sldId="256"/>
            <ac:grpSpMk id="2593" creationId="{895606E1-E752-D461-59E7-EDB9D5298D20}"/>
          </ac:grpSpMkLst>
        </pc:grpChg>
        <pc:grpChg chg="add mod topLvl">
          <ac:chgData name="LESUR Christophe SI" userId="a0bda02c-4e6d-4ba6-bae4-63d8a5b4dc4b" providerId="ADAL" clId="{75118626-2DD5-4F81-8209-3D7EC996D7BE}" dt="2024-09-25T13:17:21.485" v="438" actId="1076"/>
          <ac:grpSpMkLst>
            <pc:docMk/>
            <pc:sldMk cId="286065243" sldId="256"/>
            <ac:grpSpMk id="2680" creationId="{2F6157F4-EF76-54B6-600E-FDBD7F5CF190}"/>
          </ac:grpSpMkLst>
        </pc:grpChg>
        <pc:grpChg chg="add mod topLvl">
          <ac:chgData name="LESUR Christophe SI" userId="a0bda02c-4e6d-4ba6-bae4-63d8a5b4dc4b" providerId="ADAL" clId="{75118626-2DD5-4F81-8209-3D7EC996D7BE}" dt="2024-09-25T13:17:21.485" v="438" actId="1076"/>
          <ac:grpSpMkLst>
            <pc:docMk/>
            <pc:sldMk cId="286065243" sldId="256"/>
            <ac:grpSpMk id="2872" creationId="{E80275F6-50C1-9CDF-7A48-C8F7FA0CB31F}"/>
          </ac:grpSpMkLst>
        </pc:grpChg>
        <pc:grpChg chg="add del mod topLvl">
          <ac:chgData name="LESUR Christophe SI" userId="a0bda02c-4e6d-4ba6-bae4-63d8a5b4dc4b" providerId="ADAL" clId="{75118626-2DD5-4F81-8209-3D7EC996D7BE}" dt="2024-09-25T13:15:38.600" v="418" actId="478"/>
          <ac:grpSpMkLst>
            <pc:docMk/>
            <pc:sldMk cId="286065243" sldId="256"/>
            <ac:grpSpMk id="3045" creationId="{52187E41-DF72-37AB-3121-3ABA7CA4F04A}"/>
          </ac:grpSpMkLst>
        </pc:grpChg>
        <pc:grpChg chg="add del mod topLvl">
          <ac:chgData name="LESUR Christophe SI" userId="a0bda02c-4e6d-4ba6-bae4-63d8a5b4dc4b" providerId="ADAL" clId="{75118626-2DD5-4F81-8209-3D7EC996D7BE}" dt="2024-09-25T13:15:31.007" v="414" actId="478"/>
          <ac:grpSpMkLst>
            <pc:docMk/>
            <pc:sldMk cId="286065243" sldId="256"/>
            <ac:grpSpMk id="3057" creationId="{0ED869D8-2A13-DCC1-6AF5-8D3D09FD0B29}"/>
          </ac:grpSpMkLst>
        </pc:grpChg>
        <pc:grpChg chg="add del mod topLvl">
          <ac:chgData name="LESUR Christophe SI" userId="a0bda02c-4e6d-4ba6-bae4-63d8a5b4dc4b" providerId="ADAL" clId="{75118626-2DD5-4F81-8209-3D7EC996D7BE}" dt="2024-09-25T13:15:38.600" v="418" actId="478"/>
          <ac:grpSpMkLst>
            <pc:docMk/>
            <pc:sldMk cId="286065243" sldId="256"/>
            <ac:grpSpMk id="3075" creationId="{853319B9-520C-8D36-D118-8D7DD90B65BC}"/>
          </ac:grpSpMkLst>
        </pc:grpChg>
        <pc:grpChg chg="add del mod topLvl">
          <ac:chgData name="LESUR Christophe SI" userId="a0bda02c-4e6d-4ba6-bae4-63d8a5b4dc4b" providerId="ADAL" clId="{75118626-2DD5-4F81-8209-3D7EC996D7BE}" dt="2024-09-25T13:15:38.600" v="418" actId="478"/>
          <ac:grpSpMkLst>
            <pc:docMk/>
            <pc:sldMk cId="286065243" sldId="256"/>
            <ac:grpSpMk id="3087" creationId="{11BCD341-B0B0-5A3A-B8C6-24A2CD81C6EF}"/>
          </ac:grpSpMkLst>
        </pc:grpChg>
        <pc:grpChg chg="add del mod topLvl">
          <ac:chgData name="LESUR Christophe SI" userId="a0bda02c-4e6d-4ba6-bae4-63d8a5b4dc4b" providerId="ADAL" clId="{75118626-2DD5-4F81-8209-3D7EC996D7BE}" dt="2024-09-25T13:15:38.600" v="418" actId="478"/>
          <ac:grpSpMkLst>
            <pc:docMk/>
            <pc:sldMk cId="286065243" sldId="256"/>
            <ac:grpSpMk id="3103" creationId="{0E79B295-3387-E39C-D45C-DC144C898953}"/>
          </ac:grpSpMkLst>
        </pc:grpChg>
        <pc:grpChg chg="add del mod topLvl">
          <ac:chgData name="LESUR Christophe SI" userId="a0bda02c-4e6d-4ba6-bae4-63d8a5b4dc4b" providerId="ADAL" clId="{75118626-2DD5-4F81-8209-3D7EC996D7BE}" dt="2024-09-25T13:15:35.679" v="417" actId="478"/>
          <ac:grpSpMkLst>
            <pc:docMk/>
            <pc:sldMk cId="286065243" sldId="256"/>
            <ac:grpSpMk id="3117" creationId="{F4A8A1D5-5334-06F7-C7A8-A2A5DC11B3C8}"/>
          </ac:grpSpMkLst>
        </pc:grpChg>
        <pc:grpChg chg="add mod topLvl">
          <ac:chgData name="LESUR Christophe SI" userId="a0bda02c-4e6d-4ba6-bae4-63d8a5b4dc4b" providerId="ADAL" clId="{75118626-2DD5-4F81-8209-3D7EC996D7BE}" dt="2024-09-25T13:17:21.485" v="438" actId="1076"/>
          <ac:grpSpMkLst>
            <pc:docMk/>
            <pc:sldMk cId="286065243" sldId="256"/>
            <ac:grpSpMk id="3131" creationId="{9DAE1E6B-A4A4-8358-BBC6-AFA9CDB8ED04}"/>
          </ac:grpSpMkLst>
        </pc:grpChg>
        <pc:grpChg chg="add del mod topLvl">
          <ac:chgData name="LESUR Christophe SI" userId="a0bda02c-4e6d-4ba6-bae4-63d8a5b4dc4b" providerId="ADAL" clId="{75118626-2DD5-4F81-8209-3D7EC996D7BE}" dt="2024-09-25T13:16:19.880" v="427" actId="478"/>
          <ac:grpSpMkLst>
            <pc:docMk/>
            <pc:sldMk cId="286065243" sldId="256"/>
            <ac:grpSpMk id="3163" creationId="{BAB327A6-0B38-6FEA-7430-C4B653523521}"/>
          </ac:grpSpMkLst>
        </pc:grpChg>
        <pc:grpChg chg="add del mod topLvl">
          <ac:chgData name="LESUR Christophe SI" userId="a0bda02c-4e6d-4ba6-bae4-63d8a5b4dc4b" providerId="ADAL" clId="{75118626-2DD5-4F81-8209-3D7EC996D7BE}" dt="2024-09-25T13:16:19.001" v="426" actId="478"/>
          <ac:grpSpMkLst>
            <pc:docMk/>
            <pc:sldMk cId="286065243" sldId="256"/>
            <ac:grpSpMk id="3176" creationId="{7E0E9DFC-3DB3-4839-0106-5DD401679E1F}"/>
          </ac:grpSpMkLst>
        </pc:grpChg>
        <pc:grpChg chg="add del mod topLvl">
          <ac:chgData name="LESUR Christophe SI" userId="a0bda02c-4e6d-4ba6-bae4-63d8a5b4dc4b" providerId="ADAL" clId="{75118626-2DD5-4F81-8209-3D7EC996D7BE}" dt="2024-09-25T13:16:18.161" v="425" actId="478"/>
          <ac:grpSpMkLst>
            <pc:docMk/>
            <pc:sldMk cId="286065243" sldId="256"/>
            <ac:grpSpMk id="3188" creationId="{97413691-6A9E-3D92-1228-2C2FCE45E2A3}"/>
          </ac:grpSpMkLst>
        </pc:grpChg>
        <pc:grpChg chg="add del mod">
          <ac:chgData name="LESUR Christophe SI" userId="a0bda02c-4e6d-4ba6-bae4-63d8a5b4dc4b" providerId="ADAL" clId="{75118626-2DD5-4F81-8209-3D7EC996D7BE}" dt="2024-09-25T12:42:54.720" v="145" actId="165"/>
          <ac:grpSpMkLst>
            <pc:docMk/>
            <pc:sldMk cId="286065243" sldId="256"/>
            <ac:grpSpMk id="3215" creationId="{F7891C5A-B610-250E-9BD2-430AF233EECC}"/>
          </ac:grpSpMkLst>
        </pc:grpChg>
        <pc:grpChg chg="add mod">
          <ac:chgData name="LESUR Christophe SI" userId="a0bda02c-4e6d-4ba6-bae4-63d8a5b4dc4b" providerId="ADAL" clId="{75118626-2DD5-4F81-8209-3D7EC996D7BE}" dt="2024-09-25T12:49:43.674" v="241" actId="1076"/>
          <ac:grpSpMkLst>
            <pc:docMk/>
            <pc:sldMk cId="286065243" sldId="256"/>
            <ac:grpSpMk id="3217" creationId="{3AF69957-818A-2C83-F35E-7CDA1C9A24D4}"/>
          </ac:grpSpMkLst>
        </pc:grpChg>
        <pc:grpChg chg="mod">
          <ac:chgData name="LESUR Christophe SI" userId="a0bda02c-4e6d-4ba6-bae4-63d8a5b4dc4b" providerId="ADAL" clId="{75118626-2DD5-4F81-8209-3D7EC996D7BE}" dt="2024-09-25T12:49:43.674" v="241" actId="1076"/>
          <ac:grpSpMkLst>
            <pc:docMk/>
            <pc:sldMk cId="286065243" sldId="256"/>
            <ac:grpSpMk id="3218" creationId="{61B2371D-0560-AB59-B2C7-C44BA0C6026C}"/>
          </ac:grpSpMkLst>
        </pc:grpChg>
        <pc:grpChg chg="mod">
          <ac:chgData name="LESUR Christophe SI" userId="a0bda02c-4e6d-4ba6-bae4-63d8a5b4dc4b" providerId="ADAL" clId="{75118626-2DD5-4F81-8209-3D7EC996D7BE}" dt="2024-09-25T12:49:43.674" v="241" actId="1076"/>
          <ac:grpSpMkLst>
            <pc:docMk/>
            <pc:sldMk cId="286065243" sldId="256"/>
            <ac:grpSpMk id="3219" creationId="{A3B4F0C4-D4D1-EF82-4DCB-2C23E390795F}"/>
          </ac:grpSpMkLst>
        </pc:grpChg>
        <pc:grpChg chg="mod">
          <ac:chgData name="LESUR Christophe SI" userId="a0bda02c-4e6d-4ba6-bae4-63d8a5b4dc4b" providerId="ADAL" clId="{75118626-2DD5-4F81-8209-3D7EC996D7BE}" dt="2024-09-25T12:49:43.674" v="241" actId="1076"/>
          <ac:grpSpMkLst>
            <pc:docMk/>
            <pc:sldMk cId="286065243" sldId="256"/>
            <ac:grpSpMk id="3220" creationId="{E13EC89A-C0B7-4DD7-9C21-3D644804A8A3}"/>
          </ac:grpSpMkLst>
        </pc:grpChg>
        <pc:cxnChg chg="add mod">
          <ac:chgData name="LESUR Christophe SI" userId="a0bda02c-4e6d-4ba6-bae4-63d8a5b4dc4b" providerId="ADAL" clId="{75118626-2DD5-4F81-8209-3D7EC996D7BE}" dt="2024-09-25T13:17:45.837" v="440" actId="208"/>
          <ac:cxnSpMkLst>
            <pc:docMk/>
            <pc:sldMk cId="286065243" sldId="256"/>
            <ac:cxnSpMk id="11" creationId="{F85211D0-834A-07DB-84D3-9F355AC26D85}"/>
          </ac:cxnSpMkLst>
        </pc:cxnChg>
        <pc:cxnChg chg="add mod">
          <ac:chgData name="LESUR Christophe SI" userId="a0bda02c-4e6d-4ba6-bae4-63d8a5b4dc4b" providerId="ADAL" clId="{75118626-2DD5-4F81-8209-3D7EC996D7BE}" dt="2024-09-25T13:23:56.326" v="552" actId="14100"/>
          <ac:cxnSpMkLst>
            <pc:docMk/>
            <pc:sldMk cId="286065243" sldId="256"/>
            <ac:cxnSpMk id="17" creationId="{431598E6-AB68-7C60-6145-45C0788D8A5B}"/>
          </ac:cxnSpMkLst>
        </pc:cxnChg>
        <pc:cxnChg chg="add mod">
          <ac:chgData name="LESUR Christophe SI" userId="a0bda02c-4e6d-4ba6-bae4-63d8a5b4dc4b" providerId="ADAL" clId="{75118626-2DD5-4F81-8209-3D7EC996D7BE}" dt="2024-09-25T13:23:44.782" v="550" actId="14100"/>
          <ac:cxnSpMkLst>
            <pc:docMk/>
            <pc:sldMk cId="286065243" sldId="256"/>
            <ac:cxnSpMk id="19" creationId="{3C9419D9-EC3A-0DBE-CC77-1DC0B90FCDEA}"/>
          </ac:cxnSpMkLst>
        </pc:cxnChg>
        <pc:cxnChg chg="add mod">
          <ac:chgData name="LESUR Christophe SI" userId="a0bda02c-4e6d-4ba6-bae4-63d8a5b4dc4b" providerId="ADAL" clId="{75118626-2DD5-4F81-8209-3D7EC996D7BE}" dt="2024-09-25T13:24:15.621" v="554" actId="208"/>
          <ac:cxnSpMkLst>
            <pc:docMk/>
            <pc:sldMk cId="286065243" sldId="256"/>
            <ac:cxnSpMk id="27" creationId="{004F440E-CB3C-2835-EDF1-ED18B112B77B}"/>
          </ac:cxnSpMkLst>
        </pc:cxnChg>
        <pc:cxnChg chg="add mod">
          <ac:chgData name="LESUR Christophe SI" userId="a0bda02c-4e6d-4ba6-bae4-63d8a5b4dc4b" providerId="ADAL" clId="{75118626-2DD5-4F81-8209-3D7EC996D7BE}" dt="2024-09-25T13:25:31.176" v="560" actId="208"/>
          <ac:cxnSpMkLst>
            <pc:docMk/>
            <pc:sldMk cId="286065243" sldId="256"/>
            <ac:cxnSpMk id="29" creationId="{2B1C5429-F298-9381-87D6-16DBBA2ADF7F}"/>
          </ac:cxnSpMkLst>
        </pc:cxnChg>
        <pc:cxnChg chg="add mod">
          <ac:chgData name="LESUR Christophe SI" userId="a0bda02c-4e6d-4ba6-bae4-63d8a5b4dc4b" providerId="ADAL" clId="{75118626-2DD5-4F81-8209-3D7EC996D7BE}" dt="2024-09-25T13:25:27.207" v="559" actId="208"/>
          <ac:cxnSpMkLst>
            <pc:docMk/>
            <pc:sldMk cId="286065243" sldId="256"/>
            <ac:cxnSpMk id="2304" creationId="{E754B072-E573-E6F0-644C-6491F1B0F018}"/>
          </ac:cxnSpMkLst>
        </pc:cxnChg>
        <pc:cxnChg chg="add del">
          <ac:chgData name="LESUR Christophe SI" userId="a0bda02c-4e6d-4ba6-bae4-63d8a5b4dc4b" providerId="ADAL" clId="{75118626-2DD5-4F81-8209-3D7EC996D7BE}" dt="2024-09-25T12:29:30.052" v="51" actId="478"/>
          <ac:cxnSpMkLst>
            <pc:docMk/>
            <pc:sldMk cId="286065243" sldId="256"/>
            <ac:cxnSpMk id="2330" creationId="{EB6D35BE-4F7E-E9D0-C433-3664629F1081}"/>
          </ac:cxnSpMkLst>
        </pc:cxnChg>
        <pc:cxnChg chg="add mod topLvl">
          <ac:chgData name="LESUR Christophe SI" userId="a0bda02c-4e6d-4ba6-bae4-63d8a5b4dc4b" providerId="ADAL" clId="{75118626-2DD5-4F81-8209-3D7EC996D7BE}" dt="2024-09-25T12:42:38.440" v="144" actId="1076"/>
          <ac:cxnSpMkLst>
            <pc:docMk/>
            <pc:sldMk cId="286065243" sldId="256"/>
            <ac:cxnSpMk id="2332" creationId="{A8EDA862-024E-15E6-65AF-FE72F64EC77E}"/>
          </ac:cxnSpMkLst>
        </pc:cxnChg>
        <pc:cxnChg chg="add del mod topLvl">
          <ac:chgData name="LESUR Christophe SI" userId="a0bda02c-4e6d-4ba6-bae4-63d8a5b4dc4b" providerId="ADAL" clId="{75118626-2DD5-4F81-8209-3D7EC996D7BE}" dt="2024-09-25T12:42:38.440" v="144" actId="1076"/>
          <ac:cxnSpMkLst>
            <pc:docMk/>
            <pc:sldMk cId="286065243" sldId="256"/>
            <ac:cxnSpMk id="2334" creationId="{5A87E26C-548B-25C0-C519-BFAF054368B5}"/>
          </ac:cxnSpMkLst>
        </pc:cxnChg>
        <pc:cxnChg chg="add mod topLvl">
          <ac:chgData name="LESUR Christophe SI" userId="a0bda02c-4e6d-4ba6-bae4-63d8a5b4dc4b" providerId="ADAL" clId="{75118626-2DD5-4F81-8209-3D7EC996D7BE}" dt="2024-09-25T12:42:38.440" v="144" actId="1076"/>
          <ac:cxnSpMkLst>
            <pc:docMk/>
            <pc:sldMk cId="286065243" sldId="256"/>
            <ac:cxnSpMk id="2335" creationId="{A1C16696-7D77-49C1-D727-DFCC375053BB}"/>
          </ac:cxnSpMkLst>
        </pc:cxnChg>
        <pc:cxnChg chg="add mod ord topLvl">
          <ac:chgData name="LESUR Christophe SI" userId="a0bda02c-4e6d-4ba6-bae4-63d8a5b4dc4b" providerId="ADAL" clId="{75118626-2DD5-4F81-8209-3D7EC996D7BE}" dt="2024-09-25T12:42:38.440" v="144" actId="1076"/>
          <ac:cxnSpMkLst>
            <pc:docMk/>
            <pc:sldMk cId="286065243" sldId="256"/>
            <ac:cxnSpMk id="2336" creationId="{22155500-04E3-430F-8723-FD237C145B5A}"/>
          </ac:cxnSpMkLst>
        </pc:cxnChg>
        <pc:cxnChg chg="add mod">
          <ac:chgData name="LESUR Christophe SI" userId="a0bda02c-4e6d-4ba6-bae4-63d8a5b4dc4b" providerId="ADAL" clId="{75118626-2DD5-4F81-8209-3D7EC996D7BE}" dt="2024-09-25T12:50:15.907" v="246" actId="14100"/>
          <ac:cxnSpMkLst>
            <pc:docMk/>
            <pc:sldMk cId="286065243" sldId="256"/>
            <ac:cxnSpMk id="2344" creationId="{CBC2DC68-C3E7-9386-4201-FAF79BAC7D5A}"/>
          </ac:cxnSpMkLst>
        </pc:cxnChg>
        <pc:cxnChg chg="add mod">
          <ac:chgData name="LESUR Christophe SI" userId="a0bda02c-4e6d-4ba6-bae4-63d8a5b4dc4b" providerId="ADAL" clId="{75118626-2DD5-4F81-8209-3D7EC996D7BE}" dt="2024-09-25T12:50:07.204" v="245" actId="14100"/>
          <ac:cxnSpMkLst>
            <pc:docMk/>
            <pc:sldMk cId="286065243" sldId="256"/>
            <ac:cxnSpMk id="2346" creationId="{3466758A-2489-4DF6-97C0-77EAAD75B9EA}"/>
          </ac:cxnSpMkLst>
        </pc:cxnChg>
        <pc:cxnChg chg="add mod">
          <ac:chgData name="LESUR Christophe SI" userId="a0bda02c-4e6d-4ba6-bae4-63d8a5b4dc4b" providerId="ADAL" clId="{75118626-2DD5-4F81-8209-3D7EC996D7BE}" dt="2024-09-25T13:14:23.099" v="393" actId="14100"/>
          <ac:cxnSpMkLst>
            <pc:docMk/>
            <pc:sldMk cId="286065243" sldId="256"/>
            <ac:cxnSpMk id="2473" creationId="{CE719255-E06C-4366-1808-865005FDB887}"/>
          </ac:cxnSpMkLst>
        </pc:cxnChg>
        <pc:cxnChg chg="add mod">
          <ac:chgData name="LESUR Christophe SI" userId="a0bda02c-4e6d-4ba6-bae4-63d8a5b4dc4b" providerId="ADAL" clId="{75118626-2DD5-4F81-8209-3D7EC996D7BE}" dt="2024-09-25T13:14:19.950" v="392" actId="1076"/>
          <ac:cxnSpMkLst>
            <pc:docMk/>
            <pc:sldMk cId="286065243" sldId="256"/>
            <ac:cxnSpMk id="2478" creationId="{5744334C-F3DE-A31C-C591-CB71DA067AAA}"/>
          </ac:cxnSpMkLst>
        </pc:cxnChg>
      </pc:sldChg>
      <pc:sldChg chg="addSp delSp modSp add mod">
        <pc:chgData name="LESUR Christophe SI" userId="a0bda02c-4e6d-4ba6-bae4-63d8a5b4dc4b" providerId="ADAL" clId="{75118626-2DD5-4F81-8209-3D7EC996D7BE}" dt="2024-09-25T14:19:47.957" v="877" actId="20577"/>
        <pc:sldMkLst>
          <pc:docMk/>
          <pc:sldMk cId="701389036" sldId="257"/>
        </pc:sldMkLst>
        <pc:spChg chg="mod">
          <ac:chgData name="LESUR Christophe SI" userId="a0bda02c-4e6d-4ba6-bae4-63d8a5b4dc4b" providerId="ADAL" clId="{75118626-2DD5-4F81-8209-3D7EC996D7BE}" dt="2024-09-25T14:19:47.957" v="877" actId="20577"/>
          <ac:spMkLst>
            <pc:docMk/>
            <pc:sldMk cId="701389036" sldId="257"/>
            <ac:spMk id="3" creationId="{CAB82D15-F2C9-6CDD-28B9-26440EDD1967}"/>
          </ac:spMkLst>
        </pc:spChg>
        <pc:spChg chg="mod">
          <ac:chgData name="LESUR Christophe SI" userId="a0bda02c-4e6d-4ba6-bae4-63d8a5b4dc4b" providerId="ADAL" clId="{75118626-2DD5-4F81-8209-3D7EC996D7BE}" dt="2024-09-25T13:00:54.909" v="294" actId="1076"/>
          <ac:spMkLst>
            <pc:docMk/>
            <pc:sldMk cId="701389036" sldId="257"/>
            <ac:spMk id="4" creationId="{76C4FDB0-5F02-B0DC-D909-2BF4BE9ED24C}"/>
          </ac:spMkLst>
        </pc:spChg>
        <pc:spChg chg="add del mod">
          <ac:chgData name="LESUR Christophe SI" userId="a0bda02c-4e6d-4ba6-bae4-63d8a5b4dc4b" providerId="ADAL" clId="{75118626-2DD5-4F81-8209-3D7EC996D7BE}" dt="2024-09-25T13:26:21.516" v="561" actId="2711"/>
          <ac:spMkLst>
            <pc:docMk/>
            <pc:sldMk cId="701389036" sldId="257"/>
            <ac:spMk id="5" creationId="{5751A24F-F7BA-99BE-0954-2D71CA82D430}"/>
          </ac:spMkLst>
        </pc:spChg>
        <pc:spChg chg="add 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7" creationId="{6FA238AF-3751-8481-5E96-F7B654BAC500}"/>
          </ac:spMkLst>
        </pc:spChg>
        <pc:spChg chg="add 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8" creationId="{0D1BCCB3-37E8-B85C-7501-A844798D0AEA}"/>
          </ac:spMkLst>
        </pc:spChg>
        <pc:spChg chg="add mod">
          <ac:chgData name="LESUR Christophe SI" userId="a0bda02c-4e6d-4ba6-bae4-63d8a5b4dc4b" providerId="ADAL" clId="{75118626-2DD5-4F81-8209-3D7EC996D7BE}" dt="2024-09-25T13:26:25.994" v="564" actId="108"/>
          <ac:spMkLst>
            <pc:docMk/>
            <pc:sldMk cId="701389036" sldId="257"/>
            <ac:spMk id="9" creationId="{25920485-A279-41D1-41CB-4EFD68E74F19}"/>
          </ac:spMkLst>
        </pc:spChg>
        <pc:spChg chg="add del mod">
          <ac:chgData name="LESUR Christophe SI" userId="a0bda02c-4e6d-4ba6-bae4-63d8a5b4dc4b" providerId="ADAL" clId="{75118626-2DD5-4F81-8209-3D7EC996D7BE}" dt="2024-09-25T13:09:50.077" v="346" actId="478"/>
          <ac:spMkLst>
            <pc:docMk/>
            <pc:sldMk cId="701389036" sldId="257"/>
            <ac:spMk id="10" creationId="{1846FD59-6809-00D8-5A38-826E128E1C92}"/>
          </ac:spMkLst>
        </pc:spChg>
        <pc:spChg chg="add del mod">
          <ac:chgData name="LESUR Christophe SI" userId="a0bda02c-4e6d-4ba6-bae4-63d8a5b4dc4b" providerId="ADAL" clId="{75118626-2DD5-4F81-8209-3D7EC996D7BE}" dt="2024-09-25T13:08:49.958" v="338" actId="478"/>
          <ac:spMkLst>
            <pc:docMk/>
            <pc:sldMk cId="701389036" sldId="257"/>
            <ac:spMk id="11" creationId="{415A5E3E-EEE5-70A2-A112-A8C429652ADD}"/>
          </ac:spMkLst>
        </pc:spChg>
        <pc:spChg chg="add mod">
          <ac:chgData name="LESUR Christophe SI" userId="a0bda02c-4e6d-4ba6-bae4-63d8a5b4dc4b" providerId="ADAL" clId="{75118626-2DD5-4F81-8209-3D7EC996D7BE}" dt="2024-09-25T13:27:26.314" v="573" actId="1076"/>
          <ac:spMkLst>
            <pc:docMk/>
            <pc:sldMk cId="701389036" sldId="257"/>
            <ac:spMk id="13" creationId="{396625E4-B65A-2E68-42E4-38005E4DC114}"/>
          </ac:spMkLst>
        </pc:spChg>
        <pc:spChg chg="add 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14" creationId="{58ED18F1-DE98-1C56-7331-34510EF04DAB}"/>
          </ac:spMkLst>
        </pc:spChg>
        <pc:spChg chg="add 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15" creationId="{B87A84F9-0A7C-0535-AEDD-49121296D6E3}"/>
          </ac:spMkLst>
        </pc:spChg>
        <pc:spChg chg="add mod">
          <ac:chgData name="LESUR Christophe SI" userId="a0bda02c-4e6d-4ba6-bae4-63d8a5b4dc4b" providerId="ADAL" clId="{75118626-2DD5-4F81-8209-3D7EC996D7BE}" dt="2024-09-25T13:28:30.269" v="579"/>
          <ac:spMkLst>
            <pc:docMk/>
            <pc:sldMk cId="701389036" sldId="257"/>
            <ac:spMk id="16" creationId="{BB76950A-215C-83A1-1F56-C7A6F5EB3A80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18" creationId="{DAC13738-1182-D0CC-0731-0E0431899975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19" creationId="{F8A27AE1-1086-613C-8366-49158457A56E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0" creationId="{237CF2B9-6F01-190C-087A-1CF7F7C32E23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1" creationId="{B6B12958-87DD-FF16-4271-543EC3107A34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2" creationId="{2661CF9B-9E15-E00E-583C-E23AD1247CFF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" creationId="{431B0FB0-4E48-96C5-33B0-9F3D1D94A91D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4" creationId="{38BD1AD7-43E6-031B-6ADE-B45C6A81A368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5" creationId="{055551B5-0BF7-48E7-D53A-DAA536FB3155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6" creationId="{18FB70F1-8EA7-620A-2221-E302DEBBA12F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7" creationId="{75F28DD0-1E60-3071-4ECB-81694282B95C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8" creationId="{E1399802-725E-6F46-1739-54AD82B802F9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9" creationId="{388E6E12-12E2-D10A-D802-738D55536A16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30" creationId="{DA5BD310-1C85-4C8D-F882-A992A43D3EA1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31" creationId="{00EFF7C4-5E1E-0DBC-33CA-6A59BA74BFAB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1024" creationId="{795716AF-25FE-4A99-EFE2-88B151DAE2C1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1025" creationId="{555F00FF-AEA1-DC30-2C97-655434DD2084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1026" creationId="{161CFF84-4BF1-1C0D-27B6-5E15FB2D15DD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049" creationId="{03E598F2-9046-CDDB-70C4-7980F51C7ABD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050" creationId="{BDFC5182-E117-DCD1-635B-4AF004F0A773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051" creationId="{774CEF4B-0485-A9D4-E382-9F012673C0EE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052" creationId="{9FB10071-D4F0-221E-4480-2B444F629258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053" creationId="{E33DE32D-4754-29E3-0EB8-D4966B990D0E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054" creationId="{BB6BDABE-7D25-4767-4B50-176B13F2CE7C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055" creationId="{59FBCFA2-9DF0-3317-2DC2-6B22586631DD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056" creationId="{FFC2A5E2-9B23-23ED-5B5B-46EC0887CB00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057" creationId="{FC711C37-342E-6B5C-E3C6-7F0DC22BB549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058" creationId="{4B06012C-7B14-649D-C5D0-C337D1AF5939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059" creationId="{14446E30-C30A-02EF-A7AE-8A546291AB94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060" creationId="{94A5CD7A-E5B3-4A96-3721-75E791E9422C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061" creationId="{236E580D-DB23-10A7-C4F9-0BA9E5C4758E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062" creationId="{27CCA9AA-36F0-D6D5-EA00-2418A63B03A3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063" creationId="{74E3A4EE-5BAA-6708-8FB4-E00AE281189B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064" creationId="{AD056D71-0E93-A51A-C9CA-5EF0996FD3C4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065" creationId="{08B267E8-F85C-6416-65C3-F6B4F2346BC7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066" creationId="{ABFAEE10-DCCD-27C1-1129-3CBC4332B3CA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067" creationId="{68F3111B-E723-3011-9BE7-B6A6216243FB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068" creationId="{C1FF1FC8-0E8D-AEC5-286A-186BAFF3D529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069" creationId="{CC43626C-F93A-BA5E-9F57-8D7A1FD30383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070" creationId="{01DB5C3D-7292-D7D2-BE82-0BCDDC148A1F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071" creationId="{209D1512-0190-2FA1-93DA-0A34EDD4057E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072" creationId="{BFCF4BBD-7EF8-DF8B-F82E-9C21BD820A65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2074" creationId="{C10E2BC6-DD04-5D4F-EDBD-470B3318DF82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2075" creationId="{A016193D-F491-2ADB-FA2C-02DCFD0C6875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2076" creationId="{BD02A44D-1B3A-10C4-A529-59548F303DA4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2077" creationId="{12F95851-76A6-6DAE-DC3A-D5FDB46BA012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2078" creationId="{07261820-E792-3A0D-3E5B-D15DAE14A731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2079" creationId="{E01CA625-D989-3A75-9239-89754953CB67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04" creationId="{A6ADACCE-DEE8-EF55-153A-D0ADA42863AA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05" creationId="{1E57E9BD-4F45-F1C7-80A1-0269351D4FD8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06" creationId="{5B3C3888-D99F-9AD2-9EC1-D0F238F94D47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07" creationId="{32F07672-B70F-0898-DEE6-6F3D18EC7FE8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08" creationId="{13657C47-45E0-266D-2612-58C5035B0842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09" creationId="{BC10DB45-3C85-0335-042B-DF5EC89043B1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10" creationId="{B43819D3-AF3C-2C72-8858-F56DB84E83A7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11" creationId="{283C80F5-15DB-4C97-3C2F-1E68DD41F0F2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12" creationId="{4219C0CC-627F-A498-F447-5EF99D95648D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13" creationId="{0D7855CF-69A6-5F45-E56F-A520D5812FA3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14" creationId="{ABE6B2B3-6893-7AA2-2FE7-A5CF54F93817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15" creationId="{1C7CB102-1F8D-B104-2AC7-FA4CE7151DDB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16" creationId="{62645277-67C8-3677-57E6-90F43B2C1C0F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17" creationId="{7CEF3CA7-57FF-4DBC-BC03-DE1805F0042E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18" creationId="{E49E556D-7046-B104-29C6-714E7D6D62F8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19" creationId="{7E12AA3E-3B3B-13AF-C1F2-B64DA78DF49E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20" creationId="{0635CD70-C455-DD2F-7519-CDF1D4CBC535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21" creationId="{16E84EC6-C26E-BFDB-0CDB-F6691AD79488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22" creationId="{C840C8F4-621E-8845-538C-1C050E2E80BF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23" creationId="{B9C154A8-A079-E23A-77E4-113119A77A7C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24" creationId="{E40DAD9A-F7FF-7170-F499-4BF271B18375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25" creationId="{98E9EE94-9D95-E10B-14F9-0B3044219D25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26" creationId="{A54E6027-8547-3C11-84C0-3815B94A90A6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27" creationId="{1FB6CF51-8189-DD73-CB09-531A7BB51BB5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28" creationId="{3F965CCB-5FD7-75D0-18BC-4552B551B0CA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29" creationId="{DCD39BE0-72F2-5CD8-CAFA-433F64CB5103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30" creationId="{7089A1C3-D3DC-C089-4F66-33226147EF30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31" creationId="{E7B75BBB-BF19-0ADC-7AF4-3E0345834BC1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33" creationId="{9DCAA024-E37D-A491-8C96-11565A5606EE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37" creationId="{C35B2F30-F2E6-2C27-7EE1-41FFDC25E0E4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38" creationId="{7E344495-CFE2-894D-8ED7-A3D9AB635EE8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39" creationId="{DEA01EE2-CBBA-203D-062F-9EFCFFF0934C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40" creationId="{6BC7D25B-3C97-17F2-451C-F3CCD4F55AAD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41" creationId="{26F109CB-E2FC-8C30-D98E-56BDD6A84ADC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42" creationId="{AF0B4128-4484-C0D1-967F-6AC5569B2830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43" creationId="{A4AF4071-6F41-FE28-67FD-4B537CCA4D72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45" creationId="{CBEB0685-BDD4-522A-F0D2-5D5FCEAF08C7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47" creationId="{00246EA6-6DA7-A279-C6CE-D13066EB4DE5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48" creationId="{FCC95E1A-7FB2-AA05-E41F-8A66CE19C2B4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49" creationId="{09B30986-7B16-CB1B-7047-043301116AE5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50" creationId="{D2AF4D6E-78B9-6916-30AF-657544598F72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351" creationId="{70DA82E9-99CA-ABEF-5028-1AE8182F5C96}"/>
          </ac:spMkLst>
        </pc:spChg>
        <pc:spChg chg="del">
          <ac:chgData name="LESUR Christophe SI" userId="a0bda02c-4e6d-4ba6-bae4-63d8a5b4dc4b" providerId="ADAL" clId="{75118626-2DD5-4F81-8209-3D7EC996D7BE}" dt="2024-09-25T12:59:21.549" v="287" actId="478"/>
          <ac:spMkLst>
            <pc:docMk/>
            <pc:sldMk cId="701389036" sldId="257"/>
            <ac:spMk id="2472" creationId="{B0BE8CF7-B3DB-1B3C-094D-3C4C2C8E21F6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474" creationId="{4C867A9B-F089-AE76-648C-4E208CFAE1A3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475" creationId="{C5AB37B2-9FEF-8475-E35E-15526E3286FB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476" creationId="{3128CB36-923F-B972-C24A-2DBCC9BF450B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477" creationId="{00DCE626-DD82-ACFD-36FE-DFBB92D5CE72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479" creationId="{85223F82-DAAF-8EF7-EF35-40FFD50789F9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480" creationId="{6E873DC3-A1C3-B917-9AD9-58148129924C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2481" creationId="{15690782-C8F4-2520-3EE0-3E287D384593}"/>
          </ac:spMkLst>
        </pc:spChg>
        <pc:spChg chg="del">
          <ac:chgData name="LESUR Christophe SI" userId="a0bda02c-4e6d-4ba6-bae4-63d8a5b4dc4b" providerId="ADAL" clId="{75118626-2DD5-4F81-8209-3D7EC996D7BE}" dt="2024-09-25T12:59:21.549" v="287" actId="478"/>
          <ac:spMkLst>
            <pc:docMk/>
            <pc:sldMk cId="701389036" sldId="257"/>
            <ac:spMk id="3201" creationId="{C07E980B-4D1D-373F-E4C4-F3FFCA0E3146}"/>
          </ac:spMkLst>
        </pc:spChg>
        <pc:spChg chg="del">
          <ac:chgData name="LESUR Christophe SI" userId="a0bda02c-4e6d-4ba6-bae4-63d8a5b4dc4b" providerId="ADAL" clId="{75118626-2DD5-4F81-8209-3D7EC996D7BE}" dt="2024-09-25T12:59:21.549" v="287" actId="478"/>
          <ac:spMkLst>
            <pc:docMk/>
            <pc:sldMk cId="701389036" sldId="257"/>
            <ac:spMk id="3202" creationId="{EC7AED3F-009F-5263-995B-C7F04A033221}"/>
          </ac:spMkLst>
        </pc:spChg>
        <pc:spChg chg="del">
          <ac:chgData name="LESUR Christophe SI" userId="a0bda02c-4e6d-4ba6-bae4-63d8a5b4dc4b" providerId="ADAL" clId="{75118626-2DD5-4F81-8209-3D7EC996D7BE}" dt="2024-09-25T12:59:21.549" v="287" actId="478"/>
          <ac:spMkLst>
            <pc:docMk/>
            <pc:sldMk cId="701389036" sldId="257"/>
            <ac:spMk id="3203" creationId="{56C20CF1-F0DE-3123-7B96-2B59A01DDBF0}"/>
          </ac:spMkLst>
        </pc:spChg>
        <pc:spChg chg="del">
          <ac:chgData name="LESUR Christophe SI" userId="a0bda02c-4e6d-4ba6-bae4-63d8a5b4dc4b" providerId="ADAL" clId="{75118626-2DD5-4F81-8209-3D7EC996D7BE}" dt="2024-09-25T12:59:21.549" v="287" actId="478"/>
          <ac:spMkLst>
            <pc:docMk/>
            <pc:sldMk cId="701389036" sldId="257"/>
            <ac:spMk id="3204" creationId="{8459D1E2-D501-D331-94A2-FF8D33E9F89B}"/>
          </ac:spMkLst>
        </pc:spChg>
        <pc:spChg chg="del">
          <ac:chgData name="LESUR Christophe SI" userId="a0bda02c-4e6d-4ba6-bae4-63d8a5b4dc4b" providerId="ADAL" clId="{75118626-2DD5-4F81-8209-3D7EC996D7BE}" dt="2024-09-25T12:59:21.549" v="287" actId="478"/>
          <ac:spMkLst>
            <pc:docMk/>
            <pc:sldMk cId="701389036" sldId="257"/>
            <ac:spMk id="3205" creationId="{7A1D5D13-2D0C-587B-CF3E-5442465A2584}"/>
          </ac:spMkLst>
        </pc:spChg>
        <pc:spChg chg="del">
          <ac:chgData name="LESUR Christophe SI" userId="a0bda02c-4e6d-4ba6-bae4-63d8a5b4dc4b" providerId="ADAL" clId="{75118626-2DD5-4F81-8209-3D7EC996D7BE}" dt="2024-09-25T12:59:21.549" v="287" actId="478"/>
          <ac:spMkLst>
            <pc:docMk/>
            <pc:sldMk cId="701389036" sldId="257"/>
            <ac:spMk id="3206" creationId="{5FC3D9A8-0222-A768-9852-B362E7FC56FC}"/>
          </ac:spMkLst>
        </pc:spChg>
        <pc:spChg chg="del">
          <ac:chgData name="LESUR Christophe SI" userId="a0bda02c-4e6d-4ba6-bae4-63d8a5b4dc4b" providerId="ADAL" clId="{75118626-2DD5-4F81-8209-3D7EC996D7BE}" dt="2024-09-25T12:59:21.549" v="287" actId="478"/>
          <ac:spMkLst>
            <pc:docMk/>
            <pc:sldMk cId="701389036" sldId="257"/>
            <ac:spMk id="3207" creationId="{8E85D5F4-EECA-ADB2-C04A-653E67ECE84E}"/>
          </ac:spMkLst>
        </pc:spChg>
        <pc:spChg chg="del">
          <ac:chgData name="LESUR Christophe SI" userId="a0bda02c-4e6d-4ba6-bae4-63d8a5b4dc4b" providerId="ADAL" clId="{75118626-2DD5-4F81-8209-3D7EC996D7BE}" dt="2024-09-25T12:59:21.549" v="287" actId="478"/>
          <ac:spMkLst>
            <pc:docMk/>
            <pc:sldMk cId="701389036" sldId="257"/>
            <ac:spMk id="3208" creationId="{C9E64976-530D-A23A-C530-B0DD2F8A86B4}"/>
          </ac:spMkLst>
        </pc:spChg>
        <pc:spChg chg="del">
          <ac:chgData name="LESUR Christophe SI" userId="a0bda02c-4e6d-4ba6-bae4-63d8a5b4dc4b" providerId="ADAL" clId="{75118626-2DD5-4F81-8209-3D7EC996D7BE}" dt="2024-09-25T12:59:21.549" v="287" actId="478"/>
          <ac:spMkLst>
            <pc:docMk/>
            <pc:sldMk cId="701389036" sldId="257"/>
            <ac:spMk id="3209" creationId="{43DEB527-B989-67A6-72F9-D172B6834842}"/>
          </ac:spMkLst>
        </pc:spChg>
        <pc:spChg chg="del">
          <ac:chgData name="LESUR Christophe SI" userId="a0bda02c-4e6d-4ba6-bae4-63d8a5b4dc4b" providerId="ADAL" clId="{75118626-2DD5-4F81-8209-3D7EC996D7BE}" dt="2024-09-25T12:59:21.549" v="287" actId="478"/>
          <ac:spMkLst>
            <pc:docMk/>
            <pc:sldMk cId="701389036" sldId="257"/>
            <ac:spMk id="3210" creationId="{79716107-6449-220D-ADC1-D21FE3C6DB37}"/>
          </ac:spMkLst>
        </pc:spChg>
        <pc:spChg chg="del">
          <ac:chgData name="LESUR Christophe SI" userId="a0bda02c-4e6d-4ba6-bae4-63d8a5b4dc4b" providerId="ADAL" clId="{75118626-2DD5-4F81-8209-3D7EC996D7BE}" dt="2024-09-25T12:59:21.549" v="287" actId="478"/>
          <ac:spMkLst>
            <pc:docMk/>
            <pc:sldMk cId="701389036" sldId="257"/>
            <ac:spMk id="3211" creationId="{74A72C11-72EF-138E-3BC6-B120A162DAEE}"/>
          </ac:spMkLst>
        </pc:spChg>
        <pc:spChg chg="del mod">
          <ac:chgData name="LESUR Christophe SI" userId="a0bda02c-4e6d-4ba6-bae4-63d8a5b4dc4b" providerId="ADAL" clId="{75118626-2DD5-4F81-8209-3D7EC996D7BE}" dt="2024-09-25T12:59:24.339" v="290" actId="478"/>
          <ac:spMkLst>
            <pc:docMk/>
            <pc:sldMk cId="701389036" sldId="257"/>
            <ac:spMk id="3212" creationId="{652F30AC-2477-EF5D-A8A5-97477F9494A8}"/>
          </ac:spMkLst>
        </pc:spChg>
        <pc:spChg chg="del">
          <ac:chgData name="LESUR Christophe SI" userId="a0bda02c-4e6d-4ba6-bae4-63d8a5b4dc4b" providerId="ADAL" clId="{75118626-2DD5-4F81-8209-3D7EC996D7BE}" dt="2024-09-25T12:59:21.549" v="287" actId="478"/>
          <ac:spMkLst>
            <pc:docMk/>
            <pc:sldMk cId="701389036" sldId="257"/>
            <ac:spMk id="3213" creationId="{99C652B9-C626-BCE1-2334-7D9184965D04}"/>
          </ac:spMkLst>
        </pc:spChg>
        <pc:spChg chg="del">
          <ac:chgData name="LESUR Christophe SI" userId="a0bda02c-4e6d-4ba6-bae4-63d8a5b4dc4b" providerId="ADAL" clId="{75118626-2DD5-4F81-8209-3D7EC996D7BE}" dt="2024-09-25T12:59:25.517" v="291" actId="478"/>
          <ac:spMkLst>
            <pc:docMk/>
            <pc:sldMk cId="701389036" sldId="257"/>
            <ac:spMk id="3214" creationId="{4E22556A-3AAE-5D78-3FEE-EEA286AA1C92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3215" creationId="{B0CBE6F5-2B14-5D03-C6E5-2EA49A379436}"/>
          </ac:spMkLst>
        </pc:spChg>
        <pc:spChg chg="del">
          <ac:chgData name="LESUR Christophe SI" userId="a0bda02c-4e6d-4ba6-bae4-63d8a5b4dc4b" providerId="ADAL" clId="{75118626-2DD5-4F81-8209-3D7EC996D7BE}" dt="2024-09-25T12:59:21.549" v="287" actId="478"/>
          <ac:spMkLst>
            <pc:docMk/>
            <pc:sldMk cId="701389036" sldId="257"/>
            <ac:spMk id="3216" creationId="{5B2A7416-63E8-A6B5-BEEA-CCDFE3BC87FE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3919" creationId="{6F2F32D3-5210-0B2D-3B02-228F5D5956C1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3920" creationId="{4BFF880F-3A65-7252-BA99-5F47F2A03010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3921" creationId="{C5923B8B-79A3-77F4-DB63-E263A675241D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3922" creationId="{978F2362-D8A2-96CE-F1A6-7602F65CCE02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3923" creationId="{54BCD0AA-4278-B8DE-597D-D33B3A8A26D0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3924" creationId="{448B1479-1B34-E914-A780-16C387014F70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3925" creationId="{C890A49B-BB3E-6E5E-87A1-3588CD121810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3926" creationId="{876D302B-EA8F-B9F0-173A-01426436BE84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3927" creationId="{CF8EF825-ED1E-6755-9995-A0FABEB6A377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3928" creationId="{572F37D2-EACB-6587-1CE2-65378AFD6A79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3929" creationId="{9BA44808-E496-E5CD-E087-D2C3B10BBFF0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3930" creationId="{13BA9C93-52BB-E5C8-DADD-5444DA408D4E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3931" creationId="{6F8834CC-3375-83EC-84C4-2884F1999DF5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3932" creationId="{A4F7EEC6-0FC5-8975-2435-EB772E6E8334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3933" creationId="{59319FEA-5BEA-849A-B254-F4C59EE45A15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3934" creationId="{083B28FC-C752-2DF7-B901-19B369D20326}"/>
          </ac:spMkLst>
        </pc:spChg>
        <pc:spChg chg="mod">
          <ac:chgData name="LESUR Christophe SI" userId="a0bda02c-4e6d-4ba6-bae4-63d8a5b4dc4b" providerId="ADAL" clId="{75118626-2DD5-4F81-8209-3D7EC996D7BE}" dt="2024-09-25T13:28:57.126" v="580"/>
          <ac:spMkLst>
            <pc:docMk/>
            <pc:sldMk cId="701389036" sldId="257"/>
            <ac:spMk id="3935" creationId="{43A4BB76-6720-FFA0-C995-1732005E2714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36" creationId="{84A8D6AE-6AB8-F7A7-F86C-8CD5F150EB7A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37" creationId="{0441CF36-3DBC-4441-6DD2-6D7F7F335F29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38" creationId="{F871A7FA-8403-105E-EF57-9FEA6F1BF557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39" creationId="{477251C4-B655-4E85-81EF-149133C65B67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40" creationId="{C2C5637E-BE8D-5A3E-0518-6D52F7E91160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41" creationId="{42B29108-8401-85BF-524E-EE578B8C530C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42" creationId="{CD4D52A8-E697-30E7-E9EB-BDA5F84468EB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43" creationId="{E767434D-0C0A-3932-988C-BD3D93A9BE23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44" creationId="{8FBC3C22-8805-87DD-C5F5-F1F1DC2F997B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45" creationId="{AEFDD3EC-700F-FAA8-118E-6E32A1D426B8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46" creationId="{0807954F-DD3B-59E7-6ABD-89B4585755CA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47" creationId="{5F25F800-9D1E-4CA3-4230-781E7EA4C4C0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48" creationId="{5185A261-3833-4742-8F95-71FD29F376F9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49" creationId="{788013CE-79CC-CC03-F6B8-4E1CF473860F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50" creationId="{DD142B3C-2D0A-2680-6DA1-6083CC28DBEB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51" creationId="{02EE3CF5-17DA-6EB5-A40E-D3DFBCEC6821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52" creationId="{7F8B8DE4-8606-BD20-B27E-795E77709F16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53" creationId="{F88B7423-C0F8-859C-1DC5-980930448775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54" creationId="{77A67F40-13ED-4194-3D0A-50E17D7AE9DD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55" creationId="{58E2CB2F-0C19-3327-6793-07915672165D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56" creationId="{8FFE82C2-3223-69A5-7119-F5E0A657C597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57" creationId="{63B7E6F1-FBD9-21C1-26F2-7C8BB26EB016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58" creationId="{5C4984D3-8859-2B00-C842-54A646C3A989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59" creationId="{3C5CEC39-DC33-C6FE-6A8A-2F7BA43BB752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60" creationId="{B35EDAAC-426F-CFCF-9E14-53857BF5F0CF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61" creationId="{3C5ADB41-768D-B9E1-B1B8-F4938ABDA812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62" creationId="{601131A7-6ADE-2BCC-23FE-C18D5DDE0969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63" creationId="{FD5581EF-BFD4-1704-0C59-513A3D02E376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64" creationId="{C031FE9B-7C21-BD1E-31A4-85C935622060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65" creationId="{0DF1943C-6DC7-4A32-3E2E-978A61454D4C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66" creationId="{D0FD463A-38D7-4271-7016-F1565F8DC199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67" creationId="{3A7E3E73-5E8F-BC9E-4C74-D0321A03E8ED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68" creationId="{B5AF10E9-BC54-4C1D-10F5-CAE2C1BBC80B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69" creationId="{117F92B6-06D2-FE49-9177-63E4F708C825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70" creationId="{CFF1A5D4-2D59-72BD-FCD4-54DC975DF63A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71" creationId="{0383E1C1-823C-9DBA-4342-29606E8290FD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72" creationId="{4CDC5766-E4CF-E330-8148-B9EE9AF551F4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73" creationId="{48F256AD-2B99-BE22-1B5A-56281CE2C0F1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74" creationId="{F3B87E17-74B5-B18B-EDA5-CF26AD787CDA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75" creationId="{5B83177A-3622-0A8E-3F9F-A12FBD1EEDF1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76" creationId="{EE8C939B-C671-D318-5B4C-0211DC6A5B8E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77" creationId="{573147DC-6B0A-3EDB-47A3-A6DC63260772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78" creationId="{4074C425-2C44-ECD5-6291-17EDB0A0FDD3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79" creationId="{00621D86-4F46-1393-8FD6-908B1B642F3E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80" creationId="{FE8B6799-515A-43CB-BD43-0C75D219A4A5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81" creationId="{C447F13B-9885-360E-ADC3-C7E7179CEE7A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82" creationId="{552EE83F-F1B2-0391-F1F7-4B3F2F83A60E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83" creationId="{D64BEF44-ACCD-FED9-2CAF-FE36C5AD6800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84" creationId="{0DFD4808-B248-1F87-DBA7-FC5B269BEFD3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85" creationId="{F138FEBA-A093-3F1A-8349-19C811900904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86" creationId="{4F062FB8-B7E3-9799-5AA4-2D39FE20831F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87" creationId="{7CE504DA-3570-FAD3-9C5F-36D230D94518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88" creationId="{32AEEE1F-31F4-D5C8-536F-B8CDF61B5D99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89" creationId="{70FA68B7-6695-B54D-6D5E-7B305414AD71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90" creationId="{61D60707-A38F-B51E-34E3-997531C3CD73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91" creationId="{6529E980-2AAB-FD43-0F52-9FE58D8E27D4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92" creationId="{A3916FFF-81C3-887F-7468-FC4FC2919743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93" creationId="{81A2FF40-5113-18FE-EEB7-E58CB3ED79DB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94" creationId="{4CC9B5CD-34AE-5368-7173-2262E7ECD6B0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95" creationId="{041B8E1B-08CC-D18A-85F3-D59190DB3CD5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96" creationId="{F387EF34-A7F0-0119-9995-B0281204D16D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97" creationId="{A1E455E9-DF2B-053B-1357-36E863FAB9B9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98" creationId="{C9316965-BA12-787B-70A7-3D870E2B3AA0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3999" creationId="{17E4F038-721F-7297-0967-6B1DD54D9A07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00" creationId="{4A582AA9-398F-F5A3-5336-6A1C01B5ADF1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01" creationId="{5C56222C-717A-A187-6FE5-38634DFAAD36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02" creationId="{B75CE4C5-EB46-76FB-7560-62D9002D88D2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03" creationId="{51677E7E-E0E3-E114-F5B9-B3739CB03A6C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04" creationId="{F0D5905C-1F3B-EC12-B7B4-8EBC14E2E9EC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05" creationId="{A0408A70-DB49-C645-BA0B-0480781EC0DA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06" creationId="{F6CBB9BC-8F15-7533-31A6-5559D3DEF005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07" creationId="{94B512DB-5546-1893-AFF0-2D8417C09F70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08" creationId="{857C405D-AC1C-8AE2-7D22-F59A84400E0D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09" creationId="{663FC8CC-388E-3337-63D8-667B0C14687F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10" creationId="{E038D731-84CD-CEF1-423F-9A822A32C3F3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11" creationId="{06604ADD-A56E-8D78-9EEC-E18E4FB47A67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12" creationId="{49ED7374-E227-010E-5123-8FE4B36B5DC8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13" creationId="{4485FD1B-1724-A9C3-9A8A-7D11EE286B17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14" creationId="{95C54D00-C7E7-2802-4F55-B8172A79F004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15" creationId="{6416EAAF-2DB2-7FC6-61B4-5C7E4E03F341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16" creationId="{E2C5DED8-1C14-262D-B0F6-68A724EBB45E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17" creationId="{F9804D2A-4C05-683F-442F-E371C00DA081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18" creationId="{AE7DC1F8-C708-3080-CA48-4BE89C3F3BB4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19" creationId="{A2B7083B-5B3C-3115-4C2B-34FBE778A556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20" creationId="{88846F7C-16D9-906D-7568-44118A15FAA2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21" creationId="{CA4B48D3-935E-5896-9F0B-C561C1AAFE6A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22" creationId="{D2F38596-1A82-A56E-8604-8308EEB62E9C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23" creationId="{26EE0266-9CAD-4404-11A4-07D31BA78D3E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24" creationId="{4D4A0252-D523-C091-D130-0331610D75C3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25" creationId="{5562ED90-5CCA-939A-A362-B45D23C6C0E7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26" creationId="{96BCE6A1-1583-1745-DB35-1E3B67EC3139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27" creationId="{3A17B501-CBB6-568A-0390-949E528425AD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28" creationId="{20B05454-F3F3-003D-EB02-8F68B82268C7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29" creationId="{A276596F-D853-EFFD-616E-4FEF1A1CCEE6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30" creationId="{7919A9F5-1B10-736B-CE6A-7152705B53A0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31" creationId="{1679F6C6-4E95-250E-B51D-BCE8073AA8A0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32" creationId="{9A94F125-A91A-E687-1C1A-BD67E63A6F58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33" creationId="{BD340F9B-07C9-6FB6-975A-2F6F90C295F9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34" creationId="{4C09CE10-A682-407B-1509-6C21B52F8424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35" creationId="{2C45CADC-F704-43F8-B401-1CEBF0182212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36" creationId="{EDD0FEF4-EBF7-6387-514E-F6EA799DCB08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37" creationId="{11C16583-677A-485A-A50D-5D576A2EECA9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39" creationId="{E0D5F9BE-29AA-BB97-69D8-0F0D73E4C07E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40" creationId="{F7FDF38E-BDD6-C015-7C4D-9B4C8A01F7CC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41" creationId="{545B2929-275B-AE6D-2AF8-5C6DDFB56C6F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42" creationId="{7BA8F259-AD7F-9591-A848-623CCED1D711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43" creationId="{7AEAB143-DE40-8783-B081-2CB8B5EA64F0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44" creationId="{81FD654A-49E2-A586-59A1-714A52F98885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46" creationId="{5FACE653-6845-D03C-6C27-C6A5416D9238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47" creationId="{1B53421D-4DEA-704C-E60D-02A30A0A8683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48" creationId="{12403FB8-9678-DF55-9178-AE42E21F06A1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49" creationId="{83D05FD3-BE6C-9A8D-934D-9556C4D0C2FA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50" creationId="{891C4E73-4512-0A99-8028-C0326470B671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51" creationId="{95D315F0-7525-90AE-E0E8-015851C19977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53" creationId="{15D4D507-11CB-F654-C85B-3F1812E58A73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54" creationId="{0828C330-29CE-AACF-9FD3-7B9246CD4A38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55" creationId="{126132B2-5003-910D-BBE8-06E2DA8FCFA6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56" creationId="{F92B9BF1-18C2-58A6-E9B8-A05994724BF6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57" creationId="{34FA4E20-56B0-B6D3-B4D1-38130C8AFB76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58" creationId="{92E36132-FE7E-6937-8382-6CBB5235EAFF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60" creationId="{6196B053-5CF1-FC8B-4958-08BAD519FB41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61" creationId="{20646EC5-AAAE-6EF0-8B90-E12FA6642607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62" creationId="{46FB3E14-1AD9-9E4F-32D4-F4CA0A13E5C5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63" creationId="{5273C4B8-FC92-B973-4C96-76F7A6400020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64" creationId="{9E25EA02-1047-AC19-DDAF-17B55458007A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65" creationId="{6E68E72C-2B51-2AF2-812F-C08E28A8133C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66" creationId="{8A89114D-FD64-D58F-F78B-F53D0C9CAA46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67" creationId="{16EC9604-3E5E-B424-7299-D54755941572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68" creationId="{28ED32D5-115C-D2B1-AC6E-75BAA1467A5F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69" creationId="{79F07A4A-5F80-1F02-5168-58F2AE9FA59B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70" creationId="{DAB27723-A9B8-7E04-A3F7-6F92A266EC17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71" creationId="{F9A1E666-EB98-1EE4-C415-6D3BEB646879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72" creationId="{61709081-A365-426B-A798-D760883843CE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73" creationId="{CC56F61F-D9E4-A34C-3B45-F652AB39C58F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74" creationId="{6A7D9FDB-7C90-54A4-C2FD-6E6E567C564E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75" creationId="{A2D688CD-7431-F70B-C725-155976B0FC7C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76" creationId="{A17E5F88-8BC7-FD6F-252A-0E498AEE220D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77" creationId="{C220CB1A-6E22-A4D5-A1F8-8A1ACEE5656D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78" creationId="{B947DFB5-9DBF-AA8A-EAD0-B505336E04E8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79" creationId="{6C771F22-C73C-B17E-0D0E-68D3BD505C2E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80" creationId="{79A2DF8F-6608-1500-69C5-1140AA7F493C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81" creationId="{BB4D7B2C-1C94-1CD1-AC7D-4F105046F257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82" creationId="{C8DC8EB5-C3CF-647F-47B6-DBF9BD22DB4A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83" creationId="{5566F3B0-0741-A315-D9D0-8ADC1A2375B5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84" creationId="{DD59D5F6-5C29-3215-2028-FBE11DE5E15D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85" creationId="{D868673C-2093-AAB0-7BC0-57931EB7687C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86" creationId="{DF5278E7-40C4-AA03-B76F-864AFB14799B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87" creationId="{44D88321-6E90-E5CC-8371-A76F8B95D9FF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88" creationId="{B3E48E6F-1313-5931-5580-03AB44A9DDE9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89" creationId="{50B89955-ACD9-83EB-2CEA-D950DCBA881D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90" creationId="{003B68B1-63DE-C235-A415-0738DF60BC90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91" creationId="{341018AB-BB02-D4B2-0E7E-1DCCE033DA8F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92" creationId="{561DEA5D-8048-8012-557A-7EA4478093F3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93" creationId="{D214EAE9-8C01-6EDD-AB14-AF768C8257E4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94" creationId="{CC191DF0-DF95-7BE0-56B1-0A68B59689F7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95" creationId="{86F9A629-FF42-529C-6D3F-497E7B911D4B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96" creationId="{E9C70CCD-8C24-B04F-BDB7-5A04D391AD3F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97" creationId="{EB15C2FB-173C-C4CE-49A8-F5563937F820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98" creationId="{3E997C04-D750-6388-6F75-0BB295BE594C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099" creationId="{A5DFAD02-858A-80E1-5CC2-1FFD872DDD50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01" creationId="{3ED3BCE2-D966-FAF9-E447-B406CD2BB5DF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02" creationId="{18A44B95-DDBA-3B20-6412-DDC5D952DC13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03" creationId="{B4282211-E062-5905-F2B0-367FAB53C5BC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04" creationId="{293ADE01-0F1E-0B9A-BDC3-E604F6F5A3BB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05" creationId="{1BAA1025-C746-2CE6-19F5-379C4AD80E8F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06" creationId="{6ED18BC5-21E8-E510-D58E-8B5C248006D5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07" creationId="{03004C23-FCD5-0AA7-FA06-34AEEDC39DEE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08" creationId="{8CBCABCA-3F7C-DA85-86FA-C89942240124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09" creationId="{DF7D28FE-673A-6D40-0853-8AC005B59193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10" creationId="{98E6838C-8760-A284-9984-403A716343F3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11" creationId="{522EF270-65C2-B4DE-7250-4E429A12C9AD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12" creationId="{DC49A074-BB3B-36E0-464B-ECC858FCE4EA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13" creationId="{55063C4B-9156-D462-6DC0-54102B4EBFE6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14" creationId="{F679B3D6-46DC-815E-5F79-62C5AAA373DC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15" creationId="{930DAEB4-D4FB-5BD7-7FC9-BA840E74A644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16" creationId="{381DBF15-502B-A6F6-D220-1CD9E8FB1E22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17" creationId="{A8B17EAC-D2C0-AE3B-7898-BC46829E838A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18" creationId="{EC954006-EB94-E51C-A549-BBE221194636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19" creationId="{23D89617-A55D-C973-D89B-0875A01A39FD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20" creationId="{8724E90C-53EB-0FFA-AF42-7C84468458DB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21" creationId="{CA0AC9CC-C366-A072-2319-11CD7D47DFE8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22" creationId="{87E1A6E9-C4B4-A116-7E70-0E4F6CE94360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23" creationId="{1AF0B553-3841-85B7-A2E2-47AAA5C28072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24" creationId="{3C4E30D7-8D7B-1F61-F052-584574A3512D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25" creationId="{0D09899E-2CB2-AFA4-05B0-DAB348FFDC1B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26" creationId="{9352748C-5691-2A74-3B3D-114CBCCA458E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27" creationId="{618C89FF-E884-64FB-7A63-DB065202F2B7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28" creationId="{FCB86774-129D-9A3D-44ED-4B918AC32B1B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29" creationId="{13FFAB07-2C14-5D43-A11F-164188DB0A13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30" creationId="{D0611BD6-1BA9-CB27-8D8B-D40FF0792179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31" creationId="{BF00988A-2C42-B378-3982-703B25A273F9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32" creationId="{28F4B795-97FE-0AB8-F623-0D506B81112A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33" creationId="{CE6527B2-DBF0-F691-D200-60FA95B57241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34" creationId="{F1332138-7286-3714-8639-103FB282D7DE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36" creationId="{1C6354F7-95FD-EDC1-77E8-6D1A76254CFA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37" creationId="{2739A352-4F0F-326C-9706-2EB29BB33C60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38" creationId="{8A79E410-EB8B-B136-57F9-985EECECCFF3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39" creationId="{BFA2EDF2-1803-8D3A-FFA3-FA4F541DDCF1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40" creationId="{3048B2AF-65A2-2D7B-5FFD-CB3B69EA5ED6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41" creationId="{8F77AAF1-250F-4DF6-D182-B47048160181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42" creationId="{A9F025C0-91D0-7252-2A76-3FC65848B3A1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43" creationId="{D1E1C299-BF3A-1E06-AAE5-10BEB271215E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44" creationId="{5880F214-6BA3-2367-77D4-81581ED09AAE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45" creationId="{6A14A05D-A8AD-1A87-F473-9EC3779C9665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46" creationId="{98777488-8AA6-7505-C338-4B00CCA330C3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47" creationId="{8766BF67-D74C-9D42-8957-E745B655D11F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48" creationId="{249A9B8D-3298-8C5C-F65E-309AC46981C8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49" creationId="{BC175E93-E77F-B998-A4C6-BE81154F97D6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50" creationId="{8C937632-31F3-2F11-3190-88F87ACB6F5C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51" creationId="{B6142957-BE34-0B4E-6D1C-56860004B094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52" creationId="{9F71132F-AED1-55EC-2DDB-C621B419E485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53" creationId="{0973EAFF-F9A1-3F8D-5A4C-74C9D386B9D4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54" creationId="{D48FE9BE-AB97-439E-854C-C8A89FE2897C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55" creationId="{96B5B53D-81A9-6F74-E278-71FA7FF94EAE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56" creationId="{43287A03-4479-6FCD-5B94-1160A84B9090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57" creationId="{23E56510-AE4F-817E-FADC-8EAFD8902130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58" creationId="{18935D85-5C91-BD8F-F93A-E5195C6482F9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59" creationId="{A2FD55AD-FF14-6205-8E58-293E7181489B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60" creationId="{34531BFE-192C-286F-E7DE-723FF5BF3415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61" creationId="{31061B5E-7170-EC49-AE4E-8CD99A8BB18D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62" creationId="{8D999CF7-3B07-9A04-892A-0E789C6B5CB0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63" creationId="{DF3E3AB3-4EE8-D336-7B76-582FFEFAB163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64" creationId="{4A20F227-A6F9-0874-3DC3-FA64D9DB008A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65" creationId="{27A7FA02-6C56-20F0-9DEB-F2FAB2E6700F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66" creationId="{5C31C0EB-7844-FA48-9BBF-79B08696867C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67" creationId="{A641A3DA-B3F5-AAEB-3385-D0AC30C8C723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68" creationId="{E202B279-2D66-4C13-64C7-9578DEAA2A27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69" creationId="{5D5F2ABA-0EDF-044D-4BBB-61B020E5E386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70" creationId="{254CF0EF-DA69-4E15-E100-3A3E30B4B703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71" creationId="{68C00FB8-CF72-532E-0DDD-30AA32712A97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72" creationId="{2BD5317C-3F90-E581-14F9-A86BAF518A8F}"/>
          </ac:spMkLst>
        </pc:spChg>
        <pc:spChg chg="mod">
          <ac:chgData name="LESUR Christophe SI" userId="a0bda02c-4e6d-4ba6-bae4-63d8a5b4dc4b" providerId="ADAL" clId="{75118626-2DD5-4F81-8209-3D7EC996D7BE}" dt="2024-09-25T14:01:39.804" v="850" actId="1076"/>
          <ac:spMkLst>
            <pc:docMk/>
            <pc:sldMk cId="701389036" sldId="257"/>
            <ac:spMk id="4173" creationId="{71DF7D01-A477-B453-BFF3-A28449A6FF47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176" creationId="{D68AADEB-4BF5-E54D-142E-0151A46288E2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177" creationId="{654A941C-0D2C-6713-2D9D-3F24DFF0AF36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178" creationId="{ED5B37D3-BE9C-30BC-1589-143604C04825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179" creationId="{B02C33DD-40E5-2D15-76D6-C9D85C7F79B0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180" creationId="{FCB802EC-D2B9-C164-1A2F-C536577D34B2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181" creationId="{82B5712D-C65C-DB64-3556-51C9D80C2EB7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182" creationId="{642F7268-1CC0-71A6-7DD1-AFC0551F75D4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183" creationId="{0F0A3D72-3358-8B8F-48EA-10AE52DA929C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184" creationId="{F1BA7035-EADA-7CC3-235B-5E55C4E72EBB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185" creationId="{84B4CEF7-9DD6-90B1-9A11-966914820F2D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186" creationId="{AD48A998-77DE-24C8-A8EB-0F492DDEE7E8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187" creationId="{B2DFF395-0F6B-1B0D-6BD1-C614C8070443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188" creationId="{C93328F6-1F97-C01F-652D-1F6DC3F1BC1C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189" creationId="{8F3F3B44-A459-CD0A-3A11-A99C67839481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190" creationId="{57DF3ABE-FCB0-C93D-7E0B-4B2A3A228C33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191" creationId="{824D0D54-CBCD-C1EA-390F-4BADADED132A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192" creationId="{C2367D2F-99A5-E2AC-F9C6-F1DF48794C62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193" creationId="{8B267559-9137-A20A-0164-C3C508765519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194" creationId="{28E41607-AD6E-EDEA-FC01-C37B703EDBB0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195" creationId="{75CD7492-B272-3C9C-1D62-B4A2CE544FE4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196" creationId="{F81692D2-6819-1E62-1473-20F7F2F0A40E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197" creationId="{0DC3DE11-BAEF-9787-E517-986C3CE38795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198" creationId="{345E385C-6904-2F6B-67B5-4ED7AE794FDB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199" creationId="{1462EDD1-9C50-4DA3-B76D-0ED1DE8C224C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00" creationId="{65FA9965-35C0-E785-4F12-F9F7C05CEC85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01" creationId="{F126A28B-E58A-0188-8B60-C7B4DC001CDE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02" creationId="{04719A76-2886-BFDA-01E0-3F804CA25217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03" creationId="{772BD727-D9C0-3FE5-30AA-A876DBFAC43E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04" creationId="{F6D61211-6867-C325-A72A-5D4F5C17CEDC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05" creationId="{E447BD7F-5B6B-0ACC-6BE8-0BA7F7A141FD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06" creationId="{02BB205E-741F-7A91-9056-8E7403C439D5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07" creationId="{510E416B-968E-7C15-2B32-6E13A61529F4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08" creationId="{8EF99D9E-FDCA-D882-746C-81FB2C042A60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09" creationId="{1E572846-4212-9058-633C-C3CD8246E8BA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10" creationId="{F9951ECF-BA9D-1981-B830-2355C7604D79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11" creationId="{F31A7A25-726B-C76B-EA2C-DD6EF754221C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12" creationId="{BBEAEE0B-9DE0-7625-6D1A-61FD3B5D62A6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13" creationId="{6EDE50BC-D569-59AB-4CAB-E8A88023EAB9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14" creationId="{1691106D-1FBB-EACE-F08B-EB3AFA3BC563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15" creationId="{7B7168E3-49B6-A76E-7160-66D40620CE5F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16" creationId="{06D2950D-5E57-0E8C-96DE-A3F460EE3576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17" creationId="{E2B0EAD9-9C68-5BE6-C047-655295011572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18" creationId="{6642E8EC-4E8A-4BE8-DA2B-65F15D15C6E2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19" creationId="{FEC9F4E7-FBEC-352C-D1E8-0303E339D833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20" creationId="{8EC1CE57-C69E-F0C0-20C1-058DB1953F39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21" creationId="{033AC319-6876-69E6-7FEB-90CDA6455C84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22" creationId="{D7D3C832-F4D1-F0E9-E848-D51D3D937F94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23" creationId="{7E3F98C3-4C0E-A6CB-643F-8E04B81ADDDA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24" creationId="{AE5B3CC7-168F-05C9-5E39-32161C302852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25" creationId="{A0EA0173-8C32-B2E9-3EF0-D130995C0E88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26" creationId="{4756CC7E-112C-58CE-FD14-AA7D11024489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27" creationId="{0A38F54F-A414-60FA-2351-093A648FD0C4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28" creationId="{049D59B8-49AB-7B3D-5303-8BE4B4D155CF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29" creationId="{4732DBF1-7C9B-819E-827B-6A2AF6B66EF4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30" creationId="{7163BB93-EA22-98A7-9354-C98A1F96B486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31" creationId="{444FDD4C-8EE8-3BE2-928F-0DF6CF5F5875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32" creationId="{78019765-A8F7-DCD5-FEC0-02CEAF11D34C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33" creationId="{D08F483F-7180-119F-B039-4B49534674B1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34" creationId="{19F268AA-9375-2EF2-5ADA-02F62E7755C8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35" creationId="{926F3960-7E0B-81A2-DC12-5F5389D73F29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36" creationId="{2830CC95-1798-A830-25CE-0CAD22F0F164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37" creationId="{0E63E7A2-4E27-773B-A318-858AD0661E10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38" creationId="{036C2A4E-29D9-2BF6-708A-1477482CBAED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39" creationId="{08B8DB59-CE3B-1E57-8FAD-085B8737B982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40" creationId="{5870F4AF-5EC5-6336-B359-922CEFA20D00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41" creationId="{C5BD2282-7410-05FB-F618-10453A801B79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42" creationId="{16936AE6-B37D-B28A-A1BA-F10E453840EF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43" creationId="{8347244F-5B31-D8D9-CB87-DD53BFF1A555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44" creationId="{51A6ACE2-BE7E-F109-C047-DC0302433316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45" creationId="{C541EBD1-3246-00C3-5736-349D63D3A204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46" creationId="{594E9122-3998-B1D0-08F7-D319C1055B7B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47" creationId="{ADADF5A5-A8F4-A3EC-D081-8E3D44120A06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48" creationId="{146C4586-3D7F-9A52-A450-0DBDA0B51604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49" creationId="{37360417-D309-A6B5-4742-57FCB0CE5C0D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50" creationId="{1219B3D7-DEF9-5269-51BF-9E767801F0B4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51" creationId="{7BE0C755-2D45-E9A3-CFFD-7F8B36BFEBD2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52" creationId="{49C9DCEF-68DB-C636-1C7E-F8C015AD1A8B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53" creationId="{030040C2-9671-E2B7-D95E-B94FCAF86F60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54" creationId="{C7176D16-63B2-6C05-21B4-62637C00EB1B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55" creationId="{1D04A9DF-8694-1D3A-C3A2-E3B8754B32D3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56" creationId="{5E77CF60-B837-64DB-A553-FFF5441E9D32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57" creationId="{AE6E282C-B612-B8BB-FF4E-9AF7F55BE78A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58" creationId="{10CD8022-CD7D-6C74-4875-322DDB0100B4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59" creationId="{972C88EF-1BC4-5D4A-DC37-0AE08294995F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60" creationId="{4BF599D7-F96E-E72D-77EB-DEAD145EA5DB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61" creationId="{785B2DBB-731C-CBE7-215B-8986F14B38E3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62" creationId="{29001FAD-F2D7-1334-A922-EA32FE29F162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63" creationId="{72D8CE93-5B08-7A4E-443A-DB94F5099A64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64" creationId="{87A41FE8-F969-7280-3944-0FDFBFDD7A02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65" creationId="{A33895B3-4992-C6B1-5A50-C96A2A5E1127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66" creationId="{11E8D354-9DA3-B31E-4156-4F68D9516765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67" creationId="{8D71CACC-36AF-6F35-F51A-07F24FF5C5D7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68" creationId="{A13CAA3E-99C4-D9EE-95A7-711BE0F5A280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69" creationId="{242A3940-8055-05E5-1E77-CBC4D3BA6ACA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70" creationId="{3A9FF743-E9A4-76BE-9911-02EDDF4A218D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71" creationId="{C6A184E7-6502-13C8-F78C-0B5F126884C2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73" creationId="{84FE522F-0D06-40C1-55B5-DC78A8E2EDC4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74" creationId="{9DDDD1F1-A056-908F-97AD-E21F2BDA4015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75" creationId="{93DF99E9-1625-81C1-74D6-A26A9521D892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76" creationId="{7ABEBC34-EFB1-0035-B044-E9BBEF789848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77" creationId="{CB510C24-44E2-4DDA-88DD-A796B64CFC31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78" creationId="{1EC6BF3B-B89B-CC1A-17C9-941574C1A90C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79" creationId="{F4DBC25D-D047-C694-5AD1-2AF03511C361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80" creationId="{A71EA11D-1544-7DF5-A32C-3B3BD750B880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81" creationId="{E47E3144-F851-1A02-450F-429425EA05EB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82" creationId="{18ACF585-20F7-F44E-0E51-6247F4674F9A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83" creationId="{2013FABB-EBE2-5F1C-7DBF-105B2C3DAC4B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84" creationId="{279C9514-FDC8-0411-1EF5-0ACC48B0064F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85" creationId="{DC97D904-881D-506E-A607-66176791094C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87" creationId="{8080CD32-6A16-0410-C37E-40591B239677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88" creationId="{8670A762-95A3-2BAA-C4A3-C8F57D508E00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89" creationId="{2F2BCE7B-BCDC-D0BE-FCF1-61AF56923309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90" creationId="{DFAEA2E6-1184-5CE5-648C-9A84BF898B6D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91" creationId="{1EDED6D2-7FD0-7870-AB85-F00BC95F6AC2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92" creationId="{EB9F26D0-4BA8-02EE-6C90-5AB5C4D5BECD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93" creationId="{FAE2A6B2-84AC-E471-0508-5DE6C92BF79F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94" creationId="{64FF6C7F-E89A-6C55-6A2F-81E05E3F685C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95" creationId="{B2CD115B-EF7A-7E1B-F3CF-D9D8B40290C3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96" creationId="{821CB697-0556-7B8A-A872-132A96BCF2A8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97" creationId="{458A0577-5046-B263-86BC-D1B81AED7DE2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298" creationId="{1A27D962-91C0-51CD-7B0C-2942A3DD97B8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00" creationId="{89F98887-A4E6-D598-D220-B4833DF26759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01" creationId="{8A00B1AD-619E-70E1-AF2E-D8049C074DE6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02" creationId="{E759A57C-30AB-6596-EFEF-095EE27C08B9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03" creationId="{E5A68525-C890-81E5-038D-FAB1256ECB11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04" creationId="{6FA78B7B-41E7-4383-29E8-2675C2A01234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05" creationId="{74D5F3FD-655A-923E-4AE4-D61E8F10406A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06" creationId="{F22F8AEF-C67B-2F0F-5F48-A74CED3E6D43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07" creationId="{04E2F7F1-25DA-AE38-8CDC-87E3AD94FFE5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08" creationId="{792D35D3-2CD8-DB5D-1F24-2AC247399B0F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09" creationId="{7F8F17D3-974F-3FCB-E5D5-A85149DDA8AE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10" creationId="{90D25D48-3E29-B589-26CD-33F8A69BB027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11" creationId="{02FA8DB8-26B5-058B-CFC2-9AC8A2E9B94C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12" creationId="{71D2581F-B99E-4BE7-E78C-4FB995C7A481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13" creationId="{382EB549-E27B-9CE4-FE02-1B9F67C5D186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15" creationId="{905CB3B0-864B-344E-54BC-347BD5C710C0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16" creationId="{0C1D8757-1823-A91B-6296-C4482586175C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17" creationId="{A369198F-0DCC-E978-3B93-BAE9F89AC5EA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18" creationId="{DF5AF535-61D0-1BA1-1040-37E78BDDA683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19" creationId="{A6D53D54-D2B2-1AF4-6C40-B5A360B2DFD3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20" creationId="{0FFA2F1E-F701-11FD-C6C1-64CBF4D0A184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21" creationId="{51CF51B3-1F11-667C-8397-438075ED641A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22" creationId="{C7F488B1-57C7-C7DB-8A78-1BBCCC5C9098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23" creationId="{28E9ED83-41C7-68E4-5039-2A71BA6BDE01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24" creationId="{17362356-FED8-013B-9540-97DBE467E28E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25" creationId="{81DD0082-0A73-2DB2-C5C7-EB826C426773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26" creationId="{9577F258-811B-453E-66F6-9CB53454587A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28" creationId="{383F1190-EB44-3CAE-291F-5913D6B6F5C3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29" creationId="{7BE7804E-5A6C-9C4F-E721-1457297C7B77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30" creationId="{AAE0BDF6-4BD3-0CAA-BC43-1D38D1D89C93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31" creationId="{23704BE0-F222-86BD-0FC2-A2E2F7D97DF0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32" creationId="{F7AC2372-2742-ED9D-ACB7-C0361C856A13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33" creationId="{122CC15F-A8A8-D0FE-527E-959AE0DA2E97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34" creationId="{B234AC94-29E7-4596-9AA5-7B094B45F3FB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35" creationId="{8A600B95-AC21-E7FF-4D94-24EA088E2A9D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36" creationId="{A09BF48F-9C63-2348-6FDB-13D2C0470A1E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37" creationId="{FFF40B09-B4DA-409F-1769-AE5974DB2799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38" creationId="{DC691AF4-ABBE-6CF8-AA87-DE618D4BA65D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39" creationId="{F31A8530-397F-46E5-082D-9DDD84B11D3A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41" creationId="{F2FC1CA4-306E-6C4A-77E4-08785E8D18CF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42" creationId="{E30F6364-B178-57D7-387D-3B35784BC9B5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43" creationId="{C7CF7095-0C6E-2C32-216A-5CF9BC58655D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44" creationId="{9CCD8B8F-2A39-FFB5-A5C3-339A327559C5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45" creationId="{31BFB313-7316-85F7-8D1F-8843847D1986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46" creationId="{6540E302-9697-DCD4-74EB-B2CADBEEC2DA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47" creationId="{C6B8BBA1-020B-2EF4-6A4C-31807E25C507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48" creationId="{113BD1EE-E46F-75B3-BE03-694EA924D953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49" creationId="{1043D043-B058-CFC4-2154-E761BCA885AA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50" creationId="{7298514F-12F1-5AD3-75BB-351AB700058E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51" creationId="{9D717242-FC99-A1BE-DA1D-535162F067DA}"/>
          </ac:spMkLst>
        </pc:spChg>
        <pc:spChg chg="mod">
          <ac:chgData name="LESUR Christophe SI" userId="a0bda02c-4e6d-4ba6-bae4-63d8a5b4dc4b" providerId="ADAL" clId="{75118626-2DD5-4F81-8209-3D7EC996D7BE}" dt="2024-09-25T14:01:30.427" v="849" actId="1076"/>
          <ac:spMkLst>
            <pc:docMk/>
            <pc:sldMk cId="701389036" sldId="257"/>
            <ac:spMk id="4352" creationId="{6A15BC73-602E-5A85-823A-90FD62FB9470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55" creationId="{C205DF9B-919B-A9D8-4890-355AE1C0DFD9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56" creationId="{BD764799-7752-451B-DD37-4126B571288D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57" creationId="{020602EE-0841-AC30-DC50-DC19506E76DC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58" creationId="{B9153B72-A6D6-7857-A9FE-CEFD679345F0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59" creationId="{632383E1-92F5-849E-9DBA-544F4B7CE722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60" creationId="{417FC837-B41C-B151-14A8-B656588334E9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61" creationId="{B0C9EF1B-1C11-94B4-BE10-0456E60BC3CA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62" creationId="{7F0A25AE-1029-E6AD-5EE5-F4EDBB4F1BEC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63" creationId="{027CDA94-447B-2264-F283-000F91D02FB7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64" creationId="{42FAD4F6-C121-C1EF-C026-9540FD84ADF4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65" creationId="{1FBE2A39-1086-E938-7F23-5B8A57749BF4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66" creationId="{3E0C3924-F89C-7CD2-AFA3-B51DAF91C6AA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67" creationId="{376FD6AF-5934-5AF8-AED6-48A6DB17F3D8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68" creationId="{1AB3418F-B7FB-A8D3-FE0A-B2E1B6797867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69" creationId="{C7C28A45-9FB0-B2C8-948C-F32CD030A70C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70" creationId="{9DD6DD22-A4BA-D655-5AE8-2B5A120ED5ED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71" creationId="{8FAC87E9-7831-C339-CECF-1BECE54D70F0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72" creationId="{86D92FCF-F380-E325-C95D-DCBC5D8346B0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73" creationId="{3501CB8C-D353-80D3-2EDC-937A7CAA9E97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74" creationId="{9C8230A2-4171-B327-0557-0A79BB5ADC15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75" creationId="{E5A6A6D6-4908-6E4A-A250-84128637294D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76" creationId="{3577107E-5D73-E4A2-D4C3-A3903276F382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77" creationId="{3F64F76D-B4E9-5C03-31EE-00AF2A69B599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78" creationId="{B226C4AA-F639-AF9A-DEFA-ED8E5BB516E6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79" creationId="{4ADAC6D9-36C8-62E7-D328-E16F943DBFC8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80" creationId="{2199DEA8-F0B8-27A5-0C05-4E2450E97846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81" creationId="{F1ABE68C-02E5-D4CC-9F02-ECA82F910F8D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82" creationId="{4D826238-3924-6F9D-65DA-4D6406387FED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83" creationId="{09CE9BFD-C03D-56AE-4DA2-A98AB0A73E7C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84" creationId="{F1DB23BA-0EFF-307C-E85F-DB2CB2B1E008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85" creationId="{7463802A-AEE9-5BAC-1A2B-9DBD65157324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86" creationId="{A4DC7150-6ABD-0C0B-99E8-D995DCCF34E1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87" creationId="{59A95059-142F-6839-A75B-6F32B98A1F9E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88" creationId="{A33CBD2F-41AD-51A0-2CB4-18A7E2D7A633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89" creationId="{10B10832-A5A9-B4F8-5F2E-C807A297F49D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90" creationId="{6A07834A-B94F-B279-8A51-3DA25FB27470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91" creationId="{E08457D0-2FEC-8CD3-2EA0-ED83CE22A9E9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92" creationId="{3F39B6A4-14DF-E197-CD47-B99BBD11953B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93" creationId="{E84DFA4D-8205-34E5-71BC-4F12D95870EB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94" creationId="{5A631F5D-156D-EA97-D2E5-C563DFDF5B18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95" creationId="{979F4232-B037-AA8F-E346-0E28264EFD17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96" creationId="{D2B79CEE-FBC9-EDE3-AF7F-788F12FBFF36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97" creationId="{0ABA0150-AE46-475E-1EE2-A0A72B5F24B0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98" creationId="{8722A019-D032-C9E2-2A5B-53E7F0DB4806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399" creationId="{03409951-DAEA-CA46-2F0D-E4A4C5A7EED5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00" creationId="{32109982-3D6E-3241-E109-C9E9C72C63C7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01" creationId="{27CD913C-81C3-4ADF-8075-721A177EFA63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02" creationId="{C46A832C-EB5C-EBA5-6E69-A110252F276B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03" creationId="{1073B3ED-94BC-635F-E1F5-30A4BCDAE940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04" creationId="{D5C4DE52-E246-8E9E-C11D-79A1EE7053C7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05" creationId="{0AABCD62-282B-0F90-2794-9CF46342B1D1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06" creationId="{FF393088-B3AA-A1A8-38B6-94CC401E4401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07" creationId="{BA1B4C6E-DCD6-E55E-2C0D-A5A858FFFDC4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08" creationId="{A13D4F47-C137-E1AD-C762-367BC29BA875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09" creationId="{F2DE84F0-B512-C6A9-1BDC-702E2962355D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10" creationId="{C986A033-9BAF-1E91-2BE4-7F87A702CF18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11" creationId="{47A92255-D616-5776-6E44-988790A5ED36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12" creationId="{E90EB555-EA63-4A8D-A97B-C8F3752EC508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13" creationId="{065D000A-2644-4471-8DCC-EB6E7010A270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14" creationId="{D88EAE61-21F1-A846-F03E-EC689A8B9716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15" creationId="{9655E038-42E2-4C9C-54C4-141BF41A9497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16" creationId="{87816ECF-3CBE-E5CA-7986-D66675A7FFEF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17" creationId="{5614C2DF-F895-F76B-0BC8-8F972826DB95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18" creationId="{91314EDC-4A41-710A-26FB-DBFA70C799AB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19" creationId="{022FA143-099A-63C4-01DC-1E2513AA4716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20" creationId="{4EC5554B-FCA8-C316-E5E9-6188B210A1D2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21" creationId="{6A7826AB-A5AB-E342-9521-FB189D60ECCA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22" creationId="{EB76C27D-51D0-34AE-9AC3-0114CCEB9C50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23" creationId="{9B9D0A08-436E-FAE7-5FCC-DB00446968ED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24" creationId="{807C5606-5AD9-FE61-7A35-94D6C5503549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25" creationId="{B39E12B6-AA39-1363-8A14-E1F650E500C8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26" creationId="{250BF345-2BD0-51BE-9317-6D87CAB95C4C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27" creationId="{5301449F-7E5C-3DF2-0547-08C44C069622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28" creationId="{11F93BE7-EB3E-6D4C-EAB2-6E11A702B559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29" creationId="{52C4A002-2AA9-C6BE-748F-3BB31EB5CD72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30" creationId="{936F08B8-282B-39E6-2121-141A503444F5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31" creationId="{4EA30029-780F-92D3-8E7D-F18155DC3C03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32" creationId="{CA25E00B-04AB-2D0E-43D8-C288691D8F95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33" creationId="{EB59CD93-6B6E-1AE0-0188-E951DCBEC4CA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34" creationId="{1B8F370C-7902-346F-DCC9-3F52605B2185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35" creationId="{2C4C7017-D7D5-2B96-BC4E-270FF9FDBA44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36" creationId="{CF77948F-B5CD-19DE-AB6B-D16B8FD0E840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37" creationId="{ED53D634-F0C1-EDD9-5C94-8F9DD42CCE09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38" creationId="{361A85EC-2FA2-201D-435B-7912433D462F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39" creationId="{1F666AF2-47F5-6053-400C-DDE4285CA5E1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40" creationId="{22859C83-8C33-FEA4-9D0A-3805612AC1AF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41" creationId="{D3A363D6-125C-7B24-9A74-CE3307F295BE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42" creationId="{01ADDF55-1CD2-E16C-93DB-125B1B8B5759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43" creationId="{1194A990-C056-D4C8-B96A-0B0E128F10A4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44" creationId="{F2F29A6A-805F-85F4-91D3-10417E5FD7F9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45" creationId="{ECE392FC-F67C-A609-CD44-72C230252382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46" creationId="{F2B97207-7FBD-3227-E465-32FEC83CAA79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47" creationId="{90EE070D-65BB-5574-CAAE-7593373A7449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48" creationId="{C924F7A7-CDBA-8744-7503-2516E2E19705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49" creationId="{3C526FEA-710C-370F-D986-B0C363798038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50" creationId="{78D710F4-C55F-DB72-0F7C-4C1E16B40916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51" creationId="{D7A8E7FC-5F5F-5595-DEDE-DDABF098A62F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52" creationId="{E5FE8858-10EF-C517-0D46-1E347F5366E1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53" creationId="{C60557C4-CFC3-FF04-36A8-0DD4B101EAAB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55" creationId="{87160DE8-16C5-D8CE-BEA2-D90957858FFE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56" creationId="{FC359F25-FD14-FACE-6381-070EE757A811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57" creationId="{A224228B-D755-0343-DCB9-B4759023A7CC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58" creationId="{6DB24536-6474-A093-65CD-8FA7DF33288C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59" creationId="{5D8C5EFC-CB38-7466-4544-5D30B2E829EB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60" creationId="{F1FB9C0A-CA67-6B11-7DAD-8917CC7F0249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61" creationId="{8B5DE959-FBF1-7398-3E4D-0F322EEEF365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62" creationId="{B09A91D8-E8F5-50DE-EA11-67F1441B307A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63" creationId="{F57D6BA3-0944-18D6-E4C5-D35C15DE6A4C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64" creationId="{09107421-D616-5056-94DD-ECE9C6EA0E79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65" creationId="{AF67B004-DF36-2D0E-9FAA-2FC52641ABFA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66" creationId="{87362170-7674-3D3B-84F1-AAEEAFCFF0B4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68" creationId="{06A0B1DA-1BFE-54D3-1DED-DBEE1AAFC84F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69" creationId="{ADFC2D35-F5D4-416B-7C17-1732239EB518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70" creationId="{2165F288-7EA8-CC8E-172A-63EA2140A1FF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71" creationId="{E1F164FD-CEC5-20E9-5AF1-399045016E21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72" creationId="{DF32E50B-C120-D66C-58D1-7DEF844C9A32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73" creationId="{3314A523-6FDD-7D05-D395-93A561622995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74" creationId="{166247BA-037D-67AF-A284-1EF7B8B963D0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75" creationId="{693C91FE-A6E5-D8B8-980F-43342E6EBC23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76" creationId="{E444222E-D091-A257-253E-E2DE0F4B5031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77" creationId="{9CFC8A9D-5F51-535C-E1A3-E20174583621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78" creationId="{F48C5555-111F-0230-662F-2A979552F614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79" creationId="{4A6BDB4E-258D-5A90-9305-A8FB15E958DA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81" creationId="{6BCFD437-91CF-F0A5-E737-5AE05B3840C5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82" creationId="{0981BD78-38AF-0ED9-FAC1-6F5B9EDF5497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83" creationId="{3BADCBA0-D930-2190-EE5D-BF3312F0E10E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84" creationId="{531C0A97-C122-7DAD-4653-6C697AA6B317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85" creationId="{3136839E-5B62-479C-ECFE-8BBA4A424253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86" creationId="{70598FAD-6E74-E3A3-7C31-02A324F2E19D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87" creationId="{4821AD11-8D81-9C1D-CB69-CD4AF48523E4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88" creationId="{EE58B764-B1BF-E528-4BF7-74DC59DB2320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89" creationId="{8A1187F8-1459-28AF-BC62-2B5D7313F49F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90" creationId="{1BC1CC8D-E156-06EC-EAF5-D98A98A3459D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91" creationId="{56E2F25F-85E2-B952-F6AA-B638B85C4593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92" creationId="{2E102CFF-3D7F-53FE-49FD-7FA4808F908C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94" creationId="{BD3580E0-778F-7CBF-B5CB-64DEAAF8082A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95" creationId="{E09FFD38-90BA-68AE-C932-ECD31CD6D764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96" creationId="{473C6B24-2B46-6EDD-D8DE-C7A3847D4401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97" creationId="{E2334707-0E05-7FAE-F8F4-8526DA40B457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98" creationId="{BBDC0493-83B9-AC3F-08C0-0ED631CB3CDB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499" creationId="{CBACFFF0-DECC-B88D-2D24-0F215032EAC3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00" creationId="{CCA7D718-A218-2747-021C-8113E9845DBB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01" creationId="{3D7B3AFD-5730-9571-DDA8-1B24CC3BFFE3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02" creationId="{ED77993B-E9E6-1BE2-97A4-14C9B89EFF0B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03" creationId="{4A9DB9A5-05B7-95F0-FFEB-3E05B5A4DF89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04" creationId="{B0E96447-0895-6115-9FDA-8B14AEBDA5BE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05" creationId="{8EE9BF7D-9165-D9B4-58B8-FDE70B4BB13B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07" creationId="{694CD36D-DFDD-A2F0-17D8-934826BC1AD3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08" creationId="{B5E42FF2-0021-8DF2-08D8-37379950D46F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09" creationId="{1FB733AA-7C4D-C5EF-B2C6-27F545B33E1E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10" creationId="{3BFCDAFF-DDCE-A257-5F72-75E1F5682D01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11" creationId="{9E69EADE-7FB6-CCDD-94F2-5E2EC500D8C2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12" creationId="{5C520F2E-2A26-161A-EB7C-D57BB75AE345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13" creationId="{5C562682-4A7E-CA41-678D-587E15B083DA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14" creationId="{E9C18BD0-1611-8175-EB8D-09E8F1EBE1CC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15" creationId="{91AEC33C-6ED1-2CF3-0417-F601F7C20084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16" creationId="{443E5167-FFA6-40FC-9D9D-2516CD1F7EA7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17" creationId="{EE33124D-03E8-2A27-32E0-FFED84AEBB2C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18" creationId="{1CAAAE54-1F80-4606-161E-1B89F4D536CF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20" creationId="{9EA0B16B-2B85-6C56-1F82-78FB35DA6561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21" creationId="{67627D27-F9B5-1A97-4DE2-5E8B74D15746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22" creationId="{2BF87E16-EF28-F445-6ED7-99679AB87818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23" creationId="{3FEBB59C-E822-D294-A0ED-8261E8382DBD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24" creationId="{7FFA1171-5587-ECFF-C690-578E3AB7286D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25" creationId="{CF5B2639-1C5A-4393-922D-6C312C570DAD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26" creationId="{F4FD07A3-CA84-DE7E-4984-4CD91BD807C0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27" creationId="{1368C10C-7676-19A5-A8DF-4ED17154366C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28" creationId="{26A2C9F6-BF9C-DC96-ACD2-80A48CC2297A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29" creationId="{671F15D6-9D78-FBF0-3B48-8C0B3C2136F6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30" creationId="{34E2ED93-C813-E8E7-3558-BF4D5B674EC3}"/>
          </ac:spMkLst>
        </pc:spChg>
        <pc:spChg chg="mod">
          <ac:chgData name="LESUR Christophe SI" userId="a0bda02c-4e6d-4ba6-bae4-63d8a5b4dc4b" providerId="ADAL" clId="{75118626-2DD5-4F81-8209-3D7EC996D7BE}" dt="2024-09-25T13:53:20.669" v="786" actId="1076"/>
          <ac:spMkLst>
            <pc:docMk/>
            <pc:sldMk cId="701389036" sldId="257"/>
            <ac:spMk id="4531" creationId="{38884795-E6B6-C875-E8F6-379B513B5D86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534" creationId="{8E1FCE59-0870-4E1D-5891-F90D2E0F9A5B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535" creationId="{E618C65D-7097-DA2A-8DCB-966817618785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536" creationId="{FC06EDD5-D8A0-A5E6-1096-605EEEE06E83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537" creationId="{06E6BCC0-A632-B2C6-2469-8AD52E36A4B3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538" creationId="{20625D81-4C7B-EF59-1724-F08AFA55DBB7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539" creationId="{A0E01942-99EB-AA35-AD78-193D572A25F7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540" creationId="{65CE5233-2459-7214-389C-BDAF1F86A37A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541" creationId="{BA5C78DE-C44E-7993-3C54-198A70A144D5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542" creationId="{9854F2F4-F12E-F7C1-CADE-8E32D4832A8E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543" creationId="{3E339870-13B4-61C1-02CC-A4EEAC37217E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544" creationId="{D104456D-47A0-BBC8-934D-2088A65A99FF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545" creationId="{5AD75FF6-CECD-548D-D432-7B7D8A20428F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546" creationId="{7DCE760D-FF85-3A3B-8DA4-917D62D44154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48" creationId="{2E753D8D-5EF5-2106-6AB6-A416599C4002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49" creationId="{404FC79A-0730-1D92-5226-93F7AE37E4C5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50" creationId="{8AB10DDD-0E37-E8C4-94D1-0A4E5CE5D5AE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51" creationId="{1EC1377B-6FC5-4F9C-BB7D-1789EA57938D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52" creationId="{0CF894EC-3747-9955-EDBF-274A69D6205F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53" creationId="{35ACF9AB-8550-BB99-CFC7-3864B996A749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54" creationId="{CAA7EB7C-0531-6BB0-119C-75F9D4B1162D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55" creationId="{1275E273-34EF-5826-1C3F-1DB516989D95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56" creationId="{831FD267-EBF2-D968-75B1-32EE42F6B494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57" creationId="{28490067-9D9B-ADFE-EE1B-DC2D0E8E9EDB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58" creationId="{7633D0EF-3747-916D-4704-DD47A2660C7C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59" creationId="{15527243-2D83-0640-8D47-FB7D2E2840DB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60" creationId="{7D6FCEE0-7203-4730-7479-43235927B685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61" creationId="{34F1CFBD-670A-3D73-F9C1-9D2F999BAA3A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62" creationId="{738E04DE-2992-A416-294B-399E35686E62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64" creationId="{D3E91EE0-EFBA-4096-040C-655315DABFA5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65" creationId="{EF5FCCC4-5414-8B92-7FA6-ED0AC3DBD760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66" creationId="{BC8C2AA6-7342-8D25-5796-B12E880EC555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67" creationId="{0762F242-072B-8CE8-7E89-04383E8FE794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68" creationId="{B2EEAB4D-ED4B-9B26-4B39-E095C563EDD8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69" creationId="{E0F1A6D2-AB53-4168-DA30-6C8E48EC9888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70" creationId="{FDB53232-14F6-1547-0430-BB570D858A48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71" creationId="{2C5C049D-F147-A0F2-D4C9-BB90AE5A7F61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72" creationId="{336047C5-FA65-32A6-69C9-198F59C05900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73" creationId="{5D88410D-A585-847B-50AE-E3661485817E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74" creationId="{820D79BF-0F8A-F855-5571-A039720245B4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75" creationId="{72767E42-948C-FB60-743F-6FED33F2BA5A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76" creationId="{21C26570-F7FC-B571-81BD-E8E61791C423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77" creationId="{CFFD1CE3-AF3C-D06A-875A-27C213E2D047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78" creationId="{1D890287-0E1E-F4E9-D99F-A4EC8560B182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79" creationId="{440B1995-766B-1529-780C-7A620BB9CF31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80" creationId="{89AA8897-A237-04F4-C8B1-2A9A5FDA5CEF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81" creationId="{43B8CE25-7001-1D9A-63CA-776CD4004806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82" creationId="{0E0A4C6C-1206-272A-6853-21D2ECB78155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83" creationId="{468B344B-CDFF-892E-3F3B-F1F761B6B13E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84" creationId="{283030D1-E771-8D7C-3C7A-02033A472218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85" creationId="{B162346C-C734-3D73-6B2F-EC4E2A640015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86" creationId="{A7625D21-253C-E82F-5DA6-223491AD0974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87" creationId="{58E28660-DBF3-D12C-1BDA-029007CDE2DE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88" creationId="{515E4FFB-49E6-A44F-AA45-6FA0AE2765D7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89" creationId="{4F3B4D48-B608-7D54-8544-08082826B02C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90" creationId="{59B9147F-E666-18A8-212A-8BC1F3CA82AD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91" creationId="{B60AA954-7D77-1788-238B-C5FEB040E6AE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92" creationId="{E0EE2F4A-021B-1E8C-0428-BB86DE8C97DF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93" creationId="{8CE0BEF1-1DCE-DEEC-C714-C054205160BA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94" creationId="{C8B36F94-05B4-A19A-10AD-3432476CE275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95" creationId="{0DFA0FAE-3D1F-4820-43D8-360C82546E25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96" creationId="{3282E3B6-D228-8E92-77C1-18CB79C0638D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97" creationId="{92D561D4-07C7-C85B-63D8-A618CEC1F638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98" creationId="{31313B3F-15DD-6876-70CA-13EF0D3FAFA9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599" creationId="{9E320830-6EAD-F27D-ACD2-C31374EC644E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00" creationId="{596841F4-30B1-7423-2021-4F5D1A261F68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01" creationId="{90B26BEA-26C3-04D4-8AE3-A3A19D63D685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02" creationId="{0E8275CC-60E3-605B-91A7-8C2916AD04C5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03" creationId="{244AEF4C-0A8A-E60C-1B59-2468A4825EE4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04" creationId="{8DFF498D-B888-97B6-A4DB-A3BAABB579A5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05" creationId="{F820F1A2-D74C-B3E3-2804-6448B0324DDA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06" creationId="{FBFBC317-2F03-FF5A-92BC-F51ABB9BC74D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07" creationId="{F3A06D15-2441-821E-2221-D045431FD663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09" creationId="{F8236DA0-A697-1747-C5C4-4229C3DD880B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10" creationId="{D0BD9F93-C3F2-D7DC-A580-B5E3490C605D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11" creationId="{5811D30B-B33F-E8BD-9CDD-2B56A946ECF4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12" creationId="{F83BEAA8-FCBC-15D4-6ADF-00C60F2BE149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13" creationId="{2EC67AA6-AFB7-7B0C-2326-776557A502C4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14" creationId="{F5980186-9279-D870-2201-7A8E75A5D835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15" creationId="{43C7FAA6-8758-5FAE-BC1C-DFB1F5A2FF2E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16" creationId="{5F63BEE9-D67A-C14D-B92D-D237CB44B658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17" creationId="{40FA3E91-4462-1606-09EA-DBB0E49BD877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18" creationId="{7EB4895A-8B04-821E-7D7E-96DFD2D4F3FB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19" creationId="{82C740C9-DB84-29C3-0628-ABE33A4CF5C6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20" creationId="{C0BE9BC1-3261-36F3-6E7E-5E88AD3BCC41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21" creationId="{6DCB4BFA-3224-54CD-C099-DA8160655930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22" creationId="{17294980-AA18-426C-62B0-61BD32825256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23" creationId="{24BF3DDE-5AF9-BC86-8EB5-87C39CD548CE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24" creationId="{C071310D-8321-BB84-DF90-DDF301DAB551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25" creationId="{13697DC9-86A0-C88F-B0C5-F415C3E35A5E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26" creationId="{415C6B33-C2D8-2425-96C1-035F01B5F066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27" creationId="{49FD1B1A-33AC-9F25-6CC5-1366DF5975BD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28" creationId="{8E656C74-5E4A-01C1-8099-E7BE13624048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29" creationId="{8C83F37B-BF88-F2A5-D0C1-5E3FF365066C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30" creationId="{BA7EEF70-AD6D-C89E-8A0C-000354518C3F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31" creationId="{9EA135F7-0BDB-3426-FEF6-724C47D943D6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32" creationId="{47865C02-0D38-13C6-8B20-89E84919C6F8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33" creationId="{5EFE2F20-3782-3C22-7872-3D0CA379B976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34" creationId="{B830978D-6537-AB36-69B5-AC3A681DCE33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35" creationId="{104D7BE6-9D78-9B92-597C-90ACFB606A5F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36" creationId="{2740046A-9A3D-3787-785C-5FE6BD553B96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37" creationId="{E973A87F-071A-4B25-3B21-72B811A5C72C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38" creationId="{087FB657-9188-B0AB-5003-1B6DDC002AF3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39" creationId="{7F3AFF58-7B19-4DCD-2DBC-8C9A7126F89B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40" creationId="{E2C281C5-09A2-A8EC-BFDC-30773E71BBCD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41" creationId="{52E85001-EF00-E4DE-C25D-5DB42246C8DB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42" creationId="{6792A899-47F1-D4DF-CCDE-1A804515F538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43" creationId="{7C0888C7-4A7E-05BA-DDA3-AB58DFBD493A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44" creationId="{17C0E36C-B1FA-F0D5-BEDE-800F5028CC2A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45" creationId="{F692EB09-24DC-45D1-71AD-C40EA628C9A4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46" creationId="{36713DF8-9B2A-CE9D-F347-97B7440AD6BA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47" creationId="{F5B4AE0D-C57E-A871-6F42-340306722FF7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48" creationId="{FCAE2B20-256B-4837-ED5C-26477A0B9E7B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49" creationId="{6525F284-4AE5-D349-5EE6-16E4AB1E86E2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50" creationId="{D9FA3DC9-3591-6BB4-25D6-F4CCF29948E6}"/>
          </ac:spMkLst>
        </pc:spChg>
        <pc:spChg chg="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51" creationId="{057B3F05-69A1-1E6D-9A16-75C664FAF72F}"/>
          </ac:spMkLst>
        </pc:spChg>
        <pc:spChg chg="add mod">
          <ac:chgData name="LESUR Christophe SI" userId="a0bda02c-4e6d-4ba6-bae4-63d8a5b4dc4b" providerId="ADAL" clId="{75118626-2DD5-4F81-8209-3D7EC996D7BE}" dt="2024-09-25T13:52:43.152" v="783" actId="1037"/>
          <ac:spMkLst>
            <pc:docMk/>
            <pc:sldMk cId="701389036" sldId="257"/>
            <ac:spMk id="4652" creationId="{7F29CDDA-09CC-1758-8A68-4E7CE07D468B}"/>
          </ac:spMkLst>
        </pc:spChg>
        <pc:spChg chg="add 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53" creationId="{2B361955-43ED-EBD0-AC70-51743632C346}"/>
          </ac:spMkLst>
        </pc:spChg>
        <pc:spChg chg="add mod">
          <ac:chgData name="LESUR Christophe SI" userId="a0bda02c-4e6d-4ba6-bae4-63d8a5b4dc4b" providerId="ADAL" clId="{75118626-2DD5-4F81-8209-3D7EC996D7BE}" dt="2024-09-25T14:01:59.254" v="851" actId="1076"/>
          <ac:spMkLst>
            <pc:docMk/>
            <pc:sldMk cId="701389036" sldId="257"/>
            <ac:spMk id="4654" creationId="{59A4A5A3-AB30-1F0A-81D8-6AF6F14A8357}"/>
          </ac:spMkLst>
        </pc:spChg>
        <pc:spChg chg="add mod">
          <ac:chgData name="LESUR Christophe SI" userId="a0bda02c-4e6d-4ba6-bae4-63d8a5b4dc4b" providerId="ADAL" clId="{75118626-2DD5-4F81-8209-3D7EC996D7BE}" dt="2024-09-25T14:01:59.254" v="851" actId="1076"/>
          <ac:spMkLst>
            <pc:docMk/>
            <pc:sldMk cId="701389036" sldId="257"/>
            <ac:spMk id="4655" creationId="{4ED7CB0C-EE07-2E33-843F-925169D8520A}"/>
          </ac:spMkLst>
        </pc:spChg>
        <pc:spChg chg="add del mod">
          <ac:chgData name="LESUR Christophe SI" userId="a0bda02c-4e6d-4ba6-bae4-63d8a5b4dc4b" providerId="ADAL" clId="{75118626-2DD5-4F81-8209-3D7EC996D7BE}" dt="2024-09-25T13:43:57.501" v="732" actId="478"/>
          <ac:spMkLst>
            <pc:docMk/>
            <pc:sldMk cId="701389036" sldId="257"/>
            <ac:spMk id="4668" creationId="{A9E560DF-7346-46AD-AFD2-A53911C51D62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71" creationId="{C6B1BF41-0311-A034-D914-8958D9E0BA7D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72" creationId="{31D6B404-AC3B-E912-9564-C68F5A9121CB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73" creationId="{BF95AFEF-DB47-C6DA-6138-33DF29F20470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74" creationId="{2CAE0F9E-CFDB-4656-4668-1E4C6FD7196A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75" creationId="{AD9887BD-B05D-A978-DCFF-38F0BB556C07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76" creationId="{3679EE79-2719-8F71-05D2-0AFFA953BEB1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77" creationId="{3FFF389A-65DE-D36E-36D8-BEC52DA44FB6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78" creationId="{76132308-6DC1-E8E7-9666-D23F775A3A75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79" creationId="{DF3267F4-B08A-1434-87A9-0DF9F6D1130E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80" creationId="{22E4F793-F495-C617-1935-F92DD9E70863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81" creationId="{B8D5C004-A88B-CDB0-BA40-284F0A86C815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82" creationId="{895530BD-D14E-23E3-E28B-DECE62C31BA1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83" creationId="{30E9E457-1C0A-E562-69C6-2013559F95F3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85" creationId="{88A7BE95-7740-D82D-75B2-EF1736ABCC67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86" creationId="{1C3169A0-305C-38F9-E0EB-43DFBA48D00A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87" creationId="{6DDCFD0D-2431-80C4-FFAF-8378144E21C4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88" creationId="{38D45054-7D12-D918-3315-E5E0E5A0A5C9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89" creationId="{E9EA6123-2F86-60C3-F39B-29A757164F79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90" creationId="{B7460531-53C9-63F2-9FB3-86D842EF4324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91" creationId="{7D3FA5EB-6553-37D9-1AEB-E4C8FAC5EDDB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92" creationId="{E10E6BA0-4CD3-9288-4B36-8580902EFB59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93" creationId="{ECB8922C-0003-11E0-6A27-04D1CF4B0028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94" creationId="{C42F6BC1-BEF3-03AE-5E4B-CCC319503787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95" creationId="{FCDFAB49-A871-4F97-6681-91AE2BA3C9C3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96" creationId="{D47F58E2-0A9A-0691-7EB2-EDC53B0938F5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97" creationId="{3CFC2755-C285-C57E-7692-26A2BF8CE72B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98" creationId="{288CA6AA-7375-9A41-2ECD-FA5119705446}"/>
          </ac:spMkLst>
        </pc:spChg>
        <pc:spChg chg="mod">
          <ac:chgData name="LESUR Christophe SI" userId="a0bda02c-4e6d-4ba6-bae4-63d8a5b4dc4b" providerId="ADAL" clId="{75118626-2DD5-4F81-8209-3D7EC996D7BE}" dt="2024-09-25T13:54:43.208" v="805" actId="12788"/>
          <ac:spMkLst>
            <pc:docMk/>
            <pc:sldMk cId="701389036" sldId="257"/>
            <ac:spMk id="4699" creationId="{67105652-9E04-FD33-0AF4-CDF823FB3455}"/>
          </ac:spMkLst>
        </pc:spChg>
        <pc:spChg chg="add mod">
          <ac:chgData name="LESUR Christophe SI" userId="a0bda02c-4e6d-4ba6-bae4-63d8a5b4dc4b" providerId="ADAL" clId="{75118626-2DD5-4F81-8209-3D7EC996D7BE}" dt="2024-09-25T13:58:39.666" v="831" actId="1076"/>
          <ac:spMkLst>
            <pc:docMk/>
            <pc:sldMk cId="701389036" sldId="257"/>
            <ac:spMk id="4703" creationId="{A6C09B36-B83C-9126-B106-6FF00D0EEC64}"/>
          </ac:spMkLst>
        </pc:spChg>
        <pc:spChg chg="add mod">
          <ac:chgData name="LESUR Christophe SI" userId="a0bda02c-4e6d-4ba6-bae4-63d8a5b4dc4b" providerId="ADAL" clId="{75118626-2DD5-4F81-8209-3D7EC996D7BE}" dt="2024-09-25T13:59:17.731" v="834" actId="1036"/>
          <ac:spMkLst>
            <pc:docMk/>
            <pc:sldMk cId="701389036" sldId="257"/>
            <ac:spMk id="4704" creationId="{1A52C664-3C1B-81D0-74A4-A451FDDECC94}"/>
          </ac:spMkLst>
        </pc:spChg>
        <pc:spChg chg="add mod">
          <ac:chgData name="LESUR Christophe SI" userId="a0bda02c-4e6d-4ba6-bae4-63d8a5b4dc4b" providerId="ADAL" clId="{75118626-2DD5-4F81-8209-3D7EC996D7BE}" dt="2024-09-25T14:01:06.845" v="848" actId="1076"/>
          <ac:spMkLst>
            <pc:docMk/>
            <pc:sldMk cId="701389036" sldId="257"/>
            <ac:spMk id="4705" creationId="{160F079D-8B8A-37EE-3EBC-B7805E3B0426}"/>
          </ac:spMkLst>
        </pc:spChg>
        <pc:spChg chg="add del">
          <ac:chgData name="LESUR Christophe SI" userId="a0bda02c-4e6d-4ba6-bae4-63d8a5b4dc4b" providerId="ADAL" clId="{75118626-2DD5-4F81-8209-3D7EC996D7BE}" dt="2024-09-25T14:02:31.291" v="853" actId="478"/>
          <ac:spMkLst>
            <pc:docMk/>
            <pc:sldMk cId="701389036" sldId="257"/>
            <ac:spMk id="4706" creationId="{3E212611-7E1F-2C2E-47E5-8115C8B9EF4A}"/>
          </ac:spMkLst>
        </pc:spChg>
        <pc:spChg chg="add mod">
          <ac:chgData name="LESUR Christophe SI" userId="a0bda02c-4e6d-4ba6-bae4-63d8a5b4dc4b" providerId="ADAL" clId="{75118626-2DD5-4F81-8209-3D7EC996D7BE}" dt="2024-09-25T14:03:50.913" v="864" actId="208"/>
          <ac:spMkLst>
            <pc:docMk/>
            <pc:sldMk cId="701389036" sldId="257"/>
            <ac:spMk id="4707" creationId="{5944E8F8-089D-200E-92B9-5FFDCC809CD6}"/>
          </ac:spMkLst>
        </pc:spChg>
        <pc:spChg chg="add mod">
          <ac:chgData name="LESUR Christophe SI" userId="a0bda02c-4e6d-4ba6-bae4-63d8a5b4dc4b" providerId="ADAL" clId="{75118626-2DD5-4F81-8209-3D7EC996D7BE}" dt="2024-09-25T14:04:20.558" v="866" actId="1076"/>
          <ac:spMkLst>
            <pc:docMk/>
            <pc:sldMk cId="701389036" sldId="257"/>
            <ac:spMk id="4708" creationId="{E0A0BD03-EC75-5EAA-69BF-D78B1589F89C}"/>
          </ac:spMkLst>
        </pc:spChg>
        <pc:grpChg chg="add mod">
          <ac:chgData name="LESUR Christophe SI" userId="a0bda02c-4e6d-4ba6-bae4-63d8a5b4dc4b" providerId="ADAL" clId="{75118626-2DD5-4F81-8209-3D7EC996D7BE}" dt="2024-09-25T13:28:57.126" v="580"/>
          <ac:grpSpMkLst>
            <pc:docMk/>
            <pc:sldMk cId="701389036" sldId="257"/>
            <ac:grpSpMk id="17" creationId="{BA847A1E-3864-EA22-A846-4A4D72D8733F}"/>
          </ac:grpSpMkLst>
        </pc:grpChg>
        <pc:grpChg chg="del">
          <ac:chgData name="LESUR Christophe SI" userId="a0bda02c-4e6d-4ba6-bae4-63d8a5b4dc4b" providerId="ADAL" clId="{75118626-2DD5-4F81-8209-3D7EC996D7BE}" dt="2024-09-25T12:59:16.413" v="286" actId="478"/>
          <ac:grpSpMkLst>
            <pc:docMk/>
            <pc:sldMk cId="701389036" sldId="257"/>
            <ac:grpSpMk id="1027" creationId="{0E6665C5-1278-B534-26D4-E077154FDD14}"/>
          </ac:grpSpMkLst>
        </pc:grpChg>
        <pc:grpChg chg="add mod">
          <ac:chgData name="LESUR Christophe SI" userId="a0bda02c-4e6d-4ba6-bae4-63d8a5b4dc4b" providerId="ADAL" clId="{75118626-2DD5-4F81-8209-3D7EC996D7BE}" dt="2024-09-25T14:01:39.804" v="850" actId="1076"/>
          <ac:grpSpMkLst>
            <pc:docMk/>
            <pc:sldMk cId="701389036" sldId="257"/>
            <ac:grpSpMk id="2073" creationId="{982E8FFD-5D59-1D65-983D-64C0918C8EC2}"/>
          </ac:grpSpMkLst>
        </pc:grpChg>
        <pc:grpChg chg="del">
          <ac:chgData name="LESUR Christophe SI" userId="a0bda02c-4e6d-4ba6-bae4-63d8a5b4dc4b" providerId="ADAL" clId="{75118626-2DD5-4F81-8209-3D7EC996D7BE}" dt="2024-09-25T12:59:21.549" v="287" actId="478"/>
          <ac:grpSpMkLst>
            <pc:docMk/>
            <pc:sldMk cId="701389036" sldId="257"/>
            <ac:grpSpMk id="2352" creationId="{4B816B44-99DC-C8F4-2DA8-4260F9C40E52}"/>
          </ac:grpSpMkLst>
        </pc:grpChg>
        <pc:grpChg chg="del">
          <ac:chgData name="LESUR Christophe SI" userId="a0bda02c-4e6d-4ba6-bae4-63d8a5b4dc4b" providerId="ADAL" clId="{75118626-2DD5-4F81-8209-3D7EC996D7BE}" dt="2024-09-25T12:59:21.549" v="287" actId="478"/>
          <ac:grpSpMkLst>
            <pc:docMk/>
            <pc:sldMk cId="701389036" sldId="257"/>
            <ac:grpSpMk id="2482" creationId="{0EC3B03A-E0CE-133D-19A9-A73435BE51EA}"/>
          </ac:grpSpMkLst>
        </pc:grpChg>
        <pc:grpChg chg="del">
          <ac:chgData name="LESUR Christophe SI" userId="a0bda02c-4e6d-4ba6-bae4-63d8a5b4dc4b" providerId="ADAL" clId="{75118626-2DD5-4F81-8209-3D7EC996D7BE}" dt="2024-09-25T12:59:21.549" v="287" actId="478"/>
          <ac:grpSpMkLst>
            <pc:docMk/>
            <pc:sldMk cId="701389036" sldId="257"/>
            <ac:grpSpMk id="2593" creationId="{895606E1-E752-D461-59E7-EDB9D5298D20}"/>
          </ac:grpSpMkLst>
        </pc:grpChg>
        <pc:grpChg chg="del">
          <ac:chgData name="LESUR Christophe SI" userId="a0bda02c-4e6d-4ba6-bae4-63d8a5b4dc4b" providerId="ADAL" clId="{75118626-2DD5-4F81-8209-3D7EC996D7BE}" dt="2024-09-25T12:59:21.549" v="287" actId="478"/>
          <ac:grpSpMkLst>
            <pc:docMk/>
            <pc:sldMk cId="701389036" sldId="257"/>
            <ac:grpSpMk id="2680" creationId="{2F6157F4-EF76-54B6-600E-FDBD7F5CF190}"/>
          </ac:grpSpMkLst>
        </pc:grpChg>
        <pc:grpChg chg="del">
          <ac:chgData name="LESUR Christophe SI" userId="a0bda02c-4e6d-4ba6-bae4-63d8a5b4dc4b" providerId="ADAL" clId="{75118626-2DD5-4F81-8209-3D7EC996D7BE}" dt="2024-09-25T12:59:22.799" v="288" actId="478"/>
          <ac:grpSpMkLst>
            <pc:docMk/>
            <pc:sldMk cId="701389036" sldId="257"/>
            <ac:grpSpMk id="2872" creationId="{E80275F6-50C1-9CDF-7A48-C8F7FA0CB31F}"/>
          </ac:grpSpMkLst>
        </pc:grpChg>
        <pc:grpChg chg="del">
          <ac:chgData name="LESUR Christophe SI" userId="a0bda02c-4e6d-4ba6-bae4-63d8a5b4dc4b" providerId="ADAL" clId="{75118626-2DD5-4F81-8209-3D7EC996D7BE}" dt="2024-09-25T12:59:21.549" v="287" actId="478"/>
          <ac:grpSpMkLst>
            <pc:docMk/>
            <pc:sldMk cId="701389036" sldId="257"/>
            <ac:grpSpMk id="3045" creationId="{52187E41-DF72-37AB-3121-3ABA7CA4F04A}"/>
          </ac:grpSpMkLst>
        </pc:grpChg>
        <pc:grpChg chg="del">
          <ac:chgData name="LESUR Christophe SI" userId="a0bda02c-4e6d-4ba6-bae4-63d8a5b4dc4b" providerId="ADAL" clId="{75118626-2DD5-4F81-8209-3D7EC996D7BE}" dt="2024-09-25T12:59:21.549" v="287" actId="478"/>
          <ac:grpSpMkLst>
            <pc:docMk/>
            <pc:sldMk cId="701389036" sldId="257"/>
            <ac:grpSpMk id="3057" creationId="{0ED869D8-2A13-DCC1-6AF5-8D3D09FD0B29}"/>
          </ac:grpSpMkLst>
        </pc:grpChg>
        <pc:grpChg chg="del">
          <ac:chgData name="LESUR Christophe SI" userId="a0bda02c-4e6d-4ba6-bae4-63d8a5b4dc4b" providerId="ADAL" clId="{75118626-2DD5-4F81-8209-3D7EC996D7BE}" dt="2024-09-25T12:59:21.549" v="287" actId="478"/>
          <ac:grpSpMkLst>
            <pc:docMk/>
            <pc:sldMk cId="701389036" sldId="257"/>
            <ac:grpSpMk id="3075" creationId="{853319B9-520C-8D36-D118-8D7DD90B65BC}"/>
          </ac:grpSpMkLst>
        </pc:grpChg>
        <pc:grpChg chg="del">
          <ac:chgData name="LESUR Christophe SI" userId="a0bda02c-4e6d-4ba6-bae4-63d8a5b4dc4b" providerId="ADAL" clId="{75118626-2DD5-4F81-8209-3D7EC996D7BE}" dt="2024-09-25T12:59:21.549" v="287" actId="478"/>
          <ac:grpSpMkLst>
            <pc:docMk/>
            <pc:sldMk cId="701389036" sldId="257"/>
            <ac:grpSpMk id="3087" creationId="{11BCD341-B0B0-5A3A-B8C6-24A2CD81C6EF}"/>
          </ac:grpSpMkLst>
        </pc:grpChg>
        <pc:grpChg chg="del">
          <ac:chgData name="LESUR Christophe SI" userId="a0bda02c-4e6d-4ba6-bae4-63d8a5b4dc4b" providerId="ADAL" clId="{75118626-2DD5-4F81-8209-3D7EC996D7BE}" dt="2024-09-25T12:59:21.549" v="287" actId="478"/>
          <ac:grpSpMkLst>
            <pc:docMk/>
            <pc:sldMk cId="701389036" sldId="257"/>
            <ac:grpSpMk id="3103" creationId="{0E79B295-3387-E39C-D45C-DC144C898953}"/>
          </ac:grpSpMkLst>
        </pc:grpChg>
        <pc:grpChg chg="del">
          <ac:chgData name="LESUR Christophe SI" userId="a0bda02c-4e6d-4ba6-bae4-63d8a5b4dc4b" providerId="ADAL" clId="{75118626-2DD5-4F81-8209-3D7EC996D7BE}" dt="2024-09-25T12:59:21.549" v="287" actId="478"/>
          <ac:grpSpMkLst>
            <pc:docMk/>
            <pc:sldMk cId="701389036" sldId="257"/>
            <ac:grpSpMk id="3117" creationId="{F4A8A1D5-5334-06F7-C7A8-A2A5DC11B3C8}"/>
          </ac:grpSpMkLst>
        </pc:grpChg>
        <pc:grpChg chg="del">
          <ac:chgData name="LESUR Christophe SI" userId="a0bda02c-4e6d-4ba6-bae4-63d8a5b4dc4b" providerId="ADAL" clId="{75118626-2DD5-4F81-8209-3D7EC996D7BE}" dt="2024-09-25T12:59:21.549" v="287" actId="478"/>
          <ac:grpSpMkLst>
            <pc:docMk/>
            <pc:sldMk cId="701389036" sldId="257"/>
            <ac:grpSpMk id="3131" creationId="{9DAE1E6B-A4A4-8358-BBC6-AFA9CDB8ED04}"/>
          </ac:grpSpMkLst>
        </pc:grpChg>
        <pc:grpChg chg="del">
          <ac:chgData name="LESUR Christophe SI" userId="a0bda02c-4e6d-4ba6-bae4-63d8a5b4dc4b" providerId="ADAL" clId="{75118626-2DD5-4F81-8209-3D7EC996D7BE}" dt="2024-09-25T12:59:21.549" v="287" actId="478"/>
          <ac:grpSpMkLst>
            <pc:docMk/>
            <pc:sldMk cId="701389036" sldId="257"/>
            <ac:grpSpMk id="3163" creationId="{BAB327A6-0B38-6FEA-7430-C4B653523521}"/>
          </ac:grpSpMkLst>
        </pc:grpChg>
        <pc:grpChg chg="del">
          <ac:chgData name="LESUR Christophe SI" userId="a0bda02c-4e6d-4ba6-bae4-63d8a5b4dc4b" providerId="ADAL" clId="{75118626-2DD5-4F81-8209-3D7EC996D7BE}" dt="2024-09-25T12:59:21.549" v="287" actId="478"/>
          <ac:grpSpMkLst>
            <pc:docMk/>
            <pc:sldMk cId="701389036" sldId="257"/>
            <ac:grpSpMk id="3176" creationId="{7E0E9DFC-3DB3-4839-0106-5DD401679E1F}"/>
          </ac:grpSpMkLst>
        </pc:grpChg>
        <pc:grpChg chg="del">
          <ac:chgData name="LESUR Christophe SI" userId="a0bda02c-4e6d-4ba6-bae4-63d8a5b4dc4b" providerId="ADAL" clId="{75118626-2DD5-4F81-8209-3D7EC996D7BE}" dt="2024-09-25T12:59:21.549" v="287" actId="478"/>
          <ac:grpSpMkLst>
            <pc:docMk/>
            <pc:sldMk cId="701389036" sldId="257"/>
            <ac:grpSpMk id="3188" creationId="{97413691-6A9E-3D92-1228-2C2FCE45E2A3}"/>
          </ac:grpSpMkLst>
        </pc:grpChg>
        <pc:grpChg chg="del">
          <ac:chgData name="LESUR Christophe SI" userId="a0bda02c-4e6d-4ba6-bae4-63d8a5b4dc4b" providerId="ADAL" clId="{75118626-2DD5-4F81-8209-3D7EC996D7BE}" dt="2024-09-25T12:59:21.549" v="287" actId="478"/>
          <ac:grpSpMkLst>
            <pc:docMk/>
            <pc:sldMk cId="701389036" sldId="257"/>
            <ac:grpSpMk id="3217" creationId="{3AF69957-818A-2C83-F35E-7CDA1C9A24D4}"/>
          </ac:grpSpMkLst>
        </pc:grpChg>
        <pc:grpChg chg="add mod">
          <ac:chgData name="LESUR Christophe SI" userId="a0bda02c-4e6d-4ba6-bae4-63d8a5b4dc4b" providerId="ADAL" clId="{75118626-2DD5-4F81-8209-3D7EC996D7BE}" dt="2024-09-25T14:01:39.804" v="850" actId="1076"/>
          <ac:grpSpMkLst>
            <pc:docMk/>
            <pc:sldMk cId="701389036" sldId="257"/>
            <ac:grpSpMk id="4038" creationId="{A23D1B0F-38DA-53F1-9A54-D7EC757F210F}"/>
          </ac:grpSpMkLst>
        </pc:grpChg>
        <pc:grpChg chg="add mod">
          <ac:chgData name="LESUR Christophe SI" userId="a0bda02c-4e6d-4ba6-bae4-63d8a5b4dc4b" providerId="ADAL" clId="{75118626-2DD5-4F81-8209-3D7EC996D7BE}" dt="2024-09-25T14:01:39.804" v="850" actId="1076"/>
          <ac:grpSpMkLst>
            <pc:docMk/>
            <pc:sldMk cId="701389036" sldId="257"/>
            <ac:grpSpMk id="4045" creationId="{91447176-38B3-0E3D-74AD-70D43F15FE1B}"/>
          </ac:grpSpMkLst>
        </pc:grpChg>
        <pc:grpChg chg="add mod">
          <ac:chgData name="LESUR Christophe SI" userId="a0bda02c-4e6d-4ba6-bae4-63d8a5b4dc4b" providerId="ADAL" clId="{75118626-2DD5-4F81-8209-3D7EC996D7BE}" dt="2024-09-25T14:01:39.804" v="850" actId="1076"/>
          <ac:grpSpMkLst>
            <pc:docMk/>
            <pc:sldMk cId="701389036" sldId="257"/>
            <ac:grpSpMk id="4052" creationId="{5006DBCA-9EBC-932B-0618-72322FEE39B1}"/>
          </ac:grpSpMkLst>
        </pc:grpChg>
        <pc:grpChg chg="add mod">
          <ac:chgData name="LESUR Christophe SI" userId="a0bda02c-4e6d-4ba6-bae4-63d8a5b4dc4b" providerId="ADAL" clId="{75118626-2DD5-4F81-8209-3D7EC996D7BE}" dt="2024-09-25T14:01:39.804" v="850" actId="1076"/>
          <ac:grpSpMkLst>
            <pc:docMk/>
            <pc:sldMk cId="701389036" sldId="257"/>
            <ac:grpSpMk id="4059" creationId="{5CE6B641-F9A3-4199-DD52-45F49ED3E5FD}"/>
          </ac:grpSpMkLst>
        </pc:grpChg>
        <pc:grpChg chg="add mod">
          <ac:chgData name="LESUR Christophe SI" userId="a0bda02c-4e6d-4ba6-bae4-63d8a5b4dc4b" providerId="ADAL" clId="{75118626-2DD5-4F81-8209-3D7EC996D7BE}" dt="2024-09-25T14:01:39.804" v="850" actId="1076"/>
          <ac:grpSpMkLst>
            <pc:docMk/>
            <pc:sldMk cId="701389036" sldId="257"/>
            <ac:grpSpMk id="4100" creationId="{8CEA2839-9B24-83AE-DE6C-FE76043D7D4E}"/>
          </ac:grpSpMkLst>
        </pc:grpChg>
        <pc:grpChg chg="add mod">
          <ac:chgData name="LESUR Christophe SI" userId="a0bda02c-4e6d-4ba6-bae4-63d8a5b4dc4b" providerId="ADAL" clId="{75118626-2DD5-4F81-8209-3D7EC996D7BE}" dt="2024-09-25T14:01:39.804" v="850" actId="1076"/>
          <ac:grpSpMkLst>
            <pc:docMk/>
            <pc:sldMk cId="701389036" sldId="257"/>
            <ac:grpSpMk id="4135" creationId="{EAA7F77B-5152-930B-21F7-181CB815E009}"/>
          </ac:grpSpMkLst>
        </pc:grpChg>
        <pc:grpChg chg="add mod">
          <ac:chgData name="LESUR Christophe SI" userId="a0bda02c-4e6d-4ba6-bae4-63d8a5b4dc4b" providerId="ADAL" clId="{75118626-2DD5-4F81-8209-3D7EC996D7BE}" dt="2024-09-25T14:01:39.804" v="850" actId="1076"/>
          <ac:grpSpMkLst>
            <pc:docMk/>
            <pc:sldMk cId="701389036" sldId="257"/>
            <ac:grpSpMk id="4174" creationId="{6A5F8CFB-1C17-7F72-67B6-DD8D76F39717}"/>
          </ac:grpSpMkLst>
        </pc:grpChg>
        <pc:grpChg chg="add mod">
          <ac:chgData name="LESUR Christophe SI" userId="a0bda02c-4e6d-4ba6-bae4-63d8a5b4dc4b" providerId="ADAL" clId="{75118626-2DD5-4F81-8209-3D7EC996D7BE}" dt="2024-09-25T14:01:30.427" v="849" actId="1076"/>
          <ac:grpSpMkLst>
            <pc:docMk/>
            <pc:sldMk cId="701389036" sldId="257"/>
            <ac:grpSpMk id="4175" creationId="{92353194-DC52-9240-CA97-B6474955D39E}"/>
          </ac:grpSpMkLst>
        </pc:grpChg>
        <pc:grpChg chg="add mod">
          <ac:chgData name="LESUR Christophe SI" userId="a0bda02c-4e6d-4ba6-bae4-63d8a5b4dc4b" providerId="ADAL" clId="{75118626-2DD5-4F81-8209-3D7EC996D7BE}" dt="2024-09-25T14:01:30.427" v="849" actId="1076"/>
          <ac:grpSpMkLst>
            <pc:docMk/>
            <pc:sldMk cId="701389036" sldId="257"/>
            <ac:grpSpMk id="4272" creationId="{3AC174DF-238F-ADC0-4BCC-E779500B26A7}"/>
          </ac:grpSpMkLst>
        </pc:grpChg>
        <pc:grpChg chg="add mod">
          <ac:chgData name="LESUR Christophe SI" userId="a0bda02c-4e6d-4ba6-bae4-63d8a5b4dc4b" providerId="ADAL" clId="{75118626-2DD5-4F81-8209-3D7EC996D7BE}" dt="2024-09-25T14:01:30.427" v="849" actId="1076"/>
          <ac:grpSpMkLst>
            <pc:docMk/>
            <pc:sldMk cId="701389036" sldId="257"/>
            <ac:grpSpMk id="4286" creationId="{A250956D-3714-80A9-88F9-B85DF26ABBDB}"/>
          </ac:grpSpMkLst>
        </pc:grpChg>
        <pc:grpChg chg="add mod">
          <ac:chgData name="LESUR Christophe SI" userId="a0bda02c-4e6d-4ba6-bae4-63d8a5b4dc4b" providerId="ADAL" clId="{75118626-2DD5-4F81-8209-3D7EC996D7BE}" dt="2024-09-25T14:01:30.427" v="849" actId="1076"/>
          <ac:grpSpMkLst>
            <pc:docMk/>
            <pc:sldMk cId="701389036" sldId="257"/>
            <ac:grpSpMk id="4299" creationId="{620F78CD-8B28-98B5-37F8-79F05038B1D2}"/>
          </ac:grpSpMkLst>
        </pc:grpChg>
        <pc:grpChg chg="add mod">
          <ac:chgData name="LESUR Christophe SI" userId="a0bda02c-4e6d-4ba6-bae4-63d8a5b4dc4b" providerId="ADAL" clId="{75118626-2DD5-4F81-8209-3D7EC996D7BE}" dt="2024-09-25T14:01:30.427" v="849" actId="1076"/>
          <ac:grpSpMkLst>
            <pc:docMk/>
            <pc:sldMk cId="701389036" sldId="257"/>
            <ac:grpSpMk id="4314" creationId="{82415558-8165-568E-E9D4-1950D919AD18}"/>
          </ac:grpSpMkLst>
        </pc:grpChg>
        <pc:grpChg chg="add mod">
          <ac:chgData name="LESUR Christophe SI" userId="a0bda02c-4e6d-4ba6-bae4-63d8a5b4dc4b" providerId="ADAL" clId="{75118626-2DD5-4F81-8209-3D7EC996D7BE}" dt="2024-09-25T14:01:30.427" v="849" actId="1076"/>
          <ac:grpSpMkLst>
            <pc:docMk/>
            <pc:sldMk cId="701389036" sldId="257"/>
            <ac:grpSpMk id="4327" creationId="{1EC97DA5-6D82-8544-288D-FCDD1C84A2E8}"/>
          </ac:grpSpMkLst>
        </pc:grpChg>
        <pc:grpChg chg="add mod">
          <ac:chgData name="LESUR Christophe SI" userId="a0bda02c-4e6d-4ba6-bae4-63d8a5b4dc4b" providerId="ADAL" clId="{75118626-2DD5-4F81-8209-3D7EC996D7BE}" dt="2024-09-25T14:01:30.427" v="849" actId="1076"/>
          <ac:grpSpMkLst>
            <pc:docMk/>
            <pc:sldMk cId="701389036" sldId="257"/>
            <ac:grpSpMk id="4340" creationId="{6F64B560-1C74-2F83-4D0B-0652804C3FAB}"/>
          </ac:grpSpMkLst>
        </pc:grpChg>
        <pc:grpChg chg="add mod">
          <ac:chgData name="LESUR Christophe SI" userId="a0bda02c-4e6d-4ba6-bae4-63d8a5b4dc4b" providerId="ADAL" clId="{75118626-2DD5-4F81-8209-3D7EC996D7BE}" dt="2024-09-25T14:01:30.427" v="849" actId="1076"/>
          <ac:grpSpMkLst>
            <pc:docMk/>
            <pc:sldMk cId="701389036" sldId="257"/>
            <ac:grpSpMk id="4353" creationId="{8BB470FD-D416-BFB5-0E67-7B3B0CE1C62B}"/>
          </ac:grpSpMkLst>
        </pc:grpChg>
        <pc:grpChg chg="add mod">
          <ac:chgData name="LESUR Christophe SI" userId="a0bda02c-4e6d-4ba6-bae4-63d8a5b4dc4b" providerId="ADAL" clId="{75118626-2DD5-4F81-8209-3D7EC996D7BE}" dt="2024-09-25T13:53:20.669" v="786" actId="1076"/>
          <ac:grpSpMkLst>
            <pc:docMk/>
            <pc:sldMk cId="701389036" sldId="257"/>
            <ac:grpSpMk id="4354" creationId="{D5D4F3D7-6DF8-7189-B102-0D6E247292AC}"/>
          </ac:grpSpMkLst>
        </pc:grpChg>
        <pc:grpChg chg="add mod">
          <ac:chgData name="LESUR Christophe SI" userId="a0bda02c-4e6d-4ba6-bae4-63d8a5b4dc4b" providerId="ADAL" clId="{75118626-2DD5-4F81-8209-3D7EC996D7BE}" dt="2024-09-25T13:53:20.669" v="786" actId="1076"/>
          <ac:grpSpMkLst>
            <pc:docMk/>
            <pc:sldMk cId="701389036" sldId="257"/>
            <ac:grpSpMk id="4454" creationId="{6B336803-8615-A9F1-57D4-4D137EE67F75}"/>
          </ac:grpSpMkLst>
        </pc:grpChg>
        <pc:grpChg chg="add mod">
          <ac:chgData name="LESUR Christophe SI" userId="a0bda02c-4e6d-4ba6-bae4-63d8a5b4dc4b" providerId="ADAL" clId="{75118626-2DD5-4F81-8209-3D7EC996D7BE}" dt="2024-09-25T13:53:20.669" v="786" actId="1076"/>
          <ac:grpSpMkLst>
            <pc:docMk/>
            <pc:sldMk cId="701389036" sldId="257"/>
            <ac:grpSpMk id="4467" creationId="{939681AB-315F-1B5E-B42F-39A9B604D591}"/>
          </ac:grpSpMkLst>
        </pc:grpChg>
        <pc:grpChg chg="add mod">
          <ac:chgData name="LESUR Christophe SI" userId="a0bda02c-4e6d-4ba6-bae4-63d8a5b4dc4b" providerId="ADAL" clId="{75118626-2DD5-4F81-8209-3D7EC996D7BE}" dt="2024-09-25T13:53:20.669" v="786" actId="1076"/>
          <ac:grpSpMkLst>
            <pc:docMk/>
            <pc:sldMk cId="701389036" sldId="257"/>
            <ac:grpSpMk id="4480" creationId="{641C0E60-2E04-EBC9-C9CB-9F5C43831C06}"/>
          </ac:grpSpMkLst>
        </pc:grpChg>
        <pc:grpChg chg="add mod">
          <ac:chgData name="LESUR Christophe SI" userId="a0bda02c-4e6d-4ba6-bae4-63d8a5b4dc4b" providerId="ADAL" clId="{75118626-2DD5-4F81-8209-3D7EC996D7BE}" dt="2024-09-25T13:53:20.669" v="786" actId="1076"/>
          <ac:grpSpMkLst>
            <pc:docMk/>
            <pc:sldMk cId="701389036" sldId="257"/>
            <ac:grpSpMk id="4493" creationId="{FD1EC7A8-E8E5-088E-09D1-34E929D924D4}"/>
          </ac:grpSpMkLst>
        </pc:grpChg>
        <pc:grpChg chg="add mod">
          <ac:chgData name="LESUR Christophe SI" userId="a0bda02c-4e6d-4ba6-bae4-63d8a5b4dc4b" providerId="ADAL" clId="{75118626-2DD5-4F81-8209-3D7EC996D7BE}" dt="2024-09-25T13:53:20.669" v="786" actId="1076"/>
          <ac:grpSpMkLst>
            <pc:docMk/>
            <pc:sldMk cId="701389036" sldId="257"/>
            <ac:grpSpMk id="4506" creationId="{362012A8-270E-F9AB-743B-31B36CD87AD2}"/>
          </ac:grpSpMkLst>
        </pc:grpChg>
        <pc:grpChg chg="add mod">
          <ac:chgData name="LESUR Christophe SI" userId="a0bda02c-4e6d-4ba6-bae4-63d8a5b4dc4b" providerId="ADAL" clId="{75118626-2DD5-4F81-8209-3D7EC996D7BE}" dt="2024-09-25T13:53:20.669" v="786" actId="1076"/>
          <ac:grpSpMkLst>
            <pc:docMk/>
            <pc:sldMk cId="701389036" sldId="257"/>
            <ac:grpSpMk id="4519" creationId="{1A8D3F76-1CF3-7824-0900-4CB1EBDDCA1A}"/>
          </ac:grpSpMkLst>
        </pc:grpChg>
        <pc:grpChg chg="add mod">
          <ac:chgData name="LESUR Christophe SI" userId="a0bda02c-4e6d-4ba6-bae4-63d8a5b4dc4b" providerId="ADAL" clId="{75118626-2DD5-4F81-8209-3D7EC996D7BE}" dt="2024-09-25T13:53:20.669" v="786" actId="1076"/>
          <ac:grpSpMkLst>
            <pc:docMk/>
            <pc:sldMk cId="701389036" sldId="257"/>
            <ac:grpSpMk id="4532" creationId="{E0C59EFA-4D87-DFC9-C34B-564AAD331123}"/>
          </ac:grpSpMkLst>
        </pc:grpChg>
        <pc:grpChg chg="add mod">
          <ac:chgData name="LESUR Christophe SI" userId="a0bda02c-4e6d-4ba6-bae4-63d8a5b4dc4b" providerId="ADAL" clId="{75118626-2DD5-4F81-8209-3D7EC996D7BE}" dt="2024-09-25T13:52:43.152" v="783" actId="1037"/>
          <ac:grpSpMkLst>
            <pc:docMk/>
            <pc:sldMk cId="701389036" sldId="257"/>
            <ac:grpSpMk id="4533" creationId="{787D86AD-A64C-DE0B-3852-17D619D20D6D}"/>
          </ac:grpSpMkLst>
        </pc:grpChg>
        <pc:grpChg chg="add mod">
          <ac:chgData name="LESUR Christophe SI" userId="a0bda02c-4e6d-4ba6-bae4-63d8a5b4dc4b" providerId="ADAL" clId="{75118626-2DD5-4F81-8209-3D7EC996D7BE}" dt="2024-09-25T13:54:43.208" v="805" actId="12788"/>
          <ac:grpSpMkLst>
            <pc:docMk/>
            <pc:sldMk cId="701389036" sldId="257"/>
            <ac:grpSpMk id="4547" creationId="{A5CD7537-1FB6-C850-3008-722098C9E8B5}"/>
          </ac:grpSpMkLst>
        </pc:grpChg>
        <pc:grpChg chg="add mod">
          <ac:chgData name="LESUR Christophe SI" userId="a0bda02c-4e6d-4ba6-bae4-63d8a5b4dc4b" providerId="ADAL" clId="{75118626-2DD5-4F81-8209-3D7EC996D7BE}" dt="2024-09-25T13:54:43.208" v="805" actId="12788"/>
          <ac:grpSpMkLst>
            <pc:docMk/>
            <pc:sldMk cId="701389036" sldId="257"/>
            <ac:grpSpMk id="4563" creationId="{4F4C397A-AB8F-8943-3C6B-DBCA64928DCB}"/>
          </ac:grpSpMkLst>
        </pc:grpChg>
        <pc:grpChg chg="add mod">
          <ac:chgData name="LESUR Christophe SI" userId="a0bda02c-4e6d-4ba6-bae4-63d8a5b4dc4b" providerId="ADAL" clId="{75118626-2DD5-4F81-8209-3D7EC996D7BE}" dt="2024-09-25T13:52:43.152" v="783" actId="1037"/>
          <ac:grpSpMkLst>
            <pc:docMk/>
            <pc:sldMk cId="701389036" sldId="257"/>
            <ac:grpSpMk id="4608" creationId="{569DAE68-5161-F273-C7EC-959D67D464DA}"/>
          </ac:grpSpMkLst>
        </pc:grpChg>
        <pc:grpChg chg="add mod">
          <ac:chgData name="LESUR Christophe SI" userId="a0bda02c-4e6d-4ba6-bae4-63d8a5b4dc4b" providerId="ADAL" clId="{75118626-2DD5-4F81-8209-3D7EC996D7BE}" dt="2024-09-25T13:54:43.208" v="805" actId="12788"/>
          <ac:grpSpMkLst>
            <pc:docMk/>
            <pc:sldMk cId="701389036" sldId="257"/>
            <ac:grpSpMk id="4670" creationId="{6E082C37-EFEA-2406-3BC9-62910BDA7446}"/>
          </ac:grpSpMkLst>
        </pc:grpChg>
        <pc:grpChg chg="add mod">
          <ac:chgData name="LESUR Christophe SI" userId="a0bda02c-4e6d-4ba6-bae4-63d8a5b4dc4b" providerId="ADAL" clId="{75118626-2DD5-4F81-8209-3D7EC996D7BE}" dt="2024-09-25T13:54:43.208" v="805" actId="12788"/>
          <ac:grpSpMkLst>
            <pc:docMk/>
            <pc:sldMk cId="701389036" sldId="257"/>
            <ac:grpSpMk id="4684" creationId="{92FC0F9F-348E-28B2-E0E1-88EF439E13A8}"/>
          </ac:grpSpMkLst>
        </pc:grpChg>
        <pc:grpChg chg="add mod">
          <ac:chgData name="LESUR Christophe SI" userId="a0bda02c-4e6d-4ba6-bae4-63d8a5b4dc4b" providerId="ADAL" clId="{75118626-2DD5-4F81-8209-3D7EC996D7BE}" dt="2024-09-25T13:55:12.137" v="809" actId="167"/>
          <ac:grpSpMkLst>
            <pc:docMk/>
            <pc:sldMk cId="701389036" sldId="257"/>
            <ac:grpSpMk id="4700" creationId="{7FD72E86-B7A8-911C-EF7C-A726D0F694F2}"/>
          </ac:grpSpMkLst>
        </pc:grpChg>
        <pc:cxnChg chg="del">
          <ac:chgData name="LESUR Christophe SI" userId="a0bda02c-4e6d-4ba6-bae4-63d8a5b4dc4b" providerId="ADAL" clId="{75118626-2DD5-4F81-8209-3D7EC996D7BE}" dt="2024-09-25T12:59:21.549" v="287" actId="478"/>
          <ac:cxnSpMkLst>
            <pc:docMk/>
            <pc:sldMk cId="701389036" sldId="257"/>
            <ac:cxnSpMk id="2332" creationId="{A8EDA862-024E-15E6-65AF-FE72F64EC77E}"/>
          </ac:cxnSpMkLst>
        </pc:cxnChg>
        <pc:cxnChg chg="del">
          <ac:chgData name="LESUR Christophe SI" userId="a0bda02c-4e6d-4ba6-bae4-63d8a5b4dc4b" providerId="ADAL" clId="{75118626-2DD5-4F81-8209-3D7EC996D7BE}" dt="2024-09-25T12:59:21.549" v="287" actId="478"/>
          <ac:cxnSpMkLst>
            <pc:docMk/>
            <pc:sldMk cId="701389036" sldId="257"/>
            <ac:cxnSpMk id="2334" creationId="{5A87E26C-548B-25C0-C519-BFAF054368B5}"/>
          </ac:cxnSpMkLst>
        </pc:cxnChg>
        <pc:cxnChg chg="del">
          <ac:chgData name="LESUR Christophe SI" userId="a0bda02c-4e6d-4ba6-bae4-63d8a5b4dc4b" providerId="ADAL" clId="{75118626-2DD5-4F81-8209-3D7EC996D7BE}" dt="2024-09-25T12:59:21.549" v="287" actId="478"/>
          <ac:cxnSpMkLst>
            <pc:docMk/>
            <pc:sldMk cId="701389036" sldId="257"/>
            <ac:cxnSpMk id="2335" creationId="{A1C16696-7D77-49C1-D727-DFCC375053BB}"/>
          </ac:cxnSpMkLst>
        </pc:cxnChg>
        <pc:cxnChg chg="del">
          <ac:chgData name="LESUR Christophe SI" userId="a0bda02c-4e6d-4ba6-bae4-63d8a5b4dc4b" providerId="ADAL" clId="{75118626-2DD5-4F81-8209-3D7EC996D7BE}" dt="2024-09-25T12:59:21.549" v="287" actId="478"/>
          <ac:cxnSpMkLst>
            <pc:docMk/>
            <pc:sldMk cId="701389036" sldId="257"/>
            <ac:cxnSpMk id="2336" creationId="{22155500-04E3-430F-8723-FD237C145B5A}"/>
          </ac:cxnSpMkLst>
        </pc:cxnChg>
        <pc:cxnChg chg="del">
          <ac:chgData name="LESUR Christophe SI" userId="a0bda02c-4e6d-4ba6-bae4-63d8a5b4dc4b" providerId="ADAL" clId="{75118626-2DD5-4F81-8209-3D7EC996D7BE}" dt="2024-09-25T12:59:21.549" v="287" actId="478"/>
          <ac:cxnSpMkLst>
            <pc:docMk/>
            <pc:sldMk cId="701389036" sldId="257"/>
            <ac:cxnSpMk id="2344" creationId="{CBC2DC68-C3E7-9386-4201-FAF79BAC7D5A}"/>
          </ac:cxnSpMkLst>
        </pc:cxnChg>
        <pc:cxnChg chg="del">
          <ac:chgData name="LESUR Christophe SI" userId="a0bda02c-4e6d-4ba6-bae4-63d8a5b4dc4b" providerId="ADAL" clId="{75118626-2DD5-4F81-8209-3D7EC996D7BE}" dt="2024-09-25T12:59:21.549" v="287" actId="478"/>
          <ac:cxnSpMkLst>
            <pc:docMk/>
            <pc:sldMk cId="701389036" sldId="257"/>
            <ac:cxnSpMk id="2346" creationId="{3466758A-2489-4DF6-97C0-77EAAD75B9EA}"/>
          </ac:cxnSpMkLst>
        </pc:cxnChg>
        <pc:cxnChg chg="del">
          <ac:chgData name="LESUR Christophe SI" userId="a0bda02c-4e6d-4ba6-bae4-63d8a5b4dc4b" providerId="ADAL" clId="{75118626-2DD5-4F81-8209-3D7EC996D7BE}" dt="2024-09-25T12:59:21.549" v="287" actId="478"/>
          <ac:cxnSpMkLst>
            <pc:docMk/>
            <pc:sldMk cId="701389036" sldId="257"/>
            <ac:cxnSpMk id="2473" creationId="{CE719255-E06C-4366-1808-865005FDB887}"/>
          </ac:cxnSpMkLst>
        </pc:cxnChg>
        <pc:cxnChg chg="del">
          <ac:chgData name="LESUR Christophe SI" userId="a0bda02c-4e6d-4ba6-bae4-63d8a5b4dc4b" providerId="ADAL" clId="{75118626-2DD5-4F81-8209-3D7EC996D7BE}" dt="2024-09-25T12:59:21.549" v="287" actId="478"/>
          <ac:cxnSpMkLst>
            <pc:docMk/>
            <pc:sldMk cId="701389036" sldId="257"/>
            <ac:cxnSpMk id="2478" creationId="{5744334C-F3DE-A31C-C591-CB71DA067AAA}"/>
          </ac:cxnSpMkLst>
        </pc:cxnChg>
        <pc:cxnChg chg="add mod">
          <ac:chgData name="LESUR Christophe SI" userId="a0bda02c-4e6d-4ba6-bae4-63d8a5b4dc4b" providerId="ADAL" clId="{75118626-2DD5-4F81-8209-3D7EC996D7BE}" dt="2024-09-25T13:55:26.588" v="812" actId="552"/>
          <ac:cxnSpMkLst>
            <pc:docMk/>
            <pc:sldMk cId="701389036" sldId="257"/>
            <ac:cxnSpMk id="4657" creationId="{84962E6C-4A40-0599-CDBC-823556F15EEE}"/>
          </ac:cxnSpMkLst>
        </pc:cxnChg>
        <pc:cxnChg chg="add mod">
          <ac:chgData name="LESUR Christophe SI" userId="a0bda02c-4e6d-4ba6-bae4-63d8a5b4dc4b" providerId="ADAL" clId="{75118626-2DD5-4F81-8209-3D7EC996D7BE}" dt="2024-09-25T13:55:26.588" v="812" actId="552"/>
          <ac:cxnSpMkLst>
            <pc:docMk/>
            <pc:sldMk cId="701389036" sldId="257"/>
            <ac:cxnSpMk id="4658" creationId="{920B83BE-BA4A-3E7C-AE1E-37A91B150F3C}"/>
          </ac:cxnSpMkLst>
        </pc:cxnChg>
        <pc:cxnChg chg="add del mod">
          <ac:chgData name="LESUR Christophe SI" userId="a0bda02c-4e6d-4ba6-bae4-63d8a5b4dc4b" providerId="ADAL" clId="{75118626-2DD5-4F81-8209-3D7EC996D7BE}" dt="2024-09-25T13:53:35.751" v="791" actId="478"/>
          <ac:cxnSpMkLst>
            <pc:docMk/>
            <pc:sldMk cId="701389036" sldId="257"/>
            <ac:cxnSpMk id="4660" creationId="{8A83E7D0-5197-3AA7-FD8A-DCE158168093}"/>
          </ac:cxnSpMkLst>
        </pc:cxnChg>
        <pc:cxnChg chg="add mod">
          <ac:chgData name="LESUR Christophe SI" userId="a0bda02c-4e6d-4ba6-bae4-63d8a5b4dc4b" providerId="ADAL" clId="{75118626-2DD5-4F81-8209-3D7EC996D7BE}" dt="2024-09-25T14:04:35.269" v="868" actId="208"/>
          <ac:cxnSpMkLst>
            <pc:docMk/>
            <pc:sldMk cId="701389036" sldId="257"/>
            <ac:cxnSpMk id="4710" creationId="{82A53D48-4719-DA75-E90D-1BC659B9AE78}"/>
          </ac:cxnSpMkLst>
        </pc:cxnChg>
      </pc:sldChg>
    </pc:docChg>
  </pc:docChgLst>
  <pc:docChgLst>
    <pc:chgData name="LESUR Christophe SI" userId="a0bda02c-4e6d-4ba6-bae4-63d8a5b4dc4b" providerId="ADAL" clId="{B3B6A72D-BEB8-4289-AFB6-7568A6B82A81}"/>
    <pc:docChg chg="custSel addSld delSld modSld">
      <pc:chgData name="LESUR Christophe SI" userId="a0bda02c-4e6d-4ba6-bae4-63d8a5b4dc4b" providerId="ADAL" clId="{B3B6A72D-BEB8-4289-AFB6-7568A6B82A81}" dt="2024-09-27T07:41:12.548" v="36" actId="47"/>
      <pc:docMkLst>
        <pc:docMk/>
      </pc:docMkLst>
      <pc:sldChg chg="modSp mod">
        <pc:chgData name="LESUR Christophe SI" userId="a0bda02c-4e6d-4ba6-bae4-63d8a5b4dc4b" providerId="ADAL" clId="{B3B6A72D-BEB8-4289-AFB6-7568A6B82A81}" dt="2024-09-27T07:36:02.940" v="25" actId="207"/>
        <pc:sldMkLst>
          <pc:docMk/>
          <pc:sldMk cId="701389036" sldId="257"/>
        </pc:sldMkLst>
        <pc:spChg chg="mod">
          <ac:chgData name="LESUR Christophe SI" userId="a0bda02c-4e6d-4ba6-bae4-63d8a5b4dc4b" providerId="ADAL" clId="{B3B6A72D-BEB8-4289-AFB6-7568A6B82A81}" dt="2024-09-27T07:32:53.610" v="16" actId="207"/>
          <ac:spMkLst>
            <pc:docMk/>
            <pc:sldMk cId="701389036" sldId="257"/>
            <ac:spMk id="3" creationId="{CAB82D15-F2C9-6CDD-28B9-26440EDD1967}"/>
          </ac:spMkLst>
        </pc:spChg>
        <pc:spChg chg="mod">
          <ac:chgData name="LESUR Christophe SI" userId="a0bda02c-4e6d-4ba6-bae4-63d8a5b4dc4b" providerId="ADAL" clId="{B3B6A72D-BEB8-4289-AFB6-7568A6B82A81}" dt="2024-09-27T07:36:02.940" v="25" actId="207"/>
          <ac:spMkLst>
            <pc:docMk/>
            <pc:sldMk cId="701389036" sldId="257"/>
            <ac:spMk id="4" creationId="{76C4FDB0-5F02-B0DC-D909-2BF4BE9ED24C}"/>
          </ac:spMkLst>
        </pc:spChg>
        <pc:spChg chg="mod">
          <ac:chgData name="LESUR Christophe SI" userId="a0bda02c-4e6d-4ba6-bae4-63d8a5b4dc4b" providerId="ADAL" clId="{B3B6A72D-BEB8-4289-AFB6-7568A6B82A81}" dt="2024-09-27T07:35:34.565" v="17" actId="108"/>
          <ac:spMkLst>
            <pc:docMk/>
            <pc:sldMk cId="701389036" sldId="257"/>
            <ac:spMk id="5" creationId="{5751A24F-F7BA-99BE-0954-2D71CA82D430}"/>
          </ac:spMkLst>
        </pc:spChg>
        <pc:spChg chg="mod">
          <ac:chgData name="LESUR Christophe SI" userId="a0bda02c-4e6d-4ba6-bae4-63d8a5b4dc4b" providerId="ADAL" clId="{B3B6A72D-BEB8-4289-AFB6-7568A6B82A81}" dt="2024-09-27T07:35:36.610" v="18" actId="108"/>
          <ac:spMkLst>
            <pc:docMk/>
            <pc:sldMk cId="701389036" sldId="257"/>
            <ac:spMk id="7" creationId="{6FA238AF-3751-8481-5E96-F7B654BAC500}"/>
          </ac:spMkLst>
        </pc:spChg>
        <pc:spChg chg="mod">
          <ac:chgData name="LESUR Christophe SI" userId="a0bda02c-4e6d-4ba6-bae4-63d8a5b4dc4b" providerId="ADAL" clId="{B3B6A72D-BEB8-4289-AFB6-7568A6B82A81}" dt="2024-09-27T07:35:39.126" v="19" actId="108"/>
          <ac:spMkLst>
            <pc:docMk/>
            <pc:sldMk cId="701389036" sldId="257"/>
            <ac:spMk id="8" creationId="{0D1BCCB3-37E8-B85C-7501-A844798D0AEA}"/>
          </ac:spMkLst>
        </pc:spChg>
        <pc:spChg chg="mod">
          <ac:chgData name="LESUR Christophe SI" userId="a0bda02c-4e6d-4ba6-bae4-63d8a5b4dc4b" providerId="ADAL" clId="{B3B6A72D-BEB8-4289-AFB6-7568A6B82A81}" dt="2024-09-27T07:35:40.778" v="20" actId="108"/>
          <ac:spMkLst>
            <pc:docMk/>
            <pc:sldMk cId="701389036" sldId="257"/>
            <ac:spMk id="9" creationId="{25920485-A279-41D1-41CB-4EFD68E74F19}"/>
          </ac:spMkLst>
        </pc:spChg>
        <pc:spChg chg="mod">
          <ac:chgData name="LESUR Christophe SI" userId="a0bda02c-4e6d-4ba6-bae4-63d8a5b4dc4b" providerId="ADAL" clId="{B3B6A72D-BEB8-4289-AFB6-7568A6B82A81}" dt="2024-09-27T07:35:48.741" v="21" actId="207"/>
          <ac:spMkLst>
            <pc:docMk/>
            <pc:sldMk cId="701389036" sldId="257"/>
            <ac:spMk id="13" creationId="{396625E4-B65A-2E68-42E4-38005E4DC114}"/>
          </ac:spMkLst>
        </pc:spChg>
        <pc:spChg chg="mod">
          <ac:chgData name="LESUR Christophe SI" userId="a0bda02c-4e6d-4ba6-bae4-63d8a5b4dc4b" providerId="ADAL" clId="{B3B6A72D-BEB8-4289-AFB6-7568A6B82A81}" dt="2024-09-27T07:35:52.363" v="22" actId="207"/>
          <ac:spMkLst>
            <pc:docMk/>
            <pc:sldMk cId="701389036" sldId="257"/>
            <ac:spMk id="14" creationId="{58ED18F1-DE98-1C56-7331-34510EF04DAB}"/>
          </ac:spMkLst>
        </pc:spChg>
        <pc:spChg chg="mod">
          <ac:chgData name="LESUR Christophe SI" userId="a0bda02c-4e6d-4ba6-bae4-63d8a5b4dc4b" providerId="ADAL" clId="{B3B6A72D-BEB8-4289-AFB6-7568A6B82A81}" dt="2024-09-27T07:35:55.611" v="23" actId="207"/>
          <ac:spMkLst>
            <pc:docMk/>
            <pc:sldMk cId="701389036" sldId="257"/>
            <ac:spMk id="15" creationId="{B87A84F9-0A7C-0535-AEDD-49121296D6E3}"/>
          </ac:spMkLst>
        </pc:spChg>
        <pc:spChg chg="mod">
          <ac:chgData name="LESUR Christophe SI" userId="a0bda02c-4e6d-4ba6-bae4-63d8a5b4dc4b" providerId="ADAL" clId="{B3B6A72D-BEB8-4289-AFB6-7568A6B82A81}" dt="2024-09-27T07:35:59.731" v="24" actId="207"/>
          <ac:spMkLst>
            <pc:docMk/>
            <pc:sldMk cId="701389036" sldId="257"/>
            <ac:spMk id="16" creationId="{BB76950A-215C-83A1-1F56-C7A6F5EB3A80}"/>
          </ac:spMkLst>
        </pc:spChg>
      </pc:sldChg>
      <pc:sldChg chg="addSp delSp modSp new del mod">
        <pc:chgData name="LESUR Christophe SI" userId="a0bda02c-4e6d-4ba6-bae4-63d8a5b4dc4b" providerId="ADAL" clId="{B3B6A72D-BEB8-4289-AFB6-7568A6B82A81}" dt="2024-09-27T07:41:12.548" v="36" actId="47"/>
        <pc:sldMkLst>
          <pc:docMk/>
          <pc:sldMk cId="4058764367" sldId="258"/>
        </pc:sldMkLst>
        <pc:picChg chg="add del">
          <ac:chgData name="LESUR Christophe SI" userId="a0bda02c-4e6d-4ba6-bae4-63d8a5b4dc4b" providerId="ADAL" clId="{B3B6A72D-BEB8-4289-AFB6-7568A6B82A81}" dt="2024-09-27T07:37:41.495" v="28" actId="478"/>
          <ac:picMkLst>
            <pc:docMk/>
            <pc:sldMk cId="4058764367" sldId="258"/>
            <ac:picMk id="3" creationId="{0D4C2B72-1580-0AD1-7666-DB688D39D2D7}"/>
          </ac:picMkLst>
        </pc:picChg>
        <pc:picChg chg="add del">
          <ac:chgData name="LESUR Christophe SI" userId="a0bda02c-4e6d-4ba6-bae4-63d8a5b4dc4b" providerId="ADAL" clId="{B3B6A72D-BEB8-4289-AFB6-7568A6B82A81}" dt="2024-09-27T07:38:39.936" v="30" actId="478"/>
          <ac:picMkLst>
            <pc:docMk/>
            <pc:sldMk cId="4058764367" sldId="258"/>
            <ac:picMk id="5" creationId="{BD658953-9D9F-FF94-3AA2-71DA9D6C4222}"/>
          </ac:picMkLst>
        </pc:picChg>
        <pc:picChg chg="add del mod">
          <ac:chgData name="LESUR Christophe SI" userId="a0bda02c-4e6d-4ba6-bae4-63d8a5b4dc4b" providerId="ADAL" clId="{B3B6A72D-BEB8-4289-AFB6-7568A6B82A81}" dt="2024-09-27T07:39:54.010" v="34" actId="478"/>
          <ac:picMkLst>
            <pc:docMk/>
            <pc:sldMk cId="4058764367" sldId="258"/>
            <ac:picMk id="7" creationId="{AAF795FA-8E88-4F01-6986-290EB29015DD}"/>
          </ac:picMkLst>
        </pc:picChg>
        <pc:picChg chg="add">
          <ac:chgData name="LESUR Christophe SI" userId="a0bda02c-4e6d-4ba6-bae4-63d8a5b4dc4b" providerId="ADAL" clId="{B3B6A72D-BEB8-4289-AFB6-7568A6B82A81}" dt="2024-09-27T07:40:43.327" v="35" actId="22"/>
          <ac:picMkLst>
            <pc:docMk/>
            <pc:sldMk cId="4058764367" sldId="258"/>
            <ac:picMk id="9" creationId="{5B28F409-5AFD-5402-A6EC-837E5B86BD1E}"/>
          </ac:picMkLst>
        </pc:picChg>
      </pc:sldChg>
    </pc:docChg>
  </pc:docChgLst>
  <pc:docChgLst>
    <pc:chgData name="ROTA HUGO SI" userId="f084d78e-b525-4b91-8087-634c06aecf4c" providerId="ADAL" clId="{D0BB661B-ED28-41A3-A957-21252FCA0243}"/>
    <pc:docChg chg="custSel addSld delSld modSld modMainMaster">
      <pc:chgData name="ROTA HUGO SI" userId="f084d78e-b525-4b91-8087-634c06aecf4c" providerId="ADAL" clId="{D0BB661B-ED28-41A3-A957-21252FCA0243}" dt="2024-06-13T12:32:27.419" v="53" actId="478"/>
      <pc:docMkLst>
        <pc:docMk/>
      </pc:docMkLst>
      <pc:sldChg chg="addSp delSp modSp mod">
        <pc:chgData name="ROTA HUGO SI" userId="f084d78e-b525-4b91-8087-634c06aecf4c" providerId="ADAL" clId="{D0BB661B-ED28-41A3-A957-21252FCA0243}" dt="2024-06-13T12:32:27.419" v="53" actId="478"/>
        <pc:sldMkLst>
          <pc:docMk/>
          <pc:sldMk cId="286065243" sldId="256"/>
        </pc:sldMkLst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2" creationId="{B09186FD-7975-3609-0FCE-DEB420C9485B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4" creationId="{51CCEF24-59C6-B312-3F20-55567A2DB8A6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5" creationId="{39AEC6AC-2A99-86E8-669D-DF098481264F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6" creationId="{78EF519B-808D-BDE6-1B8E-1558A7D62033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7" creationId="{7BD76094-DAEB-D8D0-7F69-6CD89457517A}"/>
          </ac:spMkLst>
        </pc:spChg>
        <pc:spChg chg="del mod">
          <ac:chgData name="ROTA HUGO SI" userId="f084d78e-b525-4b91-8087-634c06aecf4c" providerId="ADAL" clId="{D0BB661B-ED28-41A3-A957-21252FCA0243}" dt="2024-06-13T09:38:06.151" v="48" actId="478"/>
          <ac:spMkLst>
            <pc:docMk/>
            <pc:sldMk cId="286065243" sldId="256"/>
            <ac:spMk id="9" creationId="{21593B03-6179-EC3F-92FF-76F0E4DF9C02}"/>
          </ac:spMkLst>
        </pc:spChg>
        <pc:spChg chg="del">
          <ac:chgData name="ROTA HUGO SI" userId="f084d78e-b525-4b91-8087-634c06aecf4c" providerId="ADAL" clId="{D0BB661B-ED28-41A3-A957-21252FCA0243}" dt="2024-06-13T09:38:06.151" v="48" actId="478"/>
          <ac:spMkLst>
            <pc:docMk/>
            <pc:sldMk cId="286065243" sldId="256"/>
            <ac:spMk id="10" creationId="{DC0E3A1E-F0DC-A031-5316-6E9DF24CA508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12" creationId="{3D71C5B8-B8E4-887A-2AF7-9477980AC606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13" creationId="{CF4BF225-EB4F-8BF8-CDCD-3C9D730DA2BD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14" creationId="{77F65DF2-C365-0B3E-42DA-83809253F9D8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15" creationId="{9FB45A86-24E7-CD0D-E712-B1A158D22BE2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16" creationId="{B94B460B-DEA5-7D65-A74B-B64E2EF4E762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17" creationId="{50D25225-6352-30C9-495A-7ED6F9EC501D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18" creationId="{A01F1829-1752-D0B9-ED96-AB4853D1F22D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19" creationId="{A6FCD8A5-AE99-F55A-8DF2-EFB3C1420EFE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20" creationId="{CDBC343F-22C4-0DA6-BA16-874A224EC974}"/>
          </ac:spMkLst>
        </pc:spChg>
        <pc:spChg chg="add del mod">
          <ac:chgData name="ROTA HUGO SI" userId="f084d78e-b525-4b91-8087-634c06aecf4c" providerId="ADAL" clId="{D0BB661B-ED28-41A3-A957-21252FCA0243}" dt="2024-06-13T12:32:27.419" v="53" actId="478"/>
          <ac:spMkLst>
            <pc:docMk/>
            <pc:sldMk cId="286065243" sldId="256"/>
            <ac:spMk id="21" creationId="{0D2CE7BD-9497-7C8B-F881-6CB02531EE13}"/>
          </ac:spMkLst>
        </pc:spChg>
        <pc:picChg chg="add del mod">
          <ac:chgData name="ROTA HUGO SI" userId="f084d78e-b525-4b91-8087-634c06aecf4c" providerId="ADAL" clId="{D0BB661B-ED28-41A3-A957-21252FCA0243}" dt="2024-06-13T12:32:27.419" v="53" actId="478"/>
          <ac:picMkLst>
            <pc:docMk/>
            <pc:sldMk cId="286065243" sldId="256"/>
            <ac:picMk id="3" creationId="{EEFA4267-8C42-105C-B12A-15D24A049561}"/>
          </ac:picMkLst>
        </pc:picChg>
        <pc:picChg chg="del">
          <ac:chgData name="ROTA HUGO SI" userId="f084d78e-b525-4b91-8087-634c06aecf4c" providerId="ADAL" clId="{D0BB661B-ED28-41A3-A957-21252FCA0243}" dt="2024-06-13T09:38:06.151" v="48" actId="478"/>
          <ac:picMkLst>
            <pc:docMk/>
            <pc:sldMk cId="286065243" sldId="256"/>
            <ac:picMk id="8" creationId="{3C8F490E-934D-DB8C-AF49-A59E36650779}"/>
          </ac:picMkLst>
        </pc:picChg>
        <pc:picChg chg="del">
          <ac:chgData name="ROTA HUGO SI" userId="f084d78e-b525-4b91-8087-634c06aecf4c" providerId="ADAL" clId="{D0BB661B-ED28-41A3-A957-21252FCA0243}" dt="2024-06-13T09:38:06.151" v="48" actId="478"/>
          <ac:picMkLst>
            <pc:docMk/>
            <pc:sldMk cId="286065243" sldId="256"/>
            <ac:picMk id="11" creationId="{BAECFC8B-C1EC-1B3A-D68E-CC537D97E152}"/>
          </ac:picMkLst>
        </pc:picChg>
      </pc:sldChg>
      <pc:sldChg chg="new del">
        <pc:chgData name="ROTA HUGO SI" userId="f084d78e-b525-4b91-8087-634c06aecf4c" providerId="ADAL" clId="{D0BB661B-ED28-41A3-A957-21252FCA0243}" dt="2024-06-13T09:38:18.651" v="50" actId="47"/>
        <pc:sldMkLst>
          <pc:docMk/>
          <pc:sldMk cId="1486313767" sldId="257"/>
        </pc:sldMkLst>
      </pc:sldChg>
      <pc:sldMasterChg chg="addSp delSp modSp mod modSldLayout sldLayoutOrd">
        <pc:chgData name="ROTA HUGO SI" userId="f084d78e-b525-4b91-8087-634c06aecf4c" providerId="ADAL" clId="{D0BB661B-ED28-41A3-A957-21252FCA0243}" dt="2024-06-13T09:37:45.949" v="47"/>
        <pc:sldMasterMkLst>
          <pc:docMk/>
          <pc:sldMasterMk cId="3432623152" sldId="2147483660"/>
        </pc:sldMasterMkLst>
        <pc:spChg chg="del">
          <ac:chgData name="ROTA HUGO SI" userId="f084d78e-b525-4b91-8087-634c06aecf4c" providerId="ADAL" clId="{D0BB661B-ED28-41A3-A957-21252FCA0243}" dt="2024-06-13T09:37:44.324" v="46" actId="478"/>
          <ac:spMkLst>
            <pc:docMk/>
            <pc:sldMasterMk cId="3432623152" sldId="2147483660"/>
            <ac:spMk id="2" creationId="{00000000-0000-0000-0000-000000000000}"/>
          </ac:spMkLst>
        </pc:spChg>
        <pc:spChg chg="del">
          <ac:chgData name="ROTA HUGO SI" userId="f084d78e-b525-4b91-8087-634c06aecf4c" providerId="ADAL" clId="{D0BB661B-ED28-41A3-A957-21252FCA0243}" dt="2024-06-13T09:37:44.324" v="46" actId="478"/>
          <ac:spMkLst>
            <pc:docMk/>
            <pc:sldMasterMk cId="3432623152" sldId="2147483660"/>
            <ac:spMk id="3" creationId="{00000000-0000-0000-0000-000000000000}"/>
          </ac:spMkLst>
        </pc:spChg>
        <pc:spChg chg="del">
          <ac:chgData name="ROTA HUGO SI" userId="f084d78e-b525-4b91-8087-634c06aecf4c" providerId="ADAL" clId="{D0BB661B-ED28-41A3-A957-21252FCA0243}" dt="2024-06-13T09:37:44.324" v="46" actId="478"/>
          <ac:spMkLst>
            <pc:docMk/>
            <pc:sldMasterMk cId="3432623152" sldId="2147483660"/>
            <ac:spMk id="4" creationId="{00000000-0000-0000-0000-000000000000}"/>
          </ac:spMkLst>
        </pc:spChg>
        <pc:spChg chg="del">
          <ac:chgData name="ROTA HUGO SI" userId="f084d78e-b525-4b91-8087-634c06aecf4c" providerId="ADAL" clId="{D0BB661B-ED28-41A3-A957-21252FCA0243}" dt="2024-06-13T09:37:44.324" v="46" actId="478"/>
          <ac:spMkLst>
            <pc:docMk/>
            <pc:sldMasterMk cId="3432623152" sldId="2147483660"/>
            <ac:spMk id="5" creationId="{00000000-0000-0000-0000-000000000000}"/>
          </ac:spMkLst>
        </pc:spChg>
        <pc:spChg chg="del">
          <ac:chgData name="ROTA HUGO SI" userId="f084d78e-b525-4b91-8087-634c06aecf4c" providerId="ADAL" clId="{D0BB661B-ED28-41A3-A957-21252FCA0243}" dt="2024-06-13T09:37:44.324" v="46" actId="478"/>
          <ac:spMkLst>
            <pc:docMk/>
            <pc:sldMasterMk cId="3432623152" sldId="2147483660"/>
            <ac:spMk id="6" creationId="{00000000-0000-0000-0000-000000000000}"/>
          </ac:spMkLst>
        </pc:spChg>
        <pc:spChg chg="add mod">
          <ac:chgData name="ROTA HUGO SI" userId="f084d78e-b525-4b91-8087-634c06aecf4c" providerId="ADAL" clId="{D0BB661B-ED28-41A3-A957-21252FCA0243}" dt="2024-06-13T09:37:45.949" v="47"/>
          <ac:spMkLst>
            <pc:docMk/>
            <pc:sldMasterMk cId="3432623152" sldId="2147483660"/>
            <ac:spMk id="8" creationId="{2426B3D9-9A30-9111-43F7-59BE743F8F41}"/>
          </ac:spMkLst>
        </pc:spChg>
        <pc:spChg chg="add mod">
          <ac:chgData name="ROTA HUGO SI" userId="f084d78e-b525-4b91-8087-634c06aecf4c" providerId="ADAL" clId="{D0BB661B-ED28-41A3-A957-21252FCA0243}" dt="2024-06-13T09:37:45.949" v="47"/>
          <ac:spMkLst>
            <pc:docMk/>
            <pc:sldMasterMk cId="3432623152" sldId="2147483660"/>
            <ac:spMk id="9" creationId="{49C18B3B-3B5B-F650-4348-B2A33155E287}"/>
          </ac:spMkLst>
        </pc:spChg>
        <pc:picChg chg="add mod">
          <ac:chgData name="ROTA HUGO SI" userId="f084d78e-b525-4b91-8087-634c06aecf4c" providerId="ADAL" clId="{D0BB661B-ED28-41A3-A957-21252FCA0243}" dt="2024-06-13T09:37:45.949" v="47"/>
          <ac:picMkLst>
            <pc:docMk/>
            <pc:sldMasterMk cId="3432623152" sldId="2147483660"/>
            <ac:picMk id="7" creationId="{FB140520-6CC9-8398-5BBC-338790D77AF9}"/>
          </ac:picMkLst>
        </pc:picChg>
        <pc:picChg chg="add mod">
          <ac:chgData name="ROTA HUGO SI" userId="f084d78e-b525-4b91-8087-634c06aecf4c" providerId="ADAL" clId="{D0BB661B-ED28-41A3-A957-21252FCA0243}" dt="2024-06-13T09:37:45.949" v="47"/>
          <ac:picMkLst>
            <pc:docMk/>
            <pc:sldMasterMk cId="3432623152" sldId="2147483660"/>
            <ac:picMk id="10" creationId="{5429A786-9DA0-29B4-DDC0-97337C848C95}"/>
          </ac:picMkLst>
        </pc:picChg>
        <pc:sldLayoutChg chg="delSp mod ord">
          <pc:chgData name="ROTA HUGO SI" userId="f084d78e-b525-4b91-8087-634c06aecf4c" providerId="ADAL" clId="{D0BB661B-ED28-41A3-A957-21252FCA0243}" dt="2024-06-13T09:37:40.411" v="45" actId="20578"/>
          <pc:sldLayoutMkLst>
            <pc:docMk/>
            <pc:sldMasterMk cId="3432623152" sldId="2147483660"/>
            <pc:sldLayoutMk cId="2586383890" sldId="2147483661"/>
          </pc:sldLayoutMkLst>
          <pc:spChg chg="del">
            <ac:chgData name="ROTA HUGO SI" userId="f084d78e-b525-4b91-8087-634c06aecf4c" providerId="ADAL" clId="{D0BB661B-ED28-41A3-A957-21252FCA0243}" dt="2024-06-13T09:37:11.795" v="42" actId="478"/>
            <ac:spMkLst>
              <pc:docMk/>
              <pc:sldMasterMk cId="3432623152" sldId="2147483660"/>
              <pc:sldLayoutMk cId="2586383890" sldId="2147483661"/>
              <ac:spMk id="2" creationId="{00000000-0000-0000-0000-000000000000}"/>
            </ac:spMkLst>
          </pc:spChg>
          <pc:spChg chg="del">
            <ac:chgData name="ROTA HUGO SI" userId="f084d78e-b525-4b91-8087-634c06aecf4c" providerId="ADAL" clId="{D0BB661B-ED28-41A3-A957-21252FCA0243}" dt="2024-06-13T09:37:13.344" v="43" actId="478"/>
            <ac:spMkLst>
              <pc:docMk/>
              <pc:sldMasterMk cId="3432623152" sldId="2147483660"/>
              <pc:sldLayoutMk cId="2586383890" sldId="2147483661"/>
              <ac:spMk id="5" creationId="{00000000-0000-0000-0000-000000000000}"/>
            </ac:spMkLst>
          </pc:spChg>
          <pc:spChg chg="del">
            <ac:chgData name="ROTA HUGO SI" userId="f084d78e-b525-4b91-8087-634c06aecf4c" providerId="ADAL" clId="{D0BB661B-ED28-41A3-A957-21252FCA0243}" dt="2024-06-13T09:37:13.344" v="43" actId="478"/>
            <ac:spMkLst>
              <pc:docMk/>
              <pc:sldMasterMk cId="3432623152" sldId="2147483660"/>
              <pc:sldLayoutMk cId="2586383890" sldId="2147483661"/>
              <ac:spMk id="6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27/09/2024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6383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27/09/2024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6899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27/09/2024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7082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27/09/2024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6391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27/09/2024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1096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27/09/2024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4354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27/09/2024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7547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27/09/2024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8274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27/09/2024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2856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27/09/2024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1700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FFDD2D0-3102-4FAB-9C45-7B2C5F10A4E6}" type="datetimeFigureOut">
              <a:rPr lang="fr-FR" smtClean="0"/>
              <a:t>27/09/2024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B597E74-A469-4327-9B08-B6D343FD16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292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creativecommons.org/licenses/by/4.0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FB140520-6CC9-8398-5BBC-338790D77A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5719" y="6018062"/>
            <a:ext cx="1397947" cy="466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2426B3D9-9A30-9111-43F7-59BE743F8F41}"/>
              </a:ext>
            </a:extLst>
          </p:cNvPr>
          <p:cNvSpPr txBox="1"/>
          <p:nvPr userDrawn="1"/>
        </p:nvSpPr>
        <p:spPr>
          <a:xfrm>
            <a:off x="50334" y="6503182"/>
            <a:ext cx="90936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All SMART images are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licensed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under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Creative Commons Attribution 4.0 </a:t>
            </a:r>
          </a:p>
          <a:p>
            <a:pPr algn="ctr"/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Share,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adapt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, and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enhance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your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presentations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fr-FR" sz="7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with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the power of open collaboration. </a:t>
            </a:r>
            <a:r>
              <a:rPr lang="fr-FR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https://creativecommons.org/licenses/by/4.0/</a:t>
            </a:r>
            <a:endParaRPr lang="fr-FR" sz="700" dirty="0">
              <a:solidFill>
                <a:schemeClr val="tx1">
                  <a:lumMod val="50000"/>
                  <a:lumOff val="50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9C18B3B-3B5B-F650-4348-B2A33155E287}"/>
              </a:ext>
            </a:extLst>
          </p:cNvPr>
          <p:cNvSpPr txBox="1"/>
          <p:nvPr userDrawn="1"/>
        </p:nvSpPr>
        <p:spPr>
          <a:xfrm>
            <a:off x="5629013" y="6133850"/>
            <a:ext cx="2204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 err="1">
                <a:solidFill>
                  <a:srgbClr val="24226A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Educational</a:t>
            </a:r>
            <a:r>
              <a:rPr lang="fr-FR" i="1" dirty="0">
                <a:solidFill>
                  <a:srgbClr val="24226A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Tools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5429A786-9DA0-29B4-DDC0-97337C848C95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7195" y="96116"/>
            <a:ext cx="862064" cy="735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2623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00" name="Groupe 4699">
            <a:extLst>
              <a:ext uri="{FF2B5EF4-FFF2-40B4-BE49-F238E27FC236}">
                <a16:creationId xmlns:a16="http://schemas.microsoft.com/office/drawing/2014/main" id="{7FD72E86-B7A8-911C-EF7C-A726D0F694F2}"/>
              </a:ext>
            </a:extLst>
          </p:cNvPr>
          <p:cNvGrpSpPr/>
          <p:nvPr/>
        </p:nvGrpSpPr>
        <p:grpSpPr>
          <a:xfrm>
            <a:off x="1607480" y="3800642"/>
            <a:ext cx="868081" cy="891376"/>
            <a:chOff x="1450412" y="3799428"/>
            <a:chExt cx="868081" cy="891376"/>
          </a:xfrm>
        </p:grpSpPr>
        <p:grpSp>
          <p:nvGrpSpPr>
            <p:cNvPr id="4547" name="Group 3">
              <a:extLst>
                <a:ext uri="{FF2B5EF4-FFF2-40B4-BE49-F238E27FC236}">
                  <a16:creationId xmlns:a16="http://schemas.microsoft.com/office/drawing/2014/main" id="{A5CD7537-1FB6-C850-3008-722098C9E8B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50412" y="3991033"/>
              <a:ext cx="543600" cy="514800"/>
              <a:chOff x="465" y="1644"/>
              <a:chExt cx="1078" cy="1093"/>
            </a:xfrm>
          </p:grpSpPr>
          <p:sp>
            <p:nvSpPr>
              <p:cNvPr id="4548" name="Freeform 4">
                <a:extLst>
                  <a:ext uri="{FF2B5EF4-FFF2-40B4-BE49-F238E27FC236}">
                    <a16:creationId xmlns:a16="http://schemas.microsoft.com/office/drawing/2014/main" id="{2E753D8D-5EF5-2106-6AB6-A416599C40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5" y="1644"/>
                <a:ext cx="1078" cy="1093"/>
              </a:xfrm>
              <a:custGeom>
                <a:avLst/>
                <a:gdLst>
                  <a:gd name="T0" fmla="*/ 188 w 431"/>
                  <a:gd name="T1" fmla="*/ 3092 h 410"/>
                  <a:gd name="T2" fmla="*/ 1313 w 431"/>
                  <a:gd name="T3" fmla="*/ 5529 h 410"/>
                  <a:gd name="T4" fmla="*/ 2364 w 431"/>
                  <a:gd name="T5" fmla="*/ 6041 h 410"/>
                  <a:gd name="T6" fmla="*/ 3096 w 431"/>
                  <a:gd name="T7" fmla="*/ 6801 h 410"/>
                  <a:gd name="T8" fmla="*/ 6368 w 431"/>
                  <a:gd name="T9" fmla="*/ 2479 h 410"/>
                  <a:gd name="T10" fmla="*/ 2176 w 431"/>
                  <a:gd name="T11" fmla="*/ 491 h 410"/>
                  <a:gd name="T12" fmla="*/ 613 w 431"/>
                  <a:gd name="T13" fmla="*/ 946 h 410"/>
                  <a:gd name="T14" fmla="*/ 188 w 431"/>
                  <a:gd name="T15" fmla="*/ 3092 h 41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431" h="410">
                    <a:moveTo>
                      <a:pt x="12" y="163"/>
                    </a:moveTo>
                    <a:cubicBezTo>
                      <a:pt x="37" y="210"/>
                      <a:pt x="34" y="259"/>
                      <a:pt x="84" y="292"/>
                    </a:cubicBezTo>
                    <a:cubicBezTo>
                      <a:pt x="105" y="306"/>
                      <a:pt x="131" y="307"/>
                      <a:pt x="151" y="319"/>
                    </a:cubicBezTo>
                    <a:cubicBezTo>
                      <a:pt x="169" y="330"/>
                      <a:pt x="178" y="350"/>
                      <a:pt x="198" y="359"/>
                    </a:cubicBezTo>
                    <a:cubicBezTo>
                      <a:pt x="320" y="410"/>
                      <a:pt x="431" y="232"/>
                      <a:pt x="407" y="131"/>
                    </a:cubicBezTo>
                    <a:cubicBezTo>
                      <a:pt x="376" y="0"/>
                      <a:pt x="233" y="44"/>
                      <a:pt x="139" y="26"/>
                    </a:cubicBezTo>
                    <a:cubicBezTo>
                      <a:pt x="96" y="18"/>
                      <a:pt x="69" y="8"/>
                      <a:pt x="39" y="50"/>
                    </a:cubicBezTo>
                    <a:cubicBezTo>
                      <a:pt x="22" y="74"/>
                      <a:pt x="0" y="135"/>
                      <a:pt x="12" y="163"/>
                    </a:cubicBezTo>
                    <a:close/>
                  </a:path>
                </a:pathLst>
              </a:custGeom>
              <a:solidFill>
                <a:srgbClr val="FEE3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49" name="Freeform 5">
                <a:extLst>
                  <a:ext uri="{FF2B5EF4-FFF2-40B4-BE49-F238E27FC236}">
                    <a16:creationId xmlns:a16="http://schemas.microsoft.com/office/drawing/2014/main" id="{404FC79A-0730-1D92-5226-93F7AE37E4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3" y="1772"/>
                <a:ext cx="605" cy="725"/>
              </a:xfrm>
              <a:custGeom>
                <a:avLst/>
                <a:gdLst>
                  <a:gd name="T0" fmla="*/ 0 w 242"/>
                  <a:gd name="T1" fmla="*/ 4433 h 272"/>
                  <a:gd name="T2" fmla="*/ 1220 w 242"/>
                  <a:gd name="T3" fmla="*/ 5150 h 272"/>
                  <a:gd name="T4" fmla="*/ 2750 w 242"/>
                  <a:gd name="T5" fmla="*/ 4129 h 272"/>
                  <a:gd name="T6" fmla="*/ 3438 w 242"/>
                  <a:gd name="T7" fmla="*/ 1498 h 272"/>
                  <a:gd name="T8" fmla="*/ 2595 w 242"/>
                  <a:gd name="T9" fmla="*/ 149 h 272"/>
                  <a:gd name="T10" fmla="*/ 925 w 242"/>
                  <a:gd name="T11" fmla="*/ 285 h 272"/>
                  <a:gd name="T12" fmla="*/ 2095 w 242"/>
                  <a:gd name="T13" fmla="*/ 1818 h 272"/>
                  <a:gd name="T14" fmla="*/ 408 w 242"/>
                  <a:gd name="T15" fmla="*/ 3708 h 27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2" h="272">
                    <a:moveTo>
                      <a:pt x="0" y="234"/>
                    </a:moveTo>
                    <a:cubicBezTo>
                      <a:pt x="27" y="251"/>
                      <a:pt x="42" y="272"/>
                      <a:pt x="78" y="272"/>
                    </a:cubicBezTo>
                    <a:cubicBezTo>
                      <a:pt x="115" y="271"/>
                      <a:pt x="151" y="243"/>
                      <a:pt x="176" y="218"/>
                    </a:cubicBezTo>
                    <a:cubicBezTo>
                      <a:pt x="217" y="178"/>
                      <a:pt x="242" y="135"/>
                      <a:pt x="220" y="79"/>
                    </a:cubicBezTo>
                    <a:cubicBezTo>
                      <a:pt x="208" y="50"/>
                      <a:pt x="199" y="16"/>
                      <a:pt x="166" y="8"/>
                    </a:cubicBezTo>
                    <a:cubicBezTo>
                      <a:pt x="134" y="0"/>
                      <a:pt x="89" y="1"/>
                      <a:pt x="59" y="15"/>
                    </a:cubicBezTo>
                    <a:cubicBezTo>
                      <a:pt x="102" y="27"/>
                      <a:pt x="137" y="45"/>
                      <a:pt x="134" y="96"/>
                    </a:cubicBezTo>
                    <a:cubicBezTo>
                      <a:pt x="132" y="157"/>
                      <a:pt x="84" y="191"/>
                      <a:pt x="26" y="196"/>
                    </a:cubicBezTo>
                  </a:path>
                </a:pathLst>
              </a:custGeom>
              <a:solidFill>
                <a:srgbClr val="FFCE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50" name="Freeform 6">
                <a:extLst>
                  <a:ext uri="{FF2B5EF4-FFF2-40B4-BE49-F238E27FC236}">
                    <a16:creationId xmlns:a16="http://schemas.microsoft.com/office/drawing/2014/main" id="{8AB10DDD-0E37-E8C4-94D1-0A4E5CE5D5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3" y="1809"/>
                <a:ext cx="712" cy="656"/>
              </a:xfrm>
              <a:custGeom>
                <a:avLst/>
                <a:gdLst>
                  <a:gd name="T0" fmla="*/ 874 w 285"/>
                  <a:gd name="T1" fmla="*/ 363 h 246"/>
                  <a:gd name="T2" fmla="*/ 1104 w 285"/>
                  <a:gd name="T3" fmla="*/ 4003 h 246"/>
                  <a:gd name="T4" fmla="*/ 2683 w 285"/>
                  <a:gd name="T5" fmla="*/ 4344 h 246"/>
                  <a:gd name="T6" fmla="*/ 3962 w 285"/>
                  <a:gd name="T7" fmla="*/ 2637 h 246"/>
                  <a:gd name="T8" fmla="*/ 3008 w 285"/>
                  <a:gd name="T9" fmla="*/ 171 h 246"/>
                  <a:gd name="T10" fmla="*/ 1841 w 285"/>
                  <a:gd name="T11" fmla="*/ 205 h 246"/>
                  <a:gd name="T12" fmla="*/ 874 w 285"/>
                  <a:gd name="T13" fmla="*/ 363 h 24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5" h="246">
                    <a:moveTo>
                      <a:pt x="56" y="19"/>
                    </a:moveTo>
                    <a:cubicBezTo>
                      <a:pt x="0" y="63"/>
                      <a:pt x="15" y="173"/>
                      <a:pt x="71" y="211"/>
                    </a:cubicBezTo>
                    <a:cubicBezTo>
                      <a:pt x="101" y="232"/>
                      <a:pt x="138" y="246"/>
                      <a:pt x="172" y="229"/>
                    </a:cubicBezTo>
                    <a:cubicBezTo>
                      <a:pt x="209" y="211"/>
                      <a:pt x="236" y="174"/>
                      <a:pt x="254" y="139"/>
                    </a:cubicBezTo>
                    <a:cubicBezTo>
                      <a:pt x="285" y="79"/>
                      <a:pt x="255" y="28"/>
                      <a:pt x="193" y="9"/>
                    </a:cubicBezTo>
                    <a:cubicBezTo>
                      <a:pt x="163" y="0"/>
                      <a:pt x="147" y="7"/>
                      <a:pt x="118" y="11"/>
                    </a:cubicBezTo>
                    <a:cubicBezTo>
                      <a:pt x="100" y="13"/>
                      <a:pt x="83" y="3"/>
                      <a:pt x="56" y="19"/>
                    </a:cubicBezTo>
                    <a:close/>
                  </a:path>
                </a:pathLst>
              </a:custGeom>
              <a:solidFill>
                <a:srgbClr val="B63B6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51" name="Freeform 7">
                <a:extLst>
                  <a:ext uri="{FF2B5EF4-FFF2-40B4-BE49-F238E27FC236}">
                    <a16:creationId xmlns:a16="http://schemas.microsoft.com/office/drawing/2014/main" id="{1EC1377B-6FC5-4F9C-BB7D-1789EA5793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8" y="1820"/>
                <a:ext cx="625" cy="768"/>
              </a:xfrm>
              <a:custGeom>
                <a:avLst/>
                <a:gdLst>
                  <a:gd name="T0" fmla="*/ 0 w 250"/>
                  <a:gd name="T1" fmla="*/ 4437 h 288"/>
                  <a:gd name="T2" fmla="*/ 1583 w 250"/>
                  <a:gd name="T3" fmla="*/ 5440 h 288"/>
                  <a:gd name="T4" fmla="*/ 3250 w 250"/>
                  <a:gd name="T5" fmla="*/ 4019 h 288"/>
                  <a:gd name="T6" fmla="*/ 3908 w 250"/>
                  <a:gd name="T7" fmla="*/ 1763 h 288"/>
                  <a:gd name="T8" fmla="*/ 3658 w 250"/>
                  <a:gd name="T9" fmla="*/ 456 h 288"/>
                  <a:gd name="T10" fmla="*/ 2970 w 250"/>
                  <a:gd name="T11" fmla="*/ 0 h 288"/>
                  <a:gd name="T12" fmla="*/ 3375 w 250"/>
                  <a:gd name="T13" fmla="*/ 1856 h 288"/>
                  <a:gd name="T14" fmla="*/ 3000 w 250"/>
                  <a:gd name="T15" fmla="*/ 3072 h 288"/>
                  <a:gd name="T16" fmla="*/ 2470 w 250"/>
                  <a:gd name="T17" fmla="*/ 3720 h 288"/>
                  <a:gd name="T18" fmla="*/ 1283 w 250"/>
                  <a:gd name="T19" fmla="*/ 4608 h 288"/>
                  <a:gd name="T20" fmla="*/ 688 w 250"/>
                  <a:gd name="T21" fmla="*/ 4472 h 288"/>
                  <a:gd name="T22" fmla="*/ 33 w 250"/>
                  <a:gd name="T23" fmla="*/ 4360 h 28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50" h="288">
                    <a:moveTo>
                      <a:pt x="0" y="234"/>
                    </a:moveTo>
                    <a:cubicBezTo>
                      <a:pt x="34" y="254"/>
                      <a:pt x="58" y="287"/>
                      <a:pt x="101" y="287"/>
                    </a:cubicBezTo>
                    <a:cubicBezTo>
                      <a:pt x="147" y="288"/>
                      <a:pt x="184" y="247"/>
                      <a:pt x="208" y="212"/>
                    </a:cubicBezTo>
                    <a:cubicBezTo>
                      <a:pt x="235" y="172"/>
                      <a:pt x="250" y="140"/>
                      <a:pt x="250" y="93"/>
                    </a:cubicBezTo>
                    <a:cubicBezTo>
                      <a:pt x="250" y="73"/>
                      <a:pt x="243" y="43"/>
                      <a:pt x="234" y="24"/>
                    </a:cubicBezTo>
                    <a:cubicBezTo>
                      <a:pt x="222" y="0"/>
                      <a:pt x="210" y="12"/>
                      <a:pt x="190" y="0"/>
                    </a:cubicBezTo>
                    <a:cubicBezTo>
                      <a:pt x="210" y="28"/>
                      <a:pt x="219" y="63"/>
                      <a:pt x="216" y="98"/>
                    </a:cubicBezTo>
                    <a:cubicBezTo>
                      <a:pt x="215" y="120"/>
                      <a:pt x="206" y="145"/>
                      <a:pt x="192" y="162"/>
                    </a:cubicBezTo>
                    <a:cubicBezTo>
                      <a:pt x="182" y="175"/>
                      <a:pt x="167" y="182"/>
                      <a:pt x="158" y="196"/>
                    </a:cubicBezTo>
                    <a:cubicBezTo>
                      <a:pt x="135" y="229"/>
                      <a:pt x="125" y="240"/>
                      <a:pt x="82" y="243"/>
                    </a:cubicBezTo>
                    <a:cubicBezTo>
                      <a:pt x="66" y="245"/>
                      <a:pt x="60" y="239"/>
                      <a:pt x="44" y="236"/>
                    </a:cubicBezTo>
                    <a:cubicBezTo>
                      <a:pt x="32" y="234"/>
                      <a:pt x="10" y="242"/>
                      <a:pt x="2" y="230"/>
                    </a:cubicBezTo>
                  </a:path>
                </a:pathLst>
              </a:custGeom>
              <a:solidFill>
                <a:srgbClr val="FFCE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52" name="Freeform 8">
                <a:extLst>
                  <a:ext uri="{FF2B5EF4-FFF2-40B4-BE49-F238E27FC236}">
                    <a16:creationId xmlns:a16="http://schemas.microsoft.com/office/drawing/2014/main" id="{0CF894EC-3747-9955-EDBF-274A69D620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3" y="2247"/>
                <a:ext cx="422" cy="322"/>
              </a:xfrm>
              <a:custGeom>
                <a:avLst/>
                <a:gdLst>
                  <a:gd name="T0" fmla="*/ 0 w 169"/>
                  <a:gd name="T1" fmla="*/ 93 h 121"/>
                  <a:gd name="T2" fmla="*/ 1091 w 169"/>
                  <a:gd name="T3" fmla="*/ 1317 h 121"/>
                  <a:gd name="T4" fmla="*/ 2632 w 169"/>
                  <a:gd name="T5" fmla="*/ 2281 h 121"/>
                  <a:gd name="T6" fmla="*/ 1259 w 169"/>
                  <a:gd name="T7" fmla="*/ 1224 h 121"/>
                  <a:gd name="T8" fmla="*/ 42 w 169"/>
                  <a:gd name="T9" fmla="*/ 0 h 1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69" h="121">
                    <a:moveTo>
                      <a:pt x="0" y="5"/>
                    </a:moveTo>
                    <a:cubicBezTo>
                      <a:pt x="14" y="42"/>
                      <a:pt x="34" y="58"/>
                      <a:pt x="70" y="70"/>
                    </a:cubicBezTo>
                    <a:cubicBezTo>
                      <a:pt x="101" y="82"/>
                      <a:pt x="147" y="95"/>
                      <a:pt x="169" y="121"/>
                    </a:cubicBezTo>
                    <a:cubicBezTo>
                      <a:pt x="152" y="91"/>
                      <a:pt x="111" y="75"/>
                      <a:pt x="81" y="65"/>
                    </a:cubicBezTo>
                    <a:cubicBezTo>
                      <a:pt x="51" y="55"/>
                      <a:pt x="16" y="29"/>
                      <a:pt x="3" y="0"/>
                    </a:cubicBezTo>
                  </a:path>
                </a:pathLst>
              </a:custGeom>
              <a:solidFill>
                <a:srgbClr val="FFCE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53" name="Freeform 9">
                <a:extLst>
                  <a:ext uri="{FF2B5EF4-FFF2-40B4-BE49-F238E27FC236}">
                    <a16:creationId xmlns:a16="http://schemas.microsoft.com/office/drawing/2014/main" id="{35ACF9AB-8550-BB99-CFC7-3864B996A7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3" y="2113"/>
                <a:ext cx="550" cy="491"/>
              </a:xfrm>
              <a:custGeom>
                <a:avLst/>
                <a:gdLst>
                  <a:gd name="T0" fmla="*/ 0 w 220"/>
                  <a:gd name="T1" fmla="*/ 2757 h 184"/>
                  <a:gd name="T2" fmla="*/ 1050 w 220"/>
                  <a:gd name="T3" fmla="*/ 3461 h 184"/>
                  <a:gd name="T4" fmla="*/ 3438 w 220"/>
                  <a:gd name="T5" fmla="*/ 0 h 184"/>
                  <a:gd name="T6" fmla="*/ 1783 w 220"/>
                  <a:gd name="T7" fmla="*/ 2847 h 184"/>
                  <a:gd name="T8" fmla="*/ 425 w 220"/>
                  <a:gd name="T9" fmla="*/ 3077 h 184"/>
                  <a:gd name="T10" fmla="*/ 0 w 220"/>
                  <a:gd name="T11" fmla="*/ 2757 h 18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20" h="184">
                    <a:moveTo>
                      <a:pt x="0" y="145"/>
                    </a:moveTo>
                    <a:cubicBezTo>
                      <a:pt x="14" y="160"/>
                      <a:pt x="32" y="184"/>
                      <a:pt x="67" y="182"/>
                    </a:cubicBezTo>
                    <a:cubicBezTo>
                      <a:pt x="102" y="179"/>
                      <a:pt x="202" y="130"/>
                      <a:pt x="220" y="0"/>
                    </a:cubicBezTo>
                    <a:cubicBezTo>
                      <a:pt x="215" y="18"/>
                      <a:pt x="176" y="120"/>
                      <a:pt x="114" y="150"/>
                    </a:cubicBezTo>
                    <a:cubicBezTo>
                      <a:pt x="51" y="180"/>
                      <a:pt x="36" y="170"/>
                      <a:pt x="27" y="162"/>
                    </a:cubicBezTo>
                    <a:cubicBezTo>
                      <a:pt x="18" y="154"/>
                      <a:pt x="0" y="145"/>
                      <a:pt x="0" y="145"/>
                    </a:cubicBezTo>
                    <a:close/>
                  </a:path>
                </a:pathLst>
              </a:custGeom>
              <a:solidFill>
                <a:srgbClr val="FFA8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54" name="Freeform 10">
                <a:extLst>
                  <a:ext uri="{FF2B5EF4-FFF2-40B4-BE49-F238E27FC236}">
                    <a16:creationId xmlns:a16="http://schemas.microsoft.com/office/drawing/2014/main" id="{CAA7EB7C-0531-6BB0-119C-75F9D4B116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8" y="1668"/>
                <a:ext cx="367" cy="488"/>
              </a:xfrm>
              <a:custGeom>
                <a:avLst/>
                <a:gdLst>
                  <a:gd name="T0" fmla="*/ 2274 w 147"/>
                  <a:gd name="T1" fmla="*/ 512 h 183"/>
                  <a:gd name="T2" fmla="*/ 479 w 147"/>
                  <a:gd name="T3" fmla="*/ 947 h 183"/>
                  <a:gd name="T4" fmla="*/ 92 w 147"/>
                  <a:gd name="T5" fmla="*/ 2069 h 183"/>
                  <a:gd name="T6" fmla="*/ 437 w 147"/>
                  <a:gd name="T7" fmla="*/ 3469 h 183"/>
                  <a:gd name="T8" fmla="*/ 449 w 147"/>
                  <a:gd name="T9" fmla="*/ 2069 h 183"/>
                  <a:gd name="T10" fmla="*/ 667 w 147"/>
                  <a:gd name="T11" fmla="*/ 1613 h 183"/>
                  <a:gd name="T12" fmla="*/ 916 w 147"/>
                  <a:gd name="T13" fmla="*/ 1003 h 183"/>
                  <a:gd name="T14" fmla="*/ 1495 w 147"/>
                  <a:gd name="T15" fmla="*/ 589 h 183"/>
                  <a:gd name="T16" fmla="*/ 2287 w 147"/>
                  <a:gd name="T17" fmla="*/ 547 h 18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47" h="183">
                    <a:moveTo>
                      <a:pt x="146" y="27"/>
                    </a:moveTo>
                    <a:cubicBezTo>
                      <a:pt x="103" y="31"/>
                      <a:pt x="58" y="0"/>
                      <a:pt x="31" y="50"/>
                    </a:cubicBezTo>
                    <a:cubicBezTo>
                      <a:pt x="21" y="68"/>
                      <a:pt x="10" y="88"/>
                      <a:pt x="6" y="109"/>
                    </a:cubicBezTo>
                    <a:cubicBezTo>
                      <a:pt x="0" y="140"/>
                      <a:pt x="14" y="158"/>
                      <a:pt x="28" y="183"/>
                    </a:cubicBezTo>
                    <a:cubicBezTo>
                      <a:pt x="25" y="160"/>
                      <a:pt x="17" y="130"/>
                      <a:pt x="29" y="109"/>
                    </a:cubicBezTo>
                    <a:cubicBezTo>
                      <a:pt x="34" y="100"/>
                      <a:pt x="39" y="95"/>
                      <a:pt x="43" y="85"/>
                    </a:cubicBezTo>
                    <a:cubicBezTo>
                      <a:pt x="48" y="73"/>
                      <a:pt x="51" y="64"/>
                      <a:pt x="59" y="53"/>
                    </a:cubicBezTo>
                    <a:cubicBezTo>
                      <a:pt x="68" y="41"/>
                      <a:pt x="79" y="32"/>
                      <a:pt x="96" y="31"/>
                    </a:cubicBezTo>
                    <a:cubicBezTo>
                      <a:pt x="111" y="29"/>
                      <a:pt x="132" y="28"/>
                      <a:pt x="147" y="29"/>
                    </a:cubicBezTo>
                  </a:path>
                </a:pathLst>
              </a:custGeom>
              <a:solidFill>
                <a:srgbClr val="FFF4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55" name="Freeform 11">
                <a:extLst>
                  <a:ext uri="{FF2B5EF4-FFF2-40B4-BE49-F238E27FC236}">
                    <a16:creationId xmlns:a16="http://schemas.microsoft.com/office/drawing/2014/main" id="{1275E273-34EF-5826-1C3F-1DB516989D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0" y="1711"/>
                <a:ext cx="188" cy="354"/>
              </a:xfrm>
              <a:custGeom>
                <a:avLst/>
                <a:gdLst>
                  <a:gd name="T0" fmla="*/ 301 w 75"/>
                  <a:gd name="T1" fmla="*/ 2507 h 133"/>
                  <a:gd name="T2" fmla="*/ 426 w 75"/>
                  <a:gd name="T3" fmla="*/ 1168 h 133"/>
                  <a:gd name="T4" fmla="*/ 1181 w 75"/>
                  <a:gd name="T5" fmla="*/ 226 h 133"/>
                  <a:gd name="T6" fmla="*/ 647 w 75"/>
                  <a:gd name="T7" fmla="*/ 1035 h 133"/>
                  <a:gd name="T8" fmla="*/ 426 w 75"/>
                  <a:gd name="T9" fmla="*/ 1544 h 133"/>
                  <a:gd name="T10" fmla="*/ 238 w 75"/>
                  <a:gd name="T11" fmla="*/ 1919 h 13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5" h="133">
                    <a:moveTo>
                      <a:pt x="19" y="133"/>
                    </a:moveTo>
                    <a:cubicBezTo>
                      <a:pt x="0" y="111"/>
                      <a:pt x="19" y="83"/>
                      <a:pt x="27" y="62"/>
                    </a:cubicBezTo>
                    <a:cubicBezTo>
                      <a:pt x="33" y="42"/>
                      <a:pt x="47" y="0"/>
                      <a:pt x="75" y="12"/>
                    </a:cubicBezTo>
                    <a:cubicBezTo>
                      <a:pt x="54" y="16"/>
                      <a:pt x="48" y="37"/>
                      <a:pt x="41" y="55"/>
                    </a:cubicBezTo>
                    <a:cubicBezTo>
                      <a:pt x="37" y="66"/>
                      <a:pt x="34" y="74"/>
                      <a:pt x="27" y="82"/>
                    </a:cubicBezTo>
                    <a:cubicBezTo>
                      <a:pt x="20" y="89"/>
                      <a:pt x="13" y="90"/>
                      <a:pt x="15" y="10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56" name="Freeform 12">
                <a:extLst>
                  <a:ext uri="{FF2B5EF4-FFF2-40B4-BE49-F238E27FC236}">
                    <a16:creationId xmlns:a16="http://schemas.microsoft.com/office/drawing/2014/main" id="{831FD267-EBF2-D968-75B1-32EE42F6B4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5" y="1823"/>
                <a:ext cx="398" cy="517"/>
              </a:xfrm>
              <a:custGeom>
                <a:avLst/>
                <a:gdLst>
                  <a:gd name="T0" fmla="*/ 2493 w 159"/>
                  <a:gd name="T1" fmla="*/ 248 h 194"/>
                  <a:gd name="T2" fmla="*/ 1347 w 159"/>
                  <a:gd name="T3" fmla="*/ 341 h 194"/>
                  <a:gd name="T4" fmla="*/ 738 w 159"/>
                  <a:gd name="T5" fmla="*/ 397 h 194"/>
                  <a:gd name="T6" fmla="*/ 333 w 159"/>
                  <a:gd name="T7" fmla="*/ 704 h 194"/>
                  <a:gd name="T8" fmla="*/ 50 w 159"/>
                  <a:gd name="T9" fmla="*/ 2116 h 194"/>
                  <a:gd name="T10" fmla="*/ 300 w 159"/>
                  <a:gd name="T11" fmla="*/ 3046 h 194"/>
                  <a:gd name="T12" fmla="*/ 939 w 159"/>
                  <a:gd name="T13" fmla="*/ 3672 h 194"/>
                  <a:gd name="T14" fmla="*/ 533 w 159"/>
                  <a:gd name="T15" fmla="*/ 2969 h 194"/>
                  <a:gd name="T16" fmla="*/ 363 w 159"/>
                  <a:gd name="T17" fmla="*/ 1796 h 194"/>
                  <a:gd name="T18" fmla="*/ 926 w 159"/>
                  <a:gd name="T19" fmla="*/ 682 h 194"/>
                  <a:gd name="T20" fmla="*/ 1397 w 159"/>
                  <a:gd name="T21" fmla="*/ 533 h 194"/>
                  <a:gd name="T22" fmla="*/ 1772 w 159"/>
                  <a:gd name="T23" fmla="*/ 362 h 194"/>
                  <a:gd name="T24" fmla="*/ 2380 w 159"/>
                  <a:gd name="T25" fmla="*/ 205 h 1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9" h="194">
                    <a:moveTo>
                      <a:pt x="159" y="13"/>
                    </a:moveTo>
                    <a:cubicBezTo>
                      <a:pt x="141" y="0"/>
                      <a:pt x="105" y="17"/>
                      <a:pt x="86" y="18"/>
                    </a:cubicBezTo>
                    <a:cubicBezTo>
                      <a:pt x="72" y="19"/>
                      <a:pt x="61" y="17"/>
                      <a:pt x="47" y="21"/>
                    </a:cubicBezTo>
                    <a:cubicBezTo>
                      <a:pt x="37" y="24"/>
                      <a:pt x="27" y="28"/>
                      <a:pt x="21" y="37"/>
                    </a:cubicBezTo>
                    <a:cubicBezTo>
                      <a:pt x="5" y="60"/>
                      <a:pt x="0" y="85"/>
                      <a:pt x="3" y="112"/>
                    </a:cubicBezTo>
                    <a:cubicBezTo>
                      <a:pt x="5" y="127"/>
                      <a:pt x="10" y="148"/>
                      <a:pt x="19" y="161"/>
                    </a:cubicBezTo>
                    <a:cubicBezTo>
                      <a:pt x="29" y="176"/>
                      <a:pt x="45" y="185"/>
                      <a:pt x="60" y="194"/>
                    </a:cubicBezTo>
                    <a:cubicBezTo>
                      <a:pt x="50" y="182"/>
                      <a:pt x="41" y="172"/>
                      <a:pt x="34" y="157"/>
                    </a:cubicBezTo>
                    <a:cubicBezTo>
                      <a:pt x="24" y="136"/>
                      <a:pt x="21" y="118"/>
                      <a:pt x="23" y="95"/>
                    </a:cubicBezTo>
                    <a:cubicBezTo>
                      <a:pt x="25" y="70"/>
                      <a:pt x="34" y="43"/>
                      <a:pt x="59" y="36"/>
                    </a:cubicBezTo>
                    <a:cubicBezTo>
                      <a:pt x="69" y="33"/>
                      <a:pt x="79" y="30"/>
                      <a:pt x="89" y="28"/>
                    </a:cubicBezTo>
                    <a:cubicBezTo>
                      <a:pt x="97" y="25"/>
                      <a:pt x="105" y="22"/>
                      <a:pt x="113" y="19"/>
                    </a:cubicBezTo>
                    <a:cubicBezTo>
                      <a:pt x="127" y="16"/>
                      <a:pt x="138" y="11"/>
                      <a:pt x="152" y="11"/>
                    </a:cubicBezTo>
                  </a:path>
                </a:pathLst>
              </a:custGeom>
              <a:solidFill>
                <a:srgbClr val="D27E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57" name="Freeform 13">
                <a:extLst>
                  <a:ext uri="{FF2B5EF4-FFF2-40B4-BE49-F238E27FC236}">
                    <a16:creationId xmlns:a16="http://schemas.microsoft.com/office/drawing/2014/main" id="{28490067-9D9B-ADFE-EE1B-DC2D0E8E9E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5" y="1879"/>
                <a:ext cx="375" cy="546"/>
              </a:xfrm>
              <a:custGeom>
                <a:avLst/>
                <a:gdLst>
                  <a:gd name="T0" fmla="*/ 0 w 150"/>
                  <a:gd name="T1" fmla="*/ 3668 h 205"/>
                  <a:gd name="T2" fmla="*/ 238 w 150"/>
                  <a:gd name="T3" fmla="*/ 3817 h 205"/>
                  <a:gd name="T4" fmla="*/ 488 w 150"/>
                  <a:gd name="T5" fmla="*/ 3873 h 205"/>
                  <a:gd name="T6" fmla="*/ 1050 w 150"/>
                  <a:gd name="T7" fmla="*/ 3625 h 205"/>
                  <a:gd name="T8" fmla="*/ 1863 w 150"/>
                  <a:gd name="T9" fmla="*/ 2589 h 205"/>
                  <a:gd name="T10" fmla="*/ 2333 w 150"/>
                  <a:gd name="T11" fmla="*/ 1228 h 205"/>
                  <a:gd name="T12" fmla="*/ 2113 w 150"/>
                  <a:gd name="T13" fmla="*/ 431 h 205"/>
                  <a:gd name="T14" fmla="*/ 1625 w 150"/>
                  <a:gd name="T15" fmla="*/ 0 h 205"/>
                  <a:gd name="T16" fmla="*/ 1988 w 150"/>
                  <a:gd name="T17" fmla="*/ 831 h 205"/>
                  <a:gd name="T18" fmla="*/ 1863 w 150"/>
                  <a:gd name="T19" fmla="*/ 1603 h 205"/>
                  <a:gd name="T20" fmla="*/ 1283 w 150"/>
                  <a:gd name="T21" fmla="*/ 2171 h 205"/>
                  <a:gd name="T22" fmla="*/ 688 w 150"/>
                  <a:gd name="T23" fmla="*/ 3420 h 205"/>
                  <a:gd name="T24" fmla="*/ 0 w 150"/>
                  <a:gd name="T25" fmla="*/ 3625 h 20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0" h="205">
                    <a:moveTo>
                      <a:pt x="0" y="194"/>
                    </a:moveTo>
                    <a:cubicBezTo>
                      <a:pt x="5" y="195"/>
                      <a:pt x="9" y="200"/>
                      <a:pt x="15" y="202"/>
                    </a:cubicBezTo>
                    <a:cubicBezTo>
                      <a:pt x="20" y="204"/>
                      <a:pt x="25" y="205"/>
                      <a:pt x="31" y="205"/>
                    </a:cubicBezTo>
                    <a:cubicBezTo>
                      <a:pt x="43" y="205"/>
                      <a:pt x="57" y="199"/>
                      <a:pt x="67" y="192"/>
                    </a:cubicBezTo>
                    <a:cubicBezTo>
                      <a:pt x="87" y="178"/>
                      <a:pt x="106" y="159"/>
                      <a:pt x="119" y="137"/>
                    </a:cubicBezTo>
                    <a:cubicBezTo>
                      <a:pt x="131" y="115"/>
                      <a:pt x="148" y="91"/>
                      <a:pt x="149" y="65"/>
                    </a:cubicBezTo>
                    <a:cubicBezTo>
                      <a:pt x="150" y="50"/>
                      <a:pt x="143" y="36"/>
                      <a:pt x="135" y="23"/>
                    </a:cubicBezTo>
                    <a:cubicBezTo>
                      <a:pt x="129" y="14"/>
                      <a:pt x="116" y="0"/>
                      <a:pt x="104" y="0"/>
                    </a:cubicBezTo>
                    <a:cubicBezTo>
                      <a:pt x="116" y="15"/>
                      <a:pt x="126" y="23"/>
                      <a:pt x="127" y="44"/>
                    </a:cubicBezTo>
                    <a:cubicBezTo>
                      <a:pt x="128" y="58"/>
                      <a:pt x="125" y="73"/>
                      <a:pt x="119" y="85"/>
                    </a:cubicBezTo>
                    <a:cubicBezTo>
                      <a:pt x="111" y="101"/>
                      <a:pt x="97" y="107"/>
                      <a:pt x="82" y="115"/>
                    </a:cubicBezTo>
                    <a:cubicBezTo>
                      <a:pt x="56" y="130"/>
                      <a:pt x="68" y="164"/>
                      <a:pt x="44" y="181"/>
                    </a:cubicBezTo>
                    <a:cubicBezTo>
                      <a:pt x="36" y="187"/>
                      <a:pt x="9" y="202"/>
                      <a:pt x="0" y="192"/>
                    </a:cubicBezTo>
                  </a:path>
                </a:pathLst>
              </a:custGeom>
              <a:solidFill>
                <a:srgbClr val="9D0D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58" name="Freeform 14">
                <a:extLst>
                  <a:ext uri="{FF2B5EF4-FFF2-40B4-BE49-F238E27FC236}">
                    <a16:creationId xmlns:a16="http://schemas.microsoft.com/office/drawing/2014/main" id="{7633D0EF-3747-916D-4704-DD47A2660C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5" y="1644"/>
                <a:ext cx="1078" cy="1093"/>
              </a:xfrm>
              <a:custGeom>
                <a:avLst/>
                <a:gdLst>
                  <a:gd name="T0" fmla="*/ 188 w 431"/>
                  <a:gd name="T1" fmla="*/ 3092 h 410"/>
                  <a:gd name="T2" fmla="*/ 1313 w 431"/>
                  <a:gd name="T3" fmla="*/ 5529 h 410"/>
                  <a:gd name="T4" fmla="*/ 2364 w 431"/>
                  <a:gd name="T5" fmla="*/ 6041 h 410"/>
                  <a:gd name="T6" fmla="*/ 3096 w 431"/>
                  <a:gd name="T7" fmla="*/ 6801 h 410"/>
                  <a:gd name="T8" fmla="*/ 6368 w 431"/>
                  <a:gd name="T9" fmla="*/ 2479 h 410"/>
                  <a:gd name="T10" fmla="*/ 2176 w 431"/>
                  <a:gd name="T11" fmla="*/ 491 h 410"/>
                  <a:gd name="T12" fmla="*/ 613 w 431"/>
                  <a:gd name="T13" fmla="*/ 946 h 410"/>
                  <a:gd name="T14" fmla="*/ 188 w 431"/>
                  <a:gd name="T15" fmla="*/ 3092 h 41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431" h="410">
                    <a:moveTo>
                      <a:pt x="12" y="163"/>
                    </a:moveTo>
                    <a:cubicBezTo>
                      <a:pt x="37" y="210"/>
                      <a:pt x="34" y="259"/>
                      <a:pt x="84" y="292"/>
                    </a:cubicBezTo>
                    <a:cubicBezTo>
                      <a:pt x="105" y="306"/>
                      <a:pt x="131" y="307"/>
                      <a:pt x="151" y="319"/>
                    </a:cubicBezTo>
                    <a:cubicBezTo>
                      <a:pt x="169" y="330"/>
                      <a:pt x="178" y="350"/>
                      <a:pt x="198" y="359"/>
                    </a:cubicBezTo>
                    <a:cubicBezTo>
                      <a:pt x="320" y="410"/>
                      <a:pt x="431" y="232"/>
                      <a:pt x="407" y="131"/>
                    </a:cubicBezTo>
                    <a:cubicBezTo>
                      <a:pt x="376" y="0"/>
                      <a:pt x="233" y="44"/>
                      <a:pt x="139" y="26"/>
                    </a:cubicBezTo>
                    <a:cubicBezTo>
                      <a:pt x="96" y="18"/>
                      <a:pt x="69" y="8"/>
                      <a:pt x="39" y="50"/>
                    </a:cubicBezTo>
                    <a:cubicBezTo>
                      <a:pt x="22" y="74"/>
                      <a:pt x="0" y="135"/>
                      <a:pt x="12" y="163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59" name="Freeform 15">
                <a:extLst>
                  <a:ext uri="{FF2B5EF4-FFF2-40B4-BE49-F238E27FC236}">
                    <a16:creationId xmlns:a16="http://schemas.microsoft.com/office/drawing/2014/main" id="{15527243-2D83-0640-8D47-FB7D2E2840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3" y="1809"/>
                <a:ext cx="712" cy="656"/>
              </a:xfrm>
              <a:custGeom>
                <a:avLst/>
                <a:gdLst>
                  <a:gd name="T0" fmla="*/ 874 w 285"/>
                  <a:gd name="T1" fmla="*/ 363 h 246"/>
                  <a:gd name="T2" fmla="*/ 1104 w 285"/>
                  <a:gd name="T3" fmla="*/ 4003 h 246"/>
                  <a:gd name="T4" fmla="*/ 2683 w 285"/>
                  <a:gd name="T5" fmla="*/ 4344 h 246"/>
                  <a:gd name="T6" fmla="*/ 3962 w 285"/>
                  <a:gd name="T7" fmla="*/ 2637 h 246"/>
                  <a:gd name="T8" fmla="*/ 3008 w 285"/>
                  <a:gd name="T9" fmla="*/ 171 h 246"/>
                  <a:gd name="T10" fmla="*/ 1841 w 285"/>
                  <a:gd name="T11" fmla="*/ 205 h 246"/>
                  <a:gd name="T12" fmla="*/ 874 w 285"/>
                  <a:gd name="T13" fmla="*/ 363 h 24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5" h="246">
                    <a:moveTo>
                      <a:pt x="56" y="19"/>
                    </a:moveTo>
                    <a:cubicBezTo>
                      <a:pt x="0" y="63"/>
                      <a:pt x="15" y="173"/>
                      <a:pt x="71" y="211"/>
                    </a:cubicBezTo>
                    <a:cubicBezTo>
                      <a:pt x="101" y="232"/>
                      <a:pt x="138" y="246"/>
                      <a:pt x="172" y="229"/>
                    </a:cubicBezTo>
                    <a:cubicBezTo>
                      <a:pt x="209" y="211"/>
                      <a:pt x="236" y="174"/>
                      <a:pt x="254" y="139"/>
                    </a:cubicBezTo>
                    <a:cubicBezTo>
                      <a:pt x="285" y="79"/>
                      <a:pt x="255" y="28"/>
                      <a:pt x="193" y="9"/>
                    </a:cubicBezTo>
                    <a:cubicBezTo>
                      <a:pt x="163" y="0"/>
                      <a:pt x="147" y="7"/>
                      <a:pt x="118" y="11"/>
                    </a:cubicBezTo>
                    <a:cubicBezTo>
                      <a:pt x="100" y="13"/>
                      <a:pt x="83" y="3"/>
                      <a:pt x="56" y="19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60" name="Freeform 16">
                <a:extLst>
                  <a:ext uri="{FF2B5EF4-FFF2-40B4-BE49-F238E27FC236}">
                    <a16:creationId xmlns:a16="http://schemas.microsoft.com/office/drawing/2014/main" id="{7D6FCEE0-7203-4730-7479-43235927B6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3" y="1871"/>
                <a:ext cx="80" cy="85"/>
              </a:xfrm>
              <a:custGeom>
                <a:avLst/>
                <a:gdLst>
                  <a:gd name="T0" fmla="*/ 50 w 32"/>
                  <a:gd name="T1" fmla="*/ 409 h 32"/>
                  <a:gd name="T2" fmla="*/ 175 w 32"/>
                  <a:gd name="T3" fmla="*/ 56 h 32"/>
                  <a:gd name="T4" fmla="*/ 458 w 32"/>
                  <a:gd name="T5" fmla="*/ 205 h 32"/>
                  <a:gd name="T6" fmla="*/ 333 w 32"/>
                  <a:gd name="T7" fmla="*/ 566 h 32"/>
                  <a:gd name="T8" fmla="*/ 50 w 32"/>
                  <a:gd name="T9" fmla="*/ 409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" y="22"/>
                    </a:moveTo>
                    <a:cubicBezTo>
                      <a:pt x="0" y="14"/>
                      <a:pt x="4" y="6"/>
                      <a:pt x="11" y="3"/>
                    </a:cubicBezTo>
                    <a:cubicBezTo>
                      <a:pt x="18" y="0"/>
                      <a:pt x="27" y="4"/>
                      <a:pt x="29" y="11"/>
                    </a:cubicBezTo>
                    <a:cubicBezTo>
                      <a:pt x="32" y="19"/>
                      <a:pt x="29" y="27"/>
                      <a:pt x="21" y="30"/>
                    </a:cubicBezTo>
                    <a:cubicBezTo>
                      <a:pt x="14" y="32"/>
                      <a:pt x="6" y="29"/>
                      <a:pt x="3" y="2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61" name="Freeform 17">
                <a:extLst>
                  <a:ext uri="{FF2B5EF4-FFF2-40B4-BE49-F238E27FC236}">
                    <a16:creationId xmlns:a16="http://schemas.microsoft.com/office/drawing/2014/main" id="{34F1CFBD-670A-3D73-F9C1-9D2F999BAA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3" y="1839"/>
                <a:ext cx="35" cy="37"/>
              </a:xfrm>
              <a:custGeom>
                <a:avLst/>
                <a:gdLst>
                  <a:gd name="T0" fmla="*/ 20 w 14"/>
                  <a:gd name="T1" fmla="*/ 167 h 14"/>
                  <a:gd name="T2" fmla="*/ 83 w 14"/>
                  <a:gd name="T3" fmla="*/ 21 h 14"/>
                  <a:gd name="T4" fmla="*/ 208 w 14"/>
                  <a:gd name="T5" fmla="*/ 90 h 14"/>
                  <a:gd name="T6" fmla="*/ 145 w 14"/>
                  <a:gd name="T7" fmla="*/ 238 h 14"/>
                  <a:gd name="T8" fmla="*/ 20 w 14"/>
                  <a:gd name="T9" fmla="*/ 167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" y="9"/>
                    </a:moveTo>
                    <a:cubicBezTo>
                      <a:pt x="0" y="6"/>
                      <a:pt x="1" y="2"/>
                      <a:pt x="5" y="1"/>
                    </a:cubicBezTo>
                    <a:cubicBezTo>
                      <a:pt x="8" y="0"/>
                      <a:pt x="11" y="1"/>
                      <a:pt x="13" y="5"/>
                    </a:cubicBezTo>
                    <a:cubicBezTo>
                      <a:pt x="14" y="8"/>
                      <a:pt x="12" y="11"/>
                      <a:pt x="9" y="13"/>
                    </a:cubicBezTo>
                    <a:cubicBezTo>
                      <a:pt x="6" y="14"/>
                      <a:pt x="2" y="12"/>
                      <a:pt x="1" y="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62" name="Freeform 18">
                <a:extLst>
                  <a:ext uri="{FF2B5EF4-FFF2-40B4-BE49-F238E27FC236}">
                    <a16:creationId xmlns:a16="http://schemas.microsoft.com/office/drawing/2014/main" id="{738E04DE-2992-A416-294B-399E35686E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0" y="1956"/>
                <a:ext cx="50" cy="53"/>
              </a:xfrm>
              <a:custGeom>
                <a:avLst/>
                <a:gdLst>
                  <a:gd name="T0" fmla="*/ 33 w 20"/>
                  <a:gd name="T1" fmla="*/ 239 h 20"/>
                  <a:gd name="T2" fmla="*/ 113 w 20"/>
                  <a:gd name="T3" fmla="*/ 34 h 20"/>
                  <a:gd name="T4" fmla="*/ 283 w 20"/>
                  <a:gd name="T5" fmla="*/ 133 h 20"/>
                  <a:gd name="T6" fmla="*/ 208 w 20"/>
                  <a:gd name="T7" fmla="*/ 337 h 20"/>
                  <a:gd name="T8" fmla="*/ 33 w 20"/>
                  <a:gd name="T9" fmla="*/ 239 h 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" h="20">
                    <a:moveTo>
                      <a:pt x="2" y="13"/>
                    </a:moveTo>
                    <a:cubicBezTo>
                      <a:pt x="0" y="9"/>
                      <a:pt x="2" y="4"/>
                      <a:pt x="7" y="2"/>
                    </a:cubicBezTo>
                    <a:cubicBezTo>
                      <a:pt x="11" y="0"/>
                      <a:pt x="16" y="2"/>
                      <a:pt x="18" y="7"/>
                    </a:cubicBezTo>
                    <a:cubicBezTo>
                      <a:pt x="20" y="11"/>
                      <a:pt x="17" y="16"/>
                      <a:pt x="13" y="18"/>
                    </a:cubicBezTo>
                    <a:cubicBezTo>
                      <a:pt x="9" y="20"/>
                      <a:pt x="3" y="18"/>
                      <a:pt x="2" y="1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670" name="Group 19">
              <a:extLst>
                <a:ext uri="{FF2B5EF4-FFF2-40B4-BE49-F238E27FC236}">
                  <a16:creationId xmlns:a16="http://schemas.microsoft.com/office/drawing/2014/main" id="{6E082C37-EFEA-2406-3BC9-62910BDA74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30406" y="3799428"/>
              <a:ext cx="543600" cy="514800"/>
              <a:chOff x="2448" y="1636"/>
              <a:chExt cx="865" cy="1112"/>
            </a:xfrm>
          </p:grpSpPr>
          <p:sp>
            <p:nvSpPr>
              <p:cNvPr id="4671" name="Freeform 20">
                <a:extLst>
                  <a:ext uri="{FF2B5EF4-FFF2-40B4-BE49-F238E27FC236}">
                    <a16:creationId xmlns:a16="http://schemas.microsoft.com/office/drawing/2014/main" id="{C6B1BF41-0311-A034-D914-8958D9E0BA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8" y="1636"/>
                <a:ext cx="845" cy="1112"/>
              </a:xfrm>
              <a:custGeom>
                <a:avLst/>
                <a:gdLst>
                  <a:gd name="T0" fmla="*/ 2470 w 338"/>
                  <a:gd name="T1" fmla="*/ 264 h 417"/>
                  <a:gd name="T2" fmla="*/ 708 w 338"/>
                  <a:gd name="T3" fmla="*/ 2483 h 417"/>
                  <a:gd name="T4" fmla="*/ 583 w 338"/>
                  <a:gd name="T5" fmla="*/ 3811 h 417"/>
                  <a:gd name="T6" fmla="*/ 188 w 338"/>
                  <a:gd name="T7" fmla="*/ 5269 h 417"/>
                  <a:gd name="T8" fmla="*/ 3675 w 338"/>
                  <a:gd name="T9" fmla="*/ 6635 h 417"/>
                  <a:gd name="T10" fmla="*/ 4238 w 338"/>
                  <a:gd name="T11" fmla="*/ 5709 h 417"/>
                  <a:gd name="T12" fmla="*/ 4770 w 338"/>
                  <a:gd name="T13" fmla="*/ 4915 h 417"/>
                  <a:gd name="T14" fmla="*/ 5158 w 338"/>
                  <a:gd name="T15" fmla="*/ 2253 h 417"/>
                  <a:gd name="T16" fmla="*/ 3908 w 338"/>
                  <a:gd name="T17" fmla="*/ 320 h 417"/>
                  <a:gd name="T18" fmla="*/ 2470 w 338"/>
                  <a:gd name="T19" fmla="*/ 264 h 41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38" h="417">
                    <a:moveTo>
                      <a:pt x="158" y="14"/>
                    </a:moveTo>
                    <a:cubicBezTo>
                      <a:pt x="106" y="27"/>
                      <a:pt x="57" y="81"/>
                      <a:pt x="45" y="131"/>
                    </a:cubicBezTo>
                    <a:cubicBezTo>
                      <a:pt x="39" y="154"/>
                      <a:pt x="42" y="178"/>
                      <a:pt x="37" y="201"/>
                    </a:cubicBezTo>
                    <a:cubicBezTo>
                      <a:pt x="31" y="227"/>
                      <a:pt x="15" y="251"/>
                      <a:pt x="12" y="278"/>
                    </a:cubicBezTo>
                    <a:cubicBezTo>
                      <a:pt x="0" y="392"/>
                      <a:pt x="169" y="417"/>
                      <a:pt x="235" y="350"/>
                    </a:cubicBezTo>
                    <a:cubicBezTo>
                      <a:pt x="249" y="336"/>
                      <a:pt x="260" y="317"/>
                      <a:pt x="271" y="301"/>
                    </a:cubicBezTo>
                    <a:cubicBezTo>
                      <a:pt x="283" y="283"/>
                      <a:pt x="293" y="276"/>
                      <a:pt x="305" y="259"/>
                    </a:cubicBezTo>
                    <a:cubicBezTo>
                      <a:pt x="332" y="224"/>
                      <a:pt x="338" y="162"/>
                      <a:pt x="330" y="119"/>
                    </a:cubicBezTo>
                    <a:cubicBezTo>
                      <a:pt x="322" y="80"/>
                      <a:pt x="294" y="39"/>
                      <a:pt x="250" y="17"/>
                    </a:cubicBezTo>
                    <a:cubicBezTo>
                      <a:pt x="217" y="0"/>
                      <a:pt x="180" y="5"/>
                      <a:pt x="158" y="14"/>
                    </a:cubicBezTo>
                    <a:close/>
                  </a:path>
                </a:pathLst>
              </a:custGeom>
              <a:solidFill>
                <a:srgbClr val="FEE3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72" name="Freeform 21">
                <a:extLst>
                  <a:ext uri="{FF2B5EF4-FFF2-40B4-BE49-F238E27FC236}">
                    <a16:creationId xmlns:a16="http://schemas.microsoft.com/office/drawing/2014/main" id="{31D6B404-AC3B-E912-9564-C68F5A9121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18" y="1652"/>
                <a:ext cx="745" cy="1003"/>
              </a:xfrm>
              <a:custGeom>
                <a:avLst/>
                <a:gdLst>
                  <a:gd name="T0" fmla="*/ 0 w 298"/>
                  <a:gd name="T1" fmla="*/ 5999 h 376"/>
                  <a:gd name="T2" fmla="*/ 658 w 298"/>
                  <a:gd name="T3" fmla="*/ 6776 h 376"/>
                  <a:gd name="T4" fmla="*/ 1895 w 298"/>
                  <a:gd name="T5" fmla="*/ 7101 h 376"/>
                  <a:gd name="T6" fmla="*/ 3613 w 298"/>
                  <a:gd name="T7" fmla="*/ 5578 h 376"/>
                  <a:gd name="T8" fmla="*/ 4563 w 298"/>
                  <a:gd name="T9" fmla="*/ 3337 h 376"/>
                  <a:gd name="T10" fmla="*/ 3625 w 298"/>
                  <a:gd name="T11" fmla="*/ 534 h 376"/>
                  <a:gd name="T12" fmla="*/ 2158 w 298"/>
                  <a:gd name="T13" fmla="*/ 307 h 376"/>
                  <a:gd name="T14" fmla="*/ 3033 w 298"/>
                  <a:gd name="T15" fmla="*/ 683 h 376"/>
                  <a:gd name="T16" fmla="*/ 3208 w 298"/>
                  <a:gd name="T17" fmla="*/ 2483 h 376"/>
                  <a:gd name="T18" fmla="*/ 2813 w 298"/>
                  <a:gd name="T19" fmla="*/ 3281 h 376"/>
                  <a:gd name="T20" fmla="*/ 2395 w 298"/>
                  <a:gd name="T21" fmla="*/ 4156 h 376"/>
                  <a:gd name="T22" fmla="*/ 925 w 298"/>
                  <a:gd name="T23" fmla="*/ 3393 h 376"/>
                  <a:gd name="T24" fmla="*/ 1175 w 298"/>
                  <a:gd name="T25" fmla="*/ 4255 h 376"/>
                  <a:gd name="T26" fmla="*/ 1625 w 298"/>
                  <a:gd name="T27" fmla="*/ 5863 h 376"/>
                  <a:gd name="T28" fmla="*/ 988 w 298"/>
                  <a:gd name="T29" fmla="*/ 6418 h 376"/>
                  <a:gd name="T30" fmla="*/ 0 w 298"/>
                  <a:gd name="T31" fmla="*/ 5999 h 37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98" h="376">
                    <a:moveTo>
                      <a:pt x="0" y="316"/>
                    </a:moveTo>
                    <a:cubicBezTo>
                      <a:pt x="7" y="334"/>
                      <a:pt x="20" y="345"/>
                      <a:pt x="42" y="357"/>
                    </a:cubicBezTo>
                    <a:cubicBezTo>
                      <a:pt x="63" y="370"/>
                      <a:pt x="96" y="376"/>
                      <a:pt x="121" y="374"/>
                    </a:cubicBezTo>
                    <a:cubicBezTo>
                      <a:pt x="170" y="369"/>
                      <a:pt x="201" y="330"/>
                      <a:pt x="231" y="294"/>
                    </a:cubicBezTo>
                    <a:cubicBezTo>
                      <a:pt x="261" y="259"/>
                      <a:pt x="287" y="223"/>
                      <a:pt x="292" y="176"/>
                    </a:cubicBezTo>
                    <a:cubicBezTo>
                      <a:pt x="298" y="125"/>
                      <a:pt x="281" y="55"/>
                      <a:pt x="232" y="28"/>
                    </a:cubicBezTo>
                    <a:cubicBezTo>
                      <a:pt x="203" y="11"/>
                      <a:pt x="171" y="0"/>
                      <a:pt x="138" y="16"/>
                    </a:cubicBezTo>
                    <a:cubicBezTo>
                      <a:pt x="160" y="16"/>
                      <a:pt x="178" y="19"/>
                      <a:pt x="194" y="36"/>
                    </a:cubicBezTo>
                    <a:cubicBezTo>
                      <a:pt x="217" y="63"/>
                      <a:pt x="212" y="98"/>
                      <a:pt x="205" y="131"/>
                    </a:cubicBezTo>
                    <a:cubicBezTo>
                      <a:pt x="200" y="151"/>
                      <a:pt x="193" y="159"/>
                      <a:pt x="180" y="173"/>
                    </a:cubicBezTo>
                    <a:cubicBezTo>
                      <a:pt x="168" y="187"/>
                      <a:pt x="164" y="204"/>
                      <a:pt x="153" y="219"/>
                    </a:cubicBezTo>
                    <a:cubicBezTo>
                      <a:pt x="117" y="271"/>
                      <a:pt x="88" y="195"/>
                      <a:pt x="59" y="179"/>
                    </a:cubicBezTo>
                    <a:cubicBezTo>
                      <a:pt x="54" y="189"/>
                      <a:pt x="70" y="214"/>
                      <a:pt x="75" y="224"/>
                    </a:cubicBezTo>
                    <a:cubicBezTo>
                      <a:pt x="87" y="250"/>
                      <a:pt x="108" y="278"/>
                      <a:pt x="104" y="309"/>
                    </a:cubicBezTo>
                    <a:cubicBezTo>
                      <a:pt x="101" y="336"/>
                      <a:pt x="88" y="340"/>
                      <a:pt x="63" y="338"/>
                    </a:cubicBezTo>
                    <a:cubicBezTo>
                      <a:pt x="47" y="337"/>
                      <a:pt x="10" y="332"/>
                      <a:pt x="0" y="316"/>
                    </a:cubicBezTo>
                  </a:path>
                </a:pathLst>
              </a:custGeom>
              <a:solidFill>
                <a:srgbClr val="FFCE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73" name="Freeform 22">
                <a:extLst>
                  <a:ext uri="{FF2B5EF4-FFF2-40B4-BE49-F238E27FC236}">
                    <a16:creationId xmlns:a16="http://schemas.microsoft.com/office/drawing/2014/main" id="{BF95AFEF-DB47-C6DA-6138-33DF29F204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95" y="1687"/>
                <a:ext cx="605" cy="704"/>
              </a:xfrm>
              <a:custGeom>
                <a:avLst/>
                <a:gdLst>
                  <a:gd name="T0" fmla="*/ 2720 w 242"/>
                  <a:gd name="T1" fmla="*/ 512 h 264"/>
                  <a:gd name="T2" fmla="*/ 658 w 242"/>
                  <a:gd name="T3" fmla="*/ 1421 h 264"/>
                  <a:gd name="T4" fmla="*/ 1938 w 242"/>
                  <a:gd name="T5" fmla="*/ 4856 h 264"/>
                  <a:gd name="T6" fmla="*/ 3783 w 242"/>
                  <a:gd name="T7" fmla="*/ 2653 h 264"/>
                  <a:gd name="T8" fmla="*/ 2720 w 242"/>
                  <a:gd name="T9" fmla="*/ 512 h 26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42" h="264">
                    <a:moveTo>
                      <a:pt x="174" y="27"/>
                    </a:moveTo>
                    <a:cubicBezTo>
                      <a:pt x="118" y="0"/>
                      <a:pt x="60" y="47"/>
                      <a:pt x="42" y="75"/>
                    </a:cubicBezTo>
                    <a:cubicBezTo>
                      <a:pt x="0" y="141"/>
                      <a:pt x="42" y="247"/>
                      <a:pt x="124" y="256"/>
                    </a:cubicBezTo>
                    <a:cubicBezTo>
                      <a:pt x="191" y="264"/>
                      <a:pt x="242" y="205"/>
                      <a:pt x="242" y="140"/>
                    </a:cubicBezTo>
                    <a:cubicBezTo>
                      <a:pt x="242" y="99"/>
                      <a:pt x="217" y="48"/>
                      <a:pt x="174" y="27"/>
                    </a:cubicBezTo>
                    <a:close/>
                  </a:path>
                </a:pathLst>
              </a:custGeom>
              <a:solidFill>
                <a:srgbClr val="B63B6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74" name="Freeform 23">
                <a:extLst>
                  <a:ext uri="{FF2B5EF4-FFF2-40B4-BE49-F238E27FC236}">
                    <a16:creationId xmlns:a16="http://schemas.microsoft.com/office/drawing/2014/main" id="{2CAE0F9E-CFDB-4656-4668-1E4C6FD719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98" y="1921"/>
                <a:ext cx="615" cy="776"/>
              </a:xfrm>
              <a:custGeom>
                <a:avLst/>
                <a:gdLst>
                  <a:gd name="T0" fmla="*/ 3345 w 246"/>
                  <a:gd name="T1" fmla="*/ 0 h 291"/>
                  <a:gd name="T2" fmla="*/ 3250 w 246"/>
                  <a:gd name="T3" fmla="*/ 2445 h 291"/>
                  <a:gd name="T4" fmla="*/ 2238 w 246"/>
                  <a:gd name="T5" fmla="*/ 4117 h 291"/>
                  <a:gd name="T6" fmla="*/ 0 w 246"/>
                  <a:gd name="T7" fmla="*/ 5064 h 291"/>
                  <a:gd name="T8" fmla="*/ 1708 w 246"/>
                  <a:gd name="T9" fmla="*/ 4552 h 291"/>
                  <a:gd name="T10" fmla="*/ 2488 w 246"/>
                  <a:gd name="T11" fmla="*/ 3491 h 291"/>
                  <a:gd name="T12" fmla="*/ 3345 w 246"/>
                  <a:gd name="T13" fmla="*/ 0 h 29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46" h="291">
                    <a:moveTo>
                      <a:pt x="214" y="0"/>
                    </a:moveTo>
                    <a:cubicBezTo>
                      <a:pt x="225" y="24"/>
                      <a:pt x="230" y="93"/>
                      <a:pt x="208" y="129"/>
                    </a:cubicBezTo>
                    <a:cubicBezTo>
                      <a:pt x="186" y="165"/>
                      <a:pt x="161" y="191"/>
                      <a:pt x="143" y="217"/>
                    </a:cubicBezTo>
                    <a:cubicBezTo>
                      <a:pt x="124" y="243"/>
                      <a:pt x="73" y="291"/>
                      <a:pt x="0" y="267"/>
                    </a:cubicBezTo>
                    <a:cubicBezTo>
                      <a:pt x="35" y="271"/>
                      <a:pt x="81" y="269"/>
                      <a:pt x="109" y="240"/>
                    </a:cubicBezTo>
                    <a:cubicBezTo>
                      <a:pt x="137" y="210"/>
                      <a:pt x="145" y="195"/>
                      <a:pt x="159" y="184"/>
                    </a:cubicBezTo>
                    <a:cubicBezTo>
                      <a:pt x="172" y="173"/>
                      <a:pt x="246" y="65"/>
                      <a:pt x="214" y="0"/>
                    </a:cubicBezTo>
                    <a:close/>
                  </a:path>
                </a:pathLst>
              </a:custGeom>
              <a:solidFill>
                <a:srgbClr val="FFA8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75" name="Freeform 24">
                <a:extLst>
                  <a:ext uri="{FF2B5EF4-FFF2-40B4-BE49-F238E27FC236}">
                    <a16:creationId xmlns:a16="http://schemas.microsoft.com/office/drawing/2014/main" id="{AD9887BD-B05D-A978-DCFF-38F0BB556C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75" y="1863"/>
                <a:ext cx="158" cy="624"/>
              </a:xfrm>
              <a:custGeom>
                <a:avLst/>
                <a:gdLst>
                  <a:gd name="T0" fmla="*/ 993 w 63"/>
                  <a:gd name="T1" fmla="*/ 0 h 234"/>
                  <a:gd name="T2" fmla="*/ 647 w 63"/>
                  <a:gd name="T3" fmla="*/ 989 h 234"/>
                  <a:gd name="T4" fmla="*/ 597 w 63"/>
                  <a:gd name="T5" fmla="*/ 2083 h 234"/>
                  <a:gd name="T6" fmla="*/ 334 w 63"/>
                  <a:gd name="T7" fmla="*/ 4437 h 234"/>
                  <a:gd name="T8" fmla="*/ 364 w 63"/>
                  <a:gd name="T9" fmla="*/ 3776 h 234"/>
                  <a:gd name="T10" fmla="*/ 722 w 63"/>
                  <a:gd name="T11" fmla="*/ 3149 h 234"/>
                  <a:gd name="T12" fmla="*/ 913 w 63"/>
                  <a:gd name="T13" fmla="*/ 2013 h 234"/>
                  <a:gd name="T14" fmla="*/ 785 w 63"/>
                  <a:gd name="T15" fmla="*/ 1045 h 234"/>
                  <a:gd name="T16" fmla="*/ 993 w 63"/>
                  <a:gd name="T17" fmla="*/ 21 h 23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3" h="234">
                    <a:moveTo>
                      <a:pt x="63" y="0"/>
                    </a:moveTo>
                    <a:cubicBezTo>
                      <a:pt x="53" y="17"/>
                      <a:pt x="46" y="34"/>
                      <a:pt x="41" y="52"/>
                    </a:cubicBezTo>
                    <a:cubicBezTo>
                      <a:pt x="37" y="72"/>
                      <a:pt x="41" y="90"/>
                      <a:pt x="38" y="110"/>
                    </a:cubicBezTo>
                    <a:cubicBezTo>
                      <a:pt x="34" y="150"/>
                      <a:pt x="0" y="195"/>
                      <a:pt x="21" y="234"/>
                    </a:cubicBezTo>
                    <a:cubicBezTo>
                      <a:pt x="22" y="222"/>
                      <a:pt x="19" y="210"/>
                      <a:pt x="23" y="199"/>
                    </a:cubicBezTo>
                    <a:cubicBezTo>
                      <a:pt x="28" y="186"/>
                      <a:pt x="38" y="177"/>
                      <a:pt x="46" y="166"/>
                    </a:cubicBezTo>
                    <a:cubicBezTo>
                      <a:pt x="58" y="149"/>
                      <a:pt x="60" y="127"/>
                      <a:pt x="58" y="106"/>
                    </a:cubicBezTo>
                    <a:cubicBezTo>
                      <a:pt x="56" y="88"/>
                      <a:pt x="48" y="73"/>
                      <a:pt x="50" y="55"/>
                    </a:cubicBezTo>
                    <a:cubicBezTo>
                      <a:pt x="52" y="44"/>
                      <a:pt x="56" y="9"/>
                      <a:pt x="63" y="1"/>
                    </a:cubicBezTo>
                  </a:path>
                </a:pathLst>
              </a:custGeom>
              <a:solidFill>
                <a:srgbClr val="FFF4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76" name="Freeform 25">
                <a:extLst>
                  <a:ext uri="{FF2B5EF4-FFF2-40B4-BE49-F238E27FC236}">
                    <a16:creationId xmlns:a16="http://schemas.microsoft.com/office/drawing/2014/main" id="{3679EE79-2719-8F71-05D2-0AFFA953BE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5" y="2060"/>
                <a:ext cx="108" cy="299"/>
              </a:xfrm>
              <a:custGeom>
                <a:avLst/>
                <a:gdLst>
                  <a:gd name="T0" fmla="*/ 492 w 43"/>
                  <a:gd name="T1" fmla="*/ 0 h 112"/>
                  <a:gd name="T2" fmla="*/ 409 w 43"/>
                  <a:gd name="T3" fmla="*/ 1127 h 112"/>
                  <a:gd name="T4" fmla="*/ 83 w 43"/>
                  <a:gd name="T5" fmla="*/ 2130 h 112"/>
                  <a:gd name="T6" fmla="*/ 535 w 43"/>
                  <a:gd name="T7" fmla="*/ 1241 h 112"/>
                  <a:gd name="T8" fmla="*/ 555 w 43"/>
                  <a:gd name="T9" fmla="*/ 227 h 1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3" h="112">
                    <a:moveTo>
                      <a:pt x="31" y="0"/>
                    </a:moveTo>
                    <a:cubicBezTo>
                      <a:pt x="31" y="20"/>
                      <a:pt x="32" y="40"/>
                      <a:pt x="26" y="59"/>
                    </a:cubicBezTo>
                    <a:cubicBezTo>
                      <a:pt x="22" y="75"/>
                      <a:pt x="0" y="96"/>
                      <a:pt x="5" y="112"/>
                    </a:cubicBezTo>
                    <a:cubicBezTo>
                      <a:pt x="12" y="95"/>
                      <a:pt x="26" y="82"/>
                      <a:pt x="34" y="65"/>
                    </a:cubicBezTo>
                    <a:cubicBezTo>
                      <a:pt x="43" y="46"/>
                      <a:pt x="32" y="31"/>
                      <a:pt x="35" y="1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77" name="Freeform 26">
                <a:extLst>
                  <a:ext uri="{FF2B5EF4-FFF2-40B4-BE49-F238E27FC236}">
                    <a16:creationId xmlns:a16="http://schemas.microsoft.com/office/drawing/2014/main" id="{3FFF389A-65DE-D36E-36D8-BEC52DA44F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0" y="1833"/>
                <a:ext cx="460" cy="566"/>
              </a:xfrm>
              <a:custGeom>
                <a:avLst/>
                <a:gdLst>
                  <a:gd name="T0" fmla="*/ 0 w 184"/>
                  <a:gd name="T1" fmla="*/ 2929 h 212"/>
                  <a:gd name="T2" fmla="*/ 2020 w 184"/>
                  <a:gd name="T3" fmla="*/ 3257 h 212"/>
                  <a:gd name="T4" fmla="*/ 2125 w 184"/>
                  <a:gd name="T5" fmla="*/ 0 h 212"/>
                  <a:gd name="T6" fmla="*/ 1770 w 184"/>
                  <a:gd name="T7" fmla="*/ 2907 h 212"/>
                  <a:gd name="T8" fmla="*/ 0 w 184"/>
                  <a:gd name="T9" fmla="*/ 2929 h 2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84" h="212">
                    <a:moveTo>
                      <a:pt x="0" y="154"/>
                    </a:moveTo>
                    <a:cubicBezTo>
                      <a:pt x="10" y="175"/>
                      <a:pt x="79" y="212"/>
                      <a:pt x="129" y="171"/>
                    </a:cubicBezTo>
                    <a:cubicBezTo>
                      <a:pt x="179" y="130"/>
                      <a:pt x="184" y="52"/>
                      <a:pt x="136" y="0"/>
                    </a:cubicBezTo>
                    <a:cubicBezTo>
                      <a:pt x="154" y="34"/>
                      <a:pt x="158" y="121"/>
                      <a:pt x="113" y="153"/>
                    </a:cubicBezTo>
                    <a:cubicBezTo>
                      <a:pt x="67" y="185"/>
                      <a:pt x="15" y="166"/>
                      <a:pt x="0" y="154"/>
                    </a:cubicBezTo>
                    <a:close/>
                  </a:path>
                </a:pathLst>
              </a:custGeom>
              <a:solidFill>
                <a:srgbClr val="9D0D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78" name="Freeform 27">
                <a:extLst>
                  <a:ext uri="{FF2B5EF4-FFF2-40B4-BE49-F238E27FC236}">
                    <a16:creationId xmlns:a16="http://schemas.microsoft.com/office/drawing/2014/main" id="{76132308-6DC1-E8E7-9666-D23F775A3A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0" y="1748"/>
                <a:ext cx="353" cy="475"/>
              </a:xfrm>
              <a:custGeom>
                <a:avLst/>
                <a:gdLst>
                  <a:gd name="T0" fmla="*/ 2213 w 141"/>
                  <a:gd name="T1" fmla="*/ 264 h 178"/>
                  <a:gd name="T2" fmla="*/ 551 w 141"/>
                  <a:gd name="T3" fmla="*/ 854 h 178"/>
                  <a:gd name="T4" fmla="*/ 458 w 141"/>
                  <a:gd name="T5" fmla="*/ 3384 h 178"/>
                  <a:gd name="T6" fmla="*/ 688 w 141"/>
                  <a:gd name="T7" fmla="*/ 1233 h 178"/>
                  <a:gd name="T8" fmla="*/ 2213 w 141"/>
                  <a:gd name="T9" fmla="*/ 264 h 1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1" h="178">
                    <a:moveTo>
                      <a:pt x="141" y="14"/>
                    </a:moveTo>
                    <a:cubicBezTo>
                      <a:pt x="113" y="0"/>
                      <a:pt x="70" y="0"/>
                      <a:pt x="35" y="45"/>
                    </a:cubicBezTo>
                    <a:cubicBezTo>
                      <a:pt x="0" y="91"/>
                      <a:pt x="3" y="138"/>
                      <a:pt x="29" y="178"/>
                    </a:cubicBezTo>
                    <a:cubicBezTo>
                      <a:pt x="22" y="162"/>
                      <a:pt x="10" y="104"/>
                      <a:pt x="44" y="65"/>
                    </a:cubicBezTo>
                    <a:cubicBezTo>
                      <a:pt x="77" y="26"/>
                      <a:pt x="106" y="7"/>
                      <a:pt x="141" y="14"/>
                    </a:cubicBezTo>
                    <a:close/>
                  </a:path>
                </a:pathLst>
              </a:custGeom>
              <a:solidFill>
                <a:srgbClr val="D27E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79" name="Freeform 28">
                <a:extLst>
                  <a:ext uri="{FF2B5EF4-FFF2-40B4-BE49-F238E27FC236}">
                    <a16:creationId xmlns:a16="http://schemas.microsoft.com/office/drawing/2014/main" id="{DF3267F4-B08A-1434-87A9-0DF9F6D113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8" y="1636"/>
                <a:ext cx="845" cy="1112"/>
              </a:xfrm>
              <a:custGeom>
                <a:avLst/>
                <a:gdLst>
                  <a:gd name="T0" fmla="*/ 2470 w 338"/>
                  <a:gd name="T1" fmla="*/ 264 h 417"/>
                  <a:gd name="T2" fmla="*/ 708 w 338"/>
                  <a:gd name="T3" fmla="*/ 2483 h 417"/>
                  <a:gd name="T4" fmla="*/ 583 w 338"/>
                  <a:gd name="T5" fmla="*/ 3811 h 417"/>
                  <a:gd name="T6" fmla="*/ 188 w 338"/>
                  <a:gd name="T7" fmla="*/ 5269 h 417"/>
                  <a:gd name="T8" fmla="*/ 3675 w 338"/>
                  <a:gd name="T9" fmla="*/ 6635 h 417"/>
                  <a:gd name="T10" fmla="*/ 4238 w 338"/>
                  <a:gd name="T11" fmla="*/ 5709 h 417"/>
                  <a:gd name="T12" fmla="*/ 4770 w 338"/>
                  <a:gd name="T13" fmla="*/ 4915 h 417"/>
                  <a:gd name="T14" fmla="*/ 5158 w 338"/>
                  <a:gd name="T15" fmla="*/ 2253 h 417"/>
                  <a:gd name="T16" fmla="*/ 3908 w 338"/>
                  <a:gd name="T17" fmla="*/ 320 h 417"/>
                  <a:gd name="T18" fmla="*/ 2470 w 338"/>
                  <a:gd name="T19" fmla="*/ 264 h 41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38" h="417">
                    <a:moveTo>
                      <a:pt x="158" y="14"/>
                    </a:moveTo>
                    <a:cubicBezTo>
                      <a:pt x="106" y="27"/>
                      <a:pt x="57" y="81"/>
                      <a:pt x="45" y="131"/>
                    </a:cubicBezTo>
                    <a:cubicBezTo>
                      <a:pt x="39" y="154"/>
                      <a:pt x="42" y="178"/>
                      <a:pt x="37" y="201"/>
                    </a:cubicBezTo>
                    <a:cubicBezTo>
                      <a:pt x="31" y="227"/>
                      <a:pt x="15" y="251"/>
                      <a:pt x="12" y="278"/>
                    </a:cubicBezTo>
                    <a:cubicBezTo>
                      <a:pt x="0" y="392"/>
                      <a:pt x="169" y="417"/>
                      <a:pt x="235" y="350"/>
                    </a:cubicBezTo>
                    <a:cubicBezTo>
                      <a:pt x="249" y="336"/>
                      <a:pt x="260" y="317"/>
                      <a:pt x="271" y="301"/>
                    </a:cubicBezTo>
                    <a:cubicBezTo>
                      <a:pt x="283" y="283"/>
                      <a:pt x="293" y="276"/>
                      <a:pt x="305" y="259"/>
                    </a:cubicBezTo>
                    <a:cubicBezTo>
                      <a:pt x="332" y="224"/>
                      <a:pt x="338" y="162"/>
                      <a:pt x="330" y="119"/>
                    </a:cubicBezTo>
                    <a:cubicBezTo>
                      <a:pt x="322" y="80"/>
                      <a:pt x="294" y="39"/>
                      <a:pt x="250" y="17"/>
                    </a:cubicBezTo>
                    <a:cubicBezTo>
                      <a:pt x="217" y="0"/>
                      <a:pt x="180" y="5"/>
                      <a:pt x="158" y="14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80" name="Freeform 29">
                <a:extLst>
                  <a:ext uri="{FF2B5EF4-FFF2-40B4-BE49-F238E27FC236}">
                    <a16:creationId xmlns:a16="http://schemas.microsoft.com/office/drawing/2014/main" id="{22E4F793-F495-C617-1935-F92DD9E708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95" y="1687"/>
                <a:ext cx="605" cy="704"/>
              </a:xfrm>
              <a:custGeom>
                <a:avLst/>
                <a:gdLst>
                  <a:gd name="T0" fmla="*/ 2720 w 242"/>
                  <a:gd name="T1" fmla="*/ 512 h 264"/>
                  <a:gd name="T2" fmla="*/ 658 w 242"/>
                  <a:gd name="T3" fmla="*/ 1421 h 264"/>
                  <a:gd name="T4" fmla="*/ 1938 w 242"/>
                  <a:gd name="T5" fmla="*/ 4856 h 264"/>
                  <a:gd name="T6" fmla="*/ 3783 w 242"/>
                  <a:gd name="T7" fmla="*/ 2653 h 264"/>
                  <a:gd name="T8" fmla="*/ 2720 w 242"/>
                  <a:gd name="T9" fmla="*/ 512 h 26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42" h="264">
                    <a:moveTo>
                      <a:pt x="174" y="27"/>
                    </a:moveTo>
                    <a:cubicBezTo>
                      <a:pt x="118" y="0"/>
                      <a:pt x="60" y="47"/>
                      <a:pt x="42" y="75"/>
                    </a:cubicBezTo>
                    <a:cubicBezTo>
                      <a:pt x="0" y="141"/>
                      <a:pt x="42" y="247"/>
                      <a:pt x="124" y="256"/>
                    </a:cubicBezTo>
                    <a:cubicBezTo>
                      <a:pt x="191" y="264"/>
                      <a:pt x="242" y="205"/>
                      <a:pt x="242" y="140"/>
                    </a:cubicBezTo>
                    <a:cubicBezTo>
                      <a:pt x="242" y="99"/>
                      <a:pt x="217" y="48"/>
                      <a:pt x="174" y="27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81" name="Freeform 30">
                <a:extLst>
                  <a:ext uri="{FF2B5EF4-FFF2-40B4-BE49-F238E27FC236}">
                    <a16:creationId xmlns:a16="http://schemas.microsoft.com/office/drawing/2014/main" id="{B8D5C004-A88B-CDB0-BA40-284F0A86C8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8" y="1823"/>
                <a:ext cx="80" cy="82"/>
              </a:xfrm>
              <a:custGeom>
                <a:avLst/>
                <a:gdLst>
                  <a:gd name="T0" fmla="*/ 50 w 32"/>
                  <a:gd name="T1" fmla="*/ 370 h 31"/>
                  <a:gd name="T2" fmla="*/ 188 w 32"/>
                  <a:gd name="T3" fmla="*/ 34 h 31"/>
                  <a:gd name="T4" fmla="*/ 470 w 32"/>
                  <a:gd name="T5" fmla="*/ 204 h 31"/>
                  <a:gd name="T6" fmla="*/ 333 w 32"/>
                  <a:gd name="T7" fmla="*/ 540 h 31"/>
                  <a:gd name="T8" fmla="*/ 50 w 32"/>
                  <a:gd name="T9" fmla="*/ 370 h 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" h="31">
                    <a:moveTo>
                      <a:pt x="3" y="20"/>
                    </a:moveTo>
                    <a:cubicBezTo>
                      <a:pt x="0" y="12"/>
                      <a:pt x="5" y="4"/>
                      <a:pt x="12" y="2"/>
                    </a:cubicBezTo>
                    <a:cubicBezTo>
                      <a:pt x="19" y="0"/>
                      <a:pt x="27" y="4"/>
                      <a:pt x="30" y="11"/>
                    </a:cubicBezTo>
                    <a:cubicBezTo>
                      <a:pt x="32" y="19"/>
                      <a:pt x="28" y="27"/>
                      <a:pt x="21" y="29"/>
                    </a:cubicBezTo>
                    <a:cubicBezTo>
                      <a:pt x="13" y="31"/>
                      <a:pt x="5" y="27"/>
                      <a:pt x="3" y="2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82" name="Freeform 31">
                <a:extLst>
                  <a:ext uri="{FF2B5EF4-FFF2-40B4-BE49-F238E27FC236}">
                    <a16:creationId xmlns:a16="http://schemas.microsoft.com/office/drawing/2014/main" id="{895530BD-D14E-23E3-E28B-DECE62C31B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0" y="1791"/>
                <a:ext cx="35" cy="37"/>
              </a:xfrm>
              <a:custGeom>
                <a:avLst/>
                <a:gdLst>
                  <a:gd name="T0" fmla="*/ 20 w 14"/>
                  <a:gd name="T1" fmla="*/ 167 h 14"/>
                  <a:gd name="T2" fmla="*/ 95 w 14"/>
                  <a:gd name="T3" fmla="*/ 21 h 14"/>
                  <a:gd name="T4" fmla="*/ 208 w 14"/>
                  <a:gd name="T5" fmla="*/ 90 h 14"/>
                  <a:gd name="T6" fmla="*/ 145 w 14"/>
                  <a:gd name="T7" fmla="*/ 238 h 14"/>
                  <a:gd name="T8" fmla="*/ 20 w 14"/>
                  <a:gd name="T9" fmla="*/ 167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" y="9"/>
                    </a:moveTo>
                    <a:cubicBezTo>
                      <a:pt x="0" y="6"/>
                      <a:pt x="2" y="2"/>
                      <a:pt x="6" y="1"/>
                    </a:cubicBezTo>
                    <a:cubicBezTo>
                      <a:pt x="9" y="0"/>
                      <a:pt x="12" y="2"/>
                      <a:pt x="13" y="5"/>
                    </a:cubicBezTo>
                    <a:cubicBezTo>
                      <a:pt x="14" y="8"/>
                      <a:pt x="13" y="12"/>
                      <a:pt x="9" y="13"/>
                    </a:cubicBezTo>
                    <a:cubicBezTo>
                      <a:pt x="6" y="14"/>
                      <a:pt x="2" y="12"/>
                      <a:pt x="1" y="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83" name="Freeform 32">
                <a:extLst>
                  <a:ext uri="{FF2B5EF4-FFF2-40B4-BE49-F238E27FC236}">
                    <a16:creationId xmlns:a16="http://schemas.microsoft.com/office/drawing/2014/main" id="{30E9E457-1C0A-E562-69C6-2013559F95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3" y="1905"/>
                <a:ext cx="47" cy="51"/>
              </a:xfrm>
              <a:custGeom>
                <a:avLst/>
                <a:gdLst>
                  <a:gd name="T0" fmla="*/ 12 w 19"/>
                  <a:gd name="T1" fmla="*/ 231 h 19"/>
                  <a:gd name="T2" fmla="*/ 104 w 19"/>
                  <a:gd name="T3" fmla="*/ 21 h 19"/>
                  <a:gd name="T4" fmla="*/ 275 w 19"/>
                  <a:gd name="T5" fmla="*/ 137 h 19"/>
                  <a:gd name="T6" fmla="*/ 183 w 19"/>
                  <a:gd name="T7" fmla="*/ 346 h 19"/>
                  <a:gd name="T8" fmla="*/ 12 w 19"/>
                  <a:gd name="T9" fmla="*/ 231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" h="19">
                    <a:moveTo>
                      <a:pt x="1" y="12"/>
                    </a:moveTo>
                    <a:cubicBezTo>
                      <a:pt x="0" y="8"/>
                      <a:pt x="2" y="3"/>
                      <a:pt x="7" y="1"/>
                    </a:cubicBezTo>
                    <a:cubicBezTo>
                      <a:pt x="11" y="0"/>
                      <a:pt x="16" y="2"/>
                      <a:pt x="18" y="7"/>
                    </a:cubicBezTo>
                    <a:cubicBezTo>
                      <a:pt x="19" y="12"/>
                      <a:pt x="17" y="16"/>
                      <a:pt x="12" y="18"/>
                    </a:cubicBezTo>
                    <a:cubicBezTo>
                      <a:pt x="8" y="19"/>
                      <a:pt x="3" y="17"/>
                      <a:pt x="1" y="1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684" name="Group 3">
              <a:extLst>
                <a:ext uri="{FF2B5EF4-FFF2-40B4-BE49-F238E27FC236}">
                  <a16:creationId xmlns:a16="http://schemas.microsoft.com/office/drawing/2014/main" id="{92FC0F9F-348E-28B2-E0E1-88EF439E13A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74893" y="4176004"/>
              <a:ext cx="543600" cy="514800"/>
              <a:chOff x="465" y="1644"/>
              <a:chExt cx="1078" cy="1093"/>
            </a:xfrm>
          </p:grpSpPr>
          <p:sp>
            <p:nvSpPr>
              <p:cNvPr id="4685" name="Freeform 4">
                <a:extLst>
                  <a:ext uri="{FF2B5EF4-FFF2-40B4-BE49-F238E27FC236}">
                    <a16:creationId xmlns:a16="http://schemas.microsoft.com/office/drawing/2014/main" id="{88A7BE95-7740-D82D-75B2-EF1736ABCC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5" y="1644"/>
                <a:ext cx="1078" cy="1093"/>
              </a:xfrm>
              <a:custGeom>
                <a:avLst/>
                <a:gdLst>
                  <a:gd name="T0" fmla="*/ 188 w 431"/>
                  <a:gd name="T1" fmla="*/ 3092 h 410"/>
                  <a:gd name="T2" fmla="*/ 1313 w 431"/>
                  <a:gd name="T3" fmla="*/ 5529 h 410"/>
                  <a:gd name="T4" fmla="*/ 2364 w 431"/>
                  <a:gd name="T5" fmla="*/ 6041 h 410"/>
                  <a:gd name="T6" fmla="*/ 3096 w 431"/>
                  <a:gd name="T7" fmla="*/ 6801 h 410"/>
                  <a:gd name="T8" fmla="*/ 6368 w 431"/>
                  <a:gd name="T9" fmla="*/ 2479 h 410"/>
                  <a:gd name="T10" fmla="*/ 2176 w 431"/>
                  <a:gd name="T11" fmla="*/ 491 h 410"/>
                  <a:gd name="T12" fmla="*/ 613 w 431"/>
                  <a:gd name="T13" fmla="*/ 946 h 410"/>
                  <a:gd name="T14" fmla="*/ 188 w 431"/>
                  <a:gd name="T15" fmla="*/ 3092 h 41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431" h="410">
                    <a:moveTo>
                      <a:pt x="12" y="163"/>
                    </a:moveTo>
                    <a:cubicBezTo>
                      <a:pt x="37" y="210"/>
                      <a:pt x="34" y="259"/>
                      <a:pt x="84" y="292"/>
                    </a:cubicBezTo>
                    <a:cubicBezTo>
                      <a:pt x="105" y="306"/>
                      <a:pt x="131" y="307"/>
                      <a:pt x="151" y="319"/>
                    </a:cubicBezTo>
                    <a:cubicBezTo>
                      <a:pt x="169" y="330"/>
                      <a:pt x="178" y="350"/>
                      <a:pt x="198" y="359"/>
                    </a:cubicBezTo>
                    <a:cubicBezTo>
                      <a:pt x="320" y="410"/>
                      <a:pt x="431" y="232"/>
                      <a:pt x="407" y="131"/>
                    </a:cubicBezTo>
                    <a:cubicBezTo>
                      <a:pt x="376" y="0"/>
                      <a:pt x="233" y="44"/>
                      <a:pt x="139" y="26"/>
                    </a:cubicBezTo>
                    <a:cubicBezTo>
                      <a:pt x="96" y="18"/>
                      <a:pt x="69" y="8"/>
                      <a:pt x="39" y="50"/>
                    </a:cubicBezTo>
                    <a:cubicBezTo>
                      <a:pt x="22" y="74"/>
                      <a:pt x="0" y="135"/>
                      <a:pt x="12" y="163"/>
                    </a:cubicBezTo>
                    <a:close/>
                  </a:path>
                </a:pathLst>
              </a:custGeom>
              <a:solidFill>
                <a:srgbClr val="FEE3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86" name="Freeform 5">
                <a:extLst>
                  <a:ext uri="{FF2B5EF4-FFF2-40B4-BE49-F238E27FC236}">
                    <a16:creationId xmlns:a16="http://schemas.microsoft.com/office/drawing/2014/main" id="{1C3169A0-305C-38F9-E0EB-43DFBA48D0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3" y="1772"/>
                <a:ext cx="605" cy="725"/>
              </a:xfrm>
              <a:custGeom>
                <a:avLst/>
                <a:gdLst>
                  <a:gd name="T0" fmla="*/ 0 w 242"/>
                  <a:gd name="T1" fmla="*/ 4433 h 272"/>
                  <a:gd name="T2" fmla="*/ 1220 w 242"/>
                  <a:gd name="T3" fmla="*/ 5150 h 272"/>
                  <a:gd name="T4" fmla="*/ 2750 w 242"/>
                  <a:gd name="T5" fmla="*/ 4129 h 272"/>
                  <a:gd name="T6" fmla="*/ 3438 w 242"/>
                  <a:gd name="T7" fmla="*/ 1498 h 272"/>
                  <a:gd name="T8" fmla="*/ 2595 w 242"/>
                  <a:gd name="T9" fmla="*/ 149 h 272"/>
                  <a:gd name="T10" fmla="*/ 925 w 242"/>
                  <a:gd name="T11" fmla="*/ 285 h 272"/>
                  <a:gd name="T12" fmla="*/ 2095 w 242"/>
                  <a:gd name="T13" fmla="*/ 1818 h 272"/>
                  <a:gd name="T14" fmla="*/ 408 w 242"/>
                  <a:gd name="T15" fmla="*/ 3708 h 27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2" h="272">
                    <a:moveTo>
                      <a:pt x="0" y="234"/>
                    </a:moveTo>
                    <a:cubicBezTo>
                      <a:pt x="27" y="251"/>
                      <a:pt x="42" y="272"/>
                      <a:pt x="78" y="272"/>
                    </a:cubicBezTo>
                    <a:cubicBezTo>
                      <a:pt x="115" y="271"/>
                      <a:pt x="151" y="243"/>
                      <a:pt x="176" y="218"/>
                    </a:cubicBezTo>
                    <a:cubicBezTo>
                      <a:pt x="217" y="178"/>
                      <a:pt x="242" y="135"/>
                      <a:pt x="220" y="79"/>
                    </a:cubicBezTo>
                    <a:cubicBezTo>
                      <a:pt x="208" y="50"/>
                      <a:pt x="199" y="16"/>
                      <a:pt x="166" y="8"/>
                    </a:cubicBezTo>
                    <a:cubicBezTo>
                      <a:pt x="134" y="0"/>
                      <a:pt x="89" y="1"/>
                      <a:pt x="59" y="15"/>
                    </a:cubicBezTo>
                    <a:cubicBezTo>
                      <a:pt x="102" y="27"/>
                      <a:pt x="137" y="45"/>
                      <a:pt x="134" y="96"/>
                    </a:cubicBezTo>
                    <a:cubicBezTo>
                      <a:pt x="132" y="157"/>
                      <a:pt x="84" y="191"/>
                      <a:pt x="26" y="196"/>
                    </a:cubicBezTo>
                  </a:path>
                </a:pathLst>
              </a:custGeom>
              <a:solidFill>
                <a:srgbClr val="FFCE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87" name="Freeform 6">
                <a:extLst>
                  <a:ext uri="{FF2B5EF4-FFF2-40B4-BE49-F238E27FC236}">
                    <a16:creationId xmlns:a16="http://schemas.microsoft.com/office/drawing/2014/main" id="{6DDCFD0D-2431-80C4-FFAF-8378144E21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3" y="1809"/>
                <a:ext cx="712" cy="656"/>
              </a:xfrm>
              <a:custGeom>
                <a:avLst/>
                <a:gdLst>
                  <a:gd name="T0" fmla="*/ 874 w 285"/>
                  <a:gd name="T1" fmla="*/ 363 h 246"/>
                  <a:gd name="T2" fmla="*/ 1104 w 285"/>
                  <a:gd name="T3" fmla="*/ 4003 h 246"/>
                  <a:gd name="T4" fmla="*/ 2683 w 285"/>
                  <a:gd name="T5" fmla="*/ 4344 h 246"/>
                  <a:gd name="T6" fmla="*/ 3962 w 285"/>
                  <a:gd name="T7" fmla="*/ 2637 h 246"/>
                  <a:gd name="T8" fmla="*/ 3008 w 285"/>
                  <a:gd name="T9" fmla="*/ 171 h 246"/>
                  <a:gd name="T10" fmla="*/ 1841 w 285"/>
                  <a:gd name="T11" fmla="*/ 205 h 246"/>
                  <a:gd name="T12" fmla="*/ 874 w 285"/>
                  <a:gd name="T13" fmla="*/ 363 h 24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5" h="246">
                    <a:moveTo>
                      <a:pt x="56" y="19"/>
                    </a:moveTo>
                    <a:cubicBezTo>
                      <a:pt x="0" y="63"/>
                      <a:pt x="15" y="173"/>
                      <a:pt x="71" y="211"/>
                    </a:cubicBezTo>
                    <a:cubicBezTo>
                      <a:pt x="101" y="232"/>
                      <a:pt x="138" y="246"/>
                      <a:pt x="172" y="229"/>
                    </a:cubicBezTo>
                    <a:cubicBezTo>
                      <a:pt x="209" y="211"/>
                      <a:pt x="236" y="174"/>
                      <a:pt x="254" y="139"/>
                    </a:cubicBezTo>
                    <a:cubicBezTo>
                      <a:pt x="285" y="79"/>
                      <a:pt x="255" y="28"/>
                      <a:pt x="193" y="9"/>
                    </a:cubicBezTo>
                    <a:cubicBezTo>
                      <a:pt x="163" y="0"/>
                      <a:pt x="147" y="7"/>
                      <a:pt x="118" y="11"/>
                    </a:cubicBezTo>
                    <a:cubicBezTo>
                      <a:pt x="100" y="13"/>
                      <a:pt x="83" y="3"/>
                      <a:pt x="56" y="19"/>
                    </a:cubicBezTo>
                    <a:close/>
                  </a:path>
                </a:pathLst>
              </a:custGeom>
              <a:solidFill>
                <a:srgbClr val="B63B6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88" name="Freeform 7">
                <a:extLst>
                  <a:ext uri="{FF2B5EF4-FFF2-40B4-BE49-F238E27FC236}">
                    <a16:creationId xmlns:a16="http://schemas.microsoft.com/office/drawing/2014/main" id="{38D45054-7D12-D918-3315-E5E0E5A0A5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8" y="1820"/>
                <a:ext cx="625" cy="768"/>
              </a:xfrm>
              <a:custGeom>
                <a:avLst/>
                <a:gdLst>
                  <a:gd name="T0" fmla="*/ 0 w 250"/>
                  <a:gd name="T1" fmla="*/ 4437 h 288"/>
                  <a:gd name="T2" fmla="*/ 1583 w 250"/>
                  <a:gd name="T3" fmla="*/ 5440 h 288"/>
                  <a:gd name="T4" fmla="*/ 3250 w 250"/>
                  <a:gd name="T5" fmla="*/ 4019 h 288"/>
                  <a:gd name="T6" fmla="*/ 3908 w 250"/>
                  <a:gd name="T7" fmla="*/ 1763 h 288"/>
                  <a:gd name="T8" fmla="*/ 3658 w 250"/>
                  <a:gd name="T9" fmla="*/ 456 h 288"/>
                  <a:gd name="T10" fmla="*/ 2970 w 250"/>
                  <a:gd name="T11" fmla="*/ 0 h 288"/>
                  <a:gd name="T12" fmla="*/ 3375 w 250"/>
                  <a:gd name="T13" fmla="*/ 1856 h 288"/>
                  <a:gd name="T14" fmla="*/ 3000 w 250"/>
                  <a:gd name="T15" fmla="*/ 3072 h 288"/>
                  <a:gd name="T16" fmla="*/ 2470 w 250"/>
                  <a:gd name="T17" fmla="*/ 3720 h 288"/>
                  <a:gd name="T18" fmla="*/ 1283 w 250"/>
                  <a:gd name="T19" fmla="*/ 4608 h 288"/>
                  <a:gd name="T20" fmla="*/ 688 w 250"/>
                  <a:gd name="T21" fmla="*/ 4472 h 288"/>
                  <a:gd name="T22" fmla="*/ 33 w 250"/>
                  <a:gd name="T23" fmla="*/ 4360 h 28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50" h="288">
                    <a:moveTo>
                      <a:pt x="0" y="234"/>
                    </a:moveTo>
                    <a:cubicBezTo>
                      <a:pt x="34" y="254"/>
                      <a:pt x="58" y="287"/>
                      <a:pt x="101" y="287"/>
                    </a:cubicBezTo>
                    <a:cubicBezTo>
                      <a:pt x="147" y="288"/>
                      <a:pt x="184" y="247"/>
                      <a:pt x="208" y="212"/>
                    </a:cubicBezTo>
                    <a:cubicBezTo>
                      <a:pt x="235" y="172"/>
                      <a:pt x="250" y="140"/>
                      <a:pt x="250" y="93"/>
                    </a:cubicBezTo>
                    <a:cubicBezTo>
                      <a:pt x="250" y="73"/>
                      <a:pt x="243" y="43"/>
                      <a:pt x="234" y="24"/>
                    </a:cubicBezTo>
                    <a:cubicBezTo>
                      <a:pt x="222" y="0"/>
                      <a:pt x="210" y="12"/>
                      <a:pt x="190" y="0"/>
                    </a:cubicBezTo>
                    <a:cubicBezTo>
                      <a:pt x="210" y="28"/>
                      <a:pt x="219" y="63"/>
                      <a:pt x="216" y="98"/>
                    </a:cubicBezTo>
                    <a:cubicBezTo>
                      <a:pt x="215" y="120"/>
                      <a:pt x="206" y="145"/>
                      <a:pt x="192" y="162"/>
                    </a:cubicBezTo>
                    <a:cubicBezTo>
                      <a:pt x="182" y="175"/>
                      <a:pt x="167" y="182"/>
                      <a:pt x="158" y="196"/>
                    </a:cubicBezTo>
                    <a:cubicBezTo>
                      <a:pt x="135" y="229"/>
                      <a:pt x="125" y="240"/>
                      <a:pt x="82" y="243"/>
                    </a:cubicBezTo>
                    <a:cubicBezTo>
                      <a:pt x="66" y="245"/>
                      <a:pt x="60" y="239"/>
                      <a:pt x="44" y="236"/>
                    </a:cubicBezTo>
                    <a:cubicBezTo>
                      <a:pt x="32" y="234"/>
                      <a:pt x="10" y="242"/>
                      <a:pt x="2" y="230"/>
                    </a:cubicBezTo>
                  </a:path>
                </a:pathLst>
              </a:custGeom>
              <a:solidFill>
                <a:srgbClr val="FFCE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89" name="Freeform 8">
                <a:extLst>
                  <a:ext uri="{FF2B5EF4-FFF2-40B4-BE49-F238E27FC236}">
                    <a16:creationId xmlns:a16="http://schemas.microsoft.com/office/drawing/2014/main" id="{E9EA6123-2F86-60C3-F39B-29A757164F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3" y="2247"/>
                <a:ext cx="422" cy="322"/>
              </a:xfrm>
              <a:custGeom>
                <a:avLst/>
                <a:gdLst>
                  <a:gd name="T0" fmla="*/ 0 w 169"/>
                  <a:gd name="T1" fmla="*/ 93 h 121"/>
                  <a:gd name="T2" fmla="*/ 1091 w 169"/>
                  <a:gd name="T3" fmla="*/ 1317 h 121"/>
                  <a:gd name="T4" fmla="*/ 2632 w 169"/>
                  <a:gd name="T5" fmla="*/ 2281 h 121"/>
                  <a:gd name="T6" fmla="*/ 1259 w 169"/>
                  <a:gd name="T7" fmla="*/ 1224 h 121"/>
                  <a:gd name="T8" fmla="*/ 42 w 169"/>
                  <a:gd name="T9" fmla="*/ 0 h 1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69" h="121">
                    <a:moveTo>
                      <a:pt x="0" y="5"/>
                    </a:moveTo>
                    <a:cubicBezTo>
                      <a:pt x="14" y="42"/>
                      <a:pt x="34" y="58"/>
                      <a:pt x="70" y="70"/>
                    </a:cubicBezTo>
                    <a:cubicBezTo>
                      <a:pt x="101" y="82"/>
                      <a:pt x="147" y="95"/>
                      <a:pt x="169" y="121"/>
                    </a:cubicBezTo>
                    <a:cubicBezTo>
                      <a:pt x="152" y="91"/>
                      <a:pt x="111" y="75"/>
                      <a:pt x="81" y="65"/>
                    </a:cubicBezTo>
                    <a:cubicBezTo>
                      <a:pt x="51" y="55"/>
                      <a:pt x="16" y="29"/>
                      <a:pt x="3" y="0"/>
                    </a:cubicBezTo>
                  </a:path>
                </a:pathLst>
              </a:custGeom>
              <a:solidFill>
                <a:srgbClr val="FFCE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90" name="Freeform 9">
                <a:extLst>
                  <a:ext uri="{FF2B5EF4-FFF2-40B4-BE49-F238E27FC236}">
                    <a16:creationId xmlns:a16="http://schemas.microsoft.com/office/drawing/2014/main" id="{B7460531-53C9-63F2-9FB3-86D842EF43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3" y="2113"/>
                <a:ext cx="550" cy="491"/>
              </a:xfrm>
              <a:custGeom>
                <a:avLst/>
                <a:gdLst>
                  <a:gd name="T0" fmla="*/ 0 w 220"/>
                  <a:gd name="T1" fmla="*/ 2757 h 184"/>
                  <a:gd name="T2" fmla="*/ 1050 w 220"/>
                  <a:gd name="T3" fmla="*/ 3461 h 184"/>
                  <a:gd name="T4" fmla="*/ 3438 w 220"/>
                  <a:gd name="T5" fmla="*/ 0 h 184"/>
                  <a:gd name="T6" fmla="*/ 1783 w 220"/>
                  <a:gd name="T7" fmla="*/ 2847 h 184"/>
                  <a:gd name="T8" fmla="*/ 425 w 220"/>
                  <a:gd name="T9" fmla="*/ 3077 h 184"/>
                  <a:gd name="T10" fmla="*/ 0 w 220"/>
                  <a:gd name="T11" fmla="*/ 2757 h 18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20" h="184">
                    <a:moveTo>
                      <a:pt x="0" y="145"/>
                    </a:moveTo>
                    <a:cubicBezTo>
                      <a:pt x="14" y="160"/>
                      <a:pt x="32" y="184"/>
                      <a:pt x="67" y="182"/>
                    </a:cubicBezTo>
                    <a:cubicBezTo>
                      <a:pt x="102" y="179"/>
                      <a:pt x="202" y="130"/>
                      <a:pt x="220" y="0"/>
                    </a:cubicBezTo>
                    <a:cubicBezTo>
                      <a:pt x="215" y="18"/>
                      <a:pt x="176" y="120"/>
                      <a:pt x="114" y="150"/>
                    </a:cubicBezTo>
                    <a:cubicBezTo>
                      <a:pt x="51" y="180"/>
                      <a:pt x="36" y="170"/>
                      <a:pt x="27" y="162"/>
                    </a:cubicBezTo>
                    <a:cubicBezTo>
                      <a:pt x="18" y="154"/>
                      <a:pt x="0" y="145"/>
                      <a:pt x="0" y="145"/>
                    </a:cubicBezTo>
                    <a:close/>
                  </a:path>
                </a:pathLst>
              </a:custGeom>
              <a:solidFill>
                <a:srgbClr val="FFA8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91" name="Freeform 10">
                <a:extLst>
                  <a:ext uri="{FF2B5EF4-FFF2-40B4-BE49-F238E27FC236}">
                    <a16:creationId xmlns:a16="http://schemas.microsoft.com/office/drawing/2014/main" id="{7D3FA5EB-6553-37D9-1AEB-E4C8FAC5ED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8" y="1668"/>
                <a:ext cx="367" cy="488"/>
              </a:xfrm>
              <a:custGeom>
                <a:avLst/>
                <a:gdLst>
                  <a:gd name="T0" fmla="*/ 2274 w 147"/>
                  <a:gd name="T1" fmla="*/ 512 h 183"/>
                  <a:gd name="T2" fmla="*/ 479 w 147"/>
                  <a:gd name="T3" fmla="*/ 947 h 183"/>
                  <a:gd name="T4" fmla="*/ 92 w 147"/>
                  <a:gd name="T5" fmla="*/ 2069 h 183"/>
                  <a:gd name="T6" fmla="*/ 437 w 147"/>
                  <a:gd name="T7" fmla="*/ 3469 h 183"/>
                  <a:gd name="T8" fmla="*/ 449 w 147"/>
                  <a:gd name="T9" fmla="*/ 2069 h 183"/>
                  <a:gd name="T10" fmla="*/ 667 w 147"/>
                  <a:gd name="T11" fmla="*/ 1613 h 183"/>
                  <a:gd name="T12" fmla="*/ 916 w 147"/>
                  <a:gd name="T13" fmla="*/ 1003 h 183"/>
                  <a:gd name="T14" fmla="*/ 1495 w 147"/>
                  <a:gd name="T15" fmla="*/ 589 h 183"/>
                  <a:gd name="T16" fmla="*/ 2287 w 147"/>
                  <a:gd name="T17" fmla="*/ 547 h 18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47" h="183">
                    <a:moveTo>
                      <a:pt x="146" y="27"/>
                    </a:moveTo>
                    <a:cubicBezTo>
                      <a:pt x="103" y="31"/>
                      <a:pt x="58" y="0"/>
                      <a:pt x="31" y="50"/>
                    </a:cubicBezTo>
                    <a:cubicBezTo>
                      <a:pt x="21" y="68"/>
                      <a:pt x="10" y="88"/>
                      <a:pt x="6" y="109"/>
                    </a:cubicBezTo>
                    <a:cubicBezTo>
                      <a:pt x="0" y="140"/>
                      <a:pt x="14" y="158"/>
                      <a:pt x="28" y="183"/>
                    </a:cubicBezTo>
                    <a:cubicBezTo>
                      <a:pt x="25" y="160"/>
                      <a:pt x="17" y="130"/>
                      <a:pt x="29" y="109"/>
                    </a:cubicBezTo>
                    <a:cubicBezTo>
                      <a:pt x="34" y="100"/>
                      <a:pt x="39" y="95"/>
                      <a:pt x="43" y="85"/>
                    </a:cubicBezTo>
                    <a:cubicBezTo>
                      <a:pt x="48" y="73"/>
                      <a:pt x="51" y="64"/>
                      <a:pt x="59" y="53"/>
                    </a:cubicBezTo>
                    <a:cubicBezTo>
                      <a:pt x="68" y="41"/>
                      <a:pt x="79" y="32"/>
                      <a:pt x="96" y="31"/>
                    </a:cubicBezTo>
                    <a:cubicBezTo>
                      <a:pt x="111" y="29"/>
                      <a:pt x="132" y="28"/>
                      <a:pt x="147" y="29"/>
                    </a:cubicBezTo>
                  </a:path>
                </a:pathLst>
              </a:custGeom>
              <a:solidFill>
                <a:srgbClr val="FFF4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92" name="Freeform 11">
                <a:extLst>
                  <a:ext uri="{FF2B5EF4-FFF2-40B4-BE49-F238E27FC236}">
                    <a16:creationId xmlns:a16="http://schemas.microsoft.com/office/drawing/2014/main" id="{E10E6BA0-4CD3-9288-4B36-8580902EFB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0" y="1711"/>
                <a:ext cx="188" cy="354"/>
              </a:xfrm>
              <a:custGeom>
                <a:avLst/>
                <a:gdLst>
                  <a:gd name="T0" fmla="*/ 301 w 75"/>
                  <a:gd name="T1" fmla="*/ 2507 h 133"/>
                  <a:gd name="T2" fmla="*/ 426 w 75"/>
                  <a:gd name="T3" fmla="*/ 1168 h 133"/>
                  <a:gd name="T4" fmla="*/ 1181 w 75"/>
                  <a:gd name="T5" fmla="*/ 226 h 133"/>
                  <a:gd name="T6" fmla="*/ 647 w 75"/>
                  <a:gd name="T7" fmla="*/ 1035 h 133"/>
                  <a:gd name="T8" fmla="*/ 426 w 75"/>
                  <a:gd name="T9" fmla="*/ 1544 h 133"/>
                  <a:gd name="T10" fmla="*/ 238 w 75"/>
                  <a:gd name="T11" fmla="*/ 1919 h 13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5" h="133">
                    <a:moveTo>
                      <a:pt x="19" y="133"/>
                    </a:moveTo>
                    <a:cubicBezTo>
                      <a:pt x="0" y="111"/>
                      <a:pt x="19" y="83"/>
                      <a:pt x="27" y="62"/>
                    </a:cubicBezTo>
                    <a:cubicBezTo>
                      <a:pt x="33" y="42"/>
                      <a:pt x="47" y="0"/>
                      <a:pt x="75" y="12"/>
                    </a:cubicBezTo>
                    <a:cubicBezTo>
                      <a:pt x="54" y="16"/>
                      <a:pt x="48" y="37"/>
                      <a:pt x="41" y="55"/>
                    </a:cubicBezTo>
                    <a:cubicBezTo>
                      <a:pt x="37" y="66"/>
                      <a:pt x="34" y="74"/>
                      <a:pt x="27" y="82"/>
                    </a:cubicBezTo>
                    <a:cubicBezTo>
                      <a:pt x="20" y="89"/>
                      <a:pt x="13" y="90"/>
                      <a:pt x="15" y="10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93" name="Freeform 12">
                <a:extLst>
                  <a:ext uri="{FF2B5EF4-FFF2-40B4-BE49-F238E27FC236}">
                    <a16:creationId xmlns:a16="http://schemas.microsoft.com/office/drawing/2014/main" id="{ECB8922C-0003-11E0-6A27-04D1CF4B00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5" y="1823"/>
                <a:ext cx="398" cy="517"/>
              </a:xfrm>
              <a:custGeom>
                <a:avLst/>
                <a:gdLst>
                  <a:gd name="T0" fmla="*/ 2493 w 159"/>
                  <a:gd name="T1" fmla="*/ 248 h 194"/>
                  <a:gd name="T2" fmla="*/ 1347 w 159"/>
                  <a:gd name="T3" fmla="*/ 341 h 194"/>
                  <a:gd name="T4" fmla="*/ 738 w 159"/>
                  <a:gd name="T5" fmla="*/ 397 h 194"/>
                  <a:gd name="T6" fmla="*/ 333 w 159"/>
                  <a:gd name="T7" fmla="*/ 704 h 194"/>
                  <a:gd name="T8" fmla="*/ 50 w 159"/>
                  <a:gd name="T9" fmla="*/ 2116 h 194"/>
                  <a:gd name="T10" fmla="*/ 300 w 159"/>
                  <a:gd name="T11" fmla="*/ 3046 h 194"/>
                  <a:gd name="T12" fmla="*/ 939 w 159"/>
                  <a:gd name="T13" fmla="*/ 3672 h 194"/>
                  <a:gd name="T14" fmla="*/ 533 w 159"/>
                  <a:gd name="T15" fmla="*/ 2969 h 194"/>
                  <a:gd name="T16" fmla="*/ 363 w 159"/>
                  <a:gd name="T17" fmla="*/ 1796 h 194"/>
                  <a:gd name="T18" fmla="*/ 926 w 159"/>
                  <a:gd name="T19" fmla="*/ 682 h 194"/>
                  <a:gd name="T20" fmla="*/ 1397 w 159"/>
                  <a:gd name="T21" fmla="*/ 533 h 194"/>
                  <a:gd name="T22" fmla="*/ 1772 w 159"/>
                  <a:gd name="T23" fmla="*/ 362 h 194"/>
                  <a:gd name="T24" fmla="*/ 2380 w 159"/>
                  <a:gd name="T25" fmla="*/ 205 h 1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9" h="194">
                    <a:moveTo>
                      <a:pt x="159" y="13"/>
                    </a:moveTo>
                    <a:cubicBezTo>
                      <a:pt x="141" y="0"/>
                      <a:pt x="105" y="17"/>
                      <a:pt x="86" y="18"/>
                    </a:cubicBezTo>
                    <a:cubicBezTo>
                      <a:pt x="72" y="19"/>
                      <a:pt x="61" y="17"/>
                      <a:pt x="47" y="21"/>
                    </a:cubicBezTo>
                    <a:cubicBezTo>
                      <a:pt x="37" y="24"/>
                      <a:pt x="27" y="28"/>
                      <a:pt x="21" y="37"/>
                    </a:cubicBezTo>
                    <a:cubicBezTo>
                      <a:pt x="5" y="60"/>
                      <a:pt x="0" y="85"/>
                      <a:pt x="3" y="112"/>
                    </a:cubicBezTo>
                    <a:cubicBezTo>
                      <a:pt x="5" y="127"/>
                      <a:pt x="10" y="148"/>
                      <a:pt x="19" y="161"/>
                    </a:cubicBezTo>
                    <a:cubicBezTo>
                      <a:pt x="29" y="176"/>
                      <a:pt x="45" y="185"/>
                      <a:pt x="60" y="194"/>
                    </a:cubicBezTo>
                    <a:cubicBezTo>
                      <a:pt x="50" y="182"/>
                      <a:pt x="41" y="172"/>
                      <a:pt x="34" y="157"/>
                    </a:cubicBezTo>
                    <a:cubicBezTo>
                      <a:pt x="24" y="136"/>
                      <a:pt x="21" y="118"/>
                      <a:pt x="23" y="95"/>
                    </a:cubicBezTo>
                    <a:cubicBezTo>
                      <a:pt x="25" y="70"/>
                      <a:pt x="34" y="43"/>
                      <a:pt x="59" y="36"/>
                    </a:cubicBezTo>
                    <a:cubicBezTo>
                      <a:pt x="69" y="33"/>
                      <a:pt x="79" y="30"/>
                      <a:pt x="89" y="28"/>
                    </a:cubicBezTo>
                    <a:cubicBezTo>
                      <a:pt x="97" y="25"/>
                      <a:pt x="105" y="22"/>
                      <a:pt x="113" y="19"/>
                    </a:cubicBezTo>
                    <a:cubicBezTo>
                      <a:pt x="127" y="16"/>
                      <a:pt x="138" y="11"/>
                      <a:pt x="152" y="11"/>
                    </a:cubicBezTo>
                  </a:path>
                </a:pathLst>
              </a:custGeom>
              <a:solidFill>
                <a:srgbClr val="D27E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94" name="Freeform 13">
                <a:extLst>
                  <a:ext uri="{FF2B5EF4-FFF2-40B4-BE49-F238E27FC236}">
                    <a16:creationId xmlns:a16="http://schemas.microsoft.com/office/drawing/2014/main" id="{C42F6BC1-BEF3-03AE-5E4B-CCC3195037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5" y="1879"/>
                <a:ext cx="375" cy="546"/>
              </a:xfrm>
              <a:custGeom>
                <a:avLst/>
                <a:gdLst>
                  <a:gd name="T0" fmla="*/ 0 w 150"/>
                  <a:gd name="T1" fmla="*/ 3668 h 205"/>
                  <a:gd name="T2" fmla="*/ 238 w 150"/>
                  <a:gd name="T3" fmla="*/ 3817 h 205"/>
                  <a:gd name="T4" fmla="*/ 488 w 150"/>
                  <a:gd name="T5" fmla="*/ 3873 h 205"/>
                  <a:gd name="T6" fmla="*/ 1050 w 150"/>
                  <a:gd name="T7" fmla="*/ 3625 h 205"/>
                  <a:gd name="T8" fmla="*/ 1863 w 150"/>
                  <a:gd name="T9" fmla="*/ 2589 h 205"/>
                  <a:gd name="T10" fmla="*/ 2333 w 150"/>
                  <a:gd name="T11" fmla="*/ 1228 h 205"/>
                  <a:gd name="T12" fmla="*/ 2113 w 150"/>
                  <a:gd name="T13" fmla="*/ 431 h 205"/>
                  <a:gd name="T14" fmla="*/ 1625 w 150"/>
                  <a:gd name="T15" fmla="*/ 0 h 205"/>
                  <a:gd name="T16" fmla="*/ 1988 w 150"/>
                  <a:gd name="T17" fmla="*/ 831 h 205"/>
                  <a:gd name="T18" fmla="*/ 1863 w 150"/>
                  <a:gd name="T19" fmla="*/ 1603 h 205"/>
                  <a:gd name="T20" fmla="*/ 1283 w 150"/>
                  <a:gd name="T21" fmla="*/ 2171 h 205"/>
                  <a:gd name="T22" fmla="*/ 688 w 150"/>
                  <a:gd name="T23" fmla="*/ 3420 h 205"/>
                  <a:gd name="T24" fmla="*/ 0 w 150"/>
                  <a:gd name="T25" fmla="*/ 3625 h 20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0" h="205">
                    <a:moveTo>
                      <a:pt x="0" y="194"/>
                    </a:moveTo>
                    <a:cubicBezTo>
                      <a:pt x="5" y="195"/>
                      <a:pt x="9" y="200"/>
                      <a:pt x="15" y="202"/>
                    </a:cubicBezTo>
                    <a:cubicBezTo>
                      <a:pt x="20" y="204"/>
                      <a:pt x="25" y="205"/>
                      <a:pt x="31" y="205"/>
                    </a:cubicBezTo>
                    <a:cubicBezTo>
                      <a:pt x="43" y="205"/>
                      <a:pt x="57" y="199"/>
                      <a:pt x="67" y="192"/>
                    </a:cubicBezTo>
                    <a:cubicBezTo>
                      <a:pt x="87" y="178"/>
                      <a:pt x="106" y="159"/>
                      <a:pt x="119" y="137"/>
                    </a:cubicBezTo>
                    <a:cubicBezTo>
                      <a:pt x="131" y="115"/>
                      <a:pt x="148" y="91"/>
                      <a:pt x="149" y="65"/>
                    </a:cubicBezTo>
                    <a:cubicBezTo>
                      <a:pt x="150" y="50"/>
                      <a:pt x="143" y="36"/>
                      <a:pt x="135" y="23"/>
                    </a:cubicBezTo>
                    <a:cubicBezTo>
                      <a:pt x="129" y="14"/>
                      <a:pt x="116" y="0"/>
                      <a:pt x="104" y="0"/>
                    </a:cubicBezTo>
                    <a:cubicBezTo>
                      <a:pt x="116" y="15"/>
                      <a:pt x="126" y="23"/>
                      <a:pt x="127" y="44"/>
                    </a:cubicBezTo>
                    <a:cubicBezTo>
                      <a:pt x="128" y="58"/>
                      <a:pt x="125" y="73"/>
                      <a:pt x="119" y="85"/>
                    </a:cubicBezTo>
                    <a:cubicBezTo>
                      <a:pt x="111" y="101"/>
                      <a:pt x="97" y="107"/>
                      <a:pt x="82" y="115"/>
                    </a:cubicBezTo>
                    <a:cubicBezTo>
                      <a:pt x="56" y="130"/>
                      <a:pt x="68" y="164"/>
                      <a:pt x="44" y="181"/>
                    </a:cubicBezTo>
                    <a:cubicBezTo>
                      <a:pt x="36" y="187"/>
                      <a:pt x="9" y="202"/>
                      <a:pt x="0" y="192"/>
                    </a:cubicBezTo>
                  </a:path>
                </a:pathLst>
              </a:custGeom>
              <a:solidFill>
                <a:srgbClr val="9D0D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95" name="Freeform 14">
                <a:extLst>
                  <a:ext uri="{FF2B5EF4-FFF2-40B4-BE49-F238E27FC236}">
                    <a16:creationId xmlns:a16="http://schemas.microsoft.com/office/drawing/2014/main" id="{FCDFAB49-A871-4F97-6681-91AE2BA3C9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5" y="1644"/>
                <a:ext cx="1078" cy="1093"/>
              </a:xfrm>
              <a:custGeom>
                <a:avLst/>
                <a:gdLst>
                  <a:gd name="T0" fmla="*/ 188 w 431"/>
                  <a:gd name="T1" fmla="*/ 3092 h 410"/>
                  <a:gd name="T2" fmla="*/ 1313 w 431"/>
                  <a:gd name="T3" fmla="*/ 5529 h 410"/>
                  <a:gd name="T4" fmla="*/ 2364 w 431"/>
                  <a:gd name="T5" fmla="*/ 6041 h 410"/>
                  <a:gd name="T6" fmla="*/ 3096 w 431"/>
                  <a:gd name="T7" fmla="*/ 6801 h 410"/>
                  <a:gd name="T8" fmla="*/ 6368 w 431"/>
                  <a:gd name="T9" fmla="*/ 2479 h 410"/>
                  <a:gd name="T10" fmla="*/ 2176 w 431"/>
                  <a:gd name="T11" fmla="*/ 491 h 410"/>
                  <a:gd name="T12" fmla="*/ 613 w 431"/>
                  <a:gd name="T13" fmla="*/ 946 h 410"/>
                  <a:gd name="T14" fmla="*/ 188 w 431"/>
                  <a:gd name="T15" fmla="*/ 3092 h 41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431" h="410">
                    <a:moveTo>
                      <a:pt x="12" y="163"/>
                    </a:moveTo>
                    <a:cubicBezTo>
                      <a:pt x="37" y="210"/>
                      <a:pt x="34" y="259"/>
                      <a:pt x="84" y="292"/>
                    </a:cubicBezTo>
                    <a:cubicBezTo>
                      <a:pt x="105" y="306"/>
                      <a:pt x="131" y="307"/>
                      <a:pt x="151" y="319"/>
                    </a:cubicBezTo>
                    <a:cubicBezTo>
                      <a:pt x="169" y="330"/>
                      <a:pt x="178" y="350"/>
                      <a:pt x="198" y="359"/>
                    </a:cubicBezTo>
                    <a:cubicBezTo>
                      <a:pt x="320" y="410"/>
                      <a:pt x="431" y="232"/>
                      <a:pt x="407" y="131"/>
                    </a:cubicBezTo>
                    <a:cubicBezTo>
                      <a:pt x="376" y="0"/>
                      <a:pt x="233" y="44"/>
                      <a:pt x="139" y="26"/>
                    </a:cubicBezTo>
                    <a:cubicBezTo>
                      <a:pt x="96" y="18"/>
                      <a:pt x="69" y="8"/>
                      <a:pt x="39" y="50"/>
                    </a:cubicBezTo>
                    <a:cubicBezTo>
                      <a:pt x="22" y="74"/>
                      <a:pt x="0" y="135"/>
                      <a:pt x="12" y="163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96" name="Freeform 15">
                <a:extLst>
                  <a:ext uri="{FF2B5EF4-FFF2-40B4-BE49-F238E27FC236}">
                    <a16:creationId xmlns:a16="http://schemas.microsoft.com/office/drawing/2014/main" id="{D47F58E2-0A9A-0691-7EB2-EDC53B0938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3" y="1809"/>
                <a:ext cx="712" cy="656"/>
              </a:xfrm>
              <a:custGeom>
                <a:avLst/>
                <a:gdLst>
                  <a:gd name="T0" fmla="*/ 874 w 285"/>
                  <a:gd name="T1" fmla="*/ 363 h 246"/>
                  <a:gd name="T2" fmla="*/ 1104 w 285"/>
                  <a:gd name="T3" fmla="*/ 4003 h 246"/>
                  <a:gd name="T4" fmla="*/ 2683 w 285"/>
                  <a:gd name="T5" fmla="*/ 4344 h 246"/>
                  <a:gd name="T6" fmla="*/ 3962 w 285"/>
                  <a:gd name="T7" fmla="*/ 2637 h 246"/>
                  <a:gd name="T8" fmla="*/ 3008 w 285"/>
                  <a:gd name="T9" fmla="*/ 171 h 246"/>
                  <a:gd name="T10" fmla="*/ 1841 w 285"/>
                  <a:gd name="T11" fmla="*/ 205 h 246"/>
                  <a:gd name="T12" fmla="*/ 874 w 285"/>
                  <a:gd name="T13" fmla="*/ 363 h 24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5" h="246">
                    <a:moveTo>
                      <a:pt x="56" y="19"/>
                    </a:moveTo>
                    <a:cubicBezTo>
                      <a:pt x="0" y="63"/>
                      <a:pt x="15" y="173"/>
                      <a:pt x="71" y="211"/>
                    </a:cubicBezTo>
                    <a:cubicBezTo>
                      <a:pt x="101" y="232"/>
                      <a:pt x="138" y="246"/>
                      <a:pt x="172" y="229"/>
                    </a:cubicBezTo>
                    <a:cubicBezTo>
                      <a:pt x="209" y="211"/>
                      <a:pt x="236" y="174"/>
                      <a:pt x="254" y="139"/>
                    </a:cubicBezTo>
                    <a:cubicBezTo>
                      <a:pt x="285" y="79"/>
                      <a:pt x="255" y="28"/>
                      <a:pt x="193" y="9"/>
                    </a:cubicBezTo>
                    <a:cubicBezTo>
                      <a:pt x="163" y="0"/>
                      <a:pt x="147" y="7"/>
                      <a:pt x="118" y="11"/>
                    </a:cubicBezTo>
                    <a:cubicBezTo>
                      <a:pt x="100" y="13"/>
                      <a:pt x="83" y="3"/>
                      <a:pt x="56" y="19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97" name="Freeform 16">
                <a:extLst>
                  <a:ext uri="{FF2B5EF4-FFF2-40B4-BE49-F238E27FC236}">
                    <a16:creationId xmlns:a16="http://schemas.microsoft.com/office/drawing/2014/main" id="{3CFC2755-C285-C57E-7692-26A2BF8CE7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3" y="1871"/>
                <a:ext cx="80" cy="85"/>
              </a:xfrm>
              <a:custGeom>
                <a:avLst/>
                <a:gdLst>
                  <a:gd name="T0" fmla="*/ 50 w 32"/>
                  <a:gd name="T1" fmla="*/ 409 h 32"/>
                  <a:gd name="T2" fmla="*/ 175 w 32"/>
                  <a:gd name="T3" fmla="*/ 56 h 32"/>
                  <a:gd name="T4" fmla="*/ 458 w 32"/>
                  <a:gd name="T5" fmla="*/ 205 h 32"/>
                  <a:gd name="T6" fmla="*/ 333 w 32"/>
                  <a:gd name="T7" fmla="*/ 566 h 32"/>
                  <a:gd name="T8" fmla="*/ 50 w 32"/>
                  <a:gd name="T9" fmla="*/ 409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" h="32">
                    <a:moveTo>
                      <a:pt x="3" y="22"/>
                    </a:moveTo>
                    <a:cubicBezTo>
                      <a:pt x="0" y="14"/>
                      <a:pt x="4" y="6"/>
                      <a:pt x="11" y="3"/>
                    </a:cubicBezTo>
                    <a:cubicBezTo>
                      <a:pt x="18" y="0"/>
                      <a:pt x="27" y="4"/>
                      <a:pt x="29" y="11"/>
                    </a:cubicBezTo>
                    <a:cubicBezTo>
                      <a:pt x="32" y="19"/>
                      <a:pt x="29" y="27"/>
                      <a:pt x="21" y="30"/>
                    </a:cubicBezTo>
                    <a:cubicBezTo>
                      <a:pt x="14" y="32"/>
                      <a:pt x="6" y="29"/>
                      <a:pt x="3" y="2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98" name="Freeform 17">
                <a:extLst>
                  <a:ext uri="{FF2B5EF4-FFF2-40B4-BE49-F238E27FC236}">
                    <a16:creationId xmlns:a16="http://schemas.microsoft.com/office/drawing/2014/main" id="{288CA6AA-7375-9A41-2ECD-FA51197054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3" y="1839"/>
                <a:ext cx="35" cy="37"/>
              </a:xfrm>
              <a:custGeom>
                <a:avLst/>
                <a:gdLst>
                  <a:gd name="T0" fmla="*/ 20 w 14"/>
                  <a:gd name="T1" fmla="*/ 167 h 14"/>
                  <a:gd name="T2" fmla="*/ 83 w 14"/>
                  <a:gd name="T3" fmla="*/ 21 h 14"/>
                  <a:gd name="T4" fmla="*/ 208 w 14"/>
                  <a:gd name="T5" fmla="*/ 90 h 14"/>
                  <a:gd name="T6" fmla="*/ 145 w 14"/>
                  <a:gd name="T7" fmla="*/ 238 h 14"/>
                  <a:gd name="T8" fmla="*/ 20 w 14"/>
                  <a:gd name="T9" fmla="*/ 167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14">
                    <a:moveTo>
                      <a:pt x="1" y="9"/>
                    </a:moveTo>
                    <a:cubicBezTo>
                      <a:pt x="0" y="6"/>
                      <a:pt x="1" y="2"/>
                      <a:pt x="5" y="1"/>
                    </a:cubicBezTo>
                    <a:cubicBezTo>
                      <a:pt x="8" y="0"/>
                      <a:pt x="11" y="1"/>
                      <a:pt x="13" y="5"/>
                    </a:cubicBezTo>
                    <a:cubicBezTo>
                      <a:pt x="14" y="8"/>
                      <a:pt x="12" y="11"/>
                      <a:pt x="9" y="13"/>
                    </a:cubicBezTo>
                    <a:cubicBezTo>
                      <a:pt x="6" y="14"/>
                      <a:pt x="2" y="12"/>
                      <a:pt x="1" y="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99" name="Freeform 18">
                <a:extLst>
                  <a:ext uri="{FF2B5EF4-FFF2-40B4-BE49-F238E27FC236}">
                    <a16:creationId xmlns:a16="http://schemas.microsoft.com/office/drawing/2014/main" id="{67105652-9E04-FD33-0AF4-CDF823FB34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0" y="1956"/>
                <a:ext cx="50" cy="53"/>
              </a:xfrm>
              <a:custGeom>
                <a:avLst/>
                <a:gdLst>
                  <a:gd name="T0" fmla="*/ 33 w 20"/>
                  <a:gd name="T1" fmla="*/ 239 h 20"/>
                  <a:gd name="T2" fmla="*/ 113 w 20"/>
                  <a:gd name="T3" fmla="*/ 34 h 20"/>
                  <a:gd name="T4" fmla="*/ 283 w 20"/>
                  <a:gd name="T5" fmla="*/ 133 h 20"/>
                  <a:gd name="T6" fmla="*/ 208 w 20"/>
                  <a:gd name="T7" fmla="*/ 337 h 20"/>
                  <a:gd name="T8" fmla="*/ 33 w 20"/>
                  <a:gd name="T9" fmla="*/ 239 h 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" h="20">
                    <a:moveTo>
                      <a:pt x="2" y="13"/>
                    </a:moveTo>
                    <a:cubicBezTo>
                      <a:pt x="0" y="9"/>
                      <a:pt x="2" y="4"/>
                      <a:pt x="7" y="2"/>
                    </a:cubicBezTo>
                    <a:cubicBezTo>
                      <a:pt x="11" y="0"/>
                      <a:pt x="16" y="2"/>
                      <a:pt x="18" y="7"/>
                    </a:cubicBezTo>
                    <a:cubicBezTo>
                      <a:pt x="20" y="11"/>
                      <a:pt x="17" y="16"/>
                      <a:pt x="13" y="18"/>
                    </a:cubicBezTo>
                    <a:cubicBezTo>
                      <a:pt x="9" y="20"/>
                      <a:pt x="3" y="18"/>
                      <a:pt x="2" y="1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44F6DAFF-E8E1-9FCC-4094-8E52F966DBA5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635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91C461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AB82D15-F2C9-6CDD-28B9-26440EDD1967}"/>
              </a:ext>
            </a:extLst>
          </p:cNvPr>
          <p:cNvSpPr txBox="1"/>
          <p:nvPr/>
        </p:nvSpPr>
        <p:spPr>
          <a:xfrm>
            <a:off x="318042" y="21706"/>
            <a:ext cx="85617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b="1" spc="-24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BONE REMODELING</a:t>
            </a:r>
          </a:p>
          <a:p>
            <a:pPr algn="ctr"/>
            <a:r>
              <a:rPr lang="fr-FR" sz="4800" b="1" spc="-24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STAGES</a:t>
            </a:r>
            <a:endParaRPr lang="fr-FR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6C4FDB0-5F02-B0DC-D909-2BF4BE9ED24C}"/>
              </a:ext>
            </a:extLst>
          </p:cNvPr>
          <p:cNvSpPr txBox="1"/>
          <p:nvPr/>
        </p:nvSpPr>
        <p:spPr>
          <a:xfrm>
            <a:off x="1816502" y="1600140"/>
            <a:ext cx="551099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spc="-24" dirty="0">
                <a:solidFill>
                  <a:schemeClr val="accent1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Bone remodeling ensures the repair of micro-damage in bones, supports calcium and phosphate balance, and adapts bone structure to mechanical stress.</a:t>
            </a:r>
            <a:endParaRPr lang="fr-FR" sz="1200" dirty="0">
              <a:solidFill>
                <a:schemeClr val="accent1">
                  <a:lumMod val="7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5" name="Text Box 727">
            <a:extLst>
              <a:ext uri="{FF2B5EF4-FFF2-40B4-BE49-F238E27FC236}">
                <a16:creationId xmlns:a16="http://schemas.microsoft.com/office/drawing/2014/main" id="{5751A24F-F7BA-99BE-0954-2D71CA82D4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780" y="2329335"/>
            <a:ext cx="1382850" cy="594042"/>
          </a:xfrm>
          <a:prstGeom prst="cloud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900" b="0" spc="-24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fr-FR" dirty="0" err="1"/>
              <a:t>Step</a:t>
            </a:r>
            <a:r>
              <a:rPr lang="fr-FR" dirty="0"/>
              <a:t> 1: Activation</a:t>
            </a:r>
            <a:endParaRPr lang="fr-FR" altLang="x-none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FA238AF-3751-8481-5E96-F7B654BAC500}"/>
              </a:ext>
            </a:extLst>
          </p:cNvPr>
          <p:cNvSpPr txBox="1"/>
          <p:nvPr/>
        </p:nvSpPr>
        <p:spPr>
          <a:xfrm>
            <a:off x="3149124" y="2353027"/>
            <a:ext cx="1437013" cy="594042"/>
          </a:xfrm>
          <a:prstGeom prst="cloud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900" b="0" spc="-24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fr-FR" dirty="0" err="1"/>
              <a:t>Step</a:t>
            </a:r>
            <a:r>
              <a:rPr lang="fr-FR" dirty="0"/>
              <a:t> 2</a:t>
            </a:r>
            <a:r>
              <a:rPr lang="fr-FR"/>
              <a:t>: Resorption</a:t>
            </a:r>
            <a:endParaRPr lang="en-US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0D1BCCB3-37E8-B85C-7501-A844798D0AEA}"/>
              </a:ext>
            </a:extLst>
          </p:cNvPr>
          <p:cNvSpPr txBox="1"/>
          <p:nvPr/>
        </p:nvSpPr>
        <p:spPr>
          <a:xfrm>
            <a:off x="5218650" y="2372879"/>
            <a:ext cx="1224794" cy="594041"/>
          </a:xfrm>
          <a:prstGeom prst="cloud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900" b="0" spc="-24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fr-FR" dirty="0" err="1"/>
              <a:t>Step</a:t>
            </a:r>
            <a:r>
              <a:rPr lang="fr-FR" dirty="0"/>
              <a:t> 3</a:t>
            </a:r>
            <a:r>
              <a:rPr lang="fr-FR"/>
              <a:t>: Reversal</a:t>
            </a:r>
            <a:endParaRPr lang="en-US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25920485-A279-41D1-41CB-4EFD68E74F19}"/>
              </a:ext>
            </a:extLst>
          </p:cNvPr>
          <p:cNvSpPr txBox="1"/>
          <p:nvPr/>
        </p:nvSpPr>
        <p:spPr>
          <a:xfrm>
            <a:off x="7113334" y="2405420"/>
            <a:ext cx="1490735" cy="550937"/>
          </a:xfrm>
          <a:prstGeom prst="cloud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900" b="0" spc="-24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/>
              <a:t>Step 4: Formation</a:t>
            </a:r>
            <a:endParaRPr lang="en-US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96625E4-B65A-2E68-42E4-38005E4DC114}"/>
              </a:ext>
            </a:extLst>
          </p:cNvPr>
          <p:cNvSpPr txBox="1"/>
          <p:nvPr/>
        </p:nvSpPr>
        <p:spPr>
          <a:xfrm>
            <a:off x="436642" y="2975666"/>
            <a:ext cx="184312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Precursor cells are recruited to the remodeling site where bone resorption will occur.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58ED18F1-DE98-1C56-7331-34510EF04DAB}"/>
              </a:ext>
            </a:extLst>
          </p:cNvPr>
          <p:cNvSpPr txBox="1"/>
          <p:nvPr/>
        </p:nvSpPr>
        <p:spPr>
          <a:xfrm>
            <a:off x="2946067" y="2966377"/>
            <a:ext cx="184312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Osteoclasts break down the bone matrix, creating small pits on the bone surface.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87A84F9-0A7C-0535-AEDD-49121296D6E3}"/>
              </a:ext>
            </a:extLst>
          </p:cNvPr>
          <p:cNvSpPr txBox="1"/>
          <p:nvPr/>
        </p:nvSpPr>
        <p:spPr>
          <a:xfrm>
            <a:off x="4909483" y="3013501"/>
            <a:ext cx="196694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After resorption, a reversal phase occurs where precursor cells begin to lay down new bone.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BB76950A-215C-83A1-1F56-C7A6F5EB3A80}"/>
              </a:ext>
            </a:extLst>
          </p:cNvPr>
          <p:cNvSpPr txBox="1"/>
          <p:nvPr/>
        </p:nvSpPr>
        <p:spPr>
          <a:xfrm>
            <a:off x="6909626" y="3026228"/>
            <a:ext cx="184312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Osteoblasts build new bone matrix by depositing collagen and minerals, filling the resorbed pits.</a:t>
            </a:r>
          </a:p>
        </p:txBody>
      </p:sp>
      <p:grpSp>
        <p:nvGrpSpPr>
          <p:cNvPr id="4174" name="Groupe 4173">
            <a:extLst>
              <a:ext uri="{FF2B5EF4-FFF2-40B4-BE49-F238E27FC236}">
                <a16:creationId xmlns:a16="http://schemas.microsoft.com/office/drawing/2014/main" id="{6A5F8CFB-1C17-7F72-67B6-DD8D76F39717}"/>
              </a:ext>
            </a:extLst>
          </p:cNvPr>
          <p:cNvGrpSpPr/>
          <p:nvPr/>
        </p:nvGrpSpPr>
        <p:grpSpPr>
          <a:xfrm>
            <a:off x="3149611" y="4304939"/>
            <a:ext cx="1596481" cy="951204"/>
            <a:chOff x="1965325" y="4579938"/>
            <a:chExt cx="1971675" cy="1174750"/>
          </a:xfrm>
        </p:grpSpPr>
        <p:grpSp>
          <p:nvGrpSpPr>
            <p:cNvPr id="2073" name="Group 1178">
              <a:extLst>
                <a:ext uri="{FF2B5EF4-FFF2-40B4-BE49-F238E27FC236}">
                  <a16:creationId xmlns:a16="http://schemas.microsoft.com/office/drawing/2014/main" id="{982E8FFD-5D59-1D65-983D-64C0918C8EC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84375" y="4746625"/>
              <a:ext cx="1952625" cy="1008063"/>
              <a:chOff x="195" y="2291"/>
              <a:chExt cx="1230" cy="635"/>
            </a:xfrm>
          </p:grpSpPr>
          <p:sp>
            <p:nvSpPr>
              <p:cNvPr id="2074" name="Freeform 1179">
                <a:extLst>
                  <a:ext uri="{FF2B5EF4-FFF2-40B4-BE49-F238E27FC236}">
                    <a16:creationId xmlns:a16="http://schemas.microsoft.com/office/drawing/2014/main" id="{C10E2BC6-DD04-5D4F-EDBD-470B3318DF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" y="2296"/>
                <a:ext cx="1225" cy="630"/>
              </a:xfrm>
              <a:custGeom>
                <a:avLst/>
                <a:gdLst>
                  <a:gd name="T0" fmla="*/ 7658 w 490"/>
                  <a:gd name="T1" fmla="*/ 363 h 236"/>
                  <a:gd name="T2" fmla="*/ 7438 w 490"/>
                  <a:gd name="T3" fmla="*/ 456 h 236"/>
                  <a:gd name="T4" fmla="*/ 6533 w 490"/>
                  <a:gd name="T5" fmla="*/ 798 h 236"/>
                  <a:gd name="T6" fmla="*/ 5583 w 490"/>
                  <a:gd name="T7" fmla="*/ 913 h 236"/>
                  <a:gd name="T8" fmla="*/ 4375 w 490"/>
                  <a:gd name="T9" fmla="*/ 478 h 236"/>
                  <a:gd name="T10" fmla="*/ 3425 w 490"/>
                  <a:gd name="T11" fmla="*/ 0 h 236"/>
                  <a:gd name="T12" fmla="*/ 0 w 490"/>
                  <a:gd name="T13" fmla="*/ 0 h 236"/>
                  <a:gd name="T14" fmla="*/ 0 w 490"/>
                  <a:gd name="T15" fmla="*/ 4490 h 236"/>
                  <a:gd name="T16" fmla="*/ 7658 w 490"/>
                  <a:gd name="T17" fmla="*/ 4490 h 236"/>
                  <a:gd name="T18" fmla="*/ 7658 w 490"/>
                  <a:gd name="T19" fmla="*/ 363 h 2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490" h="236">
                    <a:moveTo>
                      <a:pt x="490" y="19"/>
                    </a:moveTo>
                    <a:cubicBezTo>
                      <a:pt x="484" y="21"/>
                      <a:pt x="479" y="23"/>
                      <a:pt x="476" y="24"/>
                    </a:cubicBezTo>
                    <a:cubicBezTo>
                      <a:pt x="467" y="29"/>
                      <a:pt x="438" y="36"/>
                      <a:pt x="418" y="42"/>
                    </a:cubicBezTo>
                    <a:cubicBezTo>
                      <a:pt x="398" y="48"/>
                      <a:pt x="385" y="49"/>
                      <a:pt x="357" y="48"/>
                    </a:cubicBezTo>
                    <a:cubicBezTo>
                      <a:pt x="330" y="48"/>
                      <a:pt x="307" y="41"/>
                      <a:pt x="280" y="25"/>
                    </a:cubicBezTo>
                    <a:cubicBezTo>
                      <a:pt x="253" y="10"/>
                      <a:pt x="229" y="2"/>
                      <a:pt x="219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36"/>
                      <a:pt x="0" y="236"/>
                      <a:pt x="0" y="236"/>
                    </a:cubicBezTo>
                    <a:cubicBezTo>
                      <a:pt x="490" y="236"/>
                      <a:pt x="490" y="236"/>
                      <a:pt x="490" y="236"/>
                    </a:cubicBezTo>
                    <a:lnTo>
                      <a:pt x="490" y="19"/>
                    </a:lnTo>
                    <a:close/>
                  </a:path>
                </a:pathLst>
              </a:custGeom>
              <a:solidFill>
                <a:srgbClr val="FFF1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5" name="Freeform 1180">
                <a:extLst>
                  <a:ext uri="{FF2B5EF4-FFF2-40B4-BE49-F238E27FC236}">
                    <a16:creationId xmlns:a16="http://schemas.microsoft.com/office/drawing/2014/main" id="{A016193D-F491-2ADB-FA2C-02DCFD0C68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0" y="2291"/>
                <a:ext cx="695" cy="152"/>
              </a:xfrm>
              <a:custGeom>
                <a:avLst/>
                <a:gdLst>
                  <a:gd name="T0" fmla="*/ 4113 w 278"/>
                  <a:gd name="T1" fmla="*/ 512 h 57"/>
                  <a:gd name="T2" fmla="*/ 2783 w 278"/>
                  <a:gd name="T3" fmla="*/ 947 h 57"/>
                  <a:gd name="T4" fmla="*/ 2125 w 278"/>
                  <a:gd name="T5" fmla="*/ 947 h 57"/>
                  <a:gd name="T6" fmla="*/ 1395 w 278"/>
                  <a:gd name="T7" fmla="*/ 760 h 57"/>
                  <a:gd name="T8" fmla="*/ 1033 w 278"/>
                  <a:gd name="T9" fmla="*/ 491 h 57"/>
                  <a:gd name="T10" fmla="*/ 33 w 278"/>
                  <a:gd name="T11" fmla="*/ 21 h 57"/>
                  <a:gd name="T12" fmla="*/ 50 w 278"/>
                  <a:gd name="T13" fmla="*/ 35 h 57"/>
                  <a:gd name="T14" fmla="*/ 970 w 278"/>
                  <a:gd name="T15" fmla="*/ 547 h 57"/>
                  <a:gd name="T16" fmla="*/ 1363 w 278"/>
                  <a:gd name="T17" fmla="*/ 832 h 57"/>
                  <a:gd name="T18" fmla="*/ 2208 w 278"/>
                  <a:gd name="T19" fmla="*/ 1059 h 57"/>
                  <a:gd name="T20" fmla="*/ 3175 w 278"/>
                  <a:gd name="T21" fmla="*/ 947 h 57"/>
                  <a:gd name="T22" fmla="*/ 3438 w 278"/>
                  <a:gd name="T23" fmla="*/ 853 h 57"/>
                  <a:gd name="T24" fmla="*/ 4095 w 278"/>
                  <a:gd name="T25" fmla="*/ 589 h 57"/>
                  <a:gd name="T26" fmla="*/ 4345 w 278"/>
                  <a:gd name="T27" fmla="*/ 363 h 57"/>
                  <a:gd name="T28" fmla="*/ 4113 w 278"/>
                  <a:gd name="T29" fmla="*/ 512 h 57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278" h="57">
                    <a:moveTo>
                      <a:pt x="263" y="27"/>
                    </a:moveTo>
                    <a:cubicBezTo>
                      <a:pt x="256" y="31"/>
                      <a:pt x="200" y="47"/>
                      <a:pt x="178" y="50"/>
                    </a:cubicBezTo>
                    <a:cubicBezTo>
                      <a:pt x="157" y="54"/>
                      <a:pt x="152" y="50"/>
                      <a:pt x="136" y="50"/>
                    </a:cubicBezTo>
                    <a:cubicBezTo>
                      <a:pt x="118" y="50"/>
                      <a:pt x="106" y="47"/>
                      <a:pt x="89" y="40"/>
                    </a:cubicBezTo>
                    <a:cubicBezTo>
                      <a:pt x="81" y="37"/>
                      <a:pt x="75" y="31"/>
                      <a:pt x="66" y="26"/>
                    </a:cubicBezTo>
                    <a:cubicBezTo>
                      <a:pt x="38" y="10"/>
                      <a:pt x="11" y="2"/>
                      <a:pt x="2" y="1"/>
                    </a:cubicBezTo>
                    <a:cubicBezTo>
                      <a:pt x="0" y="0"/>
                      <a:pt x="1" y="1"/>
                      <a:pt x="3" y="2"/>
                    </a:cubicBezTo>
                    <a:cubicBezTo>
                      <a:pt x="12" y="3"/>
                      <a:pt x="34" y="14"/>
                      <a:pt x="62" y="29"/>
                    </a:cubicBezTo>
                    <a:cubicBezTo>
                      <a:pt x="70" y="34"/>
                      <a:pt x="79" y="41"/>
                      <a:pt x="87" y="44"/>
                    </a:cubicBezTo>
                    <a:cubicBezTo>
                      <a:pt x="106" y="53"/>
                      <a:pt x="122" y="56"/>
                      <a:pt x="141" y="56"/>
                    </a:cubicBezTo>
                    <a:cubicBezTo>
                      <a:pt x="170" y="57"/>
                      <a:pt x="184" y="55"/>
                      <a:pt x="203" y="50"/>
                    </a:cubicBezTo>
                    <a:cubicBezTo>
                      <a:pt x="220" y="45"/>
                      <a:pt x="220" y="45"/>
                      <a:pt x="220" y="45"/>
                    </a:cubicBezTo>
                    <a:cubicBezTo>
                      <a:pt x="237" y="40"/>
                      <a:pt x="255" y="36"/>
                      <a:pt x="262" y="31"/>
                    </a:cubicBezTo>
                    <a:cubicBezTo>
                      <a:pt x="262" y="31"/>
                      <a:pt x="273" y="22"/>
                      <a:pt x="278" y="19"/>
                    </a:cubicBezTo>
                    <a:cubicBezTo>
                      <a:pt x="267" y="26"/>
                      <a:pt x="263" y="27"/>
                      <a:pt x="263" y="27"/>
                    </a:cubicBezTo>
                    <a:close/>
                  </a:path>
                </a:pathLst>
              </a:custGeom>
              <a:solidFill>
                <a:srgbClr val="EAD0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6" name="Freeform 1181">
                <a:extLst>
                  <a:ext uri="{FF2B5EF4-FFF2-40B4-BE49-F238E27FC236}">
                    <a16:creationId xmlns:a16="http://schemas.microsoft.com/office/drawing/2014/main" id="{BD02A44D-1B3A-10C4-A529-59548F303D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8" y="2411"/>
                <a:ext cx="120" cy="120"/>
              </a:xfrm>
              <a:custGeom>
                <a:avLst/>
                <a:gdLst>
                  <a:gd name="T0" fmla="*/ 395 w 48"/>
                  <a:gd name="T1" fmla="*/ 456 h 45"/>
                  <a:gd name="T2" fmla="*/ 563 w 48"/>
                  <a:gd name="T3" fmla="*/ 832 h 45"/>
                  <a:gd name="T4" fmla="*/ 158 w 48"/>
                  <a:gd name="T5" fmla="*/ 341 h 45"/>
                  <a:gd name="T6" fmla="*/ 595 w 48"/>
                  <a:gd name="T7" fmla="*/ 760 h 4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8" h="45">
                    <a:moveTo>
                      <a:pt x="25" y="24"/>
                    </a:moveTo>
                    <a:cubicBezTo>
                      <a:pt x="21" y="33"/>
                      <a:pt x="25" y="45"/>
                      <a:pt x="36" y="44"/>
                    </a:cubicBezTo>
                    <a:cubicBezTo>
                      <a:pt x="48" y="27"/>
                      <a:pt x="21" y="0"/>
                      <a:pt x="10" y="18"/>
                    </a:cubicBezTo>
                    <a:cubicBezTo>
                      <a:pt x="0" y="34"/>
                      <a:pt x="27" y="41"/>
                      <a:pt x="38" y="40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7" name="Freeform 1182">
                <a:extLst>
                  <a:ext uri="{FF2B5EF4-FFF2-40B4-BE49-F238E27FC236}">
                    <a16:creationId xmlns:a16="http://schemas.microsoft.com/office/drawing/2014/main" id="{12F95851-76A6-6DAE-DC3A-D5FDB46BA0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8" y="2462"/>
                <a:ext cx="25" cy="29"/>
              </a:xfrm>
              <a:custGeom>
                <a:avLst/>
                <a:gdLst>
                  <a:gd name="T0" fmla="*/ 20 w 10"/>
                  <a:gd name="T1" fmla="*/ 124 h 11"/>
                  <a:gd name="T2" fmla="*/ 63 w 10"/>
                  <a:gd name="T3" fmla="*/ 0 h 11"/>
                  <a:gd name="T4" fmla="*/ 113 w 10"/>
                  <a:gd name="T5" fmla="*/ 200 h 1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0" h="11">
                    <a:moveTo>
                      <a:pt x="1" y="7"/>
                    </a:moveTo>
                    <a:cubicBezTo>
                      <a:pt x="0" y="3"/>
                      <a:pt x="1" y="1"/>
                      <a:pt x="4" y="0"/>
                    </a:cubicBezTo>
                    <a:cubicBezTo>
                      <a:pt x="10" y="3"/>
                      <a:pt x="10" y="7"/>
                      <a:pt x="7" y="11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8" name="Freeform 1183">
                <a:extLst>
                  <a:ext uri="{FF2B5EF4-FFF2-40B4-BE49-F238E27FC236}">
                    <a16:creationId xmlns:a16="http://schemas.microsoft.com/office/drawing/2014/main" id="{07261820-E792-3A0D-3E5B-D15DAE14A7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8" y="2646"/>
                <a:ext cx="22" cy="21"/>
              </a:xfrm>
              <a:custGeom>
                <a:avLst/>
                <a:gdLst>
                  <a:gd name="T0" fmla="*/ 132 w 9"/>
                  <a:gd name="T1" fmla="*/ 89 h 8"/>
                  <a:gd name="T2" fmla="*/ 0 w 9"/>
                  <a:gd name="T3" fmla="*/ 89 h 8"/>
                  <a:gd name="T4" fmla="*/ 90 w 9"/>
                  <a:gd name="T5" fmla="*/ 0 h 8"/>
                  <a:gd name="T6" fmla="*/ 71 w 9"/>
                  <a:gd name="T7" fmla="*/ 76 h 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" h="8">
                    <a:moveTo>
                      <a:pt x="9" y="5"/>
                    </a:moveTo>
                    <a:cubicBezTo>
                      <a:pt x="5" y="7"/>
                      <a:pt x="3" y="8"/>
                      <a:pt x="0" y="5"/>
                    </a:cubicBezTo>
                    <a:cubicBezTo>
                      <a:pt x="2" y="3"/>
                      <a:pt x="4" y="2"/>
                      <a:pt x="6" y="0"/>
                    </a:cubicBezTo>
                    <a:cubicBezTo>
                      <a:pt x="6" y="2"/>
                      <a:pt x="6" y="3"/>
                      <a:pt x="5" y="4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9" name="Freeform 1184">
                <a:extLst>
                  <a:ext uri="{FF2B5EF4-FFF2-40B4-BE49-F238E27FC236}">
                    <a16:creationId xmlns:a16="http://schemas.microsoft.com/office/drawing/2014/main" id="{E01CA625-D989-3A75-9239-89754953CB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8" y="2456"/>
                <a:ext cx="80" cy="62"/>
              </a:xfrm>
              <a:custGeom>
                <a:avLst/>
                <a:gdLst>
                  <a:gd name="T0" fmla="*/ 238 w 32"/>
                  <a:gd name="T1" fmla="*/ 450 h 23"/>
                  <a:gd name="T2" fmla="*/ 0 w 32"/>
                  <a:gd name="T3" fmla="*/ 137 h 23"/>
                  <a:gd name="T4" fmla="*/ 500 w 32"/>
                  <a:gd name="T5" fmla="*/ 137 h 23"/>
                  <a:gd name="T6" fmla="*/ 238 w 32"/>
                  <a:gd name="T7" fmla="*/ 356 h 2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2" h="23">
                    <a:moveTo>
                      <a:pt x="15" y="23"/>
                    </a:moveTo>
                    <a:cubicBezTo>
                      <a:pt x="7" y="22"/>
                      <a:pt x="1" y="15"/>
                      <a:pt x="0" y="7"/>
                    </a:cubicBezTo>
                    <a:cubicBezTo>
                      <a:pt x="8" y="7"/>
                      <a:pt x="26" y="0"/>
                      <a:pt x="32" y="7"/>
                    </a:cubicBezTo>
                    <a:cubicBezTo>
                      <a:pt x="29" y="14"/>
                      <a:pt x="22" y="16"/>
                      <a:pt x="15" y="18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36" name="Freeform 1185">
                <a:extLst>
                  <a:ext uri="{FF2B5EF4-FFF2-40B4-BE49-F238E27FC236}">
                    <a16:creationId xmlns:a16="http://schemas.microsoft.com/office/drawing/2014/main" id="{84A8D6AE-6AB8-F7A7-F86C-8CD5F150EB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3" y="2523"/>
                <a:ext cx="82" cy="75"/>
              </a:xfrm>
              <a:custGeom>
                <a:avLst/>
                <a:gdLst>
                  <a:gd name="T0" fmla="*/ 137 w 33"/>
                  <a:gd name="T1" fmla="*/ 115 h 28"/>
                  <a:gd name="T2" fmla="*/ 432 w 33"/>
                  <a:gd name="T3" fmla="*/ 367 h 28"/>
                  <a:gd name="T4" fmla="*/ 104 w 33"/>
                  <a:gd name="T5" fmla="*/ 287 h 2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3" h="28">
                    <a:moveTo>
                      <a:pt x="9" y="6"/>
                    </a:moveTo>
                    <a:cubicBezTo>
                      <a:pt x="0" y="18"/>
                      <a:pt x="22" y="28"/>
                      <a:pt x="28" y="19"/>
                    </a:cubicBezTo>
                    <a:cubicBezTo>
                      <a:pt x="33" y="10"/>
                      <a:pt x="7" y="0"/>
                      <a:pt x="7" y="15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37" name="Freeform 1186">
                <a:extLst>
                  <a:ext uri="{FF2B5EF4-FFF2-40B4-BE49-F238E27FC236}">
                    <a16:creationId xmlns:a16="http://schemas.microsoft.com/office/drawing/2014/main" id="{0441CF36-3DBC-4441-6DD2-6D7F7F335F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33" y="2544"/>
                <a:ext cx="32" cy="46"/>
              </a:xfrm>
              <a:custGeom>
                <a:avLst/>
                <a:gdLst>
                  <a:gd name="T0" fmla="*/ 42 w 13"/>
                  <a:gd name="T1" fmla="*/ 198 h 17"/>
                  <a:gd name="T2" fmla="*/ 133 w 13"/>
                  <a:gd name="T3" fmla="*/ 0 h 17"/>
                  <a:gd name="T4" fmla="*/ 42 w 13"/>
                  <a:gd name="T5" fmla="*/ 300 h 1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3" h="17">
                    <a:moveTo>
                      <a:pt x="3" y="10"/>
                    </a:moveTo>
                    <a:cubicBezTo>
                      <a:pt x="0" y="6"/>
                      <a:pt x="2" y="1"/>
                      <a:pt x="9" y="0"/>
                    </a:cubicBezTo>
                    <a:cubicBezTo>
                      <a:pt x="13" y="7"/>
                      <a:pt x="10" y="17"/>
                      <a:pt x="3" y="15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38" name="Freeform 1187">
                <a:extLst>
                  <a:ext uri="{FF2B5EF4-FFF2-40B4-BE49-F238E27FC236}">
                    <a16:creationId xmlns:a16="http://schemas.microsoft.com/office/drawing/2014/main" id="{F871A7FA-8403-105E-EF57-9FEA6F1BF5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8" y="2531"/>
                <a:ext cx="45" cy="51"/>
              </a:xfrm>
              <a:custGeom>
                <a:avLst/>
                <a:gdLst>
                  <a:gd name="T0" fmla="*/ 208 w 18"/>
                  <a:gd name="T1" fmla="*/ 0 h 19"/>
                  <a:gd name="T2" fmla="*/ 283 w 18"/>
                  <a:gd name="T3" fmla="*/ 287 h 1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8" h="19">
                    <a:moveTo>
                      <a:pt x="13" y="0"/>
                    </a:moveTo>
                    <a:cubicBezTo>
                      <a:pt x="0" y="9"/>
                      <a:pt x="11" y="19"/>
                      <a:pt x="18" y="15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39" name="Freeform 1188">
                <a:extLst>
                  <a:ext uri="{FF2B5EF4-FFF2-40B4-BE49-F238E27FC236}">
                    <a16:creationId xmlns:a16="http://schemas.microsoft.com/office/drawing/2014/main" id="{477251C4-B655-4E85-81EF-149133C65B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3" y="2640"/>
                <a:ext cx="47" cy="40"/>
              </a:xfrm>
              <a:custGeom>
                <a:avLst/>
                <a:gdLst>
                  <a:gd name="T0" fmla="*/ 0 w 19"/>
                  <a:gd name="T1" fmla="*/ 0 h 15"/>
                  <a:gd name="T2" fmla="*/ 195 w 19"/>
                  <a:gd name="T3" fmla="*/ 285 h 15"/>
                  <a:gd name="T4" fmla="*/ 42 w 19"/>
                  <a:gd name="T5" fmla="*/ 77 h 1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" h="15">
                    <a:moveTo>
                      <a:pt x="0" y="0"/>
                    </a:moveTo>
                    <a:cubicBezTo>
                      <a:pt x="4" y="6"/>
                      <a:pt x="6" y="12"/>
                      <a:pt x="13" y="15"/>
                    </a:cubicBezTo>
                    <a:cubicBezTo>
                      <a:pt x="19" y="5"/>
                      <a:pt x="2" y="0"/>
                      <a:pt x="3" y="4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40" name="Freeform 1189">
                <a:extLst>
                  <a:ext uri="{FF2B5EF4-FFF2-40B4-BE49-F238E27FC236}">
                    <a16:creationId xmlns:a16="http://schemas.microsoft.com/office/drawing/2014/main" id="{C2C5637E-BE8D-5A3E-0518-6D52F7E911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5" y="2702"/>
                <a:ext cx="10" cy="16"/>
              </a:xfrm>
              <a:custGeom>
                <a:avLst/>
                <a:gdLst>
                  <a:gd name="T0" fmla="*/ 0 w 4"/>
                  <a:gd name="T1" fmla="*/ 115 h 6"/>
                  <a:gd name="T2" fmla="*/ 63 w 4"/>
                  <a:gd name="T3" fmla="*/ 0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6">
                    <a:moveTo>
                      <a:pt x="0" y="6"/>
                    </a:moveTo>
                    <a:cubicBezTo>
                      <a:pt x="0" y="3"/>
                      <a:pt x="1" y="1"/>
                      <a:pt x="4" y="0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41" name="Freeform 1190">
                <a:extLst>
                  <a:ext uri="{FF2B5EF4-FFF2-40B4-BE49-F238E27FC236}">
                    <a16:creationId xmlns:a16="http://schemas.microsoft.com/office/drawing/2014/main" id="{42B29108-8401-85BF-524E-EE578B8C53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0" y="2736"/>
                <a:ext cx="18" cy="22"/>
              </a:xfrm>
              <a:custGeom>
                <a:avLst/>
                <a:gdLst>
                  <a:gd name="T0" fmla="*/ 33 w 7"/>
                  <a:gd name="T1" fmla="*/ 0 h 8"/>
                  <a:gd name="T2" fmla="*/ 21 w 7"/>
                  <a:gd name="T3" fmla="*/ 168 h 8"/>
                  <a:gd name="T4" fmla="*/ 118 w 7"/>
                  <a:gd name="T5" fmla="*/ 83 h 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7" h="8">
                    <a:moveTo>
                      <a:pt x="2" y="0"/>
                    </a:moveTo>
                    <a:cubicBezTo>
                      <a:pt x="1" y="3"/>
                      <a:pt x="0" y="5"/>
                      <a:pt x="1" y="8"/>
                    </a:cubicBezTo>
                    <a:cubicBezTo>
                      <a:pt x="3" y="7"/>
                      <a:pt x="7" y="5"/>
                      <a:pt x="7" y="4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42" name="Freeform 1191">
                <a:extLst>
                  <a:ext uri="{FF2B5EF4-FFF2-40B4-BE49-F238E27FC236}">
                    <a16:creationId xmlns:a16="http://schemas.microsoft.com/office/drawing/2014/main" id="{CD4D52A8-E697-30E7-E9EB-BDA5F84468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0" y="2787"/>
                <a:ext cx="10" cy="1"/>
              </a:xfrm>
              <a:custGeom>
                <a:avLst/>
                <a:gdLst>
                  <a:gd name="T0" fmla="*/ 0 w 4"/>
                  <a:gd name="T1" fmla="*/ 0 h 1"/>
                  <a:gd name="T2" fmla="*/ 63 w 4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1">
                    <a:moveTo>
                      <a:pt x="0" y="0"/>
                    </a:moveTo>
                    <a:cubicBezTo>
                      <a:pt x="1" y="0"/>
                      <a:pt x="3" y="0"/>
                      <a:pt x="4" y="0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43" name="Freeform 1192">
                <a:extLst>
                  <a:ext uri="{FF2B5EF4-FFF2-40B4-BE49-F238E27FC236}">
                    <a16:creationId xmlns:a16="http://schemas.microsoft.com/office/drawing/2014/main" id="{E767434D-0C0A-3932-988C-BD3D93A9BE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63" y="2734"/>
                <a:ext cx="47" cy="8"/>
              </a:xfrm>
              <a:custGeom>
                <a:avLst/>
                <a:gdLst>
                  <a:gd name="T0" fmla="*/ 0 w 19"/>
                  <a:gd name="T1" fmla="*/ 35 h 3"/>
                  <a:gd name="T2" fmla="*/ 166 w 19"/>
                  <a:gd name="T3" fmla="*/ 0 h 3"/>
                  <a:gd name="T4" fmla="*/ 245 w 19"/>
                  <a:gd name="T5" fmla="*/ 56 h 3"/>
                  <a:gd name="T6" fmla="*/ 287 w 19"/>
                  <a:gd name="T7" fmla="*/ 21 h 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9" h="3">
                    <a:moveTo>
                      <a:pt x="0" y="2"/>
                    </a:moveTo>
                    <a:cubicBezTo>
                      <a:pt x="4" y="1"/>
                      <a:pt x="8" y="2"/>
                      <a:pt x="11" y="0"/>
                    </a:cubicBezTo>
                    <a:cubicBezTo>
                      <a:pt x="12" y="1"/>
                      <a:pt x="15" y="2"/>
                      <a:pt x="16" y="3"/>
                    </a:cubicBezTo>
                    <a:cubicBezTo>
                      <a:pt x="17" y="3"/>
                      <a:pt x="18" y="2"/>
                      <a:pt x="19" y="1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44" name="Freeform 1193">
                <a:extLst>
                  <a:ext uri="{FF2B5EF4-FFF2-40B4-BE49-F238E27FC236}">
                    <a16:creationId xmlns:a16="http://schemas.microsoft.com/office/drawing/2014/main" id="{8FBC3C22-8805-87DD-C5F5-F1F1DC2F99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95" y="2723"/>
                <a:ext cx="128" cy="123"/>
              </a:xfrm>
              <a:custGeom>
                <a:avLst/>
                <a:gdLst>
                  <a:gd name="T0" fmla="*/ 50 w 51"/>
                  <a:gd name="T1" fmla="*/ 308 h 46"/>
                  <a:gd name="T2" fmla="*/ 251 w 51"/>
                  <a:gd name="T3" fmla="*/ 743 h 46"/>
                  <a:gd name="T4" fmla="*/ 334 w 51"/>
                  <a:gd name="T5" fmla="*/ 786 h 46"/>
                  <a:gd name="T6" fmla="*/ 725 w 51"/>
                  <a:gd name="T7" fmla="*/ 628 h 46"/>
                  <a:gd name="T8" fmla="*/ 597 w 51"/>
                  <a:gd name="T9" fmla="*/ 136 h 46"/>
                  <a:gd name="T10" fmla="*/ 429 w 51"/>
                  <a:gd name="T11" fmla="*/ 56 h 46"/>
                  <a:gd name="T12" fmla="*/ 50 w 51"/>
                  <a:gd name="T13" fmla="*/ 308 h 4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1" h="46">
                    <a:moveTo>
                      <a:pt x="3" y="16"/>
                    </a:moveTo>
                    <a:cubicBezTo>
                      <a:pt x="0" y="25"/>
                      <a:pt x="6" y="36"/>
                      <a:pt x="16" y="39"/>
                    </a:cubicBezTo>
                    <a:cubicBezTo>
                      <a:pt x="18" y="39"/>
                      <a:pt x="19" y="40"/>
                      <a:pt x="21" y="41"/>
                    </a:cubicBezTo>
                    <a:cubicBezTo>
                      <a:pt x="30" y="46"/>
                      <a:pt x="41" y="42"/>
                      <a:pt x="46" y="33"/>
                    </a:cubicBezTo>
                    <a:cubicBezTo>
                      <a:pt x="51" y="23"/>
                      <a:pt x="47" y="12"/>
                      <a:pt x="38" y="7"/>
                    </a:cubicBezTo>
                    <a:cubicBezTo>
                      <a:pt x="34" y="6"/>
                      <a:pt x="31" y="4"/>
                      <a:pt x="27" y="3"/>
                    </a:cubicBezTo>
                    <a:cubicBezTo>
                      <a:pt x="17" y="0"/>
                      <a:pt x="7" y="6"/>
                      <a:pt x="3" y="16"/>
                    </a:cubicBezTo>
                    <a:close/>
                  </a:path>
                </a:pathLst>
              </a:custGeom>
              <a:solidFill>
                <a:srgbClr val="DFC3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45" name="Freeform 1194">
                <a:extLst>
                  <a:ext uri="{FF2B5EF4-FFF2-40B4-BE49-F238E27FC236}">
                    <a16:creationId xmlns:a16="http://schemas.microsoft.com/office/drawing/2014/main" id="{AEFDD3EC-700F-FAA8-118E-6E32A1D426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55" y="2448"/>
                <a:ext cx="1" cy="8"/>
              </a:xfrm>
              <a:custGeom>
                <a:avLst/>
                <a:gdLst>
                  <a:gd name="T0" fmla="*/ 0 w 1"/>
                  <a:gd name="T1" fmla="*/ 56 h 3"/>
                  <a:gd name="T2" fmla="*/ 0 w 1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">
                    <a:moveTo>
                      <a:pt x="0" y="3"/>
                    </a:moveTo>
                    <a:cubicBezTo>
                      <a:pt x="0" y="2"/>
                      <a:pt x="0" y="1"/>
                      <a:pt x="0" y="0"/>
                    </a:cubicBezTo>
                  </a:path>
                </a:pathLst>
              </a:custGeom>
              <a:noFill/>
              <a:ln w="11906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46" name="Freeform 1195">
                <a:extLst>
                  <a:ext uri="{FF2B5EF4-FFF2-40B4-BE49-F238E27FC236}">
                    <a16:creationId xmlns:a16="http://schemas.microsoft.com/office/drawing/2014/main" id="{0807954F-DD3B-59E7-6ABD-89B4585755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3" y="2352"/>
                <a:ext cx="10" cy="1"/>
              </a:xfrm>
              <a:custGeom>
                <a:avLst/>
                <a:gdLst>
                  <a:gd name="T0" fmla="*/ 0 w 4"/>
                  <a:gd name="T1" fmla="*/ 0 h 1"/>
                  <a:gd name="T2" fmla="*/ 63 w 4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1">
                    <a:moveTo>
                      <a:pt x="0" y="0"/>
                    </a:moveTo>
                    <a:cubicBezTo>
                      <a:pt x="1" y="0"/>
                      <a:pt x="3" y="0"/>
                      <a:pt x="4" y="0"/>
                    </a:cubicBezTo>
                  </a:path>
                </a:pathLst>
              </a:custGeom>
              <a:noFill/>
              <a:ln w="11906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47" name="Freeform 1196">
                <a:extLst>
                  <a:ext uri="{FF2B5EF4-FFF2-40B4-BE49-F238E27FC236}">
                    <a16:creationId xmlns:a16="http://schemas.microsoft.com/office/drawing/2014/main" id="{5F25F800-9D1E-4CA3-4230-781E7EA4C4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3" y="2606"/>
                <a:ext cx="55" cy="45"/>
              </a:xfrm>
              <a:custGeom>
                <a:avLst/>
                <a:gdLst>
                  <a:gd name="T0" fmla="*/ 188 w 22"/>
                  <a:gd name="T1" fmla="*/ 0 h 17"/>
                  <a:gd name="T2" fmla="*/ 270 w 22"/>
                  <a:gd name="T3" fmla="*/ 183 h 17"/>
                  <a:gd name="T4" fmla="*/ 95 w 22"/>
                  <a:gd name="T5" fmla="*/ 34 h 1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2" h="17">
                    <a:moveTo>
                      <a:pt x="12" y="0"/>
                    </a:moveTo>
                    <a:cubicBezTo>
                      <a:pt x="0" y="8"/>
                      <a:pt x="11" y="17"/>
                      <a:pt x="17" y="10"/>
                    </a:cubicBezTo>
                    <a:cubicBezTo>
                      <a:pt x="22" y="2"/>
                      <a:pt x="11" y="0"/>
                      <a:pt x="6" y="2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48" name="Freeform 1197">
                <a:extLst>
                  <a:ext uri="{FF2B5EF4-FFF2-40B4-BE49-F238E27FC236}">
                    <a16:creationId xmlns:a16="http://schemas.microsoft.com/office/drawing/2014/main" id="{5185A261-3833-4742-8F95-71FD29F376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" y="2630"/>
                <a:ext cx="17" cy="26"/>
              </a:xfrm>
              <a:custGeom>
                <a:avLst/>
                <a:gdLst>
                  <a:gd name="T0" fmla="*/ 12 w 7"/>
                  <a:gd name="T1" fmla="*/ 177 h 10"/>
                  <a:gd name="T2" fmla="*/ 100 w 7"/>
                  <a:gd name="T3" fmla="*/ 21 h 1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10">
                    <a:moveTo>
                      <a:pt x="1" y="10"/>
                    </a:moveTo>
                    <a:cubicBezTo>
                      <a:pt x="0" y="4"/>
                      <a:pt x="1" y="0"/>
                      <a:pt x="7" y="1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49" name="Freeform 1198">
                <a:extLst>
                  <a:ext uri="{FF2B5EF4-FFF2-40B4-BE49-F238E27FC236}">
                    <a16:creationId xmlns:a16="http://schemas.microsoft.com/office/drawing/2014/main" id="{788013CE-79CC-CC03-F6B8-4E1CF47386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" y="2440"/>
                <a:ext cx="30" cy="32"/>
              </a:xfrm>
              <a:custGeom>
                <a:avLst/>
                <a:gdLst>
                  <a:gd name="T0" fmla="*/ 188 w 12"/>
                  <a:gd name="T1" fmla="*/ 136 h 12"/>
                  <a:gd name="T2" fmla="*/ 158 w 12"/>
                  <a:gd name="T3" fmla="*/ 227 h 12"/>
                  <a:gd name="T4" fmla="*/ 63 w 12"/>
                  <a:gd name="T5" fmla="*/ 21 h 12"/>
                  <a:gd name="T6" fmla="*/ 158 w 12"/>
                  <a:gd name="T7" fmla="*/ 136 h 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2">
                    <a:moveTo>
                      <a:pt x="12" y="7"/>
                    </a:moveTo>
                    <a:cubicBezTo>
                      <a:pt x="12" y="9"/>
                      <a:pt x="12" y="11"/>
                      <a:pt x="10" y="12"/>
                    </a:cubicBezTo>
                    <a:cubicBezTo>
                      <a:pt x="3" y="11"/>
                      <a:pt x="0" y="8"/>
                      <a:pt x="4" y="1"/>
                    </a:cubicBezTo>
                    <a:cubicBezTo>
                      <a:pt x="9" y="0"/>
                      <a:pt x="9" y="3"/>
                      <a:pt x="10" y="7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50" name="Freeform 1199">
                <a:extLst>
                  <a:ext uri="{FF2B5EF4-FFF2-40B4-BE49-F238E27FC236}">
                    <a16:creationId xmlns:a16="http://schemas.microsoft.com/office/drawing/2014/main" id="{DD142B3C-2D0A-2680-6DA1-6083CC28DB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" y="2475"/>
                <a:ext cx="10" cy="16"/>
              </a:xfrm>
              <a:custGeom>
                <a:avLst/>
                <a:gdLst>
                  <a:gd name="T0" fmla="*/ 20 w 4"/>
                  <a:gd name="T1" fmla="*/ 115 h 6"/>
                  <a:gd name="T2" fmla="*/ 63 w 4"/>
                  <a:gd name="T3" fmla="*/ 0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6">
                    <a:moveTo>
                      <a:pt x="1" y="6"/>
                    </a:moveTo>
                    <a:cubicBezTo>
                      <a:pt x="0" y="4"/>
                      <a:pt x="1" y="2"/>
                      <a:pt x="4" y="0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51" name="Freeform 1200">
                <a:extLst>
                  <a:ext uri="{FF2B5EF4-FFF2-40B4-BE49-F238E27FC236}">
                    <a16:creationId xmlns:a16="http://schemas.microsoft.com/office/drawing/2014/main" id="{02EE3CF5-17DA-6EB5-A40E-D3DFBCEC68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0" y="2350"/>
                <a:ext cx="13" cy="16"/>
              </a:xfrm>
              <a:custGeom>
                <a:avLst/>
                <a:gdLst>
                  <a:gd name="T0" fmla="*/ 0 w 5"/>
                  <a:gd name="T1" fmla="*/ 115 h 6"/>
                  <a:gd name="T2" fmla="*/ 88 w 5"/>
                  <a:gd name="T3" fmla="*/ 0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6">
                    <a:moveTo>
                      <a:pt x="0" y="6"/>
                    </a:moveTo>
                    <a:cubicBezTo>
                      <a:pt x="1" y="4"/>
                      <a:pt x="3" y="2"/>
                      <a:pt x="5" y="0"/>
                    </a:cubicBezTo>
                  </a:path>
                </a:pathLst>
              </a:custGeom>
              <a:noFill/>
              <a:ln w="11906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52" name="Freeform 1201">
                <a:extLst>
                  <a:ext uri="{FF2B5EF4-FFF2-40B4-BE49-F238E27FC236}">
                    <a16:creationId xmlns:a16="http://schemas.microsoft.com/office/drawing/2014/main" id="{7F8B8DE4-8606-BD20-B27E-795E77709F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5" y="2720"/>
                <a:ext cx="150" cy="158"/>
              </a:xfrm>
              <a:custGeom>
                <a:avLst/>
                <a:gdLst>
                  <a:gd name="T0" fmla="*/ 188 w 60"/>
                  <a:gd name="T1" fmla="*/ 209 h 59"/>
                  <a:gd name="T2" fmla="*/ 33 w 60"/>
                  <a:gd name="T3" fmla="*/ 790 h 59"/>
                  <a:gd name="T4" fmla="*/ 208 w 60"/>
                  <a:gd name="T5" fmla="*/ 1055 h 59"/>
                  <a:gd name="T6" fmla="*/ 675 w 60"/>
                  <a:gd name="T7" fmla="*/ 1039 h 59"/>
                  <a:gd name="T8" fmla="*/ 925 w 60"/>
                  <a:gd name="T9" fmla="*/ 653 h 59"/>
                  <a:gd name="T10" fmla="*/ 938 w 60"/>
                  <a:gd name="T11" fmla="*/ 573 h 59"/>
                  <a:gd name="T12" fmla="*/ 908 w 60"/>
                  <a:gd name="T13" fmla="*/ 445 h 59"/>
                  <a:gd name="T14" fmla="*/ 908 w 60"/>
                  <a:gd name="T15" fmla="*/ 423 h 59"/>
                  <a:gd name="T16" fmla="*/ 708 w 60"/>
                  <a:gd name="T17" fmla="*/ 78 h 59"/>
                  <a:gd name="T18" fmla="*/ 188 w 60"/>
                  <a:gd name="T19" fmla="*/ 209 h 59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60" h="59">
                    <a:moveTo>
                      <a:pt x="12" y="11"/>
                    </a:moveTo>
                    <a:cubicBezTo>
                      <a:pt x="4" y="18"/>
                      <a:pt x="0" y="30"/>
                      <a:pt x="2" y="41"/>
                    </a:cubicBezTo>
                    <a:cubicBezTo>
                      <a:pt x="4" y="47"/>
                      <a:pt x="8" y="52"/>
                      <a:pt x="13" y="55"/>
                    </a:cubicBezTo>
                    <a:cubicBezTo>
                      <a:pt x="23" y="59"/>
                      <a:pt x="34" y="59"/>
                      <a:pt x="43" y="54"/>
                    </a:cubicBezTo>
                    <a:cubicBezTo>
                      <a:pt x="52" y="50"/>
                      <a:pt x="57" y="43"/>
                      <a:pt x="59" y="34"/>
                    </a:cubicBezTo>
                    <a:cubicBezTo>
                      <a:pt x="60" y="33"/>
                      <a:pt x="60" y="31"/>
                      <a:pt x="60" y="30"/>
                    </a:cubicBezTo>
                    <a:cubicBezTo>
                      <a:pt x="60" y="27"/>
                      <a:pt x="59" y="25"/>
                      <a:pt x="58" y="23"/>
                    </a:cubicBezTo>
                    <a:cubicBezTo>
                      <a:pt x="58" y="22"/>
                      <a:pt x="58" y="22"/>
                      <a:pt x="58" y="22"/>
                    </a:cubicBezTo>
                    <a:cubicBezTo>
                      <a:pt x="58" y="14"/>
                      <a:pt x="53" y="7"/>
                      <a:pt x="45" y="4"/>
                    </a:cubicBezTo>
                    <a:cubicBezTo>
                      <a:pt x="34" y="0"/>
                      <a:pt x="21" y="3"/>
                      <a:pt x="12" y="11"/>
                    </a:cubicBezTo>
                    <a:close/>
                  </a:path>
                </a:pathLst>
              </a:custGeom>
              <a:solidFill>
                <a:srgbClr val="DFC3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53" name="Freeform 1202">
                <a:extLst>
                  <a:ext uri="{FF2B5EF4-FFF2-40B4-BE49-F238E27FC236}">
                    <a16:creationId xmlns:a16="http://schemas.microsoft.com/office/drawing/2014/main" id="{F88B7423-C0F8-859C-1DC5-9809304487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0" y="2731"/>
                <a:ext cx="60" cy="88"/>
              </a:xfrm>
              <a:custGeom>
                <a:avLst/>
                <a:gdLst>
                  <a:gd name="T0" fmla="*/ 375 w 24"/>
                  <a:gd name="T1" fmla="*/ 376 h 33"/>
                  <a:gd name="T2" fmla="*/ 125 w 24"/>
                  <a:gd name="T3" fmla="*/ 435 h 33"/>
                  <a:gd name="T4" fmla="*/ 220 w 24"/>
                  <a:gd name="T5" fmla="*/ 533 h 33"/>
                  <a:gd name="T6" fmla="*/ 175 w 24"/>
                  <a:gd name="T7" fmla="*/ 0 h 3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4" h="33">
                    <a:moveTo>
                      <a:pt x="24" y="20"/>
                    </a:moveTo>
                    <a:cubicBezTo>
                      <a:pt x="18" y="19"/>
                      <a:pt x="13" y="19"/>
                      <a:pt x="8" y="23"/>
                    </a:cubicBezTo>
                    <a:cubicBezTo>
                      <a:pt x="0" y="29"/>
                      <a:pt x="13" y="33"/>
                      <a:pt x="14" y="28"/>
                    </a:cubicBezTo>
                    <a:cubicBezTo>
                      <a:pt x="17" y="18"/>
                      <a:pt x="7" y="10"/>
                      <a:pt x="11" y="0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54" name="Freeform 1203">
                <a:extLst>
                  <a:ext uri="{FF2B5EF4-FFF2-40B4-BE49-F238E27FC236}">
                    <a16:creationId xmlns:a16="http://schemas.microsoft.com/office/drawing/2014/main" id="{77A67F40-13ED-4194-3D0A-50E17D7AE9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0" y="2731"/>
                <a:ext cx="83" cy="107"/>
              </a:xfrm>
              <a:custGeom>
                <a:avLst/>
                <a:gdLst>
                  <a:gd name="T0" fmla="*/ 430 w 33"/>
                  <a:gd name="T1" fmla="*/ 286 h 40"/>
                  <a:gd name="T2" fmla="*/ 430 w 33"/>
                  <a:gd name="T3" fmla="*/ 401 h 40"/>
                  <a:gd name="T4" fmla="*/ 284 w 33"/>
                  <a:gd name="T5" fmla="*/ 21 h 40"/>
                  <a:gd name="T6" fmla="*/ 241 w 33"/>
                  <a:gd name="T7" fmla="*/ 401 h 4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3" h="40">
                    <a:moveTo>
                      <a:pt x="27" y="15"/>
                    </a:moveTo>
                    <a:cubicBezTo>
                      <a:pt x="0" y="0"/>
                      <a:pt x="12" y="40"/>
                      <a:pt x="27" y="21"/>
                    </a:cubicBezTo>
                    <a:cubicBezTo>
                      <a:pt x="33" y="14"/>
                      <a:pt x="28" y="2"/>
                      <a:pt x="18" y="1"/>
                    </a:cubicBezTo>
                    <a:cubicBezTo>
                      <a:pt x="7" y="1"/>
                      <a:pt x="1" y="19"/>
                      <a:pt x="15" y="21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55" name="Freeform 1204">
                <a:extLst>
                  <a:ext uri="{FF2B5EF4-FFF2-40B4-BE49-F238E27FC236}">
                    <a16:creationId xmlns:a16="http://schemas.microsoft.com/office/drawing/2014/main" id="{58E2CB2F-0C19-3327-6793-0791567216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55" y="2798"/>
                <a:ext cx="98" cy="58"/>
              </a:xfrm>
              <a:custGeom>
                <a:avLst/>
                <a:gdLst>
                  <a:gd name="T0" fmla="*/ 304 w 39"/>
                  <a:gd name="T1" fmla="*/ 76 h 22"/>
                  <a:gd name="T2" fmla="*/ 410 w 39"/>
                  <a:gd name="T3" fmla="*/ 21 h 22"/>
                  <a:gd name="T4" fmla="*/ 367 w 39"/>
                  <a:gd name="T5" fmla="*/ 55 h 2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9" h="22">
                    <a:moveTo>
                      <a:pt x="19" y="4"/>
                    </a:moveTo>
                    <a:cubicBezTo>
                      <a:pt x="0" y="15"/>
                      <a:pt x="39" y="22"/>
                      <a:pt x="26" y="1"/>
                    </a:cubicBezTo>
                    <a:cubicBezTo>
                      <a:pt x="24" y="0"/>
                      <a:pt x="23" y="0"/>
                      <a:pt x="23" y="3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56" name="Freeform 1205">
                <a:extLst>
                  <a:ext uri="{FF2B5EF4-FFF2-40B4-BE49-F238E27FC236}">
                    <a16:creationId xmlns:a16="http://schemas.microsoft.com/office/drawing/2014/main" id="{8FFE82C2-3223-69A5-7119-F5E0A657C5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20" y="2827"/>
                <a:ext cx="20" cy="3"/>
              </a:xfrm>
              <a:custGeom>
                <a:avLst/>
                <a:gdLst>
                  <a:gd name="T0" fmla="*/ 0 w 8"/>
                  <a:gd name="T1" fmla="*/ 0 h 1"/>
                  <a:gd name="T2" fmla="*/ 125 w 8"/>
                  <a:gd name="T3" fmla="*/ 27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1">
                    <a:moveTo>
                      <a:pt x="0" y="0"/>
                    </a:moveTo>
                    <a:cubicBezTo>
                      <a:pt x="3" y="1"/>
                      <a:pt x="5" y="1"/>
                      <a:pt x="8" y="1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57" name="Freeform 1206">
                <a:extLst>
                  <a:ext uri="{FF2B5EF4-FFF2-40B4-BE49-F238E27FC236}">
                    <a16:creationId xmlns:a16="http://schemas.microsoft.com/office/drawing/2014/main" id="{63B7E6F1-FBD9-21C1-26F2-7C8BB26EB0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5" y="2816"/>
                <a:ext cx="155" cy="110"/>
              </a:xfrm>
              <a:custGeom>
                <a:avLst/>
                <a:gdLst>
                  <a:gd name="T0" fmla="*/ 425 w 62"/>
                  <a:gd name="T1" fmla="*/ 137 h 41"/>
                  <a:gd name="T2" fmla="*/ 395 w 62"/>
                  <a:gd name="T3" fmla="*/ 172 h 41"/>
                  <a:gd name="T4" fmla="*/ 270 w 62"/>
                  <a:gd name="T5" fmla="*/ 150 h 41"/>
                  <a:gd name="T6" fmla="*/ 33 w 62"/>
                  <a:gd name="T7" fmla="*/ 561 h 41"/>
                  <a:gd name="T8" fmla="*/ 95 w 62"/>
                  <a:gd name="T9" fmla="*/ 791 h 41"/>
                  <a:gd name="T10" fmla="*/ 875 w 62"/>
                  <a:gd name="T11" fmla="*/ 791 h 41"/>
                  <a:gd name="T12" fmla="*/ 833 w 62"/>
                  <a:gd name="T13" fmla="*/ 193 h 41"/>
                  <a:gd name="T14" fmla="*/ 425 w 62"/>
                  <a:gd name="T15" fmla="*/ 137 h 4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2" h="41">
                    <a:moveTo>
                      <a:pt x="27" y="7"/>
                    </a:moveTo>
                    <a:cubicBezTo>
                      <a:pt x="26" y="7"/>
                      <a:pt x="26" y="8"/>
                      <a:pt x="25" y="9"/>
                    </a:cubicBezTo>
                    <a:cubicBezTo>
                      <a:pt x="23" y="8"/>
                      <a:pt x="20" y="8"/>
                      <a:pt x="17" y="8"/>
                    </a:cubicBezTo>
                    <a:cubicBezTo>
                      <a:pt x="7" y="10"/>
                      <a:pt x="0" y="19"/>
                      <a:pt x="2" y="29"/>
                    </a:cubicBezTo>
                    <a:cubicBezTo>
                      <a:pt x="2" y="33"/>
                      <a:pt x="4" y="38"/>
                      <a:pt x="6" y="41"/>
                    </a:cubicBezTo>
                    <a:cubicBezTo>
                      <a:pt x="56" y="41"/>
                      <a:pt x="56" y="41"/>
                      <a:pt x="56" y="41"/>
                    </a:cubicBezTo>
                    <a:cubicBezTo>
                      <a:pt x="62" y="31"/>
                      <a:pt x="61" y="19"/>
                      <a:pt x="53" y="10"/>
                    </a:cubicBezTo>
                    <a:cubicBezTo>
                      <a:pt x="47" y="2"/>
                      <a:pt x="35" y="0"/>
                      <a:pt x="27" y="7"/>
                    </a:cubicBezTo>
                    <a:close/>
                  </a:path>
                </a:pathLst>
              </a:custGeom>
              <a:solidFill>
                <a:srgbClr val="DFC3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58" name="Freeform 1207">
                <a:extLst>
                  <a:ext uri="{FF2B5EF4-FFF2-40B4-BE49-F238E27FC236}">
                    <a16:creationId xmlns:a16="http://schemas.microsoft.com/office/drawing/2014/main" id="{5C4984D3-8859-2B00-C842-54A646C3A9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" y="2811"/>
                <a:ext cx="190" cy="115"/>
              </a:xfrm>
              <a:custGeom>
                <a:avLst/>
                <a:gdLst>
                  <a:gd name="T0" fmla="*/ 688 w 76"/>
                  <a:gd name="T1" fmla="*/ 0 h 43"/>
                  <a:gd name="T2" fmla="*/ 500 w 76"/>
                  <a:gd name="T3" fmla="*/ 56 h 43"/>
                  <a:gd name="T4" fmla="*/ 438 w 76"/>
                  <a:gd name="T5" fmla="*/ 56 h 43"/>
                  <a:gd name="T6" fmla="*/ 0 w 76"/>
                  <a:gd name="T7" fmla="*/ 628 h 43"/>
                  <a:gd name="T8" fmla="*/ 0 w 76"/>
                  <a:gd name="T9" fmla="*/ 628 h 43"/>
                  <a:gd name="T10" fmla="*/ 33 w 76"/>
                  <a:gd name="T11" fmla="*/ 824 h 43"/>
                  <a:gd name="T12" fmla="*/ 1095 w 76"/>
                  <a:gd name="T13" fmla="*/ 824 h 43"/>
                  <a:gd name="T14" fmla="*/ 1145 w 76"/>
                  <a:gd name="T15" fmla="*/ 342 h 43"/>
                  <a:gd name="T16" fmla="*/ 688 w 76"/>
                  <a:gd name="T17" fmla="*/ 0 h 4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76" h="43">
                    <a:moveTo>
                      <a:pt x="44" y="0"/>
                    </a:moveTo>
                    <a:cubicBezTo>
                      <a:pt x="39" y="0"/>
                      <a:pt x="35" y="1"/>
                      <a:pt x="32" y="3"/>
                    </a:cubicBezTo>
                    <a:cubicBezTo>
                      <a:pt x="31" y="3"/>
                      <a:pt x="29" y="3"/>
                      <a:pt x="28" y="3"/>
                    </a:cubicBezTo>
                    <a:cubicBezTo>
                      <a:pt x="12" y="6"/>
                      <a:pt x="0" y="18"/>
                      <a:pt x="0" y="33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7"/>
                      <a:pt x="1" y="40"/>
                      <a:pt x="2" y="43"/>
                    </a:cubicBezTo>
                    <a:cubicBezTo>
                      <a:pt x="70" y="43"/>
                      <a:pt x="70" y="43"/>
                      <a:pt x="70" y="43"/>
                    </a:cubicBezTo>
                    <a:cubicBezTo>
                      <a:pt x="75" y="35"/>
                      <a:pt x="76" y="27"/>
                      <a:pt x="73" y="18"/>
                    </a:cubicBezTo>
                    <a:cubicBezTo>
                      <a:pt x="70" y="11"/>
                      <a:pt x="63" y="2"/>
                      <a:pt x="44" y="0"/>
                    </a:cubicBezTo>
                    <a:close/>
                  </a:path>
                </a:pathLst>
              </a:custGeom>
              <a:solidFill>
                <a:srgbClr val="DFC3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59" name="Freeform 1208">
                <a:extLst>
                  <a:ext uri="{FF2B5EF4-FFF2-40B4-BE49-F238E27FC236}">
                    <a16:creationId xmlns:a16="http://schemas.microsoft.com/office/drawing/2014/main" id="{3C5CEC39-DC33-C6FE-6A8A-2F7BA43BB75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60" y="2830"/>
                <a:ext cx="108" cy="96"/>
              </a:xfrm>
              <a:custGeom>
                <a:avLst/>
                <a:gdLst>
                  <a:gd name="T0" fmla="*/ 535 w 43"/>
                  <a:gd name="T1" fmla="*/ 115 h 36"/>
                  <a:gd name="T2" fmla="*/ 208 w 43"/>
                  <a:gd name="T3" fmla="*/ 56 h 36"/>
                  <a:gd name="T4" fmla="*/ 0 w 43"/>
                  <a:gd name="T5" fmla="*/ 363 h 36"/>
                  <a:gd name="T6" fmla="*/ 0 w 43"/>
                  <a:gd name="T7" fmla="*/ 435 h 36"/>
                  <a:gd name="T8" fmla="*/ 33 w 43"/>
                  <a:gd name="T9" fmla="*/ 589 h 36"/>
                  <a:gd name="T10" fmla="*/ 33 w 43"/>
                  <a:gd name="T11" fmla="*/ 661 h 36"/>
                  <a:gd name="T12" fmla="*/ 33 w 43"/>
                  <a:gd name="T13" fmla="*/ 683 h 36"/>
                  <a:gd name="T14" fmla="*/ 651 w 43"/>
                  <a:gd name="T15" fmla="*/ 683 h 36"/>
                  <a:gd name="T16" fmla="*/ 618 w 43"/>
                  <a:gd name="T17" fmla="*/ 248 h 36"/>
                  <a:gd name="T18" fmla="*/ 535 w 43"/>
                  <a:gd name="T19" fmla="*/ 115 h 36"/>
                  <a:gd name="T20" fmla="*/ 568 w 43"/>
                  <a:gd name="T21" fmla="*/ 568 h 36"/>
                  <a:gd name="T22" fmla="*/ 588 w 43"/>
                  <a:gd name="T23" fmla="*/ 491 h 36"/>
                  <a:gd name="T24" fmla="*/ 568 w 43"/>
                  <a:gd name="T25" fmla="*/ 568 h 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3" h="36">
                    <a:moveTo>
                      <a:pt x="34" y="6"/>
                    </a:moveTo>
                    <a:cubicBezTo>
                      <a:pt x="28" y="1"/>
                      <a:pt x="20" y="0"/>
                      <a:pt x="13" y="3"/>
                    </a:cubicBezTo>
                    <a:cubicBezTo>
                      <a:pt x="10" y="4"/>
                      <a:pt x="2" y="8"/>
                      <a:pt x="0" y="19"/>
                    </a:cubicBezTo>
                    <a:cubicBezTo>
                      <a:pt x="0" y="20"/>
                      <a:pt x="0" y="21"/>
                      <a:pt x="0" y="23"/>
                    </a:cubicBezTo>
                    <a:cubicBezTo>
                      <a:pt x="0" y="26"/>
                      <a:pt x="1" y="28"/>
                      <a:pt x="2" y="31"/>
                    </a:cubicBezTo>
                    <a:cubicBezTo>
                      <a:pt x="2" y="32"/>
                      <a:pt x="2" y="33"/>
                      <a:pt x="2" y="35"/>
                    </a:cubicBezTo>
                    <a:cubicBezTo>
                      <a:pt x="2" y="35"/>
                      <a:pt x="2" y="36"/>
                      <a:pt x="2" y="36"/>
                    </a:cubicBezTo>
                    <a:cubicBezTo>
                      <a:pt x="41" y="36"/>
                      <a:pt x="41" y="36"/>
                      <a:pt x="41" y="36"/>
                    </a:cubicBezTo>
                    <a:cubicBezTo>
                      <a:pt x="43" y="29"/>
                      <a:pt x="43" y="20"/>
                      <a:pt x="39" y="13"/>
                    </a:cubicBezTo>
                    <a:cubicBezTo>
                      <a:pt x="38" y="10"/>
                      <a:pt x="36" y="8"/>
                      <a:pt x="34" y="6"/>
                    </a:cubicBezTo>
                    <a:close/>
                    <a:moveTo>
                      <a:pt x="36" y="30"/>
                    </a:moveTo>
                    <a:cubicBezTo>
                      <a:pt x="36" y="29"/>
                      <a:pt x="37" y="27"/>
                      <a:pt x="37" y="26"/>
                    </a:cubicBezTo>
                    <a:cubicBezTo>
                      <a:pt x="37" y="27"/>
                      <a:pt x="37" y="28"/>
                      <a:pt x="36" y="30"/>
                    </a:cubicBezTo>
                    <a:close/>
                  </a:path>
                </a:pathLst>
              </a:custGeom>
              <a:solidFill>
                <a:srgbClr val="DFC3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60" name="Freeform 1209">
                <a:extLst>
                  <a:ext uri="{FF2B5EF4-FFF2-40B4-BE49-F238E27FC236}">
                    <a16:creationId xmlns:a16="http://schemas.microsoft.com/office/drawing/2014/main" id="{B35EDAAC-426F-CFCF-9E14-53857BF5F0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0" y="2864"/>
                <a:ext cx="5" cy="8"/>
              </a:xfrm>
              <a:custGeom>
                <a:avLst/>
                <a:gdLst>
                  <a:gd name="T0" fmla="*/ 0 w 2"/>
                  <a:gd name="T1" fmla="*/ 0 h 3"/>
                  <a:gd name="T2" fmla="*/ 20 w 2"/>
                  <a:gd name="T3" fmla="*/ 56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3">
                    <a:moveTo>
                      <a:pt x="0" y="0"/>
                    </a:moveTo>
                    <a:cubicBezTo>
                      <a:pt x="2" y="0"/>
                      <a:pt x="2" y="1"/>
                      <a:pt x="1" y="3"/>
                    </a:cubicBezTo>
                  </a:path>
                </a:pathLst>
              </a:custGeom>
              <a:noFill/>
              <a:ln w="82550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61" name="Freeform 1210">
                <a:extLst>
                  <a:ext uri="{FF2B5EF4-FFF2-40B4-BE49-F238E27FC236}">
                    <a16:creationId xmlns:a16="http://schemas.microsoft.com/office/drawing/2014/main" id="{3C5ADB41-768D-B9E1-B1B8-F4938ABDA8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8" y="2526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8 w 1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1"/>
                      <a:pt x="0" y="1"/>
                      <a:pt x="1" y="0"/>
                    </a:cubicBezTo>
                  </a:path>
                </a:pathLst>
              </a:custGeom>
              <a:noFill/>
              <a:ln w="82550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62" name="Freeform 1211">
                <a:extLst>
                  <a:ext uri="{FF2B5EF4-FFF2-40B4-BE49-F238E27FC236}">
                    <a16:creationId xmlns:a16="http://schemas.microsoft.com/office/drawing/2014/main" id="{601131A7-6ADE-2BCC-23FE-C18D5DDE09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0" y="2747"/>
                <a:ext cx="3" cy="5"/>
              </a:xfrm>
              <a:custGeom>
                <a:avLst/>
                <a:gdLst>
                  <a:gd name="T0" fmla="*/ 0 w 1"/>
                  <a:gd name="T1" fmla="*/ 0 h 2"/>
                  <a:gd name="T2" fmla="*/ 27 w 1"/>
                  <a:gd name="T3" fmla="*/ 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cubicBezTo>
                      <a:pt x="0" y="2"/>
                      <a:pt x="0" y="1"/>
                      <a:pt x="1" y="0"/>
                    </a:cubicBezTo>
                  </a:path>
                </a:pathLst>
              </a:custGeom>
              <a:noFill/>
              <a:ln w="106363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63" name="Freeform 1212">
                <a:extLst>
                  <a:ext uri="{FF2B5EF4-FFF2-40B4-BE49-F238E27FC236}">
                    <a16:creationId xmlns:a16="http://schemas.microsoft.com/office/drawing/2014/main" id="{FD5581EF-BFD4-1704-0C59-513A3D02E3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23" y="2811"/>
                <a:ext cx="15" cy="8"/>
              </a:xfrm>
              <a:custGeom>
                <a:avLst/>
                <a:gdLst>
                  <a:gd name="T0" fmla="*/ 0 w 6"/>
                  <a:gd name="T1" fmla="*/ 56 h 3"/>
                  <a:gd name="T2" fmla="*/ 95 w 6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3">
                    <a:moveTo>
                      <a:pt x="0" y="3"/>
                    </a:moveTo>
                    <a:cubicBezTo>
                      <a:pt x="2" y="2"/>
                      <a:pt x="4" y="0"/>
                      <a:pt x="6" y="0"/>
                    </a:cubicBezTo>
                  </a:path>
                </a:pathLst>
              </a:custGeom>
              <a:noFill/>
              <a:ln w="106363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64" name="Freeform 1213">
                <a:extLst>
                  <a:ext uri="{FF2B5EF4-FFF2-40B4-BE49-F238E27FC236}">
                    <a16:creationId xmlns:a16="http://schemas.microsoft.com/office/drawing/2014/main" id="{C031FE9B-7C21-BD1E-31A4-85C9356220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95" y="2792"/>
                <a:ext cx="15" cy="14"/>
              </a:xfrm>
              <a:custGeom>
                <a:avLst/>
                <a:gdLst>
                  <a:gd name="T0" fmla="*/ 20 w 6"/>
                  <a:gd name="T1" fmla="*/ 87 h 5"/>
                  <a:gd name="T2" fmla="*/ 20 w 6"/>
                  <a:gd name="T3" fmla="*/ 22 h 5"/>
                  <a:gd name="T4" fmla="*/ 95 w 6"/>
                  <a:gd name="T5" fmla="*/ 109 h 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" h="5">
                    <a:moveTo>
                      <a:pt x="1" y="4"/>
                    </a:moveTo>
                    <a:cubicBezTo>
                      <a:pt x="0" y="3"/>
                      <a:pt x="0" y="2"/>
                      <a:pt x="1" y="1"/>
                    </a:cubicBezTo>
                    <a:cubicBezTo>
                      <a:pt x="4" y="0"/>
                      <a:pt x="5" y="2"/>
                      <a:pt x="6" y="5"/>
                    </a:cubicBezTo>
                  </a:path>
                </a:pathLst>
              </a:custGeom>
              <a:noFill/>
              <a:ln w="106363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65" name="Freeform 1214">
                <a:extLst>
                  <a:ext uri="{FF2B5EF4-FFF2-40B4-BE49-F238E27FC236}">
                    <a16:creationId xmlns:a16="http://schemas.microsoft.com/office/drawing/2014/main" id="{0DF1943C-6DC7-4A32-3E2E-978A61454D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73" y="2742"/>
                <a:ext cx="7" cy="5"/>
              </a:xfrm>
              <a:custGeom>
                <a:avLst/>
                <a:gdLst>
                  <a:gd name="T0" fmla="*/ 12 w 3"/>
                  <a:gd name="T1" fmla="*/ 33 h 2"/>
                  <a:gd name="T2" fmla="*/ 37 w 3"/>
                  <a:gd name="T3" fmla="*/ 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2">
                    <a:moveTo>
                      <a:pt x="1" y="2"/>
                    </a:moveTo>
                    <a:cubicBezTo>
                      <a:pt x="0" y="1"/>
                      <a:pt x="1" y="0"/>
                      <a:pt x="3" y="0"/>
                    </a:cubicBezTo>
                  </a:path>
                </a:pathLst>
              </a:custGeom>
              <a:noFill/>
              <a:ln w="106363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66" name="Freeform 1215">
                <a:extLst>
                  <a:ext uri="{FF2B5EF4-FFF2-40B4-BE49-F238E27FC236}">
                    <a16:creationId xmlns:a16="http://schemas.microsoft.com/office/drawing/2014/main" id="{D0FD463A-38D7-4271-7016-F1565F8DC1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5" y="2552"/>
                <a:ext cx="30" cy="35"/>
              </a:xfrm>
              <a:custGeom>
                <a:avLst/>
                <a:gdLst>
                  <a:gd name="T0" fmla="*/ 20 w 12"/>
                  <a:gd name="T1" fmla="*/ 35 h 13"/>
                  <a:gd name="T2" fmla="*/ 145 w 12"/>
                  <a:gd name="T3" fmla="*/ 159 h 13"/>
                  <a:gd name="T4" fmla="*/ 63 w 12"/>
                  <a:gd name="T5" fmla="*/ 59 h 1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13">
                    <a:moveTo>
                      <a:pt x="1" y="2"/>
                    </a:moveTo>
                    <a:cubicBezTo>
                      <a:pt x="0" y="6"/>
                      <a:pt x="5" y="13"/>
                      <a:pt x="9" y="8"/>
                    </a:cubicBezTo>
                    <a:cubicBezTo>
                      <a:pt x="12" y="5"/>
                      <a:pt x="8" y="0"/>
                      <a:pt x="4" y="3"/>
                    </a:cubicBezTo>
                  </a:path>
                </a:pathLst>
              </a:custGeom>
              <a:noFill/>
              <a:ln w="106363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67" name="Freeform 1216">
                <a:extLst>
                  <a:ext uri="{FF2B5EF4-FFF2-40B4-BE49-F238E27FC236}">
                    <a16:creationId xmlns:a16="http://schemas.microsoft.com/office/drawing/2014/main" id="{3A7E3E73-5E8F-BC9E-4C74-D0321A03E8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48" y="2552"/>
                <a:ext cx="5" cy="6"/>
              </a:xfrm>
              <a:custGeom>
                <a:avLst/>
                <a:gdLst>
                  <a:gd name="T0" fmla="*/ 33 w 2"/>
                  <a:gd name="T1" fmla="*/ 54 h 2"/>
                  <a:gd name="T2" fmla="*/ 0 w 2"/>
                  <a:gd name="T3" fmla="*/ 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2">
                    <a:moveTo>
                      <a:pt x="2" y="2"/>
                    </a:moveTo>
                    <a:cubicBezTo>
                      <a:pt x="1" y="2"/>
                      <a:pt x="0" y="1"/>
                      <a:pt x="0" y="0"/>
                    </a:cubicBezTo>
                  </a:path>
                </a:pathLst>
              </a:custGeom>
              <a:noFill/>
              <a:ln w="106363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68" name="Freeform 1217">
                <a:extLst>
                  <a:ext uri="{FF2B5EF4-FFF2-40B4-BE49-F238E27FC236}">
                    <a16:creationId xmlns:a16="http://schemas.microsoft.com/office/drawing/2014/main" id="{B5AF10E9-BC54-4C1D-10F5-CAE2C1BBC8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73" y="2542"/>
                <a:ext cx="10" cy="5"/>
              </a:xfrm>
              <a:custGeom>
                <a:avLst/>
                <a:gdLst>
                  <a:gd name="T0" fmla="*/ 0 w 4"/>
                  <a:gd name="T1" fmla="*/ 0 h 2"/>
                  <a:gd name="T2" fmla="*/ 63 w 4"/>
                  <a:gd name="T3" fmla="*/ 2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2">
                    <a:moveTo>
                      <a:pt x="0" y="0"/>
                    </a:moveTo>
                    <a:cubicBezTo>
                      <a:pt x="0" y="2"/>
                      <a:pt x="2" y="2"/>
                      <a:pt x="4" y="1"/>
                    </a:cubicBezTo>
                  </a:path>
                </a:pathLst>
              </a:custGeom>
              <a:noFill/>
              <a:ln w="106363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69" name="Freeform 1218">
                <a:extLst>
                  <a:ext uri="{FF2B5EF4-FFF2-40B4-BE49-F238E27FC236}">
                    <a16:creationId xmlns:a16="http://schemas.microsoft.com/office/drawing/2014/main" id="{117F92B6-06D2-FE49-9177-63E4F708C8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3" y="2454"/>
                <a:ext cx="47" cy="53"/>
              </a:xfrm>
              <a:custGeom>
                <a:avLst/>
                <a:gdLst>
                  <a:gd name="T0" fmla="*/ 153 w 19"/>
                  <a:gd name="T1" fmla="*/ 111 h 20"/>
                  <a:gd name="T2" fmla="*/ 275 w 19"/>
                  <a:gd name="T3" fmla="*/ 191 h 20"/>
                  <a:gd name="T4" fmla="*/ 104 w 19"/>
                  <a:gd name="T5" fmla="*/ 56 h 2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" h="20">
                    <a:moveTo>
                      <a:pt x="10" y="6"/>
                    </a:moveTo>
                    <a:cubicBezTo>
                      <a:pt x="0" y="11"/>
                      <a:pt x="15" y="20"/>
                      <a:pt x="18" y="10"/>
                    </a:cubicBezTo>
                    <a:cubicBezTo>
                      <a:pt x="19" y="5"/>
                      <a:pt x="9" y="0"/>
                      <a:pt x="7" y="3"/>
                    </a:cubicBezTo>
                  </a:path>
                </a:pathLst>
              </a:custGeom>
              <a:noFill/>
              <a:ln w="106363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70" name="Freeform 1219">
                <a:extLst>
                  <a:ext uri="{FF2B5EF4-FFF2-40B4-BE49-F238E27FC236}">
                    <a16:creationId xmlns:a16="http://schemas.microsoft.com/office/drawing/2014/main" id="{CFF1A5D4-2D59-72BD-FCD4-54DC975DF6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0" y="2478"/>
                <a:ext cx="10" cy="10"/>
              </a:xfrm>
              <a:custGeom>
                <a:avLst/>
                <a:gdLst>
                  <a:gd name="T0" fmla="*/ 0 w 4"/>
                  <a:gd name="T1" fmla="*/ 63 h 4"/>
                  <a:gd name="T2" fmla="*/ 33 w 4"/>
                  <a:gd name="T3" fmla="*/ 0 h 4"/>
                  <a:gd name="T4" fmla="*/ 63 w 4"/>
                  <a:gd name="T5" fmla="*/ 20 h 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" h="4">
                    <a:moveTo>
                      <a:pt x="0" y="4"/>
                    </a:moveTo>
                    <a:cubicBezTo>
                      <a:pt x="0" y="2"/>
                      <a:pt x="1" y="1"/>
                      <a:pt x="2" y="0"/>
                    </a:cubicBezTo>
                    <a:cubicBezTo>
                      <a:pt x="3" y="0"/>
                      <a:pt x="4" y="0"/>
                      <a:pt x="4" y="1"/>
                    </a:cubicBezTo>
                  </a:path>
                </a:pathLst>
              </a:custGeom>
              <a:noFill/>
              <a:ln w="106363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71" name="Freeform 1220">
                <a:extLst>
                  <a:ext uri="{FF2B5EF4-FFF2-40B4-BE49-F238E27FC236}">
                    <a16:creationId xmlns:a16="http://schemas.microsoft.com/office/drawing/2014/main" id="{0383E1C1-823C-9DBA-4342-29606E8290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0" y="2656"/>
                <a:ext cx="8" cy="14"/>
              </a:xfrm>
              <a:custGeom>
                <a:avLst/>
                <a:gdLst>
                  <a:gd name="T0" fmla="*/ 0 w 3"/>
                  <a:gd name="T1" fmla="*/ 109 h 5"/>
                  <a:gd name="T2" fmla="*/ 56 w 3"/>
                  <a:gd name="T3" fmla="*/ 0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5">
                    <a:moveTo>
                      <a:pt x="0" y="5"/>
                    </a:moveTo>
                    <a:cubicBezTo>
                      <a:pt x="0" y="3"/>
                      <a:pt x="1" y="2"/>
                      <a:pt x="3" y="0"/>
                    </a:cubicBezTo>
                  </a:path>
                </a:pathLst>
              </a:custGeom>
              <a:noFill/>
              <a:ln w="106363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72" name="Freeform 1221">
                <a:extLst>
                  <a:ext uri="{FF2B5EF4-FFF2-40B4-BE49-F238E27FC236}">
                    <a16:creationId xmlns:a16="http://schemas.microsoft.com/office/drawing/2014/main" id="{4CDC5766-E4CF-E330-8148-B9EE9AF551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8" y="2843"/>
                <a:ext cx="87" cy="83"/>
              </a:xfrm>
              <a:custGeom>
                <a:avLst/>
                <a:gdLst>
                  <a:gd name="T0" fmla="*/ 104 w 35"/>
                  <a:gd name="T1" fmla="*/ 137 h 31"/>
                  <a:gd name="T2" fmla="*/ 30 w 35"/>
                  <a:gd name="T3" fmla="*/ 444 h 31"/>
                  <a:gd name="T4" fmla="*/ 104 w 35"/>
                  <a:gd name="T5" fmla="*/ 594 h 31"/>
                  <a:gd name="T6" fmla="*/ 415 w 35"/>
                  <a:gd name="T7" fmla="*/ 594 h 31"/>
                  <a:gd name="T8" fmla="*/ 462 w 35"/>
                  <a:gd name="T9" fmla="*/ 560 h 31"/>
                  <a:gd name="T10" fmla="*/ 462 w 35"/>
                  <a:gd name="T11" fmla="*/ 193 h 31"/>
                  <a:gd name="T12" fmla="*/ 104 w 35"/>
                  <a:gd name="T13" fmla="*/ 137 h 3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5" h="31">
                    <a:moveTo>
                      <a:pt x="7" y="7"/>
                    </a:moveTo>
                    <a:cubicBezTo>
                      <a:pt x="2" y="11"/>
                      <a:pt x="0" y="17"/>
                      <a:pt x="2" y="23"/>
                    </a:cubicBezTo>
                    <a:cubicBezTo>
                      <a:pt x="3" y="27"/>
                      <a:pt x="5" y="30"/>
                      <a:pt x="7" y="31"/>
                    </a:cubicBezTo>
                    <a:cubicBezTo>
                      <a:pt x="27" y="31"/>
                      <a:pt x="27" y="31"/>
                      <a:pt x="27" y="31"/>
                    </a:cubicBezTo>
                    <a:cubicBezTo>
                      <a:pt x="28" y="31"/>
                      <a:pt x="29" y="30"/>
                      <a:pt x="30" y="29"/>
                    </a:cubicBezTo>
                    <a:cubicBezTo>
                      <a:pt x="35" y="24"/>
                      <a:pt x="35" y="16"/>
                      <a:pt x="30" y="10"/>
                    </a:cubicBezTo>
                    <a:cubicBezTo>
                      <a:pt x="20" y="0"/>
                      <a:pt x="10" y="5"/>
                      <a:pt x="7" y="7"/>
                    </a:cubicBezTo>
                    <a:close/>
                  </a:path>
                </a:pathLst>
              </a:custGeom>
              <a:solidFill>
                <a:srgbClr val="C1A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73" name="Freeform 1222">
                <a:extLst>
                  <a:ext uri="{FF2B5EF4-FFF2-40B4-BE49-F238E27FC236}">
                    <a16:creationId xmlns:a16="http://schemas.microsoft.com/office/drawing/2014/main" id="{48F256AD-2B99-BE22-1B5A-56281CE2C0F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35" y="2747"/>
                <a:ext cx="95" cy="104"/>
              </a:xfrm>
              <a:custGeom>
                <a:avLst/>
                <a:gdLst>
                  <a:gd name="T0" fmla="*/ 158 w 38"/>
                  <a:gd name="T1" fmla="*/ 93 h 39"/>
                  <a:gd name="T2" fmla="*/ 20 w 38"/>
                  <a:gd name="T3" fmla="*/ 435 h 39"/>
                  <a:gd name="T4" fmla="*/ 208 w 38"/>
                  <a:gd name="T5" fmla="*/ 704 h 39"/>
                  <a:gd name="T6" fmla="*/ 458 w 38"/>
                  <a:gd name="T7" fmla="*/ 533 h 39"/>
                  <a:gd name="T8" fmla="*/ 563 w 38"/>
                  <a:gd name="T9" fmla="*/ 435 h 39"/>
                  <a:gd name="T10" fmla="*/ 595 w 38"/>
                  <a:gd name="T11" fmla="*/ 307 h 39"/>
                  <a:gd name="T12" fmla="*/ 500 w 38"/>
                  <a:gd name="T13" fmla="*/ 77 h 39"/>
                  <a:gd name="T14" fmla="*/ 158 w 38"/>
                  <a:gd name="T15" fmla="*/ 93 h 39"/>
                  <a:gd name="T16" fmla="*/ 313 w 38"/>
                  <a:gd name="T17" fmla="*/ 205 h 39"/>
                  <a:gd name="T18" fmla="*/ 345 w 38"/>
                  <a:gd name="T19" fmla="*/ 227 h 39"/>
                  <a:gd name="T20" fmla="*/ 313 w 38"/>
                  <a:gd name="T21" fmla="*/ 205 h 3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8" h="39">
                    <a:moveTo>
                      <a:pt x="10" y="5"/>
                    </a:moveTo>
                    <a:cubicBezTo>
                      <a:pt x="3" y="9"/>
                      <a:pt x="0" y="16"/>
                      <a:pt x="1" y="23"/>
                    </a:cubicBezTo>
                    <a:cubicBezTo>
                      <a:pt x="1" y="29"/>
                      <a:pt x="6" y="35"/>
                      <a:pt x="13" y="37"/>
                    </a:cubicBezTo>
                    <a:cubicBezTo>
                      <a:pt x="19" y="39"/>
                      <a:pt x="27" y="35"/>
                      <a:pt x="29" y="28"/>
                    </a:cubicBezTo>
                    <a:cubicBezTo>
                      <a:pt x="32" y="27"/>
                      <a:pt x="34" y="26"/>
                      <a:pt x="36" y="23"/>
                    </a:cubicBezTo>
                    <a:cubicBezTo>
                      <a:pt x="37" y="21"/>
                      <a:pt x="38" y="18"/>
                      <a:pt x="38" y="16"/>
                    </a:cubicBezTo>
                    <a:cubicBezTo>
                      <a:pt x="38" y="11"/>
                      <a:pt x="36" y="7"/>
                      <a:pt x="32" y="4"/>
                    </a:cubicBezTo>
                    <a:cubicBezTo>
                      <a:pt x="25" y="0"/>
                      <a:pt x="17" y="0"/>
                      <a:pt x="10" y="5"/>
                    </a:cubicBezTo>
                    <a:close/>
                    <a:moveTo>
                      <a:pt x="20" y="11"/>
                    </a:moveTo>
                    <a:cubicBezTo>
                      <a:pt x="21" y="11"/>
                      <a:pt x="22" y="11"/>
                      <a:pt x="22" y="12"/>
                    </a:cubicBezTo>
                    <a:cubicBezTo>
                      <a:pt x="22" y="12"/>
                      <a:pt x="21" y="11"/>
                      <a:pt x="20" y="11"/>
                    </a:cubicBezTo>
                    <a:close/>
                  </a:path>
                </a:pathLst>
              </a:custGeom>
              <a:solidFill>
                <a:srgbClr val="C1A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74" name="Freeform 1223">
                <a:extLst>
                  <a:ext uri="{FF2B5EF4-FFF2-40B4-BE49-F238E27FC236}">
                    <a16:creationId xmlns:a16="http://schemas.microsoft.com/office/drawing/2014/main" id="{F3B87E17-74B5-B18B-EDA5-CF26AD787C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5" y="2638"/>
                <a:ext cx="5" cy="5"/>
              </a:xfrm>
              <a:custGeom>
                <a:avLst/>
                <a:gdLst>
                  <a:gd name="T0" fmla="*/ 0 w 2"/>
                  <a:gd name="T1" fmla="*/ 33 h 2"/>
                  <a:gd name="T2" fmla="*/ 33 w 2"/>
                  <a:gd name="T3" fmla="*/ 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1"/>
                      <a:pt x="1" y="0"/>
                      <a:pt x="2" y="0"/>
                    </a:cubicBezTo>
                  </a:path>
                </a:pathLst>
              </a:custGeom>
              <a:noFill/>
              <a:ln w="106363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75" name="Freeform 1224">
                <a:extLst>
                  <a:ext uri="{FF2B5EF4-FFF2-40B4-BE49-F238E27FC236}">
                    <a16:creationId xmlns:a16="http://schemas.microsoft.com/office/drawing/2014/main" id="{5B83177A-3622-0A8E-3F9F-A12FBD1EED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3" y="2478"/>
                <a:ext cx="20" cy="21"/>
              </a:xfrm>
              <a:custGeom>
                <a:avLst/>
                <a:gdLst>
                  <a:gd name="T0" fmla="*/ 33 w 8"/>
                  <a:gd name="T1" fmla="*/ 76 h 8"/>
                  <a:gd name="T2" fmla="*/ 50 w 8"/>
                  <a:gd name="T3" fmla="*/ 0 h 8"/>
                  <a:gd name="T4" fmla="*/ 95 w 8"/>
                  <a:gd name="T5" fmla="*/ 144 h 8"/>
                  <a:gd name="T6" fmla="*/ 50 w 8"/>
                  <a:gd name="T7" fmla="*/ 55 h 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" h="8">
                    <a:moveTo>
                      <a:pt x="2" y="4"/>
                    </a:moveTo>
                    <a:cubicBezTo>
                      <a:pt x="1" y="2"/>
                      <a:pt x="0" y="1"/>
                      <a:pt x="3" y="0"/>
                    </a:cubicBezTo>
                    <a:cubicBezTo>
                      <a:pt x="7" y="1"/>
                      <a:pt x="8" y="4"/>
                      <a:pt x="6" y="8"/>
                    </a:cubicBezTo>
                    <a:cubicBezTo>
                      <a:pt x="2" y="8"/>
                      <a:pt x="3" y="6"/>
                      <a:pt x="3" y="3"/>
                    </a:cubicBezTo>
                  </a:path>
                </a:pathLst>
              </a:custGeom>
              <a:noFill/>
              <a:ln w="106363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76" name="Freeform 1225">
                <a:extLst>
                  <a:ext uri="{FF2B5EF4-FFF2-40B4-BE49-F238E27FC236}">
                    <a16:creationId xmlns:a16="http://schemas.microsoft.com/office/drawing/2014/main" id="{EE8C939B-C671-D318-5B4C-0211DC6A5B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0" y="2467"/>
                <a:ext cx="10" cy="3"/>
              </a:xfrm>
              <a:custGeom>
                <a:avLst/>
                <a:gdLst>
                  <a:gd name="T0" fmla="*/ 0 w 4"/>
                  <a:gd name="T1" fmla="*/ 27 h 1"/>
                  <a:gd name="T2" fmla="*/ 63 w 4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1">
                    <a:moveTo>
                      <a:pt x="0" y="1"/>
                    </a:moveTo>
                    <a:cubicBezTo>
                      <a:pt x="1" y="0"/>
                      <a:pt x="3" y="0"/>
                      <a:pt x="4" y="0"/>
                    </a:cubicBezTo>
                  </a:path>
                </a:pathLst>
              </a:custGeom>
              <a:noFill/>
              <a:ln w="106363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77" name="Freeform 1226">
                <a:extLst>
                  <a:ext uri="{FF2B5EF4-FFF2-40B4-BE49-F238E27FC236}">
                    <a16:creationId xmlns:a16="http://schemas.microsoft.com/office/drawing/2014/main" id="{573147DC-6B0A-3EDB-47A3-A6DC632607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0" y="2459"/>
                <a:ext cx="20" cy="13"/>
              </a:xfrm>
              <a:custGeom>
                <a:avLst/>
                <a:gdLst>
                  <a:gd name="T0" fmla="*/ 20 w 8"/>
                  <a:gd name="T1" fmla="*/ 21 h 5"/>
                  <a:gd name="T2" fmla="*/ 33 w 8"/>
                  <a:gd name="T3" fmla="*/ 88 h 5"/>
                  <a:gd name="T4" fmla="*/ 125 w 8"/>
                  <a:gd name="T5" fmla="*/ 0 h 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" h="5">
                    <a:moveTo>
                      <a:pt x="1" y="1"/>
                    </a:moveTo>
                    <a:cubicBezTo>
                      <a:pt x="0" y="3"/>
                      <a:pt x="1" y="4"/>
                      <a:pt x="2" y="5"/>
                    </a:cubicBezTo>
                    <a:cubicBezTo>
                      <a:pt x="6" y="5"/>
                      <a:pt x="8" y="4"/>
                      <a:pt x="8" y="0"/>
                    </a:cubicBezTo>
                  </a:path>
                </a:pathLst>
              </a:custGeom>
              <a:noFill/>
              <a:ln w="106363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78" name="Freeform 1227">
                <a:extLst>
                  <a:ext uri="{FF2B5EF4-FFF2-40B4-BE49-F238E27FC236}">
                    <a16:creationId xmlns:a16="http://schemas.microsoft.com/office/drawing/2014/main" id="{4074C425-2C44-ECD5-6291-17EDB0A0FD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" y="2483"/>
                <a:ext cx="7" cy="5"/>
              </a:xfrm>
              <a:custGeom>
                <a:avLst/>
                <a:gdLst>
                  <a:gd name="T0" fmla="*/ 0 w 3"/>
                  <a:gd name="T1" fmla="*/ 33 h 2"/>
                  <a:gd name="T2" fmla="*/ 37 w 3"/>
                  <a:gd name="T3" fmla="*/ 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2">
                    <a:moveTo>
                      <a:pt x="0" y="2"/>
                    </a:moveTo>
                    <a:cubicBezTo>
                      <a:pt x="1" y="2"/>
                      <a:pt x="2" y="1"/>
                      <a:pt x="3" y="0"/>
                    </a:cubicBezTo>
                  </a:path>
                </a:pathLst>
              </a:custGeom>
              <a:noFill/>
              <a:ln w="106363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79" name="Freeform 1228">
                <a:extLst>
                  <a:ext uri="{FF2B5EF4-FFF2-40B4-BE49-F238E27FC236}">
                    <a16:creationId xmlns:a16="http://schemas.microsoft.com/office/drawing/2014/main" id="{00621D86-4F46-1393-8FD6-908B1B642F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" y="2606"/>
                <a:ext cx="23" cy="21"/>
              </a:xfrm>
              <a:custGeom>
                <a:avLst/>
                <a:gdLst>
                  <a:gd name="T0" fmla="*/ 51 w 9"/>
                  <a:gd name="T1" fmla="*/ 123 h 8"/>
                  <a:gd name="T2" fmla="*/ 20 w 9"/>
                  <a:gd name="T3" fmla="*/ 123 h 8"/>
                  <a:gd name="T4" fmla="*/ 151 w 9"/>
                  <a:gd name="T5" fmla="*/ 21 h 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" h="8">
                    <a:moveTo>
                      <a:pt x="3" y="7"/>
                    </a:moveTo>
                    <a:cubicBezTo>
                      <a:pt x="2" y="8"/>
                      <a:pt x="1" y="8"/>
                      <a:pt x="1" y="7"/>
                    </a:cubicBezTo>
                    <a:cubicBezTo>
                      <a:pt x="0" y="2"/>
                      <a:pt x="4" y="0"/>
                      <a:pt x="9" y="1"/>
                    </a:cubicBezTo>
                  </a:path>
                </a:pathLst>
              </a:custGeom>
              <a:noFill/>
              <a:ln w="106363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80" name="Freeform 1229">
                <a:extLst>
                  <a:ext uri="{FF2B5EF4-FFF2-40B4-BE49-F238E27FC236}">
                    <a16:creationId xmlns:a16="http://schemas.microsoft.com/office/drawing/2014/main" id="{FE8B6799-515A-43CB-BD43-0C75D219A4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" y="2643"/>
                <a:ext cx="7" cy="5"/>
              </a:xfrm>
              <a:custGeom>
                <a:avLst/>
                <a:gdLst>
                  <a:gd name="T0" fmla="*/ 37 w 3"/>
                  <a:gd name="T1" fmla="*/ 33 h 2"/>
                  <a:gd name="T2" fmla="*/ 0 w 3"/>
                  <a:gd name="T3" fmla="*/ 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2">
                    <a:moveTo>
                      <a:pt x="3" y="2"/>
                    </a:moveTo>
                    <a:cubicBezTo>
                      <a:pt x="2" y="1"/>
                      <a:pt x="1" y="1"/>
                      <a:pt x="0" y="0"/>
                    </a:cubicBezTo>
                  </a:path>
                </a:pathLst>
              </a:custGeom>
              <a:noFill/>
              <a:ln w="106363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81" name="Freeform 1230">
                <a:extLst>
                  <a:ext uri="{FF2B5EF4-FFF2-40B4-BE49-F238E27FC236}">
                    <a16:creationId xmlns:a16="http://schemas.microsoft.com/office/drawing/2014/main" id="{C447F13B-9885-360E-ADC3-C7E7179CEE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5" y="2747"/>
                <a:ext cx="20" cy="24"/>
              </a:xfrm>
              <a:custGeom>
                <a:avLst/>
                <a:gdLst>
                  <a:gd name="T0" fmla="*/ 125 w 8"/>
                  <a:gd name="T1" fmla="*/ 171 h 9"/>
                  <a:gd name="T2" fmla="*/ 0 w 8"/>
                  <a:gd name="T3" fmla="*/ 35 h 9"/>
                  <a:gd name="T4" fmla="*/ 95 w 8"/>
                  <a:gd name="T5" fmla="*/ 0 h 9"/>
                  <a:gd name="T6" fmla="*/ 95 w 8"/>
                  <a:gd name="T7" fmla="*/ 35 h 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" h="9">
                    <a:moveTo>
                      <a:pt x="8" y="9"/>
                    </a:moveTo>
                    <a:cubicBezTo>
                      <a:pt x="4" y="9"/>
                      <a:pt x="1" y="6"/>
                      <a:pt x="0" y="2"/>
                    </a:cubicBezTo>
                    <a:cubicBezTo>
                      <a:pt x="2" y="0"/>
                      <a:pt x="3" y="0"/>
                      <a:pt x="6" y="0"/>
                    </a:cubicBezTo>
                    <a:cubicBezTo>
                      <a:pt x="7" y="1"/>
                      <a:pt x="7" y="2"/>
                      <a:pt x="6" y="2"/>
                    </a:cubicBezTo>
                  </a:path>
                </a:pathLst>
              </a:custGeom>
              <a:noFill/>
              <a:ln w="106363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82" name="Freeform 1231">
                <a:extLst>
                  <a:ext uri="{FF2B5EF4-FFF2-40B4-BE49-F238E27FC236}">
                    <a16:creationId xmlns:a16="http://schemas.microsoft.com/office/drawing/2014/main" id="{552EE83F-F1B2-0391-F1F7-4B3F2F83A6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5" y="2702"/>
                <a:ext cx="8" cy="2"/>
              </a:xfrm>
              <a:custGeom>
                <a:avLst/>
                <a:gdLst>
                  <a:gd name="T0" fmla="*/ 0 w 3"/>
                  <a:gd name="T1" fmla="*/ 8 h 1"/>
                  <a:gd name="T2" fmla="*/ 56 w 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cubicBezTo>
                      <a:pt x="1" y="1"/>
                      <a:pt x="2" y="0"/>
                      <a:pt x="3" y="0"/>
                    </a:cubicBezTo>
                  </a:path>
                </a:pathLst>
              </a:custGeom>
              <a:noFill/>
              <a:ln w="106363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83" name="Freeform 1232">
                <a:extLst>
                  <a:ext uri="{FF2B5EF4-FFF2-40B4-BE49-F238E27FC236}">
                    <a16:creationId xmlns:a16="http://schemas.microsoft.com/office/drawing/2014/main" id="{D64BEF44-ACCD-FED9-2CAF-FE36C5AD68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5" y="2832"/>
                <a:ext cx="110" cy="94"/>
              </a:xfrm>
              <a:custGeom>
                <a:avLst/>
                <a:gdLst>
                  <a:gd name="T0" fmla="*/ 550 w 44"/>
                  <a:gd name="T1" fmla="*/ 94 h 35"/>
                  <a:gd name="T2" fmla="*/ 33 w 44"/>
                  <a:gd name="T3" fmla="*/ 346 h 35"/>
                  <a:gd name="T4" fmla="*/ 63 w 44"/>
                  <a:gd name="T5" fmla="*/ 620 h 35"/>
                  <a:gd name="T6" fmla="*/ 125 w 44"/>
                  <a:gd name="T7" fmla="*/ 677 h 35"/>
                  <a:gd name="T8" fmla="*/ 458 w 44"/>
                  <a:gd name="T9" fmla="*/ 677 h 35"/>
                  <a:gd name="T10" fmla="*/ 488 w 44"/>
                  <a:gd name="T11" fmla="*/ 655 h 35"/>
                  <a:gd name="T12" fmla="*/ 533 w 44"/>
                  <a:gd name="T13" fmla="*/ 585 h 35"/>
                  <a:gd name="T14" fmla="*/ 675 w 44"/>
                  <a:gd name="T15" fmla="*/ 424 h 35"/>
                  <a:gd name="T16" fmla="*/ 688 w 44"/>
                  <a:gd name="T17" fmla="*/ 346 h 35"/>
                  <a:gd name="T18" fmla="*/ 550 w 44"/>
                  <a:gd name="T19" fmla="*/ 94 h 3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44" h="35">
                    <a:moveTo>
                      <a:pt x="35" y="5"/>
                    </a:moveTo>
                    <a:cubicBezTo>
                      <a:pt x="21" y="0"/>
                      <a:pt x="7" y="6"/>
                      <a:pt x="2" y="18"/>
                    </a:cubicBezTo>
                    <a:cubicBezTo>
                      <a:pt x="0" y="23"/>
                      <a:pt x="1" y="28"/>
                      <a:pt x="4" y="32"/>
                    </a:cubicBezTo>
                    <a:cubicBezTo>
                      <a:pt x="5" y="34"/>
                      <a:pt x="7" y="35"/>
                      <a:pt x="8" y="35"/>
                    </a:cubicBezTo>
                    <a:cubicBezTo>
                      <a:pt x="29" y="35"/>
                      <a:pt x="29" y="35"/>
                      <a:pt x="29" y="35"/>
                    </a:cubicBezTo>
                    <a:cubicBezTo>
                      <a:pt x="29" y="35"/>
                      <a:pt x="30" y="34"/>
                      <a:pt x="31" y="34"/>
                    </a:cubicBezTo>
                    <a:cubicBezTo>
                      <a:pt x="32" y="33"/>
                      <a:pt x="33" y="32"/>
                      <a:pt x="34" y="30"/>
                    </a:cubicBezTo>
                    <a:cubicBezTo>
                      <a:pt x="38" y="29"/>
                      <a:pt x="41" y="26"/>
                      <a:pt x="43" y="22"/>
                    </a:cubicBezTo>
                    <a:cubicBezTo>
                      <a:pt x="43" y="21"/>
                      <a:pt x="44" y="19"/>
                      <a:pt x="44" y="18"/>
                    </a:cubicBezTo>
                    <a:cubicBezTo>
                      <a:pt x="44" y="12"/>
                      <a:pt x="40" y="7"/>
                      <a:pt x="35" y="5"/>
                    </a:cubicBezTo>
                    <a:close/>
                  </a:path>
                </a:pathLst>
              </a:custGeom>
              <a:solidFill>
                <a:srgbClr val="C1A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84" name="Freeform 1233">
                <a:extLst>
                  <a:ext uri="{FF2B5EF4-FFF2-40B4-BE49-F238E27FC236}">
                    <a16:creationId xmlns:a16="http://schemas.microsoft.com/office/drawing/2014/main" id="{0DFD4808-B248-1F87-DBA7-FC5B269BEF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" y="2840"/>
                <a:ext cx="78" cy="83"/>
              </a:xfrm>
              <a:custGeom>
                <a:avLst/>
                <a:gdLst>
                  <a:gd name="T0" fmla="*/ 113 w 31"/>
                  <a:gd name="T1" fmla="*/ 94 h 31"/>
                  <a:gd name="T2" fmla="*/ 83 w 31"/>
                  <a:gd name="T3" fmla="*/ 137 h 31"/>
                  <a:gd name="T4" fmla="*/ 83 w 31"/>
                  <a:gd name="T5" fmla="*/ 501 h 31"/>
                  <a:gd name="T6" fmla="*/ 380 w 31"/>
                  <a:gd name="T7" fmla="*/ 501 h 31"/>
                  <a:gd name="T8" fmla="*/ 413 w 31"/>
                  <a:gd name="T9" fmla="*/ 458 h 31"/>
                  <a:gd name="T10" fmla="*/ 413 w 31"/>
                  <a:gd name="T11" fmla="*/ 94 h 31"/>
                  <a:gd name="T12" fmla="*/ 113 w 31"/>
                  <a:gd name="T13" fmla="*/ 94 h 3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" h="31">
                    <a:moveTo>
                      <a:pt x="7" y="5"/>
                    </a:moveTo>
                    <a:cubicBezTo>
                      <a:pt x="5" y="7"/>
                      <a:pt x="5" y="7"/>
                      <a:pt x="5" y="7"/>
                    </a:cubicBezTo>
                    <a:cubicBezTo>
                      <a:pt x="0" y="12"/>
                      <a:pt x="0" y="21"/>
                      <a:pt x="5" y="26"/>
                    </a:cubicBezTo>
                    <a:cubicBezTo>
                      <a:pt x="10" y="31"/>
                      <a:pt x="19" y="31"/>
                      <a:pt x="24" y="26"/>
                    </a:cubicBezTo>
                    <a:cubicBezTo>
                      <a:pt x="26" y="24"/>
                      <a:pt x="26" y="24"/>
                      <a:pt x="26" y="24"/>
                    </a:cubicBezTo>
                    <a:cubicBezTo>
                      <a:pt x="31" y="19"/>
                      <a:pt x="31" y="10"/>
                      <a:pt x="26" y="5"/>
                    </a:cubicBezTo>
                    <a:cubicBezTo>
                      <a:pt x="21" y="0"/>
                      <a:pt x="12" y="0"/>
                      <a:pt x="7" y="5"/>
                    </a:cubicBezTo>
                    <a:close/>
                  </a:path>
                </a:pathLst>
              </a:custGeom>
              <a:solidFill>
                <a:srgbClr val="C1A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85" name="Freeform 1234">
                <a:extLst>
                  <a:ext uri="{FF2B5EF4-FFF2-40B4-BE49-F238E27FC236}">
                    <a16:creationId xmlns:a16="http://schemas.microsoft.com/office/drawing/2014/main" id="{F138FEBA-A093-3F1A-8349-19C8119009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0" y="2774"/>
                <a:ext cx="20" cy="18"/>
              </a:xfrm>
              <a:custGeom>
                <a:avLst/>
                <a:gdLst>
                  <a:gd name="T0" fmla="*/ 20 w 8"/>
                  <a:gd name="T1" fmla="*/ 118 h 7"/>
                  <a:gd name="T2" fmla="*/ 125 w 8"/>
                  <a:gd name="T3" fmla="*/ 0 h 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7">
                    <a:moveTo>
                      <a:pt x="1" y="7"/>
                    </a:moveTo>
                    <a:cubicBezTo>
                      <a:pt x="0" y="2"/>
                      <a:pt x="3" y="0"/>
                      <a:pt x="8" y="0"/>
                    </a:cubicBezTo>
                  </a:path>
                </a:pathLst>
              </a:custGeom>
              <a:noFill/>
              <a:ln w="106363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86" name="Freeform 1235">
                <a:extLst>
                  <a:ext uri="{FF2B5EF4-FFF2-40B4-BE49-F238E27FC236}">
                    <a16:creationId xmlns:a16="http://schemas.microsoft.com/office/drawing/2014/main" id="{4F062FB8-B7E3-9799-5AA4-2D39FE2083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8" y="2456"/>
                <a:ext cx="15" cy="14"/>
              </a:xfrm>
              <a:custGeom>
                <a:avLst/>
                <a:gdLst>
                  <a:gd name="T0" fmla="*/ 20 w 6"/>
                  <a:gd name="T1" fmla="*/ 0 h 5"/>
                  <a:gd name="T2" fmla="*/ 50 w 6"/>
                  <a:gd name="T3" fmla="*/ 109 h 5"/>
                  <a:gd name="T4" fmla="*/ 95 w 6"/>
                  <a:gd name="T5" fmla="*/ 0 h 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" h="5">
                    <a:moveTo>
                      <a:pt x="1" y="0"/>
                    </a:moveTo>
                    <a:cubicBezTo>
                      <a:pt x="0" y="2"/>
                      <a:pt x="1" y="3"/>
                      <a:pt x="3" y="5"/>
                    </a:cubicBezTo>
                    <a:cubicBezTo>
                      <a:pt x="6" y="5"/>
                      <a:pt x="6" y="3"/>
                      <a:pt x="6" y="0"/>
                    </a:cubicBezTo>
                  </a:path>
                </a:pathLst>
              </a:custGeom>
              <a:noFill/>
              <a:ln w="74613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87" name="Freeform 1236">
                <a:extLst>
                  <a:ext uri="{FF2B5EF4-FFF2-40B4-BE49-F238E27FC236}">
                    <a16:creationId xmlns:a16="http://schemas.microsoft.com/office/drawing/2014/main" id="{7CE504DA-3570-FAD3-9C5F-36D230D945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0" y="2347"/>
                <a:ext cx="5" cy="8"/>
              </a:xfrm>
              <a:custGeom>
                <a:avLst/>
                <a:gdLst>
                  <a:gd name="T0" fmla="*/ 0 w 2"/>
                  <a:gd name="T1" fmla="*/ 56 h 3"/>
                  <a:gd name="T2" fmla="*/ 33 w 2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3">
                    <a:moveTo>
                      <a:pt x="0" y="3"/>
                    </a:moveTo>
                    <a:cubicBezTo>
                      <a:pt x="1" y="2"/>
                      <a:pt x="1" y="1"/>
                      <a:pt x="2" y="0"/>
                    </a:cubicBezTo>
                  </a:path>
                </a:pathLst>
              </a:custGeom>
              <a:noFill/>
              <a:ln w="74613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88" name="Freeform 1237">
                <a:extLst>
                  <a:ext uri="{FF2B5EF4-FFF2-40B4-BE49-F238E27FC236}">
                    <a16:creationId xmlns:a16="http://schemas.microsoft.com/office/drawing/2014/main" id="{32AEEE1F-31F4-D5C8-536F-B8CDF61B5D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5" y="2358"/>
                <a:ext cx="8" cy="8"/>
              </a:xfrm>
              <a:custGeom>
                <a:avLst/>
                <a:gdLst>
                  <a:gd name="T0" fmla="*/ 0 w 3"/>
                  <a:gd name="T1" fmla="*/ 56 h 3"/>
                  <a:gd name="T2" fmla="*/ 56 w 3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3">
                    <a:moveTo>
                      <a:pt x="0" y="3"/>
                    </a:moveTo>
                    <a:cubicBezTo>
                      <a:pt x="0" y="1"/>
                      <a:pt x="1" y="0"/>
                      <a:pt x="3" y="0"/>
                    </a:cubicBezTo>
                  </a:path>
                </a:pathLst>
              </a:custGeom>
              <a:noFill/>
              <a:ln w="74613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89" name="Freeform 1238">
                <a:extLst>
                  <a:ext uri="{FF2B5EF4-FFF2-40B4-BE49-F238E27FC236}">
                    <a16:creationId xmlns:a16="http://schemas.microsoft.com/office/drawing/2014/main" id="{70FA68B7-6695-B54D-6D5E-7B305414AD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43" y="2515"/>
                <a:ext cx="2" cy="8"/>
              </a:xfrm>
              <a:custGeom>
                <a:avLst/>
                <a:gdLst>
                  <a:gd name="T0" fmla="*/ 0 w 1"/>
                  <a:gd name="T1" fmla="*/ 56 h 3"/>
                  <a:gd name="T2" fmla="*/ 8 w 1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">
                    <a:moveTo>
                      <a:pt x="0" y="3"/>
                    </a:moveTo>
                    <a:cubicBezTo>
                      <a:pt x="0" y="2"/>
                      <a:pt x="0" y="1"/>
                      <a:pt x="1" y="0"/>
                    </a:cubicBezTo>
                  </a:path>
                </a:pathLst>
              </a:custGeom>
              <a:noFill/>
              <a:ln w="50800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0" name="Freeform 1239">
                <a:extLst>
                  <a:ext uri="{FF2B5EF4-FFF2-40B4-BE49-F238E27FC236}">
                    <a16:creationId xmlns:a16="http://schemas.microsoft.com/office/drawing/2014/main" id="{61D60707-A38F-B51E-34E3-997531C3CD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5" y="2862"/>
                <a:ext cx="5" cy="5"/>
              </a:xfrm>
              <a:custGeom>
                <a:avLst/>
                <a:gdLst>
                  <a:gd name="T0" fmla="*/ 0 w 2"/>
                  <a:gd name="T1" fmla="*/ 33 h 2"/>
                  <a:gd name="T2" fmla="*/ 33 w 2"/>
                  <a:gd name="T3" fmla="*/ 2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1" y="1"/>
                      <a:pt x="2" y="0"/>
                      <a:pt x="2" y="1"/>
                    </a:cubicBezTo>
                  </a:path>
                </a:pathLst>
              </a:custGeom>
              <a:noFill/>
              <a:ln w="50800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1" name="Freeform 1240">
                <a:extLst>
                  <a:ext uri="{FF2B5EF4-FFF2-40B4-BE49-F238E27FC236}">
                    <a16:creationId xmlns:a16="http://schemas.microsoft.com/office/drawing/2014/main" id="{6529E980-2AAB-FD43-0F52-9FE58D8E27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83" y="2542"/>
                <a:ext cx="12" cy="10"/>
              </a:xfrm>
              <a:custGeom>
                <a:avLst/>
                <a:gdLst>
                  <a:gd name="T0" fmla="*/ 0 w 5"/>
                  <a:gd name="T1" fmla="*/ 63 h 4"/>
                  <a:gd name="T2" fmla="*/ 70 w 5"/>
                  <a:gd name="T3" fmla="*/ 0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4">
                    <a:moveTo>
                      <a:pt x="0" y="4"/>
                    </a:moveTo>
                    <a:cubicBezTo>
                      <a:pt x="2" y="2"/>
                      <a:pt x="3" y="1"/>
                      <a:pt x="5" y="0"/>
                    </a:cubicBezTo>
                  </a:path>
                </a:pathLst>
              </a:custGeom>
              <a:noFill/>
              <a:ln w="74613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2" name="Freeform 1241">
                <a:extLst>
                  <a:ext uri="{FF2B5EF4-FFF2-40B4-BE49-F238E27FC236}">
                    <a16:creationId xmlns:a16="http://schemas.microsoft.com/office/drawing/2014/main" id="{A3916FFF-81C3-887F-7468-FC4FC29197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3" y="2758"/>
                <a:ext cx="10" cy="5"/>
              </a:xfrm>
              <a:custGeom>
                <a:avLst/>
                <a:gdLst>
                  <a:gd name="T0" fmla="*/ 0 w 4"/>
                  <a:gd name="T1" fmla="*/ 0 h 2"/>
                  <a:gd name="T2" fmla="*/ 63 w 4"/>
                  <a:gd name="T3" fmla="*/ 33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2">
                    <a:moveTo>
                      <a:pt x="0" y="0"/>
                    </a:moveTo>
                    <a:cubicBezTo>
                      <a:pt x="1" y="2"/>
                      <a:pt x="2" y="2"/>
                      <a:pt x="4" y="2"/>
                    </a:cubicBezTo>
                  </a:path>
                </a:pathLst>
              </a:custGeom>
              <a:noFill/>
              <a:ln w="74613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3" name="Freeform 1242">
                <a:extLst>
                  <a:ext uri="{FF2B5EF4-FFF2-40B4-BE49-F238E27FC236}">
                    <a16:creationId xmlns:a16="http://schemas.microsoft.com/office/drawing/2014/main" id="{81A2FF40-5113-18FE-EEB7-E58CB3ED79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3" y="2800"/>
                <a:ext cx="10" cy="6"/>
              </a:xfrm>
              <a:custGeom>
                <a:avLst/>
                <a:gdLst>
                  <a:gd name="T0" fmla="*/ 0 w 4"/>
                  <a:gd name="T1" fmla="*/ 27 h 2"/>
                  <a:gd name="T2" fmla="*/ 63 w 4"/>
                  <a:gd name="T3" fmla="*/ 54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2">
                    <a:moveTo>
                      <a:pt x="0" y="1"/>
                    </a:moveTo>
                    <a:cubicBezTo>
                      <a:pt x="2" y="0"/>
                      <a:pt x="4" y="0"/>
                      <a:pt x="4" y="2"/>
                    </a:cubicBezTo>
                  </a:path>
                </a:pathLst>
              </a:custGeom>
              <a:noFill/>
              <a:ln w="74613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4" name="Freeform 1243">
                <a:extLst>
                  <a:ext uri="{FF2B5EF4-FFF2-40B4-BE49-F238E27FC236}">
                    <a16:creationId xmlns:a16="http://schemas.microsoft.com/office/drawing/2014/main" id="{4CC9B5CD-34AE-5368-7173-2262E7ECD6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75" y="2744"/>
                <a:ext cx="8" cy="6"/>
              </a:xfrm>
              <a:custGeom>
                <a:avLst/>
                <a:gdLst>
                  <a:gd name="T0" fmla="*/ 0 w 3"/>
                  <a:gd name="T1" fmla="*/ 54 h 2"/>
                  <a:gd name="T2" fmla="*/ 56 w 3"/>
                  <a:gd name="T3" fmla="*/ 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2">
                    <a:moveTo>
                      <a:pt x="0" y="2"/>
                    </a:moveTo>
                    <a:cubicBezTo>
                      <a:pt x="2" y="1"/>
                      <a:pt x="2" y="1"/>
                      <a:pt x="3" y="0"/>
                    </a:cubicBezTo>
                  </a:path>
                </a:pathLst>
              </a:custGeom>
              <a:noFill/>
              <a:ln w="74613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5" name="Freeform 1244">
                <a:extLst>
                  <a:ext uri="{FF2B5EF4-FFF2-40B4-BE49-F238E27FC236}">
                    <a16:creationId xmlns:a16="http://schemas.microsoft.com/office/drawing/2014/main" id="{041B8E1B-08CC-D18A-85F3-D59190DB3C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03" y="2808"/>
                <a:ext cx="15" cy="6"/>
              </a:xfrm>
              <a:custGeom>
                <a:avLst/>
                <a:gdLst>
                  <a:gd name="T0" fmla="*/ 0 w 6"/>
                  <a:gd name="T1" fmla="*/ 54 h 2"/>
                  <a:gd name="T2" fmla="*/ 95 w 6"/>
                  <a:gd name="T3" fmla="*/ 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2">
                    <a:moveTo>
                      <a:pt x="0" y="2"/>
                    </a:moveTo>
                    <a:cubicBezTo>
                      <a:pt x="2" y="0"/>
                      <a:pt x="4" y="0"/>
                      <a:pt x="6" y="0"/>
                    </a:cubicBezTo>
                  </a:path>
                </a:pathLst>
              </a:custGeom>
              <a:noFill/>
              <a:ln w="74613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6" name="Freeform 1245">
                <a:extLst>
                  <a:ext uri="{FF2B5EF4-FFF2-40B4-BE49-F238E27FC236}">
                    <a16:creationId xmlns:a16="http://schemas.microsoft.com/office/drawing/2014/main" id="{F387EF34-A7F0-0119-9995-B0281204D1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43" y="2763"/>
                <a:ext cx="62" cy="69"/>
              </a:xfrm>
              <a:custGeom>
                <a:avLst/>
                <a:gdLst>
                  <a:gd name="T0" fmla="*/ 12 w 25"/>
                  <a:gd name="T1" fmla="*/ 170 h 26"/>
                  <a:gd name="T2" fmla="*/ 42 w 25"/>
                  <a:gd name="T3" fmla="*/ 395 h 26"/>
                  <a:gd name="T4" fmla="*/ 154 w 25"/>
                  <a:gd name="T5" fmla="*/ 464 h 26"/>
                  <a:gd name="T6" fmla="*/ 320 w 25"/>
                  <a:gd name="T7" fmla="*/ 409 h 26"/>
                  <a:gd name="T8" fmla="*/ 382 w 25"/>
                  <a:gd name="T9" fmla="*/ 260 h 26"/>
                  <a:gd name="T10" fmla="*/ 370 w 25"/>
                  <a:gd name="T11" fmla="*/ 170 h 26"/>
                  <a:gd name="T12" fmla="*/ 258 w 25"/>
                  <a:gd name="T13" fmla="*/ 93 h 26"/>
                  <a:gd name="T14" fmla="*/ 184 w 25"/>
                  <a:gd name="T15" fmla="*/ 21 h 26"/>
                  <a:gd name="T16" fmla="*/ 12 w 25"/>
                  <a:gd name="T17" fmla="*/ 170 h 2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5" h="26">
                    <a:moveTo>
                      <a:pt x="1" y="9"/>
                    </a:moveTo>
                    <a:cubicBezTo>
                      <a:pt x="0" y="13"/>
                      <a:pt x="0" y="17"/>
                      <a:pt x="3" y="21"/>
                    </a:cubicBezTo>
                    <a:cubicBezTo>
                      <a:pt x="5" y="23"/>
                      <a:pt x="7" y="25"/>
                      <a:pt x="10" y="25"/>
                    </a:cubicBezTo>
                    <a:cubicBezTo>
                      <a:pt x="15" y="26"/>
                      <a:pt x="19" y="24"/>
                      <a:pt x="21" y="22"/>
                    </a:cubicBezTo>
                    <a:cubicBezTo>
                      <a:pt x="24" y="20"/>
                      <a:pt x="25" y="17"/>
                      <a:pt x="25" y="14"/>
                    </a:cubicBezTo>
                    <a:cubicBezTo>
                      <a:pt x="25" y="13"/>
                      <a:pt x="25" y="11"/>
                      <a:pt x="24" y="9"/>
                    </a:cubicBezTo>
                    <a:cubicBezTo>
                      <a:pt x="22" y="7"/>
                      <a:pt x="20" y="6"/>
                      <a:pt x="17" y="5"/>
                    </a:cubicBezTo>
                    <a:cubicBezTo>
                      <a:pt x="16" y="3"/>
                      <a:pt x="14" y="2"/>
                      <a:pt x="12" y="1"/>
                    </a:cubicBezTo>
                    <a:cubicBezTo>
                      <a:pt x="7" y="0"/>
                      <a:pt x="2" y="4"/>
                      <a:pt x="1" y="9"/>
                    </a:cubicBezTo>
                    <a:close/>
                  </a:path>
                </a:pathLst>
              </a:custGeom>
              <a:solidFill>
                <a:srgbClr val="9378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7" name="Freeform 1246">
                <a:extLst>
                  <a:ext uri="{FF2B5EF4-FFF2-40B4-BE49-F238E27FC236}">
                    <a16:creationId xmlns:a16="http://schemas.microsoft.com/office/drawing/2014/main" id="{A1E455E9-DF2B-053B-1357-36E863FAB9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0" y="2851"/>
                <a:ext cx="65" cy="64"/>
              </a:xfrm>
              <a:custGeom>
                <a:avLst/>
                <a:gdLst>
                  <a:gd name="T0" fmla="*/ 33 w 26"/>
                  <a:gd name="T1" fmla="*/ 136 h 24"/>
                  <a:gd name="T2" fmla="*/ 113 w 26"/>
                  <a:gd name="T3" fmla="*/ 363 h 24"/>
                  <a:gd name="T4" fmla="*/ 145 w 26"/>
                  <a:gd name="T5" fmla="*/ 376 h 24"/>
                  <a:gd name="T6" fmla="*/ 345 w 26"/>
                  <a:gd name="T7" fmla="*/ 376 h 24"/>
                  <a:gd name="T8" fmla="*/ 333 w 26"/>
                  <a:gd name="T9" fmla="*/ 115 h 24"/>
                  <a:gd name="T10" fmla="*/ 220 w 26"/>
                  <a:gd name="T11" fmla="*/ 35 h 24"/>
                  <a:gd name="T12" fmla="*/ 33 w 26"/>
                  <a:gd name="T13" fmla="*/ 136 h 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6" h="24">
                    <a:moveTo>
                      <a:pt x="2" y="7"/>
                    </a:moveTo>
                    <a:cubicBezTo>
                      <a:pt x="0" y="12"/>
                      <a:pt x="3" y="18"/>
                      <a:pt x="7" y="19"/>
                    </a:cubicBezTo>
                    <a:cubicBezTo>
                      <a:pt x="8" y="20"/>
                      <a:pt x="9" y="20"/>
                      <a:pt x="9" y="20"/>
                    </a:cubicBezTo>
                    <a:cubicBezTo>
                      <a:pt x="13" y="24"/>
                      <a:pt x="19" y="23"/>
                      <a:pt x="22" y="20"/>
                    </a:cubicBezTo>
                    <a:cubicBezTo>
                      <a:pt x="26" y="16"/>
                      <a:pt x="25" y="10"/>
                      <a:pt x="21" y="6"/>
                    </a:cubicBezTo>
                    <a:cubicBezTo>
                      <a:pt x="19" y="4"/>
                      <a:pt x="17" y="3"/>
                      <a:pt x="14" y="2"/>
                    </a:cubicBezTo>
                    <a:cubicBezTo>
                      <a:pt x="9" y="0"/>
                      <a:pt x="4" y="2"/>
                      <a:pt x="2" y="7"/>
                    </a:cubicBezTo>
                    <a:close/>
                  </a:path>
                </a:pathLst>
              </a:custGeom>
              <a:solidFill>
                <a:srgbClr val="9378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8" name="Freeform 1247">
                <a:extLst>
                  <a:ext uri="{FF2B5EF4-FFF2-40B4-BE49-F238E27FC236}">
                    <a16:creationId xmlns:a16="http://schemas.microsoft.com/office/drawing/2014/main" id="{C9316965-BA12-787B-70A7-3D870E2B3A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5" y="2635"/>
                <a:ext cx="10" cy="13"/>
              </a:xfrm>
              <a:custGeom>
                <a:avLst/>
                <a:gdLst>
                  <a:gd name="T0" fmla="*/ 0 w 4"/>
                  <a:gd name="T1" fmla="*/ 88 h 5"/>
                  <a:gd name="T2" fmla="*/ 63 w 4"/>
                  <a:gd name="T3" fmla="*/ 0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5">
                    <a:moveTo>
                      <a:pt x="0" y="5"/>
                    </a:moveTo>
                    <a:cubicBezTo>
                      <a:pt x="1" y="3"/>
                      <a:pt x="2" y="1"/>
                      <a:pt x="4" y="0"/>
                    </a:cubicBezTo>
                  </a:path>
                </a:pathLst>
              </a:custGeom>
              <a:noFill/>
              <a:ln w="74613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99" name="Freeform 1248">
                <a:extLst>
                  <a:ext uri="{FF2B5EF4-FFF2-40B4-BE49-F238E27FC236}">
                    <a16:creationId xmlns:a16="http://schemas.microsoft.com/office/drawing/2014/main" id="{17E4F038-721F-7297-0967-6B1DD54D9A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0" y="2464"/>
                <a:ext cx="30" cy="22"/>
              </a:xfrm>
              <a:custGeom>
                <a:avLst/>
                <a:gdLst>
                  <a:gd name="T0" fmla="*/ 95 w 12"/>
                  <a:gd name="T1" fmla="*/ 22 h 8"/>
                  <a:gd name="T2" fmla="*/ 83 w 12"/>
                  <a:gd name="T3" fmla="*/ 143 h 8"/>
                  <a:gd name="T4" fmla="*/ 95 w 12"/>
                  <a:gd name="T5" fmla="*/ 0 h 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8">
                    <a:moveTo>
                      <a:pt x="6" y="1"/>
                    </a:moveTo>
                    <a:cubicBezTo>
                      <a:pt x="4" y="2"/>
                      <a:pt x="0" y="8"/>
                      <a:pt x="5" y="7"/>
                    </a:cubicBezTo>
                    <a:cubicBezTo>
                      <a:pt x="11" y="7"/>
                      <a:pt x="12" y="0"/>
                      <a:pt x="6" y="0"/>
                    </a:cubicBezTo>
                  </a:path>
                </a:pathLst>
              </a:custGeom>
              <a:noFill/>
              <a:ln w="74613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0" name="Freeform 1249">
                <a:extLst>
                  <a:ext uri="{FF2B5EF4-FFF2-40B4-BE49-F238E27FC236}">
                    <a16:creationId xmlns:a16="http://schemas.microsoft.com/office/drawing/2014/main" id="{4A582AA9-398F-F5A3-5336-6A1C01B5AD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0" y="2491"/>
                <a:ext cx="13" cy="8"/>
              </a:xfrm>
              <a:custGeom>
                <a:avLst/>
                <a:gdLst>
                  <a:gd name="T0" fmla="*/ 34 w 5"/>
                  <a:gd name="T1" fmla="*/ 0 h 3"/>
                  <a:gd name="T2" fmla="*/ 88 w 5"/>
                  <a:gd name="T3" fmla="*/ 35 h 3"/>
                  <a:gd name="T4" fmla="*/ 0 w 5"/>
                  <a:gd name="T5" fmla="*/ 35 h 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" h="3">
                    <a:moveTo>
                      <a:pt x="2" y="0"/>
                    </a:moveTo>
                    <a:cubicBezTo>
                      <a:pt x="4" y="0"/>
                      <a:pt x="5" y="1"/>
                      <a:pt x="5" y="2"/>
                    </a:cubicBezTo>
                    <a:cubicBezTo>
                      <a:pt x="3" y="3"/>
                      <a:pt x="2" y="2"/>
                      <a:pt x="0" y="2"/>
                    </a:cubicBezTo>
                  </a:path>
                </a:pathLst>
              </a:custGeom>
              <a:noFill/>
              <a:ln w="74613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1" name="Freeform 1250">
                <a:extLst>
                  <a:ext uri="{FF2B5EF4-FFF2-40B4-BE49-F238E27FC236}">
                    <a16:creationId xmlns:a16="http://schemas.microsoft.com/office/drawing/2014/main" id="{5C56222C-717A-A187-6FE5-38634DFAAD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5" y="2475"/>
                <a:ext cx="5" cy="13"/>
              </a:xfrm>
              <a:custGeom>
                <a:avLst/>
                <a:gdLst>
                  <a:gd name="T0" fmla="*/ 0 w 2"/>
                  <a:gd name="T1" fmla="*/ 88 h 5"/>
                  <a:gd name="T2" fmla="*/ 33 w 2"/>
                  <a:gd name="T3" fmla="*/ 0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5">
                    <a:moveTo>
                      <a:pt x="0" y="5"/>
                    </a:moveTo>
                    <a:cubicBezTo>
                      <a:pt x="0" y="3"/>
                      <a:pt x="1" y="1"/>
                      <a:pt x="2" y="0"/>
                    </a:cubicBezTo>
                  </a:path>
                </a:pathLst>
              </a:custGeom>
              <a:noFill/>
              <a:ln w="74613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2" name="Freeform 1251">
                <a:extLst>
                  <a:ext uri="{FF2B5EF4-FFF2-40B4-BE49-F238E27FC236}">
                    <a16:creationId xmlns:a16="http://schemas.microsoft.com/office/drawing/2014/main" id="{B75CE4C5-EB46-76FB-7560-62D9002D88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5" y="2552"/>
                <a:ext cx="23" cy="19"/>
              </a:xfrm>
              <a:custGeom>
                <a:avLst/>
                <a:gdLst>
                  <a:gd name="T0" fmla="*/ 51 w 9"/>
                  <a:gd name="T1" fmla="*/ 60 h 7"/>
                  <a:gd name="T2" fmla="*/ 0 w 9"/>
                  <a:gd name="T3" fmla="*/ 103 h 7"/>
                  <a:gd name="T4" fmla="*/ 51 w 9"/>
                  <a:gd name="T5" fmla="*/ 0 h 7"/>
                  <a:gd name="T6" fmla="*/ 33 w 9"/>
                  <a:gd name="T7" fmla="*/ 38 h 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" h="7">
                    <a:moveTo>
                      <a:pt x="3" y="3"/>
                    </a:moveTo>
                    <a:cubicBezTo>
                      <a:pt x="2" y="3"/>
                      <a:pt x="1" y="3"/>
                      <a:pt x="0" y="5"/>
                    </a:cubicBezTo>
                    <a:cubicBezTo>
                      <a:pt x="6" y="7"/>
                      <a:pt x="9" y="3"/>
                      <a:pt x="3" y="0"/>
                    </a:cubicBezTo>
                    <a:cubicBezTo>
                      <a:pt x="3" y="0"/>
                      <a:pt x="2" y="1"/>
                      <a:pt x="2" y="2"/>
                    </a:cubicBezTo>
                  </a:path>
                </a:pathLst>
              </a:custGeom>
              <a:noFill/>
              <a:ln w="74613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3" name="Freeform 1252">
                <a:extLst>
                  <a:ext uri="{FF2B5EF4-FFF2-40B4-BE49-F238E27FC236}">
                    <a16:creationId xmlns:a16="http://schemas.microsoft.com/office/drawing/2014/main" id="{51677E7E-E0E3-E114-F5B9-B3739CB03A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48" y="2566"/>
                <a:ext cx="5" cy="13"/>
              </a:xfrm>
              <a:custGeom>
                <a:avLst/>
                <a:gdLst>
                  <a:gd name="T0" fmla="*/ 20 w 2"/>
                  <a:gd name="T1" fmla="*/ 88 h 5"/>
                  <a:gd name="T2" fmla="*/ 0 w 2"/>
                  <a:gd name="T3" fmla="*/ 0 h 5"/>
                  <a:gd name="T4" fmla="*/ 33 w 2"/>
                  <a:gd name="T5" fmla="*/ 34 h 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" h="5">
                    <a:moveTo>
                      <a:pt x="1" y="5"/>
                    </a:moveTo>
                    <a:cubicBezTo>
                      <a:pt x="0" y="4"/>
                      <a:pt x="0" y="2"/>
                      <a:pt x="0" y="0"/>
                    </a:cubicBezTo>
                    <a:cubicBezTo>
                      <a:pt x="0" y="1"/>
                      <a:pt x="1" y="2"/>
                      <a:pt x="2" y="2"/>
                    </a:cubicBezTo>
                  </a:path>
                </a:pathLst>
              </a:custGeom>
              <a:noFill/>
              <a:ln w="74613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4" name="Freeform 1253">
                <a:extLst>
                  <a:ext uri="{FF2B5EF4-FFF2-40B4-BE49-F238E27FC236}">
                    <a16:creationId xmlns:a16="http://schemas.microsoft.com/office/drawing/2014/main" id="{F0D5905C-1F3B-EC12-B7B4-8EBC14E2E9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0" y="2766"/>
                <a:ext cx="8" cy="10"/>
              </a:xfrm>
              <a:custGeom>
                <a:avLst/>
                <a:gdLst>
                  <a:gd name="T0" fmla="*/ 0 w 3"/>
                  <a:gd name="T1" fmla="*/ 63 h 4"/>
                  <a:gd name="T2" fmla="*/ 56 w 3"/>
                  <a:gd name="T3" fmla="*/ 0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4">
                    <a:moveTo>
                      <a:pt x="0" y="4"/>
                    </a:moveTo>
                    <a:cubicBezTo>
                      <a:pt x="0" y="2"/>
                      <a:pt x="1" y="0"/>
                      <a:pt x="3" y="0"/>
                    </a:cubicBezTo>
                  </a:path>
                </a:pathLst>
              </a:custGeom>
              <a:noFill/>
              <a:ln w="74613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5" name="Freeform 1254">
                <a:extLst>
                  <a:ext uri="{FF2B5EF4-FFF2-40B4-BE49-F238E27FC236}">
                    <a16:creationId xmlns:a16="http://schemas.microsoft.com/office/drawing/2014/main" id="{A0408A70-DB49-C645-BA0B-0480781EC0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5" y="2670"/>
                <a:ext cx="8" cy="10"/>
              </a:xfrm>
              <a:custGeom>
                <a:avLst/>
                <a:gdLst>
                  <a:gd name="T0" fmla="*/ 35 w 3"/>
                  <a:gd name="T1" fmla="*/ 63 h 4"/>
                  <a:gd name="T2" fmla="*/ 21 w 3"/>
                  <a:gd name="T3" fmla="*/ 0 h 4"/>
                  <a:gd name="T4" fmla="*/ 56 w 3"/>
                  <a:gd name="T5" fmla="*/ 20 h 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" h="4">
                    <a:moveTo>
                      <a:pt x="2" y="4"/>
                    </a:moveTo>
                    <a:cubicBezTo>
                      <a:pt x="0" y="3"/>
                      <a:pt x="0" y="1"/>
                      <a:pt x="1" y="0"/>
                    </a:cubicBezTo>
                    <a:cubicBezTo>
                      <a:pt x="2" y="0"/>
                      <a:pt x="3" y="0"/>
                      <a:pt x="3" y="1"/>
                    </a:cubicBezTo>
                  </a:path>
                </a:pathLst>
              </a:custGeom>
              <a:noFill/>
              <a:ln w="74613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6" name="Freeform 1255">
                <a:extLst>
                  <a:ext uri="{FF2B5EF4-FFF2-40B4-BE49-F238E27FC236}">
                    <a16:creationId xmlns:a16="http://schemas.microsoft.com/office/drawing/2014/main" id="{F6CBB9BC-8F15-7533-31A6-5559D3DEF0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" y="2739"/>
                <a:ext cx="10" cy="8"/>
              </a:xfrm>
              <a:custGeom>
                <a:avLst/>
                <a:gdLst>
                  <a:gd name="T0" fmla="*/ 63 w 4"/>
                  <a:gd name="T1" fmla="*/ 56 h 3"/>
                  <a:gd name="T2" fmla="*/ 33 w 4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3">
                    <a:moveTo>
                      <a:pt x="4" y="3"/>
                    </a:moveTo>
                    <a:cubicBezTo>
                      <a:pt x="2" y="2"/>
                      <a:pt x="0" y="1"/>
                      <a:pt x="2" y="0"/>
                    </a:cubicBezTo>
                  </a:path>
                </a:pathLst>
              </a:custGeom>
              <a:noFill/>
              <a:ln w="74613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7" name="Freeform 1256">
                <a:extLst>
                  <a:ext uri="{FF2B5EF4-FFF2-40B4-BE49-F238E27FC236}">
                    <a16:creationId xmlns:a16="http://schemas.microsoft.com/office/drawing/2014/main" id="{94B512DB-5546-1893-AFF0-2D8417C09F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3" y="2715"/>
                <a:ext cx="12" cy="5"/>
              </a:xfrm>
              <a:custGeom>
                <a:avLst/>
                <a:gdLst>
                  <a:gd name="T0" fmla="*/ 12 w 5"/>
                  <a:gd name="T1" fmla="*/ 0 h 2"/>
                  <a:gd name="T2" fmla="*/ 70 w 5"/>
                  <a:gd name="T3" fmla="*/ 33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2">
                    <a:moveTo>
                      <a:pt x="1" y="0"/>
                    </a:moveTo>
                    <a:cubicBezTo>
                      <a:pt x="0" y="2"/>
                      <a:pt x="2" y="2"/>
                      <a:pt x="5" y="2"/>
                    </a:cubicBezTo>
                  </a:path>
                </a:pathLst>
              </a:custGeom>
              <a:noFill/>
              <a:ln w="74613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8" name="Freeform 1257">
                <a:extLst>
                  <a:ext uri="{FF2B5EF4-FFF2-40B4-BE49-F238E27FC236}">
                    <a16:creationId xmlns:a16="http://schemas.microsoft.com/office/drawing/2014/main" id="{857C405D-AC1C-8AE2-7D22-F59A84400E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" y="2640"/>
                <a:ext cx="10" cy="8"/>
              </a:xfrm>
              <a:custGeom>
                <a:avLst/>
                <a:gdLst>
                  <a:gd name="T0" fmla="*/ 63 w 4"/>
                  <a:gd name="T1" fmla="*/ 56 h 3"/>
                  <a:gd name="T2" fmla="*/ 0 w 4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3">
                    <a:moveTo>
                      <a:pt x="4" y="3"/>
                    </a:moveTo>
                    <a:cubicBezTo>
                      <a:pt x="3" y="2"/>
                      <a:pt x="1" y="1"/>
                      <a:pt x="0" y="0"/>
                    </a:cubicBezTo>
                  </a:path>
                </a:pathLst>
              </a:custGeom>
              <a:noFill/>
              <a:ln w="74613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9" name="Freeform 1258">
                <a:extLst>
                  <a:ext uri="{FF2B5EF4-FFF2-40B4-BE49-F238E27FC236}">
                    <a16:creationId xmlns:a16="http://schemas.microsoft.com/office/drawing/2014/main" id="{663FC8CC-388E-3337-63D8-667B0C1468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3" y="2608"/>
                <a:ext cx="7" cy="11"/>
              </a:xfrm>
              <a:custGeom>
                <a:avLst/>
                <a:gdLst>
                  <a:gd name="T0" fmla="*/ 37 w 3"/>
                  <a:gd name="T1" fmla="*/ 61 h 4"/>
                  <a:gd name="T2" fmla="*/ 12 w 3"/>
                  <a:gd name="T3" fmla="*/ 61 h 4"/>
                  <a:gd name="T4" fmla="*/ 37 w 3"/>
                  <a:gd name="T5" fmla="*/ 0 h 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" h="4">
                    <a:moveTo>
                      <a:pt x="3" y="3"/>
                    </a:moveTo>
                    <a:cubicBezTo>
                      <a:pt x="2" y="4"/>
                      <a:pt x="2" y="4"/>
                      <a:pt x="1" y="3"/>
                    </a:cubicBezTo>
                    <a:cubicBezTo>
                      <a:pt x="0" y="1"/>
                      <a:pt x="2" y="1"/>
                      <a:pt x="3" y="0"/>
                    </a:cubicBezTo>
                  </a:path>
                </a:pathLst>
              </a:custGeom>
              <a:noFill/>
              <a:ln w="74613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0" name="Freeform 1259">
                <a:extLst>
                  <a:ext uri="{FF2B5EF4-FFF2-40B4-BE49-F238E27FC236}">
                    <a16:creationId xmlns:a16="http://schemas.microsoft.com/office/drawing/2014/main" id="{E038D731-84CD-CEF1-423F-9A822A32C3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" y="2472"/>
                <a:ext cx="12" cy="11"/>
              </a:xfrm>
              <a:custGeom>
                <a:avLst/>
                <a:gdLst>
                  <a:gd name="T0" fmla="*/ 70 w 5"/>
                  <a:gd name="T1" fmla="*/ 47 h 4"/>
                  <a:gd name="T2" fmla="*/ 12 w 5"/>
                  <a:gd name="T3" fmla="*/ 0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4">
                    <a:moveTo>
                      <a:pt x="5" y="2"/>
                    </a:moveTo>
                    <a:cubicBezTo>
                      <a:pt x="2" y="4"/>
                      <a:pt x="0" y="3"/>
                      <a:pt x="1" y="0"/>
                    </a:cubicBezTo>
                  </a:path>
                </a:pathLst>
              </a:custGeom>
              <a:noFill/>
              <a:ln w="74613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1" name="Freeform 1260">
                <a:extLst>
                  <a:ext uri="{FF2B5EF4-FFF2-40B4-BE49-F238E27FC236}">
                    <a16:creationId xmlns:a16="http://schemas.microsoft.com/office/drawing/2014/main" id="{06604ADD-A56E-8D78-9EEC-E18E4FB47A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" y="2451"/>
                <a:ext cx="10" cy="11"/>
              </a:xfrm>
              <a:custGeom>
                <a:avLst/>
                <a:gdLst>
                  <a:gd name="T0" fmla="*/ 0 w 4"/>
                  <a:gd name="T1" fmla="*/ 83 h 4"/>
                  <a:gd name="T2" fmla="*/ 63 w 4"/>
                  <a:gd name="T3" fmla="*/ 0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4">
                    <a:moveTo>
                      <a:pt x="0" y="4"/>
                    </a:moveTo>
                    <a:cubicBezTo>
                      <a:pt x="0" y="2"/>
                      <a:pt x="2" y="0"/>
                      <a:pt x="4" y="0"/>
                    </a:cubicBezTo>
                  </a:path>
                </a:pathLst>
              </a:custGeom>
              <a:noFill/>
              <a:ln w="74613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2" name="Freeform 1261">
                <a:extLst>
                  <a:ext uri="{FF2B5EF4-FFF2-40B4-BE49-F238E27FC236}">
                    <a16:creationId xmlns:a16="http://schemas.microsoft.com/office/drawing/2014/main" id="{49ED7374-E227-010E-5123-8FE4B36B5D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5" y="2840"/>
                <a:ext cx="65" cy="64"/>
              </a:xfrm>
              <a:custGeom>
                <a:avLst/>
                <a:gdLst>
                  <a:gd name="T0" fmla="*/ 33 w 26"/>
                  <a:gd name="T1" fmla="*/ 192 h 24"/>
                  <a:gd name="T2" fmla="*/ 95 w 26"/>
                  <a:gd name="T3" fmla="*/ 419 h 24"/>
                  <a:gd name="T4" fmla="*/ 283 w 26"/>
                  <a:gd name="T5" fmla="*/ 363 h 24"/>
                  <a:gd name="T6" fmla="*/ 408 w 26"/>
                  <a:gd name="T7" fmla="*/ 205 h 24"/>
                  <a:gd name="T8" fmla="*/ 408 w 26"/>
                  <a:gd name="T9" fmla="*/ 192 h 24"/>
                  <a:gd name="T10" fmla="*/ 283 w 26"/>
                  <a:gd name="T11" fmla="*/ 21 h 24"/>
                  <a:gd name="T12" fmla="*/ 33 w 26"/>
                  <a:gd name="T13" fmla="*/ 192 h 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6" h="24">
                    <a:moveTo>
                      <a:pt x="2" y="10"/>
                    </a:moveTo>
                    <a:cubicBezTo>
                      <a:pt x="0" y="14"/>
                      <a:pt x="2" y="20"/>
                      <a:pt x="6" y="22"/>
                    </a:cubicBezTo>
                    <a:cubicBezTo>
                      <a:pt x="11" y="24"/>
                      <a:pt x="15" y="23"/>
                      <a:pt x="18" y="19"/>
                    </a:cubicBezTo>
                    <a:cubicBezTo>
                      <a:pt x="22" y="19"/>
                      <a:pt x="26" y="16"/>
                      <a:pt x="26" y="11"/>
                    </a:cubicBezTo>
                    <a:cubicBezTo>
                      <a:pt x="26" y="11"/>
                      <a:pt x="26" y="10"/>
                      <a:pt x="26" y="10"/>
                    </a:cubicBezTo>
                    <a:cubicBezTo>
                      <a:pt x="26" y="5"/>
                      <a:pt x="23" y="1"/>
                      <a:pt x="18" y="1"/>
                    </a:cubicBezTo>
                    <a:cubicBezTo>
                      <a:pt x="11" y="0"/>
                      <a:pt x="5" y="4"/>
                      <a:pt x="2" y="10"/>
                    </a:cubicBezTo>
                    <a:close/>
                  </a:path>
                </a:pathLst>
              </a:custGeom>
              <a:solidFill>
                <a:srgbClr val="9378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3" name="Freeform 1262">
                <a:extLst>
                  <a:ext uri="{FF2B5EF4-FFF2-40B4-BE49-F238E27FC236}">
                    <a16:creationId xmlns:a16="http://schemas.microsoft.com/office/drawing/2014/main" id="{4485FD1B-1724-A9C3-9A8A-7D11EE286B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" y="2851"/>
                <a:ext cx="60" cy="59"/>
              </a:xfrm>
              <a:custGeom>
                <a:avLst/>
                <a:gdLst>
                  <a:gd name="T0" fmla="*/ 50 w 24"/>
                  <a:gd name="T1" fmla="*/ 115 h 22"/>
                  <a:gd name="T2" fmla="*/ 63 w 24"/>
                  <a:gd name="T3" fmla="*/ 367 h 22"/>
                  <a:gd name="T4" fmla="*/ 250 w 24"/>
                  <a:gd name="T5" fmla="*/ 367 h 22"/>
                  <a:gd name="T6" fmla="*/ 375 w 24"/>
                  <a:gd name="T7" fmla="*/ 215 h 22"/>
                  <a:gd name="T8" fmla="*/ 375 w 24"/>
                  <a:gd name="T9" fmla="*/ 193 h 22"/>
                  <a:gd name="T10" fmla="*/ 250 w 24"/>
                  <a:gd name="T11" fmla="*/ 21 h 22"/>
                  <a:gd name="T12" fmla="*/ 50 w 24"/>
                  <a:gd name="T13" fmla="*/ 115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4" h="22">
                    <a:moveTo>
                      <a:pt x="3" y="6"/>
                    </a:moveTo>
                    <a:cubicBezTo>
                      <a:pt x="0" y="10"/>
                      <a:pt x="0" y="16"/>
                      <a:pt x="4" y="19"/>
                    </a:cubicBezTo>
                    <a:cubicBezTo>
                      <a:pt x="8" y="22"/>
                      <a:pt x="12" y="21"/>
                      <a:pt x="16" y="19"/>
                    </a:cubicBezTo>
                    <a:cubicBezTo>
                      <a:pt x="20" y="19"/>
                      <a:pt x="23" y="16"/>
                      <a:pt x="24" y="11"/>
                    </a:cubicBezTo>
                    <a:cubicBezTo>
                      <a:pt x="24" y="11"/>
                      <a:pt x="24" y="10"/>
                      <a:pt x="24" y="10"/>
                    </a:cubicBezTo>
                    <a:cubicBezTo>
                      <a:pt x="24" y="5"/>
                      <a:pt x="21" y="1"/>
                      <a:pt x="16" y="1"/>
                    </a:cubicBezTo>
                    <a:cubicBezTo>
                      <a:pt x="11" y="0"/>
                      <a:pt x="6" y="2"/>
                      <a:pt x="3" y="6"/>
                    </a:cubicBezTo>
                    <a:close/>
                  </a:path>
                </a:pathLst>
              </a:custGeom>
              <a:solidFill>
                <a:srgbClr val="9378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4" name="Freeform 1263">
                <a:extLst>
                  <a:ext uri="{FF2B5EF4-FFF2-40B4-BE49-F238E27FC236}">
                    <a16:creationId xmlns:a16="http://schemas.microsoft.com/office/drawing/2014/main" id="{95C54D00-C7E7-2802-4F55-B8172A79F0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5" y="2454"/>
                <a:ext cx="13" cy="13"/>
              </a:xfrm>
              <a:custGeom>
                <a:avLst/>
                <a:gdLst>
                  <a:gd name="T0" fmla="*/ 68 w 5"/>
                  <a:gd name="T1" fmla="*/ 55 h 5"/>
                  <a:gd name="T2" fmla="*/ 55 w 5"/>
                  <a:gd name="T3" fmla="*/ 0 h 5"/>
                  <a:gd name="T4" fmla="*/ 88 w 5"/>
                  <a:gd name="T5" fmla="*/ 55 h 5"/>
                  <a:gd name="T6" fmla="*/ 0 w 5"/>
                  <a:gd name="T7" fmla="*/ 88 h 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" h="5">
                    <a:moveTo>
                      <a:pt x="4" y="3"/>
                    </a:moveTo>
                    <a:cubicBezTo>
                      <a:pt x="3" y="3"/>
                      <a:pt x="1" y="3"/>
                      <a:pt x="3" y="0"/>
                    </a:cubicBezTo>
                    <a:cubicBezTo>
                      <a:pt x="5" y="1"/>
                      <a:pt x="4" y="1"/>
                      <a:pt x="5" y="3"/>
                    </a:cubicBezTo>
                    <a:cubicBezTo>
                      <a:pt x="4" y="5"/>
                      <a:pt x="3" y="5"/>
                      <a:pt x="0" y="5"/>
                    </a:cubicBezTo>
                  </a:path>
                </a:pathLst>
              </a:custGeom>
              <a:noFill/>
              <a:ln w="42863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5" name="Freeform 1264">
                <a:extLst>
                  <a:ext uri="{FF2B5EF4-FFF2-40B4-BE49-F238E27FC236}">
                    <a16:creationId xmlns:a16="http://schemas.microsoft.com/office/drawing/2014/main" id="{6416EAAF-2DB2-7FC6-61B4-5C7E4E03F3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48" y="2531"/>
                <a:ext cx="5" cy="1"/>
              </a:xfrm>
              <a:custGeom>
                <a:avLst/>
                <a:gdLst>
                  <a:gd name="T0" fmla="*/ 0 w 2"/>
                  <a:gd name="T1" fmla="*/ 0 h 1"/>
                  <a:gd name="T2" fmla="*/ 33 w 2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1">
                    <a:moveTo>
                      <a:pt x="0" y="0"/>
                    </a:moveTo>
                    <a:cubicBezTo>
                      <a:pt x="0" y="0"/>
                      <a:pt x="1" y="0"/>
                      <a:pt x="2" y="0"/>
                    </a:cubicBezTo>
                  </a:path>
                </a:pathLst>
              </a:custGeom>
              <a:noFill/>
              <a:ln w="42863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6" name="Freeform 1265">
                <a:extLst>
                  <a:ext uri="{FF2B5EF4-FFF2-40B4-BE49-F238E27FC236}">
                    <a16:creationId xmlns:a16="http://schemas.microsoft.com/office/drawing/2014/main" id="{E2C5DED8-1C14-262D-B0F6-68A724EBB4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3" y="2878"/>
                <a:ext cx="7" cy="5"/>
              </a:xfrm>
              <a:custGeom>
                <a:avLst/>
                <a:gdLst>
                  <a:gd name="T0" fmla="*/ 0 w 3"/>
                  <a:gd name="T1" fmla="*/ 0 h 2"/>
                  <a:gd name="T2" fmla="*/ 37 w 3"/>
                  <a:gd name="T3" fmla="*/ 33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2">
                    <a:moveTo>
                      <a:pt x="0" y="0"/>
                    </a:moveTo>
                    <a:cubicBezTo>
                      <a:pt x="2" y="0"/>
                      <a:pt x="2" y="0"/>
                      <a:pt x="3" y="2"/>
                    </a:cubicBezTo>
                  </a:path>
                </a:pathLst>
              </a:custGeom>
              <a:noFill/>
              <a:ln w="42863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7" name="Freeform 1266">
                <a:extLst>
                  <a:ext uri="{FF2B5EF4-FFF2-40B4-BE49-F238E27FC236}">
                    <a16:creationId xmlns:a16="http://schemas.microsoft.com/office/drawing/2014/main" id="{F9804D2A-4C05-683F-442F-E371C00DA0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8" y="2347"/>
                <a:ext cx="12" cy="16"/>
              </a:xfrm>
              <a:custGeom>
                <a:avLst/>
                <a:gdLst>
                  <a:gd name="T0" fmla="*/ 70 w 5"/>
                  <a:gd name="T1" fmla="*/ 0 h 6"/>
                  <a:gd name="T2" fmla="*/ 29 w 5"/>
                  <a:gd name="T3" fmla="*/ 115 h 6"/>
                  <a:gd name="T4" fmla="*/ 58 w 5"/>
                  <a:gd name="T5" fmla="*/ 0 h 6"/>
                  <a:gd name="T6" fmla="*/ 0 w 5"/>
                  <a:gd name="T7" fmla="*/ 115 h 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" h="6">
                    <a:moveTo>
                      <a:pt x="5" y="0"/>
                    </a:moveTo>
                    <a:cubicBezTo>
                      <a:pt x="4" y="2"/>
                      <a:pt x="3" y="4"/>
                      <a:pt x="2" y="6"/>
                    </a:cubicBezTo>
                    <a:cubicBezTo>
                      <a:pt x="5" y="4"/>
                      <a:pt x="4" y="4"/>
                      <a:pt x="4" y="0"/>
                    </a:cubicBezTo>
                    <a:cubicBezTo>
                      <a:pt x="1" y="1"/>
                      <a:pt x="0" y="3"/>
                      <a:pt x="0" y="6"/>
                    </a:cubicBezTo>
                  </a:path>
                </a:pathLst>
              </a:custGeom>
              <a:noFill/>
              <a:ln w="42863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8" name="Freeform 1267">
                <a:extLst>
                  <a:ext uri="{FF2B5EF4-FFF2-40B4-BE49-F238E27FC236}">
                    <a16:creationId xmlns:a16="http://schemas.microsoft.com/office/drawing/2014/main" id="{AE7DC1F8-C708-3080-CA48-4BE89C3F3B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3" y="2342"/>
                <a:ext cx="12" cy="13"/>
              </a:xfrm>
              <a:custGeom>
                <a:avLst/>
                <a:gdLst>
                  <a:gd name="T0" fmla="*/ 0 w 5"/>
                  <a:gd name="T1" fmla="*/ 68 h 5"/>
                  <a:gd name="T2" fmla="*/ 29 w 5"/>
                  <a:gd name="T3" fmla="*/ 0 h 5"/>
                  <a:gd name="T4" fmla="*/ 70 w 5"/>
                  <a:gd name="T5" fmla="*/ 88 h 5"/>
                  <a:gd name="T6" fmla="*/ 29 w 5"/>
                  <a:gd name="T7" fmla="*/ 55 h 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" h="5">
                    <a:moveTo>
                      <a:pt x="0" y="4"/>
                    </a:moveTo>
                    <a:cubicBezTo>
                      <a:pt x="1" y="3"/>
                      <a:pt x="2" y="2"/>
                      <a:pt x="2" y="0"/>
                    </a:cubicBezTo>
                    <a:cubicBezTo>
                      <a:pt x="5" y="2"/>
                      <a:pt x="5" y="1"/>
                      <a:pt x="5" y="5"/>
                    </a:cubicBezTo>
                    <a:cubicBezTo>
                      <a:pt x="4" y="5"/>
                      <a:pt x="3" y="4"/>
                      <a:pt x="2" y="3"/>
                    </a:cubicBezTo>
                  </a:path>
                </a:pathLst>
              </a:custGeom>
              <a:noFill/>
              <a:ln w="42863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9" name="Freeform 1268">
                <a:extLst>
                  <a:ext uri="{FF2B5EF4-FFF2-40B4-BE49-F238E27FC236}">
                    <a16:creationId xmlns:a16="http://schemas.microsoft.com/office/drawing/2014/main" id="{A2B7083B-5B3C-3115-4C2B-34FBE778A5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8" y="2464"/>
                <a:ext cx="12" cy="11"/>
              </a:xfrm>
              <a:custGeom>
                <a:avLst/>
                <a:gdLst>
                  <a:gd name="T0" fmla="*/ 0 w 5"/>
                  <a:gd name="T1" fmla="*/ 61 h 4"/>
                  <a:gd name="T2" fmla="*/ 41 w 5"/>
                  <a:gd name="T3" fmla="*/ 0 h 4"/>
                  <a:gd name="T4" fmla="*/ 70 w 5"/>
                  <a:gd name="T5" fmla="*/ 61 h 4"/>
                  <a:gd name="T6" fmla="*/ 29 w 5"/>
                  <a:gd name="T7" fmla="*/ 61 h 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" h="4">
                    <a:moveTo>
                      <a:pt x="0" y="3"/>
                    </a:moveTo>
                    <a:cubicBezTo>
                      <a:pt x="1" y="1"/>
                      <a:pt x="2" y="0"/>
                      <a:pt x="3" y="0"/>
                    </a:cubicBezTo>
                    <a:cubicBezTo>
                      <a:pt x="5" y="0"/>
                      <a:pt x="5" y="1"/>
                      <a:pt x="5" y="3"/>
                    </a:cubicBezTo>
                    <a:cubicBezTo>
                      <a:pt x="3" y="4"/>
                      <a:pt x="1" y="3"/>
                      <a:pt x="2" y="3"/>
                    </a:cubicBezTo>
                  </a:path>
                </a:pathLst>
              </a:custGeom>
              <a:noFill/>
              <a:ln w="42863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20" name="Freeform 1269">
                <a:extLst>
                  <a:ext uri="{FF2B5EF4-FFF2-40B4-BE49-F238E27FC236}">
                    <a16:creationId xmlns:a16="http://schemas.microsoft.com/office/drawing/2014/main" id="{88846F7C-16D9-906D-7568-44118A15FA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83" y="2539"/>
                <a:ext cx="75" cy="99"/>
              </a:xfrm>
              <a:custGeom>
                <a:avLst/>
                <a:gdLst>
                  <a:gd name="T0" fmla="*/ 0 w 30"/>
                  <a:gd name="T1" fmla="*/ 650 h 37"/>
                  <a:gd name="T2" fmla="*/ 375 w 30"/>
                  <a:gd name="T3" fmla="*/ 479 h 37"/>
                  <a:gd name="T4" fmla="*/ 408 w 30"/>
                  <a:gd name="T5" fmla="*/ 0 h 3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" h="37">
                    <a:moveTo>
                      <a:pt x="0" y="34"/>
                    </a:moveTo>
                    <a:cubicBezTo>
                      <a:pt x="8" y="37"/>
                      <a:pt x="19" y="30"/>
                      <a:pt x="24" y="25"/>
                    </a:cubicBezTo>
                    <a:cubicBezTo>
                      <a:pt x="30" y="16"/>
                      <a:pt x="28" y="10"/>
                      <a:pt x="26" y="0"/>
                    </a:cubicBezTo>
                  </a:path>
                </a:pathLst>
              </a:custGeom>
              <a:noFill/>
              <a:ln w="1905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21" name="Freeform 1270">
                <a:extLst>
                  <a:ext uri="{FF2B5EF4-FFF2-40B4-BE49-F238E27FC236}">
                    <a16:creationId xmlns:a16="http://schemas.microsoft.com/office/drawing/2014/main" id="{CA4B48D3-935E-5896-9F0B-C561C1AAFE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18" y="2736"/>
                <a:ext cx="52" cy="158"/>
              </a:xfrm>
              <a:custGeom>
                <a:avLst/>
                <a:gdLst>
                  <a:gd name="T0" fmla="*/ 258 w 21"/>
                  <a:gd name="T1" fmla="*/ 0 h 59"/>
                  <a:gd name="T2" fmla="*/ 307 w 21"/>
                  <a:gd name="T3" fmla="*/ 653 h 59"/>
                  <a:gd name="T4" fmla="*/ 0 w 21"/>
                  <a:gd name="T5" fmla="*/ 1098 h 5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" h="59">
                    <a:moveTo>
                      <a:pt x="17" y="0"/>
                    </a:moveTo>
                    <a:cubicBezTo>
                      <a:pt x="12" y="11"/>
                      <a:pt x="21" y="22"/>
                      <a:pt x="20" y="34"/>
                    </a:cubicBezTo>
                    <a:cubicBezTo>
                      <a:pt x="20" y="45"/>
                      <a:pt x="13" y="59"/>
                      <a:pt x="0" y="57"/>
                    </a:cubicBezTo>
                  </a:path>
                </a:pathLst>
              </a:custGeom>
              <a:noFill/>
              <a:ln w="1905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22" name="Freeform 1271">
                <a:extLst>
                  <a:ext uri="{FF2B5EF4-FFF2-40B4-BE49-F238E27FC236}">
                    <a16:creationId xmlns:a16="http://schemas.microsoft.com/office/drawing/2014/main" id="{D2F38596-1A82-A56E-8604-8308EEB62E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8" y="2587"/>
                <a:ext cx="152" cy="56"/>
              </a:xfrm>
              <a:custGeom>
                <a:avLst/>
                <a:gdLst>
                  <a:gd name="T0" fmla="*/ 0 w 61"/>
                  <a:gd name="T1" fmla="*/ 363 h 21"/>
                  <a:gd name="T2" fmla="*/ 249 w 61"/>
                  <a:gd name="T3" fmla="*/ 320 h 21"/>
                  <a:gd name="T4" fmla="*/ 508 w 61"/>
                  <a:gd name="T5" fmla="*/ 376 h 21"/>
                  <a:gd name="T6" fmla="*/ 944 w 61"/>
                  <a:gd name="T7" fmla="*/ 0 h 2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1" h="21">
                    <a:moveTo>
                      <a:pt x="0" y="19"/>
                    </a:moveTo>
                    <a:cubicBezTo>
                      <a:pt x="8" y="21"/>
                      <a:pt x="10" y="17"/>
                      <a:pt x="16" y="17"/>
                    </a:cubicBezTo>
                    <a:cubicBezTo>
                      <a:pt x="21" y="16"/>
                      <a:pt x="27" y="20"/>
                      <a:pt x="33" y="20"/>
                    </a:cubicBezTo>
                    <a:cubicBezTo>
                      <a:pt x="50" y="21"/>
                      <a:pt x="55" y="14"/>
                      <a:pt x="61" y="0"/>
                    </a:cubicBezTo>
                  </a:path>
                </a:pathLst>
              </a:custGeom>
              <a:noFill/>
              <a:ln w="1905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23" name="Freeform 1272">
                <a:extLst>
                  <a:ext uri="{FF2B5EF4-FFF2-40B4-BE49-F238E27FC236}">
                    <a16:creationId xmlns:a16="http://schemas.microsoft.com/office/drawing/2014/main" id="{26EE0266-9CAD-4404-11A4-07D31BA78D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3" y="2488"/>
                <a:ext cx="107" cy="99"/>
              </a:xfrm>
              <a:custGeom>
                <a:avLst/>
                <a:gdLst>
                  <a:gd name="T0" fmla="*/ 0 w 43"/>
                  <a:gd name="T1" fmla="*/ 615 h 37"/>
                  <a:gd name="T2" fmla="*/ 353 w 43"/>
                  <a:gd name="T3" fmla="*/ 423 h 37"/>
                  <a:gd name="T4" fmla="*/ 662 w 43"/>
                  <a:gd name="T5" fmla="*/ 0 h 3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" h="37">
                    <a:moveTo>
                      <a:pt x="0" y="32"/>
                    </a:moveTo>
                    <a:cubicBezTo>
                      <a:pt x="9" y="37"/>
                      <a:pt x="17" y="28"/>
                      <a:pt x="23" y="22"/>
                    </a:cubicBezTo>
                    <a:cubicBezTo>
                      <a:pt x="30" y="16"/>
                      <a:pt x="39" y="11"/>
                      <a:pt x="43" y="0"/>
                    </a:cubicBezTo>
                  </a:path>
                </a:pathLst>
              </a:custGeom>
              <a:noFill/>
              <a:ln w="1905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24" name="Freeform 1273">
                <a:extLst>
                  <a:ext uri="{FF2B5EF4-FFF2-40B4-BE49-F238E27FC236}">
                    <a16:creationId xmlns:a16="http://schemas.microsoft.com/office/drawing/2014/main" id="{4D4A0252-D523-C091-D130-0331610D75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80" y="2459"/>
                <a:ext cx="28" cy="35"/>
              </a:xfrm>
              <a:custGeom>
                <a:avLst/>
                <a:gdLst>
                  <a:gd name="T0" fmla="*/ 0 w 11"/>
                  <a:gd name="T1" fmla="*/ 253 h 13"/>
                  <a:gd name="T2" fmla="*/ 181 w 11"/>
                  <a:gd name="T3" fmla="*/ 0 h 1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" h="13">
                    <a:moveTo>
                      <a:pt x="0" y="13"/>
                    </a:moveTo>
                    <a:cubicBezTo>
                      <a:pt x="6" y="11"/>
                      <a:pt x="10" y="6"/>
                      <a:pt x="11" y="0"/>
                    </a:cubicBezTo>
                  </a:path>
                </a:pathLst>
              </a:custGeom>
              <a:noFill/>
              <a:ln w="1905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25" name="Freeform 1274">
                <a:extLst>
                  <a:ext uri="{FF2B5EF4-FFF2-40B4-BE49-F238E27FC236}">
                    <a16:creationId xmlns:a16="http://schemas.microsoft.com/office/drawing/2014/main" id="{5562ED90-5CCA-939A-A362-B45D23C6C0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28" y="2822"/>
                <a:ext cx="75" cy="61"/>
              </a:xfrm>
              <a:custGeom>
                <a:avLst/>
                <a:gdLst>
                  <a:gd name="T0" fmla="*/ 0 w 30"/>
                  <a:gd name="T1" fmla="*/ 430 h 23"/>
                  <a:gd name="T2" fmla="*/ 300 w 30"/>
                  <a:gd name="T3" fmla="*/ 149 h 23"/>
                  <a:gd name="T4" fmla="*/ 470 w 30"/>
                  <a:gd name="T5" fmla="*/ 0 h 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" h="23">
                    <a:moveTo>
                      <a:pt x="0" y="23"/>
                    </a:moveTo>
                    <a:cubicBezTo>
                      <a:pt x="11" y="23"/>
                      <a:pt x="19" y="19"/>
                      <a:pt x="19" y="8"/>
                    </a:cubicBezTo>
                    <a:cubicBezTo>
                      <a:pt x="24" y="9"/>
                      <a:pt x="29" y="5"/>
                      <a:pt x="30" y="0"/>
                    </a:cubicBezTo>
                  </a:path>
                </a:pathLst>
              </a:custGeom>
              <a:noFill/>
              <a:ln w="1905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26" name="Freeform 1275">
                <a:extLst>
                  <a:ext uri="{FF2B5EF4-FFF2-40B4-BE49-F238E27FC236}">
                    <a16:creationId xmlns:a16="http://schemas.microsoft.com/office/drawing/2014/main" id="{96BCE6A1-1583-1745-DB35-1E3B67EC31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5" y="2816"/>
                <a:ext cx="85" cy="83"/>
              </a:xfrm>
              <a:custGeom>
                <a:avLst/>
                <a:gdLst>
                  <a:gd name="T0" fmla="*/ 33 w 34"/>
                  <a:gd name="T1" fmla="*/ 594 h 31"/>
                  <a:gd name="T2" fmla="*/ 175 w 34"/>
                  <a:gd name="T3" fmla="*/ 230 h 31"/>
                  <a:gd name="T4" fmla="*/ 533 w 34"/>
                  <a:gd name="T5" fmla="*/ 0 h 3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" h="31">
                    <a:moveTo>
                      <a:pt x="2" y="31"/>
                    </a:moveTo>
                    <a:cubicBezTo>
                      <a:pt x="0" y="17"/>
                      <a:pt x="6" y="22"/>
                      <a:pt x="11" y="12"/>
                    </a:cubicBezTo>
                    <a:cubicBezTo>
                      <a:pt x="18" y="16"/>
                      <a:pt x="34" y="10"/>
                      <a:pt x="34" y="0"/>
                    </a:cubicBezTo>
                  </a:path>
                </a:pathLst>
              </a:custGeom>
              <a:noFill/>
              <a:ln w="1905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27" name="Freeform 1276">
                <a:extLst>
                  <a:ext uri="{FF2B5EF4-FFF2-40B4-BE49-F238E27FC236}">
                    <a16:creationId xmlns:a16="http://schemas.microsoft.com/office/drawing/2014/main" id="{3A17B501-CBB6-568A-0390-949E528425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5" y="2792"/>
                <a:ext cx="148" cy="115"/>
              </a:xfrm>
              <a:custGeom>
                <a:avLst/>
                <a:gdLst>
                  <a:gd name="T0" fmla="*/ 0 w 59"/>
                  <a:gd name="T1" fmla="*/ 265 h 43"/>
                  <a:gd name="T2" fmla="*/ 913 w 59"/>
                  <a:gd name="T3" fmla="*/ 0 h 4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9" h="43">
                    <a:moveTo>
                      <a:pt x="0" y="14"/>
                    </a:moveTo>
                    <a:cubicBezTo>
                      <a:pt x="1" y="43"/>
                      <a:pt x="59" y="26"/>
                      <a:pt x="58" y="0"/>
                    </a:cubicBezTo>
                  </a:path>
                </a:pathLst>
              </a:custGeom>
              <a:noFill/>
              <a:ln w="1905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28" name="Freeform 1277">
                <a:extLst>
                  <a:ext uri="{FF2B5EF4-FFF2-40B4-BE49-F238E27FC236}">
                    <a16:creationId xmlns:a16="http://schemas.microsoft.com/office/drawing/2014/main" id="{20B05454-F3F3-003D-EB02-8F68B82268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3" y="2710"/>
                <a:ext cx="52" cy="136"/>
              </a:xfrm>
              <a:custGeom>
                <a:avLst/>
                <a:gdLst>
                  <a:gd name="T0" fmla="*/ 319 w 21"/>
                  <a:gd name="T1" fmla="*/ 0 h 51"/>
                  <a:gd name="T2" fmla="*/ 245 w 21"/>
                  <a:gd name="T3" fmla="*/ 227 h 51"/>
                  <a:gd name="T4" fmla="*/ 258 w 21"/>
                  <a:gd name="T5" fmla="*/ 435 h 51"/>
                  <a:gd name="T6" fmla="*/ 0 w 21"/>
                  <a:gd name="T7" fmla="*/ 968 h 5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" h="51">
                    <a:moveTo>
                      <a:pt x="21" y="0"/>
                    </a:moveTo>
                    <a:cubicBezTo>
                      <a:pt x="20" y="4"/>
                      <a:pt x="16" y="8"/>
                      <a:pt x="16" y="12"/>
                    </a:cubicBezTo>
                    <a:cubicBezTo>
                      <a:pt x="15" y="16"/>
                      <a:pt x="17" y="18"/>
                      <a:pt x="17" y="23"/>
                    </a:cubicBezTo>
                    <a:cubicBezTo>
                      <a:pt x="17" y="32"/>
                      <a:pt x="10" y="50"/>
                      <a:pt x="0" y="51"/>
                    </a:cubicBezTo>
                  </a:path>
                </a:pathLst>
              </a:custGeom>
              <a:noFill/>
              <a:ln w="1905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29" name="Freeform 1278">
                <a:extLst>
                  <a:ext uri="{FF2B5EF4-FFF2-40B4-BE49-F238E27FC236}">
                    <a16:creationId xmlns:a16="http://schemas.microsoft.com/office/drawing/2014/main" id="{A276596F-D853-EFFD-616E-4FEF1A1CCE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5" y="2891"/>
                <a:ext cx="33" cy="19"/>
              </a:xfrm>
              <a:custGeom>
                <a:avLst/>
                <a:gdLst>
                  <a:gd name="T0" fmla="*/ 0 w 13"/>
                  <a:gd name="T1" fmla="*/ 103 h 7"/>
                  <a:gd name="T2" fmla="*/ 213 w 13"/>
                  <a:gd name="T3" fmla="*/ 0 h 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3" h="7">
                    <a:moveTo>
                      <a:pt x="0" y="5"/>
                    </a:moveTo>
                    <a:cubicBezTo>
                      <a:pt x="5" y="7"/>
                      <a:pt x="10" y="5"/>
                      <a:pt x="13" y="0"/>
                    </a:cubicBezTo>
                  </a:path>
                </a:pathLst>
              </a:custGeom>
              <a:noFill/>
              <a:ln w="1905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30" name="Freeform 1279">
                <a:extLst>
                  <a:ext uri="{FF2B5EF4-FFF2-40B4-BE49-F238E27FC236}">
                    <a16:creationId xmlns:a16="http://schemas.microsoft.com/office/drawing/2014/main" id="{7919A9F5-1B10-736B-CE6A-7152705B53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8" y="2531"/>
                <a:ext cx="120" cy="72"/>
              </a:xfrm>
              <a:custGeom>
                <a:avLst/>
                <a:gdLst>
                  <a:gd name="T0" fmla="*/ 0 w 48"/>
                  <a:gd name="T1" fmla="*/ 341 h 27"/>
                  <a:gd name="T2" fmla="*/ 425 w 48"/>
                  <a:gd name="T3" fmla="*/ 136 h 27"/>
                  <a:gd name="T4" fmla="*/ 750 w 48"/>
                  <a:gd name="T5" fmla="*/ 0 h 2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8" h="27">
                    <a:moveTo>
                      <a:pt x="0" y="18"/>
                    </a:moveTo>
                    <a:cubicBezTo>
                      <a:pt x="8" y="27"/>
                      <a:pt x="25" y="17"/>
                      <a:pt x="27" y="7"/>
                    </a:cubicBezTo>
                    <a:cubicBezTo>
                      <a:pt x="34" y="11"/>
                      <a:pt x="43" y="3"/>
                      <a:pt x="48" y="0"/>
                    </a:cubicBezTo>
                  </a:path>
                </a:pathLst>
              </a:custGeom>
              <a:noFill/>
              <a:ln w="1905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31" name="Freeform 1280">
                <a:extLst>
                  <a:ext uri="{FF2B5EF4-FFF2-40B4-BE49-F238E27FC236}">
                    <a16:creationId xmlns:a16="http://schemas.microsoft.com/office/drawing/2014/main" id="{1679F6C6-4E95-250E-B51D-BCE8073AA8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" y="2494"/>
                <a:ext cx="105" cy="48"/>
              </a:xfrm>
              <a:custGeom>
                <a:avLst/>
                <a:gdLst>
                  <a:gd name="T0" fmla="*/ 0 w 42"/>
                  <a:gd name="T1" fmla="*/ 341 h 18"/>
                  <a:gd name="T2" fmla="*/ 158 w 42"/>
                  <a:gd name="T3" fmla="*/ 205 h 18"/>
                  <a:gd name="T4" fmla="*/ 658 w 42"/>
                  <a:gd name="T5" fmla="*/ 0 h 1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2" h="18">
                    <a:moveTo>
                      <a:pt x="0" y="18"/>
                    </a:moveTo>
                    <a:cubicBezTo>
                      <a:pt x="4" y="17"/>
                      <a:pt x="9" y="15"/>
                      <a:pt x="10" y="11"/>
                    </a:cubicBezTo>
                    <a:cubicBezTo>
                      <a:pt x="20" y="15"/>
                      <a:pt x="40" y="13"/>
                      <a:pt x="42" y="0"/>
                    </a:cubicBezTo>
                  </a:path>
                </a:pathLst>
              </a:custGeom>
              <a:noFill/>
              <a:ln w="1905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32" name="Freeform 1281">
                <a:extLst>
                  <a:ext uri="{FF2B5EF4-FFF2-40B4-BE49-F238E27FC236}">
                    <a16:creationId xmlns:a16="http://schemas.microsoft.com/office/drawing/2014/main" id="{9A94F125-A91A-E687-1C1A-BD67E63A6F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" y="2683"/>
                <a:ext cx="108" cy="27"/>
              </a:xfrm>
              <a:custGeom>
                <a:avLst/>
                <a:gdLst>
                  <a:gd name="T0" fmla="*/ 0 w 43"/>
                  <a:gd name="T1" fmla="*/ 197 h 10"/>
                  <a:gd name="T2" fmla="*/ 251 w 43"/>
                  <a:gd name="T3" fmla="*/ 103 h 10"/>
                  <a:gd name="T4" fmla="*/ 681 w 43"/>
                  <a:gd name="T5" fmla="*/ 0 h 1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" h="10">
                    <a:moveTo>
                      <a:pt x="0" y="10"/>
                    </a:moveTo>
                    <a:cubicBezTo>
                      <a:pt x="6" y="10"/>
                      <a:pt x="11" y="5"/>
                      <a:pt x="16" y="5"/>
                    </a:cubicBezTo>
                    <a:cubicBezTo>
                      <a:pt x="24" y="4"/>
                      <a:pt x="36" y="9"/>
                      <a:pt x="43" y="0"/>
                    </a:cubicBezTo>
                  </a:path>
                </a:pathLst>
              </a:custGeom>
              <a:noFill/>
              <a:ln w="1905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33" name="Freeform 1282">
                <a:extLst>
                  <a:ext uri="{FF2B5EF4-FFF2-40B4-BE49-F238E27FC236}">
                    <a16:creationId xmlns:a16="http://schemas.microsoft.com/office/drawing/2014/main" id="{BD340F9B-07C9-6FB6-975A-2F6F90C295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0" y="2334"/>
                <a:ext cx="38" cy="64"/>
              </a:xfrm>
              <a:custGeom>
                <a:avLst/>
                <a:gdLst>
                  <a:gd name="T0" fmla="*/ 129 w 15"/>
                  <a:gd name="T1" fmla="*/ 0 h 24"/>
                  <a:gd name="T2" fmla="*/ 0 w 15"/>
                  <a:gd name="T3" fmla="*/ 456 h 2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5" h="24">
                    <a:moveTo>
                      <a:pt x="8" y="0"/>
                    </a:moveTo>
                    <a:cubicBezTo>
                      <a:pt x="15" y="5"/>
                      <a:pt x="5" y="20"/>
                      <a:pt x="0" y="24"/>
                    </a:cubicBezTo>
                  </a:path>
                </a:pathLst>
              </a:custGeom>
              <a:noFill/>
              <a:ln w="1905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34" name="Freeform 1283">
                <a:extLst>
                  <a:ext uri="{FF2B5EF4-FFF2-40B4-BE49-F238E27FC236}">
                    <a16:creationId xmlns:a16="http://schemas.microsoft.com/office/drawing/2014/main" id="{4C09CE10-A682-407B-1509-6C21B52F84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3" y="2347"/>
                <a:ext cx="27" cy="51"/>
              </a:xfrm>
              <a:custGeom>
                <a:avLst/>
                <a:gdLst>
                  <a:gd name="T0" fmla="*/ 162 w 11"/>
                  <a:gd name="T1" fmla="*/ 0 h 19"/>
                  <a:gd name="T2" fmla="*/ 0 w 11"/>
                  <a:gd name="T3" fmla="*/ 368 h 1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1" h="19">
                    <a:moveTo>
                      <a:pt x="11" y="0"/>
                    </a:moveTo>
                    <a:cubicBezTo>
                      <a:pt x="11" y="8"/>
                      <a:pt x="9" y="17"/>
                      <a:pt x="0" y="19"/>
                    </a:cubicBezTo>
                  </a:path>
                </a:pathLst>
              </a:custGeom>
              <a:noFill/>
              <a:ln w="1905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35" name="Freeform 1284">
                <a:extLst>
                  <a:ext uri="{FF2B5EF4-FFF2-40B4-BE49-F238E27FC236}">
                    <a16:creationId xmlns:a16="http://schemas.microsoft.com/office/drawing/2014/main" id="{2C45CADC-F704-43F8-B401-1CEBF01822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58" y="2656"/>
                <a:ext cx="17" cy="62"/>
              </a:xfrm>
              <a:custGeom>
                <a:avLst/>
                <a:gdLst>
                  <a:gd name="T0" fmla="*/ 87 w 7"/>
                  <a:gd name="T1" fmla="*/ 0 h 23"/>
                  <a:gd name="T2" fmla="*/ 0 w 7"/>
                  <a:gd name="T3" fmla="*/ 450 h 2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23">
                    <a:moveTo>
                      <a:pt x="6" y="0"/>
                    </a:moveTo>
                    <a:cubicBezTo>
                      <a:pt x="7" y="7"/>
                      <a:pt x="4" y="17"/>
                      <a:pt x="0" y="23"/>
                    </a:cubicBezTo>
                  </a:path>
                </a:pathLst>
              </a:custGeom>
              <a:noFill/>
              <a:ln w="1905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36" name="Freeform 1285">
                <a:extLst>
                  <a:ext uri="{FF2B5EF4-FFF2-40B4-BE49-F238E27FC236}">
                    <a16:creationId xmlns:a16="http://schemas.microsoft.com/office/drawing/2014/main" id="{EDD0FEF4-EBF7-6387-514E-F6EA799DCB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3" y="2859"/>
                <a:ext cx="12" cy="48"/>
              </a:xfrm>
              <a:custGeom>
                <a:avLst/>
                <a:gdLst>
                  <a:gd name="T0" fmla="*/ 0 w 5"/>
                  <a:gd name="T1" fmla="*/ 0 h 18"/>
                  <a:gd name="T2" fmla="*/ 58 w 5"/>
                  <a:gd name="T3" fmla="*/ 341 h 1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18">
                    <a:moveTo>
                      <a:pt x="0" y="0"/>
                    </a:moveTo>
                    <a:cubicBezTo>
                      <a:pt x="4" y="4"/>
                      <a:pt x="5" y="13"/>
                      <a:pt x="4" y="18"/>
                    </a:cubicBezTo>
                  </a:path>
                </a:pathLst>
              </a:custGeom>
              <a:noFill/>
              <a:ln w="1905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37" name="Freeform 1286">
                <a:extLst>
                  <a:ext uri="{FF2B5EF4-FFF2-40B4-BE49-F238E27FC236}">
                    <a16:creationId xmlns:a16="http://schemas.microsoft.com/office/drawing/2014/main" id="{11C16583-677A-485A-A50D-5D576A2EEC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" y="2296"/>
                <a:ext cx="1225" cy="630"/>
              </a:xfrm>
              <a:custGeom>
                <a:avLst/>
                <a:gdLst>
                  <a:gd name="T0" fmla="*/ 7658 w 490"/>
                  <a:gd name="T1" fmla="*/ 363 h 236"/>
                  <a:gd name="T2" fmla="*/ 7438 w 490"/>
                  <a:gd name="T3" fmla="*/ 456 h 236"/>
                  <a:gd name="T4" fmla="*/ 6533 w 490"/>
                  <a:gd name="T5" fmla="*/ 798 h 236"/>
                  <a:gd name="T6" fmla="*/ 5583 w 490"/>
                  <a:gd name="T7" fmla="*/ 913 h 236"/>
                  <a:gd name="T8" fmla="*/ 4375 w 490"/>
                  <a:gd name="T9" fmla="*/ 478 h 236"/>
                  <a:gd name="T10" fmla="*/ 3425 w 490"/>
                  <a:gd name="T11" fmla="*/ 0 h 236"/>
                  <a:gd name="T12" fmla="*/ 0 w 490"/>
                  <a:gd name="T13" fmla="*/ 0 h 236"/>
                  <a:gd name="T14" fmla="*/ 0 w 490"/>
                  <a:gd name="T15" fmla="*/ 4490 h 236"/>
                  <a:gd name="T16" fmla="*/ 7658 w 490"/>
                  <a:gd name="T17" fmla="*/ 4490 h 236"/>
                  <a:gd name="T18" fmla="*/ 7658 w 490"/>
                  <a:gd name="T19" fmla="*/ 363 h 2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490" h="236">
                    <a:moveTo>
                      <a:pt x="490" y="19"/>
                    </a:moveTo>
                    <a:cubicBezTo>
                      <a:pt x="484" y="21"/>
                      <a:pt x="479" y="23"/>
                      <a:pt x="476" y="24"/>
                    </a:cubicBezTo>
                    <a:cubicBezTo>
                      <a:pt x="467" y="29"/>
                      <a:pt x="438" y="36"/>
                      <a:pt x="418" y="42"/>
                    </a:cubicBezTo>
                    <a:cubicBezTo>
                      <a:pt x="398" y="48"/>
                      <a:pt x="385" y="49"/>
                      <a:pt x="357" y="48"/>
                    </a:cubicBezTo>
                    <a:cubicBezTo>
                      <a:pt x="330" y="48"/>
                      <a:pt x="307" y="41"/>
                      <a:pt x="280" y="25"/>
                    </a:cubicBezTo>
                    <a:cubicBezTo>
                      <a:pt x="253" y="10"/>
                      <a:pt x="229" y="2"/>
                      <a:pt x="219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36"/>
                      <a:pt x="0" y="236"/>
                      <a:pt x="0" y="236"/>
                    </a:cubicBezTo>
                    <a:cubicBezTo>
                      <a:pt x="490" y="236"/>
                      <a:pt x="490" y="236"/>
                      <a:pt x="490" y="236"/>
                    </a:cubicBezTo>
                    <a:lnTo>
                      <a:pt x="490" y="19"/>
                    </a:ln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038" name="Group 1287">
              <a:extLst>
                <a:ext uri="{FF2B5EF4-FFF2-40B4-BE49-F238E27FC236}">
                  <a16:creationId xmlns:a16="http://schemas.microsoft.com/office/drawing/2014/main" id="{A23D1B0F-38DA-53F1-9A54-D7EC757F21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65325" y="4654550"/>
              <a:ext cx="290513" cy="93663"/>
              <a:chOff x="384" y="2233"/>
              <a:chExt cx="183" cy="59"/>
            </a:xfrm>
          </p:grpSpPr>
          <p:sp>
            <p:nvSpPr>
              <p:cNvPr id="4039" name="Freeform 1288">
                <a:extLst>
                  <a:ext uri="{FF2B5EF4-FFF2-40B4-BE49-F238E27FC236}">
                    <a16:creationId xmlns:a16="http://schemas.microsoft.com/office/drawing/2014/main" id="{E0D5F9BE-29AA-BB97-69D8-0F0D73E4C0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" y="2233"/>
                <a:ext cx="183" cy="59"/>
              </a:xfrm>
              <a:custGeom>
                <a:avLst/>
                <a:gdLst>
                  <a:gd name="T0" fmla="*/ 1151 w 73"/>
                  <a:gd name="T1" fmla="*/ 215 h 22"/>
                  <a:gd name="T2" fmla="*/ 1038 w 73"/>
                  <a:gd name="T3" fmla="*/ 424 h 22"/>
                  <a:gd name="T4" fmla="*/ 113 w 73"/>
                  <a:gd name="T5" fmla="*/ 424 h 22"/>
                  <a:gd name="T6" fmla="*/ 0 w 73"/>
                  <a:gd name="T7" fmla="*/ 215 h 22"/>
                  <a:gd name="T8" fmla="*/ 0 w 73"/>
                  <a:gd name="T9" fmla="*/ 215 h 22"/>
                  <a:gd name="T10" fmla="*/ 113 w 73"/>
                  <a:gd name="T11" fmla="*/ 0 h 22"/>
                  <a:gd name="T12" fmla="*/ 1038 w 73"/>
                  <a:gd name="T13" fmla="*/ 0 h 22"/>
                  <a:gd name="T14" fmla="*/ 1151 w 73"/>
                  <a:gd name="T15" fmla="*/ 215 h 2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73" h="22">
                    <a:moveTo>
                      <a:pt x="73" y="11"/>
                    </a:moveTo>
                    <a:cubicBezTo>
                      <a:pt x="73" y="17"/>
                      <a:pt x="72" y="22"/>
                      <a:pt x="66" y="22"/>
                    </a:cubicBezTo>
                    <a:cubicBezTo>
                      <a:pt x="7" y="22"/>
                      <a:pt x="7" y="22"/>
                      <a:pt x="7" y="22"/>
                    </a:cubicBezTo>
                    <a:cubicBezTo>
                      <a:pt x="1" y="22"/>
                      <a:pt x="0" y="17"/>
                      <a:pt x="0" y="11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5"/>
                      <a:pt x="1" y="0"/>
                      <a:pt x="7" y="0"/>
                    </a:cubicBezTo>
                    <a:cubicBezTo>
                      <a:pt x="66" y="0"/>
                      <a:pt x="66" y="0"/>
                      <a:pt x="66" y="0"/>
                    </a:cubicBezTo>
                    <a:cubicBezTo>
                      <a:pt x="72" y="0"/>
                      <a:pt x="73" y="5"/>
                      <a:pt x="73" y="11"/>
                    </a:cubicBezTo>
                    <a:close/>
                  </a:path>
                </a:pathLst>
              </a:custGeom>
              <a:solidFill>
                <a:srgbClr val="FEEA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40" name="Oval 1289">
                <a:extLst>
                  <a:ext uri="{FF2B5EF4-FFF2-40B4-BE49-F238E27FC236}">
                    <a16:creationId xmlns:a16="http://schemas.microsoft.com/office/drawing/2014/main" id="{F7FDF38E-BDD6-C015-7C4D-9B4C8A01F7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2" y="2249"/>
                <a:ext cx="50" cy="27"/>
              </a:xfrm>
              <a:prstGeom prst="ellipse">
                <a:avLst/>
              </a:prstGeom>
              <a:solidFill>
                <a:srgbClr val="FCBEA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defRPr sz="24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4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</a:pPr>
                <a:endParaRPr lang="fr-FR" altLang="fr-FR" sz="180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41" name="Freeform 1290">
                <a:extLst>
                  <a:ext uri="{FF2B5EF4-FFF2-40B4-BE49-F238E27FC236}">
                    <a16:creationId xmlns:a16="http://schemas.microsoft.com/office/drawing/2014/main" id="{545B2929-275B-AE6D-2AF8-5C6DDFB56C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7" y="2252"/>
                <a:ext cx="32" cy="21"/>
              </a:xfrm>
              <a:custGeom>
                <a:avLst/>
                <a:gdLst>
                  <a:gd name="T0" fmla="*/ 30 w 13"/>
                  <a:gd name="T1" fmla="*/ 89 h 8"/>
                  <a:gd name="T2" fmla="*/ 153 w 13"/>
                  <a:gd name="T3" fmla="*/ 0 h 8"/>
                  <a:gd name="T4" fmla="*/ 194 w 13"/>
                  <a:gd name="T5" fmla="*/ 21 h 8"/>
                  <a:gd name="T6" fmla="*/ 121 w 13"/>
                  <a:gd name="T7" fmla="*/ 0 h 8"/>
                  <a:gd name="T8" fmla="*/ 0 w 13"/>
                  <a:gd name="T9" fmla="*/ 76 h 8"/>
                  <a:gd name="T10" fmla="*/ 74 w 13"/>
                  <a:gd name="T11" fmla="*/ 144 h 8"/>
                  <a:gd name="T12" fmla="*/ 30 w 13"/>
                  <a:gd name="T13" fmla="*/ 89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3" h="8">
                    <a:moveTo>
                      <a:pt x="2" y="5"/>
                    </a:moveTo>
                    <a:cubicBezTo>
                      <a:pt x="2" y="2"/>
                      <a:pt x="6" y="0"/>
                      <a:pt x="10" y="0"/>
                    </a:cubicBezTo>
                    <a:cubicBezTo>
                      <a:pt x="12" y="0"/>
                      <a:pt x="13" y="1"/>
                      <a:pt x="13" y="1"/>
                    </a:cubicBezTo>
                    <a:cubicBezTo>
                      <a:pt x="12" y="0"/>
                      <a:pt x="10" y="0"/>
                      <a:pt x="8" y="0"/>
                    </a:cubicBezTo>
                    <a:cubicBezTo>
                      <a:pt x="3" y="0"/>
                      <a:pt x="0" y="2"/>
                      <a:pt x="0" y="4"/>
                    </a:cubicBezTo>
                    <a:cubicBezTo>
                      <a:pt x="0" y="6"/>
                      <a:pt x="2" y="8"/>
                      <a:pt x="5" y="8"/>
                    </a:cubicBezTo>
                    <a:cubicBezTo>
                      <a:pt x="3" y="7"/>
                      <a:pt x="2" y="6"/>
                      <a:pt x="2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42" name="Freeform 1291">
                <a:extLst>
                  <a:ext uri="{FF2B5EF4-FFF2-40B4-BE49-F238E27FC236}">
                    <a16:creationId xmlns:a16="http://schemas.microsoft.com/office/drawing/2014/main" id="{7BA8F259-AD7F-9591-A848-623CCED1D7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2" y="2239"/>
                <a:ext cx="65" cy="40"/>
              </a:xfrm>
              <a:custGeom>
                <a:avLst/>
                <a:gdLst>
                  <a:gd name="T0" fmla="*/ 20 w 26"/>
                  <a:gd name="T1" fmla="*/ 285 h 15"/>
                  <a:gd name="T2" fmla="*/ 50 w 26"/>
                  <a:gd name="T3" fmla="*/ 35 h 15"/>
                  <a:gd name="T4" fmla="*/ 408 w 26"/>
                  <a:gd name="T5" fmla="*/ 35 h 15"/>
                  <a:gd name="T6" fmla="*/ 33 w 26"/>
                  <a:gd name="T7" fmla="*/ 227 h 1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6" h="15">
                    <a:moveTo>
                      <a:pt x="1" y="15"/>
                    </a:moveTo>
                    <a:cubicBezTo>
                      <a:pt x="1" y="11"/>
                      <a:pt x="0" y="5"/>
                      <a:pt x="3" y="2"/>
                    </a:cubicBezTo>
                    <a:cubicBezTo>
                      <a:pt x="7" y="0"/>
                      <a:pt x="23" y="1"/>
                      <a:pt x="26" y="2"/>
                    </a:cubicBezTo>
                    <a:cubicBezTo>
                      <a:pt x="19" y="0"/>
                      <a:pt x="3" y="4"/>
                      <a:pt x="2" y="12"/>
                    </a:cubicBezTo>
                  </a:path>
                </a:pathLst>
              </a:custGeom>
              <a:solidFill>
                <a:srgbClr val="FFF8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43" name="Freeform 1292">
                <a:extLst>
                  <a:ext uri="{FF2B5EF4-FFF2-40B4-BE49-F238E27FC236}">
                    <a16:creationId xmlns:a16="http://schemas.microsoft.com/office/drawing/2014/main" id="{7AEAB143-DE40-8783-B081-2CB8B5EA64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" y="2247"/>
                <a:ext cx="83" cy="42"/>
              </a:xfrm>
              <a:custGeom>
                <a:avLst/>
                <a:gdLst>
                  <a:gd name="T0" fmla="*/ 63 w 33"/>
                  <a:gd name="T1" fmla="*/ 255 h 16"/>
                  <a:gd name="T2" fmla="*/ 410 w 33"/>
                  <a:gd name="T3" fmla="*/ 255 h 16"/>
                  <a:gd name="T4" fmla="*/ 526 w 33"/>
                  <a:gd name="T5" fmla="*/ 144 h 16"/>
                  <a:gd name="T6" fmla="*/ 475 w 33"/>
                  <a:gd name="T7" fmla="*/ 0 h 16"/>
                  <a:gd name="T8" fmla="*/ 304 w 33"/>
                  <a:gd name="T9" fmla="*/ 221 h 16"/>
                  <a:gd name="T10" fmla="*/ 146 w 33"/>
                  <a:gd name="T11" fmla="*/ 234 h 16"/>
                  <a:gd name="T12" fmla="*/ 0 w 33"/>
                  <a:gd name="T13" fmla="*/ 255 h 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3" h="16">
                    <a:moveTo>
                      <a:pt x="4" y="14"/>
                    </a:moveTo>
                    <a:cubicBezTo>
                      <a:pt x="10" y="16"/>
                      <a:pt x="20" y="15"/>
                      <a:pt x="26" y="14"/>
                    </a:cubicBezTo>
                    <a:cubicBezTo>
                      <a:pt x="30" y="14"/>
                      <a:pt x="32" y="13"/>
                      <a:pt x="33" y="8"/>
                    </a:cubicBezTo>
                    <a:cubicBezTo>
                      <a:pt x="33" y="6"/>
                      <a:pt x="32" y="1"/>
                      <a:pt x="30" y="0"/>
                    </a:cubicBezTo>
                    <a:cubicBezTo>
                      <a:pt x="32" y="7"/>
                      <a:pt x="25" y="11"/>
                      <a:pt x="19" y="12"/>
                    </a:cubicBezTo>
                    <a:cubicBezTo>
                      <a:pt x="16" y="13"/>
                      <a:pt x="12" y="12"/>
                      <a:pt x="9" y="13"/>
                    </a:cubicBezTo>
                    <a:cubicBezTo>
                      <a:pt x="6" y="13"/>
                      <a:pt x="3" y="14"/>
                      <a:pt x="0" y="14"/>
                    </a:cubicBezTo>
                  </a:path>
                </a:pathLst>
              </a:custGeom>
              <a:solidFill>
                <a:srgbClr val="EAD0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44" name="Freeform 1293">
                <a:extLst>
                  <a:ext uri="{FF2B5EF4-FFF2-40B4-BE49-F238E27FC236}">
                    <a16:creationId xmlns:a16="http://schemas.microsoft.com/office/drawing/2014/main" id="{81FD654A-49E2-A586-59A1-714A52F988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" y="2233"/>
                <a:ext cx="183" cy="59"/>
              </a:xfrm>
              <a:custGeom>
                <a:avLst/>
                <a:gdLst>
                  <a:gd name="T0" fmla="*/ 1151 w 73"/>
                  <a:gd name="T1" fmla="*/ 215 h 22"/>
                  <a:gd name="T2" fmla="*/ 1038 w 73"/>
                  <a:gd name="T3" fmla="*/ 424 h 22"/>
                  <a:gd name="T4" fmla="*/ 113 w 73"/>
                  <a:gd name="T5" fmla="*/ 424 h 22"/>
                  <a:gd name="T6" fmla="*/ 0 w 73"/>
                  <a:gd name="T7" fmla="*/ 215 h 22"/>
                  <a:gd name="T8" fmla="*/ 0 w 73"/>
                  <a:gd name="T9" fmla="*/ 215 h 22"/>
                  <a:gd name="T10" fmla="*/ 113 w 73"/>
                  <a:gd name="T11" fmla="*/ 0 h 22"/>
                  <a:gd name="T12" fmla="*/ 1038 w 73"/>
                  <a:gd name="T13" fmla="*/ 0 h 22"/>
                  <a:gd name="T14" fmla="*/ 1151 w 73"/>
                  <a:gd name="T15" fmla="*/ 215 h 2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73" h="22">
                    <a:moveTo>
                      <a:pt x="73" y="11"/>
                    </a:moveTo>
                    <a:cubicBezTo>
                      <a:pt x="73" y="17"/>
                      <a:pt x="72" y="22"/>
                      <a:pt x="66" y="22"/>
                    </a:cubicBezTo>
                    <a:cubicBezTo>
                      <a:pt x="7" y="22"/>
                      <a:pt x="7" y="22"/>
                      <a:pt x="7" y="22"/>
                    </a:cubicBezTo>
                    <a:cubicBezTo>
                      <a:pt x="1" y="22"/>
                      <a:pt x="0" y="17"/>
                      <a:pt x="0" y="11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5"/>
                      <a:pt x="1" y="0"/>
                      <a:pt x="7" y="0"/>
                    </a:cubicBezTo>
                    <a:cubicBezTo>
                      <a:pt x="66" y="0"/>
                      <a:pt x="66" y="0"/>
                      <a:pt x="66" y="0"/>
                    </a:cubicBezTo>
                    <a:cubicBezTo>
                      <a:pt x="72" y="0"/>
                      <a:pt x="73" y="5"/>
                      <a:pt x="73" y="11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045" name="Group 1294">
              <a:extLst>
                <a:ext uri="{FF2B5EF4-FFF2-40B4-BE49-F238E27FC236}">
                  <a16:creationId xmlns:a16="http://schemas.microsoft.com/office/drawing/2014/main" id="{91447176-38B3-0E3D-74AD-70D43F15FE1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60600" y="4656138"/>
              <a:ext cx="290513" cy="93662"/>
              <a:chOff x="384" y="2233"/>
              <a:chExt cx="183" cy="59"/>
            </a:xfrm>
          </p:grpSpPr>
          <p:sp>
            <p:nvSpPr>
              <p:cNvPr id="4046" name="Freeform 1295">
                <a:extLst>
                  <a:ext uri="{FF2B5EF4-FFF2-40B4-BE49-F238E27FC236}">
                    <a16:creationId xmlns:a16="http://schemas.microsoft.com/office/drawing/2014/main" id="{5FACE653-6845-D03C-6C27-C6A5416D92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" y="2233"/>
                <a:ext cx="183" cy="59"/>
              </a:xfrm>
              <a:custGeom>
                <a:avLst/>
                <a:gdLst>
                  <a:gd name="T0" fmla="*/ 1151 w 73"/>
                  <a:gd name="T1" fmla="*/ 215 h 22"/>
                  <a:gd name="T2" fmla="*/ 1038 w 73"/>
                  <a:gd name="T3" fmla="*/ 424 h 22"/>
                  <a:gd name="T4" fmla="*/ 113 w 73"/>
                  <a:gd name="T5" fmla="*/ 424 h 22"/>
                  <a:gd name="T6" fmla="*/ 0 w 73"/>
                  <a:gd name="T7" fmla="*/ 215 h 22"/>
                  <a:gd name="T8" fmla="*/ 0 w 73"/>
                  <a:gd name="T9" fmla="*/ 215 h 22"/>
                  <a:gd name="T10" fmla="*/ 113 w 73"/>
                  <a:gd name="T11" fmla="*/ 0 h 22"/>
                  <a:gd name="T12" fmla="*/ 1038 w 73"/>
                  <a:gd name="T13" fmla="*/ 0 h 22"/>
                  <a:gd name="T14" fmla="*/ 1151 w 73"/>
                  <a:gd name="T15" fmla="*/ 215 h 2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73" h="22">
                    <a:moveTo>
                      <a:pt x="73" y="11"/>
                    </a:moveTo>
                    <a:cubicBezTo>
                      <a:pt x="73" y="17"/>
                      <a:pt x="72" y="22"/>
                      <a:pt x="66" y="22"/>
                    </a:cubicBezTo>
                    <a:cubicBezTo>
                      <a:pt x="7" y="22"/>
                      <a:pt x="7" y="22"/>
                      <a:pt x="7" y="22"/>
                    </a:cubicBezTo>
                    <a:cubicBezTo>
                      <a:pt x="1" y="22"/>
                      <a:pt x="0" y="17"/>
                      <a:pt x="0" y="11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5"/>
                      <a:pt x="1" y="0"/>
                      <a:pt x="7" y="0"/>
                    </a:cubicBezTo>
                    <a:cubicBezTo>
                      <a:pt x="66" y="0"/>
                      <a:pt x="66" y="0"/>
                      <a:pt x="66" y="0"/>
                    </a:cubicBezTo>
                    <a:cubicBezTo>
                      <a:pt x="72" y="0"/>
                      <a:pt x="73" y="5"/>
                      <a:pt x="73" y="11"/>
                    </a:cubicBezTo>
                    <a:close/>
                  </a:path>
                </a:pathLst>
              </a:custGeom>
              <a:solidFill>
                <a:srgbClr val="FEEA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47" name="Oval 1296">
                <a:extLst>
                  <a:ext uri="{FF2B5EF4-FFF2-40B4-BE49-F238E27FC236}">
                    <a16:creationId xmlns:a16="http://schemas.microsoft.com/office/drawing/2014/main" id="{1B53421D-4DEA-704C-E60D-02A30A0A86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2" y="2249"/>
                <a:ext cx="50" cy="27"/>
              </a:xfrm>
              <a:prstGeom prst="ellipse">
                <a:avLst/>
              </a:prstGeom>
              <a:solidFill>
                <a:srgbClr val="FCBEA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defRPr sz="24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4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</a:pPr>
                <a:endParaRPr lang="fr-FR" altLang="fr-FR" sz="180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48" name="Freeform 1297">
                <a:extLst>
                  <a:ext uri="{FF2B5EF4-FFF2-40B4-BE49-F238E27FC236}">
                    <a16:creationId xmlns:a16="http://schemas.microsoft.com/office/drawing/2014/main" id="{12403FB8-9678-DF55-9178-AE42E21F06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7" y="2252"/>
                <a:ext cx="32" cy="21"/>
              </a:xfrm>
              <a:custGeom>
                <a:avLst/>
                <a:gdLst>
                  <a:gd name="T0" fmla="*/ 30 w 13"/>
                  <a:gd name="T1" fmla="*/ 89 h 8"/>
                  <a:gd name="T2" fmla="*/ 153 w 13"/>
                  <a:gd name="T3" fmla="*/ 0 h 8"/>
                  <a:gd name="T4" fmla="*/ 194 w 13"/>
                  <a:gd name="T5" fmla="*/ 21 h 8"/>
                  <a:gd name="T6" fmla="*/ 121 w 13"/>
                  <a:gd name="T7" fmla="*/ 0 h 8"/>
                  <a:gd name="T8" fmla="*/ 0 w 13"/>
                  <a:gd name="T9" fmla="*/ 76 h 8"/>
                  <a:gd name="T10" fmla="*/ 74 w 13"/>
                  <a:gd name="T11" fmla="*/ 144 h 8"/>
                  <a:gd name="T12" fmla="*/ 30 w 13"/>
                  <a:gd name="T13" fmla="*/ 89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3" h="8">
                    <a:moveTo>
                      <a:pt x="2" y="5"/>
                    </a:moveTo>
                    <a:cubicBezTo>
                      <a:pt x="2" y="2"/>
                      <a:pt x="6" y="0"/>
                      <a:pt x="10" y="0"/>
                    </a:cubicBezTo>
                    <a:cubicBezTo>
                      <a:pt x="12" y="0"/>
                      <a:pt x="13" y="1"/>
                      <a:pt x="13" y="1"/>
                    </a:cubicBezTo>
                    <a:cubicBezTo>
                      <a:pt x="12" y="0"/>
                      <a:pt x="10" y="0"/>
                      <a:pt x="8" y="0"/>
                    </a:cubicBezTo>
                    <a:cubicBezTo>
                      <a:pt x="3" y="0"/>
                      <a:pt x="0" y="2"/>
                      <a:pt x="0" y="4"/>
                    </a:cubicBezTo>
                    <a:cubicBezTo>
                      <a:pt x="0" y="6"/>
                      <a:pt x="2" y="8"/>
                      <a:pt x="5" y="8"/>
                    </a:cubicBezTo>
                    <a:cubicBezTo>
                      <a:pt x="3" y="7"/>
                      <a:pt x="2" y="6"/>
                      <a:pt x="2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49" name="Freeform 1298">
                <a:extLst>
                  <a:ext uri="{FF2B5EF4-FFF2-40B4-BE49-F238E27FC236}">
                    <a16:creationId xmlns:a16="http://schemas.microsoft.com/office/drawing/2014/main" id="{83D05FD3-BE6C-9A8D-934D-9556C4D0C2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2" y="2239"/>
                <a:ext cx="65" cy="40"/>
              </a:xfrm>
              <a:custGeom>
                <a:avLst/>
                <a:gdLst>
                  <a:gd name="T0" fmla="*/ 20 w 26"/>
                  <a:gd name="T1" fmla="*/ 285 h 15"/>
                  <a:gd name="T2" fmla="*/ 50 w 26"/>
                  <a:gd name="T3" fmla="*/ 35 h 15"/>
                  <a:gd name="T4" fmla="*/ 408 w 26"/>
                  <a:gd name="T5" fmla="*/ 35 h 15"/>
                  <a:gd name="T6" fmla="*/ 33 w 26"/>
                  <a:gd name="T7" fmla="*/ 227 h 1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6" h="15">
                    <a:moveTo>
                      <a:pt x="1" y="15"/>
                    </a:moveTo>
                    <a:cubicBezTo>
                      <a:pt x="1" y="11"/>
                      <a:pt x="0" y="5"/>
                      <a:pt x="3" y="2"/>
                    </a:cubicBezTo>
                    <a:cubicBezTo>
                      <a:pt x="7" y="0"/>
                      <a:pt x="23" y="1"/>
                      <a:pt x="26" y="2"/>
                    </a:cubicBezTo>
                    <a:cubicBezTo>
                      <a:pt x="19" y="0"/>
                      <a:pt x="3" y="4"/>
                      <a:pt x="2" y="12"/>
                    </a:cubicBezTo>
                  </a:path>
                </a:pathLst>
              </a:custGeom>
              <a:solidFill>
                <a:srgbClr val="FFF8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50" name="Freeform 1299">
                <a:extLst>
                  <a:ext uri="{FF2B5EF4-FFF2-40B4-BE49-F238E27FC236}">
                    <a16:creationId xmlns:a16="http://schemas.microsoft.com/office/drawing/2014/main" id="{891C4E73-4512-0A99-8028-C0326470B6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" y="2247"/>
                <a:ext cx="83" cy="42"/>
              </a:xfrm>
              <a:custGeom>
                <a:avLst/>
                <a:gdLst>
                  <a:gd name="T0" fmla="*/ 63 w 33"/>
                  <a:gd name="T1" fmla="*/ 255 h 16"/>
                  <a:gd name="T2" fmla="*/ 410 w 33"/>
                  <a:gd name="T3" fmla="*/ 255 h 16"/>
                  <a:gd name="T4" fmla="*/ 526 w 33"/>
                  <a:gd name="T5" fmla="*/ 144 h 16"/>
                  <a:gd name="T6" fmla="*/ 475 w 33"/>
                  <a:gd name="T7" fmla="*/ 0 h 16"/>
                  <a:gd name="T8" fmla="*/ 304 w 33"/>
                  <a:gd name="T9" fmla="*/ 221 h 16"/>
                  <a:gd name="T10" fmla="*/ 146 w 33"/>
                  <a:gd name="T11" fmla="*/ 234 h 16"/>
                  <a:gd name="T12" fmla="*/ 0 w 33"/>
                  <a:gd name="T13" fmla="*/ 255 h 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3" h="16">
                    <a:moveTo>
                      <a:pt x="4" y="14"/>
                    </a:moveTo>
                    <a:cubicBezTo>
                      <a:pt x="10" y="16"/>
                      <a:pt x="20" y="15"/>
                      <a:pt x="26" y="14"/>
                    </a:cubicBezTo>
                    <a:cubicBezTo>
                      <a:pt x="30" y="14"/>
                      <a:pt x="32" y="13"/>
                      <a:pt x="33" y="8"/>
                    </a:cubicBezTo>
                    <a:cubicBezTo>
                      <a:pt x="33" y="6"/>
                      <a:pt x="32" y="1"/>
                      <a:pt x="30" y="0"/>
                    </a:cubicBezTo>
                    <a:cubicBezTo>
                      <a:pt x="32" y="7"/>
                      <a:pt x="25" y="11"/>
                      <a:pt x="19" y="12"/>
                    </a:cubicBezTo>
                    <a:cubicBezTo>
                      <a:pt x="16" y="13"/>
                      <a:pt x="12" y="12"/>
                      <a:pt x="9" y="13"/>
                    </a:cubicBezTo>
                    <a:cubicBezTo>
                      <a:pt x="6" y="13"/>
                      <a:pt x="3" y="14"/>
                      <a:pt x="0" y="14"/>
                    </a:cubicBezTo>
                  </a:path>
                </a:pathLst>
              </a:custGeom>
              <a:solidFill>
                <a:srgbClr val="EAD0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51" name="Freeform 1300">
                <a:extLst>
                  <a:ext uri="{FF2B5EF4-FFF2-40B4-BE49-F238E27FC236}">
                    <a16:creationId xmlns:a16="http://schemas.microsoft.com/office/drawing/2014/main" id="{95D315F0-7525-90AE-E0E8-015851C199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" y="2233"/>
                <a:ext cx="183" cy="59"/>
              </a:xfrm>
              <a:custGeom>
                <a:avLst/>
                <a:gdLst>
                  <a:gd name="T0" fmla="*/ 1151 w 73"/>
                  <a:gd name="T1" fmla="*/ 215 h 22"/>
                  <a:gd name="T2" fmla="*/ 1038 w 73"/>
                  <a:gd name="T3" fmla="*/ 424 h 22"/>
                  <a:gd name="T4" fmla="*/ 113 w 73"/>
                  <a:gd name="T5" fmla="*/ 424 h 22"/>
                  <a:gd name="T6" fmla="*/ 0 w 73"/>
                  <a:gd name="T7" fmla="*/ 215 h 22"/>
                  <a:gd name="T8" fmla="*/ 0 w 73"/>
                  <a:gd name="T9" fmla="*/ 215 h 22"/>
                  <a:gd name="T10" fmla="*/ 113 w 73"/>
                  <a:gd name="T11" fmla="*/ 0 h 22"/>
                  <a:gd name="T12" fmla="*/ 1038 w 73"/>
                  <a:gd name="T13" fmla="*/ 0 h 22"/>
                  <a:gd name="T14" fmla="*/ 1151 w 73"/>
                  <a:gd name="T15" fmla="*/ 215 h 2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73" h="22">
                    <a:moveTo>
                      <a:pt x="73" y="11"/>
                    </a:moveTo>
                    <a:cubicBezTo>
                      <a:pt x="73" y="17"/>
                      <a:pt x="72" y="22"/>
                      <a:pt x="66" y="22"/>
                    </a:cubicBezTo>
                    <a:cubicBezTo>
                      <a:pt x="7" y="22"/>
                      <a:pt x="7" y="22"/>
                      <a:pt x="7" y="22"/>
                    </a:cubicBezTo>
                    <a:cubicBezTo>
                      <a:pt x="1" y="22"/>
                      <a:pt x="0" y="17"/>
                      <a:pt x="0" y="11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5"/>
                      <a:pt x="1" y="0"/>
                      <a:pt x="7" y="0"/>
                    </a:cubicBezTo>
                    <a:cubicBezTo>
                      <a:pt x="66" y="0"/>
                      <a:pt x="66" y="0"/>
                      <a:pt x="66" y="0"/>
                    </a:cubicBezTo>
                    <a:cubicBezTo>
                      <a:pt x="72" y="0"/>
                      <a:pt x="73" y="5"/>
                      <a:pt x="73" y="11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052" name="Group 1301">
              <a:extLst>
                <a:ext uri="{FF2B5EF4-FFF2-40B4-BE49-F238E27FC236}">
                  <a16:creationId xmlns:a16="http://schemas.microsoft.com/office/drawing/2014/main" id="{5006DBCA-9EBC-932B-0618-72322FEE39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51113" y="4657725"/>
              <a:ext cx="290512" cy="93663"/>
              <a:chOff x="384" y="2233"/>
              <a:chExt cx="183" cy="59"/>
            </a:xfrm>
          </p:grpSpPr>
          <p:sp>
            <p:nvSpPr>
              <p:cNvPr id="4053" name="Freeform 1302">
                <a:extLst>
                  <a:ext uri="{FF2B5EF4-FFF2-40B4-BE49-F238E27FC236}">
                    <a16:creationId xmlns:a16="http://schemas.microsoft.com/office/drawing/2014/main" id="{15D4D507-11CB-F654-C85B-3F1812E58A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" y="2233"/>
                <a:ext cx="183" cy="59"/>
              </a:xfrm>
              <a:custGeom>
                <a:avLst/>
                <a:gdLst>
                  <a:gd name="T0" fmla="*/ 1151 w 73"/>
                  <a:gd name="T1" fmla="*/ 215 h 22"/>
                  <a:gd name="T2" fmla="*/ 1038 w 73"/>
                  <a:gd name="T3" fmla="*/ 424 h 22"/>
                  <a:gd name="T4" fmla="*/ 113 w 73"/>
                  <a:gd name="T5" fmla="*/ 424 h 22"/>
                  <a:gd name="T6" fmla="*/ 0 w 73"/>
                  <a:gd name="T7" fmla="*/ 215 h 22"/>
                  <a:gd name="T8" fmla="*/ 0 w 73"/>
                  <a:gd name="T9" fmla="*/ 215 h 22"/>
                  <a:gd name="T10" fmla="*/ 113 w 73"/>
                  <a:gd name="T11" fmla="*/ 0 h 22"/>
                  <a:gd name="T12" fmla="*/ 1038 w 73"/>
                  <a:gd name="T13" fmla="*/ 0 h 22"/>
                  <a:gd name="T14" fmla="*/ 1151 w 73"/>
                  <a:gd name="T15" fmla="*/ 215 h 2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73" h="22">
                    <a:moveTo>
                      <a:pt x="73" y="11"/>
                    </a:moveTo>
                    <a:cubicBezTo>
                      <a:pt x="73" y="17"/>
                      <a:pt x="72" y="22"/>
                      <a:pt x="66" y="22"/>
                    </a:cubicBezTo>
                    <a:cubicBezTo>
                      <a:pt x="7" y="22"/>
                      <a:pt x="7" y="22"/>
                      <a:pt x="7" y="22"/>
                    </a:cubicBezTo>
                    <a:cubicBezTo>
                      <a:pt x="1" y="22"/>
                      <a:pt x="0" y="17"/>
                      <a:pt x="0" y="11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5"/>
                      <a:pt x="1" y="0"/>
                      <a:pt x="7" y="0"/>
                    </a:cubicBezTo>
                    <a:cubicBezTo>
                      <a:pt x="66" y="0"/>
                      <a:pt x="66" y="0"/>
                      <a:pt x="66" y="0"/>
                    </a:cubicBezTo>
                    <a:cubicBezTo>
                      <a:pt x="72" y="0"/>
                      <a:pt x="73" y="5"/>
                      <a:pt x="73" y="11"/>
                    </a:cubicBezTo>
                    <a:close/>
                  </a:path>
                </a:pathLst>
              </a:custGeom>
              <a:solidFill>
                <a:srgbClr val="FEEA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54" name="Oval 1303">
                <a:extLst>
                  <a:ext uri="{FF2B5EF4-FFF2-40B4-BE49-F238E27FC236}">
                    <a16:creationId xmlns:a16="http://schemas.microsoft.com/office/drawing/2014/main" id="{0828C330-29CE-AACF-9FD3-7B9246CD4A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2" y="2249"/>
                <a:ext cx="50" cy="27"/>
              </a:xfrm>
              <a:prstGeom prst="ellipse">
                <a:avLst/>
              </a:prstGeom>
              <a:solidFill>
                <a:srgbClr val="FCBEA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defRPr sz="24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4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</a:pPr>
                <a:endParaRPr lang="fr-FR" altLang="fr-FR" sz="180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55" name="Freeform 1304">
                <a:extLst>
                  <a:ext uri="{FF2B5EF4-FFF2-40B4-BE49-F238E27FC236}">
                    <a16:creationId xmlns:a16="http://schemas.microsoft.com/office/drawing/2014/main" id="{126132B2-5003-910D-BBE8-06E2DA8FCF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7" y="2252"/>
                <a:ext cx="32" cy="21"/>
              </a:xfrm>
              <a:custGeom>
                <a:avLst/>
                <a:gdLst>
                  <a:gd name="T0" fmla="*/ 30 w 13"/>
                  <a:gd name="T1" fmla="*/ 89 h 8"/>
                  <a:gd name="T2" fmla="*/ 153 w 13"/>
                  <a:gd name="T3" fmla="*/ 0 h 8"/>
                  <a:gd name="T4" fmla="*/ 194 w 13"/>
                  <a:gd name="T5" fmla="*/ 21 h 8"/>
                  <a:gd name="T6" fmla="*/ 121 w 13"/>
                  <a:gd name="T7" fmla="*/ 0 h 8"/>
                  <a:gd name="T8" fmla="*/ 0 w 13"/>
                  <a:gd name="T9" fmla="*/ 76 h 8"/>
                  <a:gd name="T10" fmla="*/ 74 w 13"/>
                  <a:gd name="T11" fmla="*/ 144 h 8"/>
                  <a:gd name="T12" fmla="*/ 30 w 13"/>
                  <a:gd name="T13" fmla="*/ 89 h 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3" h="8">
                    <a:moveTo>
                      <a:pt x="2" y="5"/>
                    </a:moveTo>
                    <a:cubicBezTo>
                      <a:pt x="2" y="2"/>
                      <a:pt x="6" y="0"/>
                      <a:pt x="10" y="0"/>
                    </a:cubicBezTo>
                    <a:cubicBezTo>
                      <a:pt x="12" y="0"/>
                      <a:pt x="13" y="1"/>
                      <a:pt x="13" y="1"/>
                    </a:cubicBezTo>
                    <a:cubicBezTo>
                      <a:pt x="12" y="0"/>
                      <a:pt x="10" y="0"/>
                      <a:pt x="8" y="0"/>
                    </a:cubicBezTo>
                    <a:cubicBezTo>
                      <a:pt x="3" y="0"/>
                      <a:pt x="0" y="2"/>
                      <a:pt x="0" y="4"/>
                    </a:cubicBezTo>
                    <a:cubicBezTo>
                      <a:pt x="0" y="6"/>
                      <a:pt x="2" y="8"/>
                      <a:pt x="5" y="8"/>
                    </a:cubicBezTo>
                    <a:cubicBezTo>
                      <a:pt x="3" y="7"/>
                      <a:pt x="2" y="6"/>
                      <a:pt x="2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56" name="Freeform 1305">
                <a:extLst>
                  <a:ext uri="{FF2B5EF4-FFF2-40B4-BE49-F238E27FC236}">
                    <a16:creationId xmlns:a16="http://schemas.microsoft.com/office/drawing/2014/main" id="{F92B9BF1-18C2-58A6-E9B8-A05994724B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2" y="2239"/>
                <a:ext cx="65" cy="40"/>
              </a:xfrm>
              <a:custGeom>
                <a:avLst/>
                <a:gdLst>
                  <a:gd name="T0" fmla="*/ 20 w 26"/>
                  <a:gd name="T1" fmla="*/ 285 h 15"/>
                  <a:gd name="T2" fmla="*/ 50 w 26"/>
                  <a:gd name="T3" fmla="*/ 35 h 15"/>
                  <a:gd name="T4" fmla="*/ 408 w 26"/>
                  <a:gd name="T5" fmla="*/ 35 h 15"/>
                  <a:gd name="T6" fmla="*/ 33 w 26"/>
                  <a:gd name="T7" fmla="*/ 227 h 1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6" h="15">
                    <a:moveTo>
                      <a:pt x="1" y="15"/>
                    </a:moveTo>
                    <a:cubicBezTo>
                      <a:pt x="1" y="11"/>
                      <a:pt x="0" y="5"/>
                      <a:pt x="3" y="2"/>
                    </a:cubicBezTo>
                    <a:cubicBezTo>
                      <a:pt x="7" y="0"/>
                      <a:pt x="23" y="1"/>
                      <a:pt x="26" y="2"/>
                    </a:cubicBezTo>
                    <a:cubicBezTo>
                      <a:pt x="19" y="0"/>
                      <a:pt x="3" y="4"/>
                      <a:pt x="2" y="12"/>
                    </a:cubicBezTo>
                  </a:path>
                </a:pathLst>
              </a:custGeom>
              <a:solidFill>
                <a:srgbClr val="FFF8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57" name="Freeform 1306">
                <a:extLst>
                  <a:ext uri="{FF2B5EF4-FFF2-40B4-BE49-F238E27FC236}">
                    <a16:creationId xmlns:a16="http://schemas.microsoft.com/office/drawing/2014/main" id="{34FA4E20-56B0-B6D3-B4D1-38130C8AFB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" y="2247"/>
                <a:ext cx="83" cy="42"/>
              </a:xfrm>
              <a:custGeom>
                <a:avLst/>
                <a:gdLst>
                  <a:gd name="T0" fmla="*/ 63 w 33"/>
                  <a:gd name="T1" fmla="*/ 255 h 16"/>
                  <a:gd name="T2" fmla="*/ 410 w 33"/>
                  <a:gd name="T3" fmla="*/ 255 h 16"/>
                  <a:gd name="T4" fmla="*/ 526 w 33"/>
                  <a:gd name="T5" fmla="*/ 144 h 16"/>
                  <a:gd name="T6" fmla="*/ 475 w 33"/>
                  <a:gd name="T7" fmla="*/ 0 h 16"/>
                  <a:gd name="T8" fmla="*/ 304 w 33"/>
                  <a:gd name="T9" fmla="*/ 221 h 16"/>
                  <a:gd name="T10" fmla="*/ 146 w 33"/>
                  <a:gd name="T11" fmla="*/ 234 h 16"/>
                  <a:gd name="T12" fmla="*/ 0 w 33"/>
                  <a:gd name="T13" fmla="*/ 255 h 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3" h="16">
                    <a:moveTo>
                      <a:pt x="4" y="14"/>
                    </a:moveTo>
                    <a:cubicBezTo>
                      <a:pt x="10" y="16"/>
                      <a:pt x="20" y="15"/>
                      <a:pt x="26" y="14"/>
                    </a:cubicBezTo>
                    <a:cubicBezTo>
                      <a:pt x="30" y="14"/>
                      <a:pt x="32" y="13"/>
                      <a:pt x="33" y="8"/>
                    </a:cubicBezTo>
                    <a:cubicBezTo>
                      <a:pt x="33" y="6"/>
                      <a:pt x="32" y="1"/>
                      <a:pt x="30" y="0"/>
                    </a:cubicBezTo>
                    <a:cubicBezTo>
                      <a:pt x="32" y="7"/>
                      <a:pt x="25" y="11"/>
                      <a:pt x="19" y="12"/>
                    </a:cubicBezTo>
                    <a:cubicBezTo>
                      <a:pt x="16" y="13"/>
                      <a:pt x="12" y="12"/>
                      <a:pt x="9" y="13"/>
                    </a:cubicBezTo>
                    <a:cubicBezTo>
                      <a:pt x="6" y="13"/>
                      <a:pt x="3" y="14"/>
                      <a:pt x="0" y="14"/>
                    </a:cubicBezTo>
                  </a:path>
                </a:pathLst>
              </a:custGeom>
              <a:solidFill>
                <a:srgbClr val="EAD0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58" name="Freeform 1307">
                <a:extLst>
                  <a:ext uri="{FF2B5EF4-FFF2-40B4-BE49-F238E27FC236}">
                    <a16:creationId xmlns:a16="http://schemas.microsoft.com/office/drawing/2014/main" id="{92E36132-FE7E-6937-8382-6CBB5235EA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" y="2233"/>
                <a:ext cx="183" cy="59"/>
              </a:xfrm>
              <a:custGeom>
                <a:avLst/>
                <a:gdLst>
                  <a:gd name="T0" fmla="*/ 1151 w 73"/>
                  <a:gd name="T1" fmla="*/ 215 h 22"/>
                  <a:gd name="T2" fmla="*/ 1038 w 73"/>
                  <a:gd name="T3" fmla="*/ 424 h 22"/>
                  <a:gd name="T4" fmla="*/ 113 w 73"/>
                  <a:gd name="T5" fmla="*/ 424 h 22"/>
                  <a:gd name="T6" fmla="*/ 0 w 73"/>
                  <a:gd name="T7" fmla="*/ 215 h 22"/>
                  <a:gd name="T8" fmla="*/ 0 w 73"/>
                  <a:gd name="T9" fmla="*/ 215 h 22"/>
                  <a:gd name="T10" fmla="*/ 113 w 73"/>
                  <a:gd name="T11" fmla="*/ 0 h 22"/>
                  <a:gd name="T12" fmla="*/ 1038 w 73"/>
                  <a:gd name="T13" fmla="*/ 0 h 22"/>
                  <a:gd name="T14" fmla="*/ 1151 w 73"/>
                  <a:gd name="T15" fmla="*/ 215 h 2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73" h="22">
                    <a:moveTo>
                      <a:pt x="73" y="11"/>
                    </a:moveTo>
                    <a:cubicBezTo>
                      <a:pt x="73" y="17"/>
                      <a:pt x="72" y="22"/>
                      <a:pt x="66" y="22"/>
                    </a:cubicBezTo>
                    <a:cubicBezTo>
                      <a:pt x="7" y="22"/>
                      <a:pt x="7" y="22"/>
                      <a:pt x="7" y="22"/>
                    </a:cubicBezTo>
                    <a:cubicBezTo>
                      <a:pt x="1" y="22"/>
                      <a:pt x="0" y="17"/>
                      <a:pt x="0" y="11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5"/>
                      <a:pt x="1" y="0"/>
                      <a:pt x="7" y="0"/>
                    </a:cubicBezTo>
                    <a:cubicBezTo>
                      <a:pt x="66" y="0"/>
                      <a:pt x="66" y="0"/>
                      <a:pt x="66" y="0"/>
                    </a:cubicBezTo>
                    <a:cubicBezTo>
                      <a:pt x="72" y="0"/>
                      <a:pt x="73" y="5"/>
                      <a:pt x="73" y="11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059" name="Group 1308">
              <a:extLst>
                <a:ext uri="{FF2B5EF4-FFF2-40B4-BE49-F238E27FC236}">
                  <a16:creationId xmlns:a16="http://schemas.microsoft.com/office/drawing/2014/main" id="{5CE6B641-F9A3-4199-DD52-45F49ED3E5F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82988" y="4660900"/>
              <a:ext cx="344487" cy="309563"/>
              <a:chOff x="1307" y="2201"/>
              <a:chExt cx="217" cy="195"/>
            </a:xfrm>
          </p:grpSpPr>
          <p:sp>
            <p:nvSpPr>
              <p:cNvPr id="4060" name="Freeform 1309">
                <a:extLst>
                  <a:ext uri="{FF2B5EF4-FFF2-40B4-BE49-F238E27FC236}">
                    <a16:creationId xmlns:a16="http://schemas.microsoft.com/office/drawing/2014/main" id="{6196B053-5CF1-FC8B-4958-08BAD519FB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22" y="2364"/>
                <a:ext cx="27" cy="32"/>
              </a:xfrm>
              <a:custGeom>
                <a:avLst/>
                <a:gdLst>
                  <a:gd name="T0" fmla="*/ 162 w 11"/>
                  <a:gd name="T1" fmla="*/ 192 h 12"/>
                  <a:gd name="T2" fmla="*/ 133 w 11"/>
                  <a:gd name="T3" fmla="*/ 205 h 12"/>
                  <a:gd name="T4" fmla="*/ 133 w 11"/>
                  <a:gd name="T5" fmla="*/ 205 h 12"/>
                  <a:gd name="T6" fmla="*/ 0 w 11"/>
                  <a:gd name="T7" fmla="*/ 0 h 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2">
                    <a:moveTo>
                      <a:pt x="11" y="10"/>
                    </a:moveTo>
                    <a:cubicBezTo>
                      <a:pt x="11" y="10"/>
                      <a:pt x="9" y="11"/>
                      <a:pt x="9" y="11"/>
                    </a:cubicBezTo>
                    <a:cubicBezTo>
                      <a:pt x="9" y="11"/>
                      <a:pt x="9" y="11"/>
                      <a:pt x="9" y="11"/>
                    </a:cubicBezTo>
                    <a:cubicBezTo>
                      <a:pt x="5" y="12"/>
                      <a:pt x="2" y="5"/>
                      <a:pt x="0" y="0"/>
                    </a:cubicBezTo>
                  </a:path>
                </a:pathLst>
              </a:custGeom>
              <a:solidFill>
                <a:srgbClr val="FEE3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1" name="Freeform 1310">
                <a:extLst>
                  <a:ext uri="{FF2B5EF4-FFF2-40B4-BE49-F238E27FC236}">
                    <a16:creationId xmlns:a16="http://schemas.microsoft.com/office/drawing/2014/main" id="{20646EC5-AAAE-6EF0-8B90-E12FA66426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7" y="2201"/>
                <a:ext cx="217" cy="195"/>
              </a:xfrm>
              <a:custGeom>
                <a:avLst/>
                <a:gdLst>
                  <a:gd name="T0" fmla="*/ 1307 w 87"/>
                  <a:gd name="T1" fmla="*/ 727 h 73"/>
                  <a:gd name="T2" fmla="*/ 1287 w 87"/>
                  <a:gd name="T3" fmla="*/ 970 h 73"/>
                  <a:gd name="T4" fmla="*/ 1287 w 87"/>
                  <a:gd name="T5" fmla="*/ 970 h 73"/>
                  <a:gd name="T6" fmla="*/ 1245 w 87"/>
                  <a:gd name="T7" fmla="*/ 991 h 73"/>
                  <a:gd name="T8" fmla="*/ 1245 w 87"/>
                  <a:gd name="T9" fmla="*/ 991 h 73"/>
                  <a:gd name="T10" fmla="*/ 1132 w 87"/>
                  <a:gd name="T11" fmla="*/ 820 h 73"/>
                  <a:gd name="T12" fmla="*/ 1132 w 87"/>
                  <a:gd name="T13" fmla="*/ 820 h 73"/>
                  <a:gd name="T14" fmla="*/ 1120 w 87"/>
                  <a:gd name="T15" fmla="*/ 1050 h 73"/>
                  <a:gd name="T16" fmla="*/ 1120 w 87"/>
                  <a:gd name="T17" fmla="*/ 1050 h 73"/>
                  <a:gd name="T18" fmla="*/ 1120 w 87"/>
                  <a:gd name="T19" fmla="*/ 1050 h 73"/>
                  <a:gd name="T20" fmla="*/ 1008 w 87"/>
                  <a:gd name="T21" fmla="*/ 857 h 73"/>
                  <a:gd name="T22" fmla="*/ 1008 w 87"/>
                  <a:gd name="T23" fmla="*/ 857 h 73"/>
                  <a:gd name="T24" fmla="*/ 1008 w 87"/>
                  <a:gd name="T25" fmla="*/ 1085 h 73"/>
                  <a:gd name="T26" fmla="*/ 1008 w 87"/>
                  <a:gd name="T27" fmla="*/ 1085 h 73"/>
                  <a:gd name="T28" fmla="*/ 903 w 87"/>
                  <a:gd name="T29" fmla="*/ 914 h 73"/>
                  <a:gd name="T30" fmla="*/ 903 w 87"/>
                  <a:gd name="T31" fmla="*/ 914 h 73"/>
                  <a:gd name="T32" fmla="*/ 883 w 87"/>
                  <a:gd name="T33" fmla="*/ 1127 h 73"/>
                  <a:gd name="T34" fmla="*/ 883 w 87"/>
                  <a:gd name="T35" fmla="*/ 1127 h 73"/>
                  <a:gd name="T36" fmla="*/ 778 w 87"/>
                  <a:gd name="T37" fmla="*/ 956 h 73"/>
                  <a:gd name="T38" fmla="*/ 778 w 87"/>
                  <a:gd name="T39" fmla="*/ 956 h 73"/>
                  <a:gd name="T40" fmla="*/ 758 w 87"/>
                  <a:gd name="T41" fmla="*/ 1183 h 73"/>
                  <a:gd name="T42" fmla="*/ 758 w 87"/>
                  <a:gd name="T43" fmla="*/ 1183 h 73"/>
                  <a:gd name="T44" fmla="*/ 653 w 87"/>
                  <a:gd name="T45" fmla="*/ 991 h 73"/>
                  <a:gd name="T46" fmla="*/ 653 w 87"/>
                  <a:gd name="T47" fmla="*/ 991 h 73"/>
                  <a:gd name="T48" fmla="*/ 634 w 87"/>
                  <a:gd name="T49" fmla="*/ 1221 h 73"/>
                  <a:gd name="T50" fmla="*/ 634 w 87"/>
                  <a:gd name="T51" fmla="*/ 1221 h 73"/>
                  <a:gd name="T52" fmla="*/ 529 w 87"/>
                  <a:gd name="T53" fmla="*/ 1050 h 73"/>
                  <a:gd name="T54" fmla="*/ 529 w 87"/>
                  <a:gd name="T55" fmla="*/ 1050 h 73"/>
                  <a:gd name="T56" fmla="*/ 511 w 87"/>
                  <a:gd name="T57" fmla="*/ 1255 h 73"/>
                  <a:gd name="T58" fmla="*/ 511 w 87"/>
                  <a:gd name="T59" fmla="*/ 1255 h 73"/>
                  <a:gd name="T60" fmla="*/ 404 w 87"/>
                  <a:gd name="T61" fmla="*/ 1085 h 73"/>
                  <a:gd name="T62" fmla="*/ 404 w 87"/>
                  <a:gd name="T63" fmla="*/ 1085 h 73"/>
                  <a:gd name="T64" fmla="*/ 387 w 87"/>
                  <a:gd name="T65" fmla="*/ 1314 h 73"/>
                  <a:gd name="T66" fmla="*/ 387 w 87"/>
                  <a:gd name="T67" fmla="*/ 1314 h 73"/>
                  <a:gd name="T68" fmla="*/ 279 w 87"/>
                  <a:gd name="T69" fmla="*/ 1141 h 73"/>
                  <a:gd name="T70" fmla="*/ 279 w 87"/>
                  <a:gd name="T71" fmla="*/ 1141 h 73"/>
                  <a:gd name="T72" fmla="*/ 262 w 87"/>
                  <a:gd name="T73" fmla="*/ 1357 h 73"/>
                  <a:gd name="T74" fmla="*/ 229 w 87"/>
                  <a:gd name="T75" fmla="*/ 1370 h 73"/>
                  <a:gd name="T76" fmla="*/ 229 w 87"/>
                  <a:gd name="T77" fmla="*/ 1370 h 73"/>
                  <a:gd name="T78" fmla="*/ 92 w 87"/>
                  <a:gd name="T79" fmla="*/ 1162 h 73"/>
                  <a:gd name="T80" fmla="*/ 511 w 87"/>
                  <a:gd name="T81" fmla="*/ 136 h 73"/>
                  <a:gd name="T82" fmla="*/ 1307 w 87"/>
                  <a:gd name="T83" fmla="*/ 727 h 73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87" h="73">
                    <a:moveTo>
                      <a:pt x="84" y="38"/>
                    </a:moveTo>
                    <a:cubicBezTo>
                      <a:pt x="86" y="43"/>
                      <a:pt x="87" y="50"/>
                      <a:pt x="83" y="51"/>
                    </a:cubicBezTo>
                    <a:cubicBezTo>
                      <a:pt x="83" y="51"/>
                      <a:pt x="83" y="51"/>
                      <a:pt x="83" y="51"/>
                    </a:cubicBezTo>
                    <a:cubicBezTo>
                      <a:pt x="83" y="51"/>
                      <a:pt x="81" y="52"/>
                      <a:pt x="80" y="52"/>
                    </a:cubicBezTo>
                    <a:cubicBezTo>
                      <a:pt x="80" y="52"/>
                      <a:pt x="80" y="52"/>
                      <a:pt x="80" y="52"/>
                    </a:cubicBezTo>
                    <a:cubicBezTo>
                      <a:pt x="77" y="53"/>
                      <a:pt x="76" y="42"/>
                      <a:pt x="73" y="43"/>
                    </a:cubicBezTo>
                    <a:cubicBezTo>
                      <a:pt x="73" y="43"/>
                      <a:pt x="73" y="43"/>
                      <a:pt x="73" y="43"/>
                    </a:cubicBezTo>
                    <a:cubicBezTo>
                      <a:pt x="70" y="44"/>
                      <a:pt x="75" y="54"/>
                      <a:pt x="72" y="55"/>
                    </a:cubicBezTo>
                    <a:cubicBezTo>
                      <a:pt x="72" y="55"/>
                      <a:pt x="72" y="55"/>
                      <a:pt x="72" y="55"/>
                    </a:cubicBezTo>
                    <a:cubicBezTo>
                      <a:pt x="72" y="55"/>
                      <a:pt x="72" y="55"/>
                      <a:pt x="72" y="55"/>
                    </a:cubicBezTo>
                    <a:cubicBezTo>
                      <a:pt x="70" y="55"/>
                      <a:pt x="68" y="45"/>
                      <a:pt x="65" y="45"/>
                    </a:cubicBezTo>
                    <a:cubicBezTo>
                      <a:pt x="65" y="45"/>
                      <a:pt x="65" y="45"/>
                      <a:pt x="65" y="45"/>
                    </a:cubicBezTo>
                    <a:cubicBezTo>
                      <a:pt x="63" y="46"/>
                      <a:pt x="67" y="56"/>
                      <a:pt x="65" y="57"/>
                    </a:cubicBezTo>
                    <a:cubicBezTo>
                      <a:pt x="65" y="57"/>
                      <a:pt x="65" y="57"/>
                      <a:pt x="65" y="57"/>
                    </a:cubicBezTo>
                    <a:cubicBezTo>
                      <a:pt x="62" y="58"/>
                      <a:pt x="61" y="47"/>
                      <a:pt x="58" y="48"/>
                    </a:cubicBezTo>
                    <a:cubicBezTo>
                      <a:pt x="58" y="48"/>
                      <a:pt x="58" y="48"/>
                      <a:pt x="58" y="48"/>
                    </a:cubicBezTo>
                    <a:cubicBezTo>
                      <a:pt x="55" y="49"/>
                      <a:pt x="60" y="58"/>
                      <a:pt x="57" y="59"/>
                    </a:cubicBezTo>
                    <a:cubicBezTo>
                      <a:pt x="57" y="59"/>
                      <a:pt x="57" y="59"/>
                      <a:pt x="57" y="59"/>
                    </a:cubicBezTo>
                    <a:cubicBezTo>
                      <a:pt x="54" y="60"/>
                      <a:pt x="53" y="49"/>
                      <a:pt x="50" y="50"/>
                    </a:cubicBezTo>
                    <a:cubicBezTo>
                      <a:pt x="50" y="50"/>
                      <a:pt x="50" y="50"/>
                      <a:pt x="50" y="50"/>
                    </a:cubicBezTo>
                    <a:cubicBezTo>
                      <a:pt x="47" y="51"/>
                      <a:pt x="52" y="61"/>
                      <a:pt x="49" y="62"/>
                    </a:cubicBezTo>
                    <a:cubicBezTo>
                      <a:pt x="49" y="62"/>
                      <a:pt x="49" y="62"/>
                      <a:pt x="49" y="62"/>
                    </a:cubicBezTo>
                    <a:cubicBezTo>
                      <a:pt x="46" y="62"/>
                      <a:pt x="45" y="52"/>
                      <a:pt x="42" y="52"/>
                    </a:cubicBezTo>
                    <a:cubicBezTo>
                      <a:pt x="42" y="52"/>
                      <a:pt x="42" y="52"/>
                      <a:pt x="42" y="52"/>
                    </a:cubicBezTo>
                    <a:cubicBezTo>
                      <a:pt x="39" y="53"/>
                      <a:pt x="44" y="63"/>
                      <a:pt x="41" y="64"/>
                    </a:cubicBezTo>
                    <a:cubicBezTo>
                      <a:pt x="41" y="64"/>
                      <a:pt x="41" y="64"/>
                      <a:pt x="41" y="64"/>
                    </a:cubicBezTo>
                    <a:cubicBezTo>
                      <a:pt x="38" y="65"/>
                      <a:pt x="37" y="54"/>
                      <a:pt x="34" y="55"/>
                    </a:cubicBezTo>
                    <a:cubicBezTo>
                      <a:pt x="34" y="55"/>
                      <a:pt x="34" y="55"/>
                      <a:pt x="34" y="55"/>
                    </a:cubicBezTo>
                    <a:cubicBezTo>
                      <a:pt x="31" y="56"/>
                      <a:pt x="36" y="65"/>
                      <a:pt x="33" y="66"/>
                    </a:cubicBezTo>
                    <a:cubicBezTo>
                      <a:pt x="33" y="66"/>
                      <a:pt x="33" y="66"/>
                      <a:pt x="33" y="66"/>
                    </a:cubicBezTo>
                    <a:cubicBezTo>
                      <a:pt x="30" y="67"/>
                      <a:pt x="29" y="56"/>
                      <a:pt x="26" y="57"/>
                    </a:cubicBezTo>
                    <a:cubicBezTo>
                      <a:pt x="26" y="57"/>
                      <a:pt x="26" y="57"/>
                      <a:pt x="26" y="57"/>
                    </a:cubicBezTo>
                    <a:cubicBezTo>
                      <a:pt x="23" y="58"/>
                      <a:pt x="28" y="68"/>
                      <a:pt x="25" y="69"/>
                    </a:cubicBezTo>
                    <a:cubicBezTo>
                      <a:pt x="25" y="69"/>
                      <a:pt x="25" y="69"/>
                      <a:pt x="25" y="69"/>
                    </a:cubicBezTo>
                    <a:cubicBezTo>
                      <a:pt x="22" y="69"/>
                      <a:pt x="21" y="59"/>
                      <a:pt x="18" y="60"/>
                    </a:cubicBezTo>
                    <a:cubicBezTo>
                      <a:pt x="18" y="60"/>
                      <a:pt x="18" y="60"/>
                      <a:pt x="18" y="60"/>
                    </a:cubicBezTo>
                    <a:cubicBezTo>
                      <a:pt x="15" y="60"/>
                      <a:pt x="20" y="70"/>
                      <a:pt x="17" y="71"/>
                    </a:cubicBezTo>
                    <a:cubicBezTo>
                      <a:pt x="17" y="71"/>
                      <a:pt x="15" y="72"/>
                      <a:pt x="15" y="72"/>
                    </a:cubicBezTo>
                    <a:cubicBezTo>
                      <a:pt x="15" y="72"/>
                      <a:pt x="15" y="72"/>
                      <a:pt x="15" y="72"/>
                    </a:cubicBezTo>
                    <a:cubicBezTo>
                      <a:pt x="11" y="73"/>
                      <a:pt x="8" y="66"/>
                      <a:pt x="6" y="61"/>
                    </a:cubicBezTo>
                    <a:cubicBezTo>
                      <a:pt x="0" y="40"/>
                      <a:pt x="12" y="13"/>
                      <a:pt x="33" y="7"/>
                    </a:cubicBezTo>
                    <a:cubicBezTo>
                      <a:pt x="55" y="0"/>
                      <a:pt x="78" y="16"/>
                      <a:pt x="84" y="38"/>
                    </a:cubicBezTo>
                    <a:close/>
                  </a:path>
                </a:pathLst>
              </a:custGeom>
              <a:solidFill>
                <a:srgbClr val="FDBA6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2" name="Freeform 1311">
                <a:extLst>
                  <a:ext uri="{FF2B5EF4-FFF2-40B4-BE49-F238E27FC236}">
                    <a16:creationId xmlns:a16="http://schemas.microsoft.com/office/drawing/2014/main" id="{46FB3E14-1AD9-9E4F-32D4-F4CA0A13E5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04" y="2287"/>
                <a:ext cx="33" cy="34"/>
              </a:xfrm>
              <a:custGeom>
                <a:avLst/>
                <a:gdLst>
                  <a:gd name="T0" fmla="*/ 20 w 13"/>
                  <a:gd name="T1" fmla="*/ 144 h 13"/>
                  <a:gd name="T2" fmla="*/ 160 w 13"/>
                  <a:gd name="T3" fmla="*/ 165 h 13"/>
                  <a:gd name="T4" fmla="*/ 96 w 13"/>
                  <a:gd name="T5" fmla="*/ 21 h 1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3" h="13">
                    <a:moveTo>
                      <a:pt x="1" y="8"/>
                    </a:moveTo>
                    <a:cubicBezTo>
                      <a:pt x="0" y="13"/>
                      <a:pt x="8" y="12"/>
                      <a:pt x="10" y="9"/>
                    </a:cubicBezTo>
                    <a:cubicBezTo>
                      <a:pt x="13" y="5"/>
                      <a:pt x="10" y="0"/>
                      <a:pt x="6" y="1"/>
                    </a:cubicBezTo>
                  </a:path>
                </a:pathLst>
              </a:custGeom>
              <a:solidFill>
                <a:srgbClr val="FE901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3" name="Freeform 1312">
                <a:extLst>
                  <a:ext uri="{FF2B5EF4-FFF2-40B4-BE49-F238E27FC236}">
                    <a16:creationId xmlns:a16="http://schemas.microsoft.com/office/drawing/2014/main" id="{5273C4B8-FC92-B973-4C96-76F7A64000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2" y="2241"/>
                <a:ext cx="27" cy="32"/>
              </a:xfrm>
              <a:custGeom>
                <a:avLst/>
                <a:gdLst>
                  <a:gd name="T0" fmla="*/ 0 w 11"/>
                  <a:gd name="T1" fmla="*/ 149 h 12"/>
                  <a:gd name="T2" fmla="*/ 133 w 11"/>
                  <a:gd name="T3" fmla="*/ 171 h 12"/>
                  <a:gd name="T4" fmla="*/ 71 w 11"/>
                  <a:gd name="T5" fmla="*/ 35 h 1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12">
                    <a:moveTo>
                      <a:pt x="0" y="8"/>
                    </a:moveTo>
                    <a:cubicBezTo>
                      <a:pt x="0" y="12"/>
                      <a:pt x="8" y="12"/>
                      <a:pt x="9" y="9"/>
                    </a:cubicBezTo>
                    <a:cubicBezTo>
                      <a:pt x="11" y="6"/>
                      <a:pt x="10" y="0"/>
                      <a:pt x="5" y="2"/>
                    </a:cubicBezTo>
                  </a:path>
                </a:pathLst>
              </a:custGeom>
              <a:solidFill>
                <a:srgbClr val="FE901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4" name="Freeform 1313">
                <a:extLst>
                  <a:ext uri="{FF2B5EF4-FFF2-40B4-BE49-F238E27FC236}">
                    <a16:creationId xmlns:a16="http://schemas.microsoft.com/office/drawing/2014/main" id="{9E25EA02-1047-AC19-DDAF-17B5545800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2" y="2255"/>
                <a:ext cx="37" cy="58"/>
              </a:xfrm>
              <a:custGeom>
                <a:avLst/>
                <a:gdLst>
                  <a:gd name="T0" fmla="*/ 0 w 15"/>
                  <a:gd name="T1" fmla="*/ 327 h 22"/>
                  <a:gd name="T2" fmla="*/ 104 w 15"/>
                  <a:gd name="T3" fmla="*/ 382 h 22"/>
                  <a:gd name="T4" fmla="*/ 165 w 15"/>
                  <a:gd name="T5" fmla="*/ 237 h 22"/>
                  <a:gd name="T6" fmla="*/ 212 w 15"/>
                  <a:gd name="T7" fmla="*/ 111 h 22"/>
                  <a:gd name="T8" fmla="*/ 91 w 15"/>
                  <a:gd name="T9" fmla="*/ 76 h 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" h="22">
                    <a:moveTo>
                      <a:pt x="0" y="18"/>
                    </a:moveTo>
                    <a:cubicBezTo>
                      <a:pt x="1" y="21"/>
                      <a:pt x="4" y="22"/>
                      <a:pt x="7" y="21"/>
                    </a:cubicBezTo>
                    <a:cubicBezTo>
                      <a:pt x="10" y="19"/>
                      <a:pt x="10" y="16"/>
                      <a:pt x="11" y="13"/>
                    </a:cubicBezTo>
                    <a:cubicBezTo>
                      <a:pt x="12" y="10"/>
                      <a:pt x="15" y="10"/>
                      <a:pt x="14" y="6"/>
                    </a:cubicBezTo>
                    <a:cubicBezTo>
                      <a:pt x="13" y="3"/>
                      <a:pt x="8" y="0"/>
                      <a:pt x="6" y="4"/>
                    </a:cubicBezTo>
                  </a:path>
                </a:pathLst>
              </a:custGeom>
              <a:solidFill>
                <a:srgbClr val="FE901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" name="Freeform 1314">
                <a:extLst>
                  <a:ext uri="{FF2B5EF4-FFF2-40B4-BE49-F238E27FC236}">
                    <a16:creationId xmlns:a16="http://schemas.microsoft.com/office/drawing/2014/main" id="{6E68E72C-2B51-2AF2-812F-C08E28A813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59" y="2271"/>
                <a:ext cx="43" cy="45"/>
              </a:xfrm>
              <a:custGeom>
                <a:avLst/>
                <a:gdLst>
                  <a:gd name="T0" fmla="*/ 83 w 17"/>
                  <a:gd name="T1" fmla="*/ 90 h 17"/>
                  <a:gd name="T2" fmla="*/ 192 w 17"/>
                  <a:gd name="T3" fmla="*/ 204 h 17"/>
                  <a:gd name="T4" fmla="*/ 83 w 17"/>
                  <a:gd name="T5" fmla="*/ 90 h 1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" h="17">
                    <a:moveTo>
                      <a:pt x="5" y="5"/>
                    </a:moveTo>
                    <a:cubicBezTo>
                      <a:pt x="0" y="11"/>
                      <a:pt x="7" y="17"/>
                      <a:pt x="12" y="11"/>
                    </a:cubicBezTo>
                    <a:cubicBezTo>
                      <a:pt x="17" y="6"/>
                      <a:pt x="9" y="0"/>
                      <a:pt x="5" y="5"/>
                    </a:cubicBezTo>
                    <a:close/>
                  </a:path>
                </a:pathLst>
              </a:custGeom>
              <a:solidFill>
                <a:srgbClr val="B63B6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6" name="Freeform 1315">
                <a:extLst>
                  <a:ext uri="{FF2B5EF4-FFF2-40B4-BE49-F238E27FC236}">
                    <a16:creationId xmlns:a16="http://schemas.microsoft.com/office/drawing/2014/main" id="{8A89114D-FD64-D58F-F78B-F53D0C9CAA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92" y="2271"/>
                <a:ext cx="42" cy="48"/>
              </a:xfrm>
              <a:custGeom>
                <a:avLst/>
                <a:gdLst>
                  <a:gd name="T0" fmla="*/ 74 w 17"/>
                  <a:gd name="T1" fmla="*/ 136 h 18"/>
                  <a:gd name="T2" fmla="*/ 195 w 17"/>
                  <a:gd name="T3" fmla="*/ 264 h 18"/>
                  <a:gd name="T4" fmla="*/ 74 w 17"/>
                  <a:gd name="T5" fmla="*/ 136 h 1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" h="18">
                    <a:moveTo>
                      <a:pt x="5" y="7"/>
                    </a:moveTo>
                    <a:cubicBezTo>
                      <a:pt x="0" y="14"/>
                      <a:pt x="9" y="18"/>
                      <a:pt x="13" y="14"/>
                    </a:cubicBezTo>
                    <a:cubicBezTo>
                      <a:pt x="17" y="9"/>
                      <a:pt x="11" y="0"/>
                      <a:pt x="5" y="7"/>
                    </a:cubicBezTo>
                    <a:close/>
                  </a:path>
                </a:pathLst>
              </a:custGeom>
              <a:solidFill>
                <a:srgbClr val="B63B6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7" name="Freeform 1316">
                <a:extLst>
                  <a:ext uri="{FF2B5EF4-FFF2-40B4-BE49-F238E27FC236}">
                    <a16:creationId xmlns:a16="http://schemas.microsoft.com/office/drawing/2014/main" id="{16EC9604-3E5E-B424-7299-D547559415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14" y="2233"/>
                <a:ext cx="30" cy="40"/>
              </a:xfrm>
              <a:custGeom>
                <a:avLst/>
                <a:gdLst>
                  <a:gd name="T0" fmla="*/ 20 w 12"/>
                  <a:gd name="T1" fmla="*/ 136 h 15"/>
                  <a:gd name="T2" fmla="*/ 175 w 12"/>
                  <a:gd name="T3" fmla="*/ 149 h 15"/>
                  <a:gd name="T4" fmla="*/ 20 w 12"/>
                  <a:gd name="T5" fmla="*/ 136 h 1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15">
                    <a:moveTo>
                      <a:pt x="1" y="7"/>
                    </a:moveTo>
                    <a:cubicBezTo>
                      <a:pt x="0" y="14"/>
                      <a:pt x="10" y="15"/>
                      <a:pt x="11" y="8"/>
                    </a:cubicBezTo>
                    <a:cubicBezTo>
                      <a:pt x="12" y="1"/>
                      <a:pt x="2" y="0"/>
                      <a:pt x="1" y="7"/>
                    </a:cubicBezTo>
                    <a:close/>
                  </a:path>
                </a:pathLst>
              </a:custGeom>
              <a:solidFill>
                <a:srgbClr val="B63B6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8" name="Freeform 1317">
                <a:extLst>
                  <a:ext uri="{FF2B5EF4-FFF2-40B4-BE49-F238E27FC236}">
                    <a16:creationId xmlns:a16="http://schemas.microsoft.com/office/drawing/2014/main" id="{28ED32D5-115C-D2B1-AC6E-75BAA1467A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07" y="2287"/>
                <a:ext cx="20" cy="21"/>
              </a:xfrm>
              <a:custGeom>
                <a:avLst/>
                <a:gdLst>
                  <a:gd name="T0" fmla="*/ 0 w 8"/>
                  <a:gd name="T1" fmla="*/ 110 h 8"/>
                  <a:gd name="T2" fmla="*/ 95 w 8"/>
                  <a:gd name="T3" fmla="*/ 123 h 8"/>
                  <a:gd name="T4" fmla="*/ 63 w 8"/>
                  <a:gd name="T5" fmla="*/ 0 h 8"/>
                  <a:gd name="T6" fmla="*/ 63 w 8"/>
                  <a:gd name="T7" fmla="*/ 76 h 8"/>
                  <a:gd name="T8" fmla="*/ 0 w 8"/>
                  <a:gd name="T9" fmla="*/ 110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" h="8">
                    <a:moveTo>
                      <a:pt x="0" y="6"/>
                    </a:moveTo>
                    <a:cubicBezTo>
                      <a:pt x="0" y="8"/>
                      <a:pt x="5" y="8"/>
                      <a:pt x="6" y="7"/>
                    </a:cubicBezTo>
                    <a:cubicBezTo>
                      <a:pt x="8" y="5"/>
                      <a:pt x="7" y="1"/>
                      <a:pt x="4" y="0"/>
                    </a:cubicBezTo>
                    <a:cubicBezTo>
                      <a:pt x="4" y="1"/>
                      <a:pt x="5" y="2"/>
                      <a:pt x="4" y="4"/>
                    </a:cubicBezTo>
                    <a:cubicBezTo>
                      <a:pt x="4" y="5"/>
                      <a:pt x="1" y="5"/>
                      <a:pt x="0" y="6"/>
                    </a:cubicBezTo>
                  </a:path>
                </a:pathLst>
              </a:custGeom>
              <a:solidFill>
                <a:srgbClr val="9D0D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9" name="Freeform 1318">
                <a:extLst>
                  <a:ext uri="{FF2B5EF4-FFF2-40B4-BE49-F238E27FC236}">
                    <a16:creationId xmlns:a16="http://schemas.microsoft.com/office/drawing/2014/main" id="{79F07A4A-5F80-1F02-5168-58F2AE9FA5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2" y="2239"/>
                <a:ext cx="17" cy="26"/>
              </a:xfrm>
              <a:custGeom>
                <a:avLst/>
                <a:gdLst>
                  <a:gd name="T0" fmla="*/ 0 w 7"/>
                  <a:gd name="T1" fmla="*/ 143 h 10"/>
                  <a:gd name="T2" fmla="*/ 87 w 7"/>
                  <a:gd name="T3" fmla="*/ 109 h 10"/>
                  <a:gd name="T4" fmla="*/ 41 w 7"/>
                  <a:gd name="T5" fmla="*/ 21 h 10"/>
                  <a:gd name="T6" fmla="*/ 29 w 7"/>
                  <a:gd name="T7" fmla="*/ 122 h 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" h="10">
                    <a:moveTo>
                      <a:pt x="0" y="8"/>
                    </a:moveTo>
                    <a:cubicBezTo>
                      <a:pt x="2" y="10"/>
                      <a:pt x="6" y="9"/>
                      <a:pt x="6" y="6"/>
                    </a:cubicBezTo>
                    <a:cubicBezTo>
                      <a:pt x="7" y="5"/>
                      <a:pt x="5" y="0"/>
                      <a:pt x="3" y="1"/>
                    </a:cubicBezTo>
                    <a:cubicBezTo>
                      <a:pt x="4" y="3"/>
                      <a:pt x="6" y="5"/>
                      <a:pt x="2" y="7"/>
                    </a:cubicBezTo>
                  </a:path>
                </a:pathLst>
              </a:custGeom>
              <a:solidFill>
                <a:srgbClr val="9D0D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0" name="Freeform 1319">
                <a:extLst>
                  <a:ext uri="{FF2B5EF4-FFF2-40B4-BE49-F238E27FC236}">
                    <a16:creationId xmlns:a16="http://schemas.microsoft.com/office/drawing/2014/main" id="{DAB27723-A9B8-7E04-A3F7-6F92A266EC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2" y="2284"/>
                <a:ext cx="20" cy="21"/>
              </a:xfrm>
              <a:custGeom>
                <a:avLst/>
                <a:gdLst>
                  <a:gd name="T0" fmla="*/ 0 w 8"/>
                  <a:gd name="T1" fmla="*/ 110 h 8"/>
                  <a:gd name="T2" fmla="*/ 113 w 8"/>
                  <a:gd name="T3" fmla="*/ 55 h 8"/>
                  <a:gd name="T4" fmla="*/ 50 w 8"/>
                  <a:gd name="T5" fmla="*/ 0 h 8"/>
                  <a:gd name="T6" fmla="*/ 33 w 8"/>
                  <a:gd name="T7" fmla="*/ 110 h 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" h="8">
                    <a:moveTo>
                      <a:pt x="0" y="6"/>
                    </a:moveTo>
                    <a:cubicBezTo>
                      <a:pt x="3" y="8"/>
                      <a:pt x="6" y="6"/>
                      <a:pt x="7" y="3"/>
                    </a:cubicBezTo>
                    <a:cubicBezTo>
                      <a:pt x="8" y="0"/>
                      <a:pt x="4" y="2"/>
                      <a:pt x="3" y="0"/>
                    </a:cubicBezTo>
                    <a:cubicBezTo>
                      <a:pt x="3" y="2"/>
                      <a:pt x="5" y="4"/>
                      <a:pt x="2" y="6"/>
                    </a:cubicBezTo>
                  </a:path>
                </a:pathLst>
              </a:custGeom>
              <a:solidFill>
                <a:srgbClr val="9D0D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1" name="Freeform 1320">
                <a:extLst>
                  <a:ext uri="{FF2B5EF4-FFF2-40B4-BE49-F238E27FC236}">
                    <a16:creationId xmlns:a16="http://schemas.microsoft.com/office/drawing/2014/main" id="{F9A1E666-EB98-1EE4-C415-6D3BEB6468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04" y="2287"/>
                <a:ext cx="8" cy="13"/>
              </a:xfrm>
              <a:custGeom>
                <a:avLst/>
                <a:gdLst>
                  <a:gd name="T0" fmla="*/ 56 w 3"/>
                  <a:gd name="T1" fmla="*/ 0 h 5"/>
                  <a:gd name="T2" fmla="*/ 0 w 3"/>
                  <a:gd name="T3" fmla="*/ 88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5">
                    <a:moveTo>
                      <a:pt x="3" y="0"/>
                    </a:moveTo>
                    <a:cubicBezTo>
                      <a:pt x="1" y="1"/>
                      <a:pt x="0" y="3"/>
                      <a:pt x="0" y="5"/>
                    </a:cubicBezTo>
                  </a:path>
                </a:pathLst>
              </a:custGeom>
              <a:solidFill>
                <a:srgbClr val="D27E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2" name="Freeform 1321">
                <a:extLst>
                  <a:ext uri="{FF2B5EF4-FFF2-40B4-BE49-F238E27FC236}">
                    <a16:creationId xmlns:a16="http://schemas.microsoft.com/office/drawing/2014/main" id="{61709081-A365-426B-A798-D760883843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17" y="2244"/>
                <a:ext cx="7" cy="16"/>
              </a:xfrm>
              <a:custGeom>
                <a:avLst/>
                <a:gdLst>
                  <a:gd name="T0" fmla="*/ 37 w 3"/>
                  <a:gd name="T1" fmla="*/ 0 h 6"/>
                  <a:gd name="T2" fmla="*/ 12 w 3"/>
                  <a:gd name="T3" fmla="*/ 115 h 6"/>
                  <a:gd name="T4" fmla="*/ 28 w 3"/>
                  <a:gd name="T5" fmla="*/ 77 h 6"/>
                  <a:gd name="T6" fmla="*/ 37 w 3"/>
                  <a:gd name="T7" fmla="*/ 0 h 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" h="6">
                    <a:moveTo>
                      <a:pt x="3" y="0"/>
                    </a:moveTo>
                    <a:cubicBezTo>
                      <a:pt x="1" y="1"/>
                      <a:pt x="0" y="4"/>
                      <a:pt x="1" y="6"/>
                    </a:cubicBezTo>
                    <a:cubicBezTo>
                      <a:pt x="2" y="5"/>
                      <a:pt x="2" y="4"/>
                      <a:pt x="2" y="4"/>
                    </a:cubicBezTo>
                    <a:cubicBezTo>
                      <a:pt x="2" y="2"/>
                      <a:pt x="3" y="1"/>
                      <a:pt x="3" y="0"/>
                    </a:cubicBezTo>
                  </a:path>
                </a:pathLst>
              </a:custGeom>
              <a:solidFill>
                <a:srgbClr val="D27E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3" name="Freeform 1322">
                <a:extLst>
                  <a:ext uri="{FF2B5EF4-FFF2-40B4-BE49-F238E27FC236}">
                    <a16:creationId xmlns:a16="http://schemas.microsoft.com/office/drawing/2014/main" id="{CC56F61F-D9E4-A34C-3B45-F652AB39C5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12" y="2217"/>
                <a:ext cx="150" cy="168"/>
              </a:xfrm>
              <a:custGeom>
                <a:avLst/>
                <a:gdLst>
                  <a:gd name="T0" fmla="*/ 95 w 60"/>
                  <a:gd name="T1" fmla="*/ 1045 h 63"/>
                  <a:gd name="T2" fmla="*/ 125 w 60"/>
                  <a:gd name="T3" fmla="*/ 1139 h 63"/>
                  <a:gd name="T4" fmla="*/ 113 w 60"/>
                  <a:gd name="T5" fmla="*/ 1080 h 63"/>
                  <a:gd name="T6" fmla="*/ 563 w 60"/>
                  <a:gd name="T7" fmla="*/ 115 h 63"/>
                  <a:gd name="T8" fmla="*/ 938 w 60"/>
                  <a:gd name="T9" fmla="*/ 136 h 63"/>
                  <a:gd name="T10" fmla="*/ 488 w 60"/>
                  <a:gd name="T11" fmla="*/ 56 h 63"/>
                  <a:gd name="T12" fmla="*/ 95 w 60"/>
                  <a:gd name="T13" fmla="*/ 1045 h 6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0" h="63">
                    <a:moveTo>
                      <a:pt x="6" y="55"/>
                    </a:moveTo>
                    <a:cubicBezTo>
                      <a:pt x="7" y="56"/>
                      <a:pt x="7" y="58"/>
                      <a:pt x="8" y="60"/>
                    </a:cubicBezTo>
                    <a:cubicBezTo>
                      <a:pt x="9" y="63"/>
                      <a:pt x="9" y="63"/>
                      <a:pt x="7" y="57"/>
                    </a:cubicBezTo>
                    <a:cubicBezTo>
                      <a:pt x="1" y="35"/>
                      <a:pt x="15" y="12"/>
                      <a:pt x="36" y="6"/>
                    </a:cubicBezTo>
                    <a:cubicBezTo>
                      <a:pt x="43" y="3"/>
                      <a:pt x="52" y="4"/>
                      <a:pt x="60" y="7"/>
                    </a:cubicBezTo>
                    <a:cubicBezTo>
                      <a:pt x="51" y="2"/>
                      <a:pt x="41" y="0"/>
                      <a:pt x="31" y="3"/>
                    </a:cubicBezTo>
                    <a:cubicBezTo>
                      <a:pt x="11" y="9"/>
                      <a:pt x="0" y="32"/>
                      <a:pt x="6" y="55"/>
                    </a:cubicBezTo>
                    <a:close/>
                  </a:path>
                </a:pathLst>
              </a:custGeom>
              <a:solidFill>
                <a:srgbClr val="FEDF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4" name="Freeform 1323">
                <a:extLst>
                  <a:ext uri="{FF2B5EF4-FFF2-40B4-BE49-F238E27FC236}">
                    <a16:creationId xmlns:a16="http://schemas.microsoft.com/office/drawing/2014/main" id="{6A7D9FDB-7C90-54A4-C2FD-6E6E567C56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12" y="2225"/>
                <a:ext cx="77" cy="139"/>
              </a:xfrm>
              <a:custGeom>
                <a:avLst/>
                <a:gdLst>
                  <a:gd name="T0" fmla="*/ 474 w 31"/>
                  <a:gd name="T1" fmla="*/ 0 h 52"/>
                  <a:gd name="T2" fmla="*/ 92 w 31"/>
                  <a:gd name="T3" fmla="*/ 994 h 52"/>
                  <a:gd name="T4" fmla="*/ 474 w 31"/>
                  <a:gd name="T5" fmla="*/ 0 h 5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" h="52">
                    <a:moveTo>
                      <a:pt x="31" y="0"/>
                    </a:moveTo>
                    <a:cubicBezTo>
                      <a:pt x="11" y="6"/>
                      <a:pt x="0" y="29"/>
                      <a:pt x="6" y="52"/>
                    </a:cubicBezTo>
                    <a:cubicBezTo>
                      <a:pt x="0" y="19"/>
                      <a:pt x="22" y="3"/>
                      <a:pt x="3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" name="Freeform 1324">
                <a:extLst>
                  <a:ext uri="{FF2B5EF4-FFF2-40B4-BE49-F238E27FC236}">
                    <a16:creationId xmlns:a16="http://schemas.microsoft.com/office/drawing/2014/main" id="{A2D688CD-7431-F70B-C725-155976B0FC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2" y="2239"/>
                <a:ext cx="50" cy="98"/>
              </a:xfrm>
              <a:custGeom>
                <a:avLst/>
                <a:gdLst>
                  <a:gd name="T0" fmla="*/ 250 w 20"/>
                  <a:gd name="T1" fmla="*/ 689 h 37"/>
                  <a:gd name="T2" fmla="*/ 270 w 20"/>
                  <a:gd name="T3" fmla="*/ 408 h 37"/>
                  <a:gd name="T4" fmla="*/ 0 w 20"/>
                  <a:gd name="T5" fmla="*/ 0 h 37"/>
                  <a:gd name="T6" fmla="*/ 250 w 20"/>
                  <a:gd name="T7" fmla="*/ 429 h 37"/>
                  <a:gd name="T8" fmla="*/ 250 w 20"/>
                  <a:gd name="T9" fmla="*/ 689 h 3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" h="37">
                    <a:moveTo>
                      <a:pt x="16" y="37"/>
                    </a:moveTo>
                    <a:cubicBezTo>
                      <a:pt x="20" y="36"/>
                      <a:pt x="19" y="31"/>
                      <a:pt x="17" y="22"/>
                    </a:cubicBezTo>
                    <a:cubicBezTo>
                      <a:pt x="14" y="14"/>
                      <a:pt x="7" y="5"/>
                      <a:pt x="0" y="0"/>
                    </a:cubicBezTo>
                    <a:cubicBezTo>
                      <a:pt x="4" y="4"/>
                      <a:pt x="13" y="13"/>
                      <a:pt x="16" y="23"/>
                    </a:cubicBezTo>
                    <a:cubicBezTo>
                      <a:pt x="18" y="31"/>
                      <a:pt x="18" y="36"/>
                      <a:pt x="16" y="37"/>
                    </a:cubicBezTo>
                    <a:close/>
                  </a:path>
                </a:pathLst>
              </a:custGeom>
              <a:solidFill>
                <a:srgbClr val="ED78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6" name="Freeform 1325">
                <a:extLst>
                  <a:ext uri="{FF2B5EF4-FFF2-40B4-BE49-F238E27FC236}">
                    <a16:creationId xmlns:a16="http://schemas.microsoft.com/office/drawing/2014/main" id="{A17E5F88-8BC7-FD6F-252A-0E498AEE22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52" y="2353"/>
                <a:ext cx="17" cy="30"/>
              </a:xfrm>
              <a:custGeom>
                <a:avLst/>
                <a:gdLst>
                  <a:gd name="T0" fmla="*/ 0 w 7"/>
                  <a:gd name="T1" fmla="*/ 38 h 11"/>
                  <a:gd name="T2" fmla="*/ 58 w 7"/>
                  <a:gd name="T3" fmla="*/ 120 h 11"/>
                  <a:gd name="T4" fmla="*/ 100 w 7"/>
                  <a:gd name="T5" fmla="*/ 202 h 11"/>
                  <a:gd name="T6" fmla="*/ 58 w 7"/>
                  <a:gd name="T7" fmla="*/ 82 h 11"/>
                  <a:gd name="T8" fmla="*/ 0 w 7"/>
                  <a:gd name="T9" fmla="*/ 38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" h="11">
                    <a:moveTo>
                      <a:pt x="0" y="2"/>
                    </a:moveTo>
                    <a:cubicBezTo>
                      <a:pt x="2" y="1"/>
                      <a:pt x="3" y="3"/>
                      <a:pt x="4" y="6"/>
                    </a:cubicBezTo>
                    <a:cubicBezTo>
                      <a:pt x="6" y="9"/>
                      <a:pt x="6" y="11"/>
                      <a:pt x="7" y="10"/>
                    </a:cubicBezTo>
                    <a:cubicBezTo>
                      <a:pt x="6" y="10"/>
                      <a:pt x="5" y="6"/>
                      <a:pt x="4" y="4"/>
                    </a:cubicBezTo>
                    <a:cubicBezTo>
                      <a:pt x="4" y="2"/>
                      <a:pt x="2" y="0"/>
                      <a:pt x="0" y="2"/>
                    </a:cubicBezTo>
                    <a:close/>
                  </a:path>
                </a:pathLst>
              </a:custGeom>
              <a:solidFill>
                <a:srgbClr val="FEEC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7" name="Freeform 1326">
                <a:extLst>
                  <a:ext uri="{FF2B5EF4-FFF2-40B4-BE49-F238E27FC236}">
                    <a16:creationId xmlns:a16="http://schemas.microsoft.com/office/drawing/2014/main" id="{C220CB1A-6E22-A4D5-A1F8-8A1ACEE565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4" y="2353"/>
                <a:ext cx="8" cy="24"/>
              </a:xfrm>
              <a:custGeom>
                <a:avLst/>
                <a:gdLst>
                  <a:gd name="T0" fmla="*/ 56 w 3"/>
                  <a:gd name="T1" fmla="*/ 171 h 9"/>
                  <a:gd name="T2" fmla="*/ 35 w 3"/>
                  <a:gd name="T3" fmla="*/ 0 h 9"/>
                  <a:gd name="T4" fmla="*/ 56 w 3"/>
                  <a:gd name="T5" fmla="*/ 171 h 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" h="9">
                    <a:moveTo>
                      <a:pt x="3" y="9"/>
                    </a:moveTo>
                    <a:cubicBezTo>
                      <a:pt x="2" y="5"/>
                      <a:pt x="0" y="0"/>
                      <a:pt x="2" y="0"/>
                    </a:cubicBezTo>
                    <a:cubicBezTo>
                      <a:pt x="1" y="0"/>
                      <a:pt x="0" y="1"/>
                      <a:pt x="3" y="9"/>
                    </a:cubicBezTo>
                    <a:close/>
                  </a:path>
                </a:pathLst>
              </a:custGeom>
              <a:solidFill>
                <a:srgbClr val="ED78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8" name="Freeform 1327">
                <a:extLst>
                  <a:ext uri="{FF2B5EF4-FFF2-40B4-BE49-F238E27FC236}">
                    <a16:creationId xmlns:a16="http://schemas.microsoft.com/office/drawing/2014/main" id="{B947DFB5-9DBF-AA8A-EAD0-B505336E04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4" y="2359"/>
                <a:ext cx="8" cy="24"/>
              </a:xfrm>
              <a:custGeom>
                <a:avLst/>
                <a:gdLst>
                  <a:gd name="T0" fmla="*/ 56 w 3"/>
                  <a:gd name="T1" fmla="*/ 171 h 9"/>
                  <a:gd name="T2" fmla="*/ 35 w 3"/>
                  <a:gd name="T3" fmla="*/ 0 h 9"/>
                  <a:gd name="T4" fmla="*/ 56 w 3"/>
                  <a:gd name="T5" fmla="*/ 171 h 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" h="9">
                    <a:moveTo>
                      <a:pt x="3" y="9"/>
                    </a:moveTo>
                    <a:cubicBezTo>
                      <a:pt x="2" y="6"/>
                      <a:pt x="0" y="1"/>
                      <a:pt x="2" y="0"/>
                    </a:cubicBezTo>
                    <a:cubicBezTo>
                      <a:pt x="1" y="1"/>
                      <a:pt x="0" y="2"/>
                      <a:pt x="3" y="9"/>
                    </a:cubicBezTo>
                    <a:close/>
                  </a:path>
                </a:pathLst>
              </a:custGeom>
              <a:solidFill>
                <a:srgbClr val="ED78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9" name="Freeform 1328">
                <a:extLst>
                  <a:ext uri="{FF2B5EF4-FFF2-40B4-BE49-F238E27FC236}">
                    <a16:creationId xmlns:a16="http://schemas.microsoft.com/office/drawing/2014/main" id="{6C771F22-C73C-B17E-0D0E-68D3BD505C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2" y="2348"/>
                <a:ext cx="17" cy="27"/>
              </a:xfrm>
              <a:custGeom>
                <a:avLst/>
                <a:gdLst>
                  <a:gd name="T0" fmla="*/ 0 w 7"/>
                  <a:gd name="T1" fmla="*/ 38 h 10"/>
                  <a:gd name="T2" fmla="*/ 58 w 7"/>
                  <a:gd name="T3" fmla="*/ 116 h 10"/>
                  <a:gd name="T4" fmla="*/ 100 w 7"/>
                  <a:gd name="T5" fmla="*/ 197 h 10"/>
                  <a:gd name="T6" fmla="*/ 58 w 7"/>
                  <a:gd name="T7" fmla="*/ 81 h 10"/>
                  <a:gd name="T8" fmla="*/ 0 w 7"/>
                  <a:gd name="T9" fmla="*/ 38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" h="10">
                    <a:moveTo>
                      <a:pt x="0" y="2"/>
                    </a:moveTo>
                    <a:cubicBezTo>
                      <a:pt x="2" y="1"/>
                      <a:pt x="3" y="2"/>
                      <a:pt x="4" y="6"/>
                    </a:cubicBezTo>
                    <a:cubicBezTo>
                      <a:pt x="5" y="9"/>
                      <a:pt x="6" y="10"/>
                      <a:pt x="7" y="10"/>
                    </a:cubicBezTo>
                    <a:cubicBezTo>
                      <a:pt x="6" y="9"/>
                      <a:pt x="5" y="6"/>
                      <a:pt x="4" y="4"/>
                    </a:cubicBezTo>
                    <a:cubicBezTo>
                      <a:pt x="4" y="1"/>
                      <a:pt x="2" y="0"/>
                      <a:pt x="0" y="2"/>
                    </a:cubicBezTo>
                    <a:close/>
                  </a:path>
                </a:pathLst>
              </a:custGeom>
              <a:solidFill>
                <a:srgbClr val="FEEC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0" name="Freeform 1329">
                <a:extLst>
                  <a:ext uri="{FF2B5EF4-FFF2-40B4-BE49-F238E27FC236}">
                    <a16:creationId xmlns:a16="http://schemas.microsoft.com/office/drawing/2014/main" id="{79A2DF8F-6608-1500-69C5-1140AA7F49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84" y="2348"/>
                <a:ext cx="5" cy="21"/>
              </a:xfrm>
              <a:custGeom>
                <a:avLst/>
                <a:gdLst>
                  <a:gd name="T0" fmla="*/ 33 w 2"/>
                  <a:gd name="T1" fmla="*/ 144 h 8"/>
                  <a:gd name="T2" fmla="*/ 33 w 2"/>
                  <a:gd name="T3" fmla="*/ 0 h 8"/>
                  <a:gd name="T4" fmla="*/ 33 w 2"/>
                  <a:gd name="T5" fmla="*/ 144 h 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" h="8">
                    <a:moveTo>
                      <a:pt x="2" y="8"/>
                    </a:moveTo>
                    <a:cubicBezTo>
                      <a:pt x="2" y="5"/>
                      <a:pt x="0" y="0"/>
                      <a:pt x="2" y="0"/>
                    </a:cubicBezTo>
                    <a:cubicBezTo>
                      <a:pt x="1" y="0"/>
                      <a:pt x="0" y="1"/>
                      <a:pt x="2" y="8"/>
                    </a:cubicBezTo>
                    <a:close/>
                  </a:path>
                </a:pathLst>
              </a:custGeom>
              <a:solidFill>
                <a:srgbClr val="ED78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1" name="Freeform 1330">
                <a:extLst>
                  <a:ext uri="{FF2B5EF4-FFF2-40B4-BE49-F238E27FC236}">
                    <a16:creationId xmlns:a16="http://schemas.microsoft.com/office/drawing/2014/main" id="{BB4D7B2C-1C94-1CD1-AC7D-4F105046F2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89" y="2340"/>
                <a:ext cx="20" cy="29"/>
              </a:xfrm>
              <a:custGeom>
                <a:avLst/>
                <a:gdLst>
                  <a:gd name="T0" fmla="*/ 0 w 8"/>
                  <a:gd name="T1" fmla="*/ 34 h 11"/>
                  <a:gd name="T2" fmla="*/ 83 w 8"/>
                  <a:gd name="T3" fmla="*/ 111 h 11"/>
                  <a:gd name="T4" fmla="*/ 125 w 8"/>
                  <a:gd name="T5" fmla="*/ 200 h 11"/>
                  <a:gd name="T6" fmla="*/ 83 w 8"/>
                  <a:gd name="T7" fmla="*/ 76 h 11"/>
                  <a:gd name="T8" fmla="*/ 0 w 8"/>
                  <a:gd name="T9" fmla="*/ 34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" h="11">
                    <a:moveTo>
                      <a:pt x="0" y="2"/>
                    </a:moveTo>
                    <a:cubicBezTo>
                      <a:pt x="3" y="2"/>
                      <a:pt x="4" y="3"/>
                      <a:pt x="5" y="6"/>
                    </a:cubicBezTo>
                    <a:cubicBezTo>
                      <a:pt x="6" y="10"/>
                      <a:pt x="7" y="11"/>
                      <a:pt x="8" y="11"/>
                    </a:cubicBezTo>
                    <a:cubicBezTo>
                      <a:pt x="7" y="10"/>
                      <a:pt x="6" y="7"/>
                      <a:pt x="5" y="4"/>
                    </a:cubicBezTo>
                    <a:cubicBezTo>
                      <a:pt x="4" y="2"/>
                      <a:pt x="3" y="0"/>
                      <a:pt x="0" y="2"/>
                    </a:cubicBezTo>
                    <a:close/>
                  </a:path>
                </a:pathLst>
              </a:custGeom>
              <a:solidFill>
                <a:srgbClr val="FEEC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2" name="Freeform 1331">
                <a:extLst>
                  <a:ext uri="{FF2B5EF4-FFF2-40B4-BE49-F238E27FC236}">
                    <a16:creationId xmlns:a16="http://schemas.microsoft.com/office/drawing/2014/main" id="{C8DC8EB5-C3CF-647F-47B6-DBF9BD22DB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02" y="2340"/>
                <a:ext cx="7" cy="24"/>
              </a:xfrm>
              <a:custGeom>
                <a:avLst/>
                <a:gdLst>
                  <a:gd name="T0" fmla="*/ 37 w 3"/>
                  <a:gd name="T1" fmla="*/ 171 h 9"/>
                  <a:gd name="T2" fmla="*/ 37 w 3"/>
                  <a:gd name="T3" fmla="*/ 0 h 9"/>
                  <a:gd name="T4" fmla="*/ 37 w 3"/>
                  <a:gd name="T5" fmla="*/ 171 h 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" h="9">
                    <a:moveTo>
                      <a:pt x="3" y="9"/>
                    </a:moveTo>
                    <a:cubicBezTo>
                      <a:pt x="3" y="6"/>
                      <a:pt x="1" y="1"/>
                      <a:pt x="3" y="0"/>
                    </a:cubicBezTo>
                    <a:cubicBezTo>
                      <a:pt x="1" y="1"/>
                      <a:pt x="0" y="1"/>
                      <a:pt x="3" y="9"/>
                    </a:cubicBezTo>
                    <a:close/>
                  </a:path>
                </a:pathLst>
              </a:custGeom>
              <a:solidFill>
                <a:srgbClr val="ED78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3" name="Freeform 1332">
                <a:extLst>
                  <a:ext uri="{FF2B5EF4-FFF2-40B4-BE49-F238E27FC236}">
                    <a16:creationId xmlns:a16="http://schemas.microsoft.com/office/drawing/2014/main" id="{5566F3B0-0741-A315-D9D0-8ADC1A2375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09" y="2335"/>
                <a:ext cx="18" cy="29"/>
              </a:xfrm>
              <a:custGeom>
                <a:avLst/>
                <a:gdLst>
                  <a:gd name="T0" fmla="*/ 0 w 7"/>
                  <a:gd name="T1" fmla="*/ 34 h 11"/>
                  <a:gd name="T2" fmla="*/ 85 w 7"/>
                  <a:gd name="T3" fmla="*/ 111 h 11"/>
                  <a:gd name="T4" fmla="*/ 118 w 7"/>
                  <a:gd name="T5" fmla="*/ 182 h 11"/>
                  <a:gd name="T6" fmla="*/ 85 w 7"/>
                  <a:gd name="T7" fmla="*/ 76 h 11"/>
                  <a:gd name="T8" fmla="*/ 0 w 7"/>
                  <a:gd name="T9" fmla="*/ 34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" h="11">
                    <a:moveTo>
                      <a:pt x="0" y="2"/>
                    </a:moveTo>
                    <a:cubicBezTo>
                      <a:pt x="3" y="1"/>
                      <a:pt x="4" y="3"/>
                      <a:pt x="5" y="6"/>
                    </a:cubicBezTo>
                    <a:cubicBezTo>
                      <a:pt x="6" y="9"/>
                      <a:pt x="7" y="11"/>
                      <a:pt x="7" y="10"/>
                    </a:cubicBezTo>
                    <a:cubicBezTo>
                      <a:pt x="7" y="10"/>
                      <a:pt x="6" y="6"/>
                      <a:pt x="5" y="4"/>
                    </a:cubicBezTo>
                    <a:cubicBezTo>
                      <a:pt x="4" y="2"/>
                      <a:pt x="3" y="0"/>
                      <a:pt x="0" y="2"/>
                    </a:cubicBezTo>
                    <a:close/>
                  </a:path>
                </a:pathLst>
              </a:custGeom>
              <a:solidFill>
                <a:srgbClr val="FEEC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4" name="Freeform 1333">
                <a:extLst>
                  <a:ext uri="{FF2B5EF4-FFF2-40B4-BE49-F238E27FC236}">
                    <a16:creationId xmlns:a16="http://schemas.microsoft.com/office/drawing/2014/main" id="{DD59D5F6-5C29-3215-2028-FBE11DE5E1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2" y="2335"/>
                <a:ext cx="7" cy="24"/>
              </a:xfrm>
              <a:custGeom>
                <a:avLst/>
                <a:gdLst>
                  <a:gd name="T0" fmla="*/ 37 w 3"/>
                  <a:gd name="T1" fmla="*/ 171 h 9"/>
                  <a:gd name="T2" fmla="*/ 37 w 3"/>
                  <a:gd name="T3" fmla="*/ 0 h 9"/>
                  <a:gd name="T4" fmla="*/ 37 w 3"/>
                  <a:gd name="T5" fmla="*/ 171 h 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" h="9">
                    <a:moveTo>
                      <a:pt x="3" y="9"/>
                    </a:moveTo>
                    <a:cubicBezTo>
                      <a:pt x="3" y="6"/>
                      <a:pt x="1" y="0"/>
                      <a:pt x="3" y="0"/>
                    </a:cubicBezTo>
                    <a:cubicBezTo>
                      <a:pt x="1" y="0"/>
                      <a:pt x="0" y="1"/>
                      <a:pt x="3" y="9"/>
                    </a:cubicBezTo>
                    <a:close/>
                  </a:path>
                </a:pathLst>
              </a:custGeom>
              <a:solidFill>
                <a:srgbClr val="ED78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5" name="Freeform 1334">
                <a:extLst>
                  <a:ext uri="{FF2B5EF4-FFF2-40B4-BE49-F238E27FC236}">
                    <a16:creationId xmlns:a16="http://schemas.microsoft.com/office/drawing/2014/main" id="{D868673C-2093-AAB0-7BC0-57931EB768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29" y="2329"/>
                <a:ext cx="18" cy="27"/>
              </a:xfrm>
              <a:custGeom>
                <a:avLst/>
                <a:gdLst>
                  <a:gd name="T0" fmla="*/ 0 w 7"/>
                  <a:gd name="T1" fmla="*/ 38 h 10"/>
                  <a:gd name="T2" fmla="*/ 67 w 7"/>
                  <a:gd name="T3" fmla="*/ 116 h 10"/>
                  <a:gd name="T4" fmla="*/ 118 w 7"/>
                  <a:gd name="T5" fmla="*/ 197 h 10"/>
                  <a:gd name="T6" fmla="*/ 85 w 7"/>
                  <a:gd name="T7" fmla="*/ 81 h 10"/>
                  <a:gd name="T8" fmla="*/ 0 w 7"/>
                  <a:gd name="T9" fmla="*/ 38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" h="10">
                    <a:moveTo>
                      <a:pt x="0" y="2"/>
                    </a:moveTo>
                    <a:cubicBezTo>
                      <a:pt x="2" y="1"/>
                      <a:pt x="3" y="2"/>
                      <a:pt x="4" y="6"/>
                    </a:cubicBezTo>
                    <a:cubicBezTo>
                      <a:pt x="6" y="9"/>
                      <a:pt x="6" y="10"/>
                      <a:pt x="7" y="10"/>
                    </a:cubicBezTo>
                    <a:cubicBezTo>
                      <a:pt x="6" y="9"/>
                      <a:pt x="5" y="6"/>
                      <a:pt x="5" y="4"/>
                    </a:cubicBezTo>
                    <a:cubicBezTo>
                      <a:pt x="4" y="2"/>
                      <a:pt x="2" y="0"/>
                      <a:pt x="0" y="2"/>
                    </a:cubicBezTo>
                    <a:close/>
                  </a:path>
                </a:pathLst>
              </a:custGeom>
              <a:solidFill>
                <a:srgbClr val="FEEC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6" name="Freeform 1335">
                <a:extLst>
                  <a:ext uri="{FF2B5EF4-FFF2-40B4-BE49-F238E27FC236}">
                    <a16:creationId xmlns:a16="http://schemas.microsoft.com/office/drawing/2014/main" id="{DF5278E7-40C4-AA03-B76F-864AFB1479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2" y="2329"/>
                <a:ext cx="7" cy="22"/>
              </a:xfrm>
              <a:custGeom>
                <a:avLst/>
                <a:gdLst>
                  <a:gd name="T0" fmla="*/ 37 w 3"/>
                  <a:gd name="T1" fmla="*/ 168 h 8"/>
                  <a:gd name="T2" fmla="*/ 37 w 3"/>
                  <a:gd name="T3" fmla="*/ 0 h 8"/>
                  <a:gd name="T4" fmla="*/ 37 w 3"/>
                  <a:gd name="T5" fmla="*/ 168 h 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" h="8">
                    <a:moveTo>
                      <a:pt x="3" y="8"/>
                    </a:moveTo>
                    <a:cubicBezTo>
                      <a:pt x="2" y="5"/>
                      <a:pt x="1" y="0"/>
                      <a:pt x="3" y="0"/>
                    </a:cubicBezTo>
                    <a:cubicBezTo>
                      <a:pt x="1" y="0"/>
                      <a:pt x="0" y="1"/>
                      <a:pt x="3" y="8"/>
                    </a:cubicBezTo>
                    <a:close/>
                  </a:path>
                </a:pathLst>
              </a:custGeom>
              <a:solidFill>
                <a:srgbClr val="ED78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7" name="Freeform 1336">
                <a:extLst>
                  <a:ext uri="{FF2B5EF4-FFF2-40B4-BE49-F238E27FC236}">
                    <a16:creationId xmlns:a16="http://schemas.microsoft.com/office/drawing/2014/main" id="{44D88321-6E90-E5CC-8371-A76F8B95D9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9" y="2321"/>
                <a:ext cx="18" cy="30"/>
              </a:xfrm>
              <a:custGeom>
                <a:avLst/>
                <a:gdLst>
                  <a:gd name="T0" fmla="*/ 0 w 7"/>
                  <a:gd name="T1" fmla="*/ 38 h 11"/>
                  <a:gd name="T2" fmla="*/ 67 w 7"/>
                  <a:gd name="T3" fmla="*/ 120 h 11"/>
                  <a:gd name="T4" fmla="*/ 118 w 7"/>
                  <a:gd name="T5" fmla="*/ 224 h 11"/>
                  <a:gd name="T6" fmla="*/ 67 w 7"/>
                  <a:gd name="T7" fmla="*/ 82 h 11"/>
                  <a:gd name="T8" fmla="*/ 0 w 7"/>
                  <a:gd name="T9" fmla="*/ 38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" h="11">
                    <a:moveTo>
                      <a:pt x="0" y="2"/>
                    </a:moveTo>
                    <a:cubicBezTo>
                      <a:pt x="2" y="2"/>
                      <a:pt x="3" y="3"/>
                      <a:pt x="4" y="6"/>
                    </a:cubicBezTo>
                    <a:cubicBezTo>
                      <a:pt x="6" y="10"/>
                      <a:pt x="6" y="11"/>
                      <a:pt x="7" y="11"/>
                    </a:cubicBezTo>
                    <a:cubicBezTo>
                      <a:pt x="6" y="10"/>
                      <a:pt x="5" y="7"/>
                      <a:pt x="4" y="4"/>
                    </a:cubicBezTo>
                    <a:cubicBezTo>
                      <a:pt x="4" y="2"/>
                      <a:pt x="2" y="0"/>
                      <a:pt x="0" y="2"/>
                    </a:cubicBezTo>
                    <a:close/>
                  </a:path>
                </a:pathLst>
              </a:custGeom>
              <a:solidFill>
                <a:srgbClr val="FEEC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8" name="Freeform 1337">
                <a:extLst>
                  <a:ext uri="{FF2B5EF4-FFF2-40B4-BE49-F238E27FC236}">
                    <a16:creationId xmlns:a16="http://schemas.microsoft.com/office/drawing/2014/main" id="{B3E48E6F-1313-5931-5580-03AB44A9DD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2" y="2321"/>
                <a:ext cx="7" cy="24"/>
              </a:xfrm>
              <a:custGeom>
                <a:avLst/>
                <a:gdLst>
                  <a:gd name="T0" fmla="*/ 37 w 3"/>
                  <a:gd name="T1" fmla="*/ 171 h 9"/>
                  <a:gd name="T2" fmla="*/ 28 w 3"/>
                  <a:gd name="T3" fmla="*/ 0 h 9"/>
                  <a:gd name="T4" fmla="*/ 37 w 3"/>
                  <a:gd name="T5" fmla="*/ 171 h 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" h="9">
                    <a:moveTo>
                      <a:pt x="3" y="9"/>
                    </a:moveTo>
                    <a:cubicBezTo>
                      <a:pt x="2" y="6"/>
                      <a:pt x="0" y="1"/>
                      <a:pt x="2" y="0"/>
                    </a:cubicBezTo>
                    <a:cubicBezTo>
                      <a:pt x="1" y="1"/>
                      <a:pt x="0" y="1"/>
                      <a:pt x="3" y="9"/>
                    </a:cubicBezTo>
                    <a:close/>
                  </a:path>
                </a:pathLst>
              </a:custGeom>
              <a:solidFill>
                <a:srgbClr val="ED78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89" name="Freeform 1338">
                <a:extLst>
                  <a:ext uri="{FF2B5EF4-FFF2-40B4-BE49-F238E27FC236}">
                    <a16:creationId xmlns:a16="http://schemas.microsoft.com/office/drawing/2014/main" id="{50B89955-ACD9-83EB-2CEA-D950DCBA88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9" y="2316"/>
                <a:ext cx="18" cy="29"/>
              </a:xfrm>
              <a:custGeom>
                <a:avLst/>
                <a:gdLst>
                  <a:gd name="T0" fmla="*/ 0 w 7"/>
                  <a:gd name="T1" fmla="*/ 34 h 11"/>
                  <a:gd name="T2" fmla="*/ 67 w 7"/>
                  <a:gd name="T3" fmla="*/ 111 h 11"/>
                  <a:gd name="T4" fmla="*/ 118 w 7"/>
                  <a:gd name="T5" fmla="*/ 200 h 11"/>
                  <a:gd name="T6" fmla="*/ 67 w 7"/>
                  <a:gd name="T7" fmla="*/ 76 h 11"/>
                  <a:gd name="T8" fmla="*/ 0 w 7"/>
                  <a:gd name="T9" fmla="*/ 34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" h="11">
                    <a:moveTo>
                      <a:pt x="0" y="2"/>
                    </a:moveTo>
                    <a:cubicBezTo>
                      <a:pt x="2" y="1"/>
                      <a:pt x="3" y="3"/>
                      <a:pt x="4" y="6"/>
                    </a:cubicBezTo>
                    <a:cubicBezTo>
                      <a:pt x="5" y="9"/>
                      <a:pt x="6" y="11"/>
                      <a:pt x="7" y="11"/>
                    </a:cubicBezTo>
                    <a:cubicBezTo>
                      <a:pt x="6" y="10"/>
                      <a:pt x="5" y="6"/>
                      <a:pt x="4" y="4"/>
                    </a:cubicBezTo>
                    <a:cubicBezTo>
                      <a:pt x="4" y="2"/>
                      <a:pt x="2" y="0"/>
                      <a:pt x="0" y="2"/>
                    </a:cubicBezTo>
                    <a:close/>
                  </a:path>
                </a:pathLst>
              </a:custGeom>
              <a:solidFill>
                <a:srgbClr val="FEEC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0" name="Freeform 1339">
                <a:extLst>
                  <a:ext uri="{FF2B5EF4-FFF2-40B4-BE49-F238E27FC236}">
                    <a16:creationId xmlns:a16="http://schemas.microsoft.com/office/drawing/2014/main" id="{003B68B1-63DE-C235-A415-0738DF60BC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2" y="2316"/>
                <a:ext cx="7" cy="24"/>
              </a:xfrm>
              <a:custGeom>
                <a:avLst/>
                <a:gdLst>
                  <a:gd name="T0" fmla="*/ 37 w 3"/>
                  <a:gd name="T1" fmla="*/ 171 h 9"/>
                  <a:gd name="T2" fmla="*/ 28 w 3"/>
                  <a:gd name="T3" fmla="*/ 0 h 9"/>
                  <a:gd name="T4" fmla="*/ 37 w 3"/>
                  <a:gd name="T5" fmla="*/ 171 h 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" h="9">
                    <a:moveTo>
                      <a:pt x="3" y="9"/>
                    </a:moveTo>
                    <a:cubicBezTo>
                      <a:pt x="2" y="5"/>
                      <a:pt x="0" y="0"/>
                      <a:pt x="2" y="0"/>
                    </a:cubicBezTo>
                    <a:cubicBezTo>
                      <a:pt x="1" y="0"/>
                      <a:pt x="0" y="1"/>
                      <a:pt x="3" y="9"/>
                    </a:cubicBezTo>
                    <a:close/>
                  </a:path>
                </a:pathLst>
              </a:custGeom>
              <a:solidFill>
                <a:srgbClr val="ED78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1" name="Freeform 1340">
                <a:extLst>
                  <a:ext uri="{FF2B5EF4-FFF2-40B4-BE49-F238E27FC236}">
                    <a16:creationId xmlns:a16="http://schemas.microsoft.com/office/drawing/2014/main" id="{341018AB-BB02-D4B2-0E7E-1DCCE033DA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89" y="2311"/>
                <a:ext cx="18" cy="26"/>
              </a:xfrm>
              <a:custGeom>
                <a:avLst/>
                <a:gdLst>
                  <a:gd name="T0" fmla="*/ 0 w 7"/>
                  <a:gd name="T1" fmla="*/ 34 h 10"/>
                  <a:gd name="T2" fmla="*/ 67 w 7"/>
                  <a:gd name="T3" fmla="*/ 109 h 10"/>
                  <a:gd name="T4" fmla="*/ 118 w 7"/>
                  <a:gd name="T5" fmla="*/ 177 h 10"/>
                  <a:gd name="T6" fmla="*/ 67 w 7"/>
                  <a:gd name="T7" fmla="*/ 68 h 10"/>
                  <a:gd name="T8" fmla="*/ 0 w 7"/>
                  <a:gd name="T9" fmla="*/ 34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" h="10">
                    <a:moveTo>
                      <a:pt x="0" y="2"/>
                    </a:moveTo>
                    <a:cubicBezTo>
                      <a:pt x="2" y="1"/>
                      <a:pt x="3" y="2"/>
                      <a:pt x="4" y="6"/>
                    </a:cubicBezTo>
                    <a:cubicBezTo>
                      <a:pt x="5" y="9"/>
                      <a:pt x="6" y="10"/>
                      <a:pt x="7" y="10"/>
                    </a:cubicBezTo>
                    <a:cubicBezTo>
                      <a:pt x="6" y="9"/>
                      <a:pt x="5" y="6"/>
                      <a:pt x="4" y="4"/>
                    </a:cubicBezTo>
                    <a:cubicBezTo>
                      <a:pt x="3" y="1"/>
                      <a:pt x="2" y="0"/>
                      <a:pt x="0" y="2"/>
                    </a:cubicBezTo>
                    <a:close/>
                  </a:path>
                </a:pathLst>
              </a:custGeom>
              <a:solidFill>
                <a:srgbClr val="FEEC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2" name="Freeform 1341">
                <a:extLst>
                  <a:ext uri="{FF2B5EF4-FFF2-40B4-BE49-F238E27FC236}">
                    <a16:creationId xmlns:a16="http://schemas.microsoft.com/office/drawing/2014/main" id="{561DEA5D-8048-8012-557A-7EA4478093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22" y="2364"/>
                <a:ext cx="27" cy="32"/>
              </a:xfrm>
              <a:custGeom>
                <a:avLst/>
                <a:gdLst>
                  <a:gd name="T0" fmla="*/ 162 w 11"/>
                  <a:gd name="T1" fmla="*/ 192 h 12"/>
                  <a:gd name="T2" fmla="*/ 133 w 11"/>
                  <a:gd name="T3" fmla="*/ 205 h 12"/>
                  <a:gd name="T4" fmla="*/ 133 w 11"/>
                  <a:gd name="T5" fmla="*/ 205 h 12"/>
                  <a:gd name="T6" fmla="*/ 0 w 11"/>
                  <a:gd name="T7" fmla="*/ 0 h 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1" h="12">
                    <a:moveTo>
                      <a:pt x="11" y="10"/>
                    </a:moveTo>
                    <a:cubicBezTo>
                      <a:pt x="11" y="10"/>
                      <a:pt x="9" y="11"/>
                      <a:pt x="9" y="11"/>
                    </a:cubicBezTo>
                    <a:cubicBezTo>
                      <a:pt x="9" y="11"/>
                      <a:pt x="9" y="11"/>
                      <a:pt x="9" y="11"/>
                    </a:cubicBezTo>
                    <a:cubicBezTo>
                      <a:pt x="5" y="12"/>
                      <a:pt x="2" y="5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3" name="Freeform 1342">
                <a:extLst>
                  <a:ext uri="{FF2B5EF4-FFF2-40B4-BE49-F238E27FC236}">
                    <a16:creationId xmlns:a16="http://schemas.microsoft.com/office/drawing/2014/main" id="{D214EAE9-8C01-6EDD-AB14-AF768C8257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7" y="2201"/>
                <a:ext cx="217" cy="195"/>
              </a:xfrm>
              <a:custGeom>
                <a:avLst/>
                <a:gdLst>
                  <a:gd name="T0" fmla="*/ 1307 w 87"/>
                  <a:gd name="T1" fmla="*/ 727 h 73"/>
                  <a:gd name="T2" fmla="*/ 1287 w 87"/>
                  <a:gd name="T3" fmla="*/ 970 h 73"/>
                  <a:gd name="T4" fmla="*/ 1287 w 87"/>
                  <a:gd name="T5" fmla="*/ 970 h 73"/>
                  <a:gd name="T6" fmla="*/ 1245 w 87"/>
                  <a:gd name="T7" fmla="*/ 991 h 73"/>
                  <a:gd name="T8" fmla="*/ 1245 w 87"/>
                  <a:gd name="T9" fmla="*/ 991 h 73"/>
                  <a:gd name="T10" fmla="*/ 1132 w 87"/>
                  <a:gd name="T11" fmla="*/ 820 h 73"/>
                  <a:gd name="T12" fmla="*/ 1132 w 87"/>
                  <a:gd name="T13" fmla="*/ 820 h 73"/>
                  <a:gd name="T14" fmla="*/ 1120 w 87"/>
                  <a:gd name="T15" fmla="*/ 1050 h 73"/>
                  <a:gd name="T16" fmla="*/ 1120 w 87"/>
                  <a:gd name="T17" fmla="*/ 1050 h 73"/>
                  <a:gd name="T18" fmla="*/ 1120 w 87"/>
                  <a:gd name="T19" fmla="*/ 1050 h 73"/>
                  <a:gd name="T20" fmla="*/ 1008 w 87"/>
                  <a:gd name="T21" fmla="*/ 857 h 73"/>
                  <a:gd name="T22" fmla="*/ 1008 w 87"/>
                  <a:gd name="T23" fmla="*/ 857 h 73"/>
                  <a:gd name="T24" fmla="*/ 1008 w 87"/>
                  <a:gd name="T25" fmla="*/ 1085 h 73"/>
                  <a:gd name="T26" fmla="*/ 1008 w 87"/>
                  <a:gd name="T27" fmla="*/ 1085 h 73"/>
                  <a:gd name="T28" fmla="*/ 903 w 87"/>
                  <a:gd name="T29" fmla="*/ 914 h 73"/>
                  <a:gd name="T30" fmla="*/ 903 w 87"/>
                  <a:gd name="T31" fmla="*/ 914 h 73"/>
                  <a:gd name="T32" fmla="*/ 883 w 87"/>
                  <a:gd name="T33" fmla="*/ 1127 h 73"/>
                  <a:gd name="T34" fmla="*/ 883 w 87"/>
                  <a:gd name="T35" fmla="*/ 1127 h 73"/>
                  <a:gd name="T36" fmla="*/ 778 w 87"/>
                  <a:gd name="T37" fmla="*/ 956 h 73"/>
                  <a:gd name="T38" fmla="*/ 778 w 87"/>
                  <a:gd name="T39" fmla="*/ 956 h 73"/>
                  <a:gd name="T40" fmla="*/ 758 w 87"/>
                  <a:gd name="T41" fmla="*/ 1183 h 73"/>
                  <a:gd name="T42" fmla="*/ 758 w 87"/>
                  <a:gd name="T43" fmla="*/ 1183 h 73"/>
                  <a:gd name="T44" fmla="*/ 653 w 87"/>
                  <a:gd name="T45" fmla="*/ 991 h 73"/>
                  <a:gd name="T46" fmla="*/ 653 w 87"/>
                  <a:gd name="T47" fmla="*/ 991 h 73"/>
                  <a:gd name="T48" fmla="*/ 634 w 87"/>
                  <a:gd name="T49" fmla="*/ 1221 h 73"/>
                  <a:gd name="T50" fmla="*/ 634 w 87"/>
                  <a:gd name="T51" fmla="*/ 1221 h 73"/>
                  <a:gd name="T52" fmla="*/ 529 w 87"/>
                  <a:gd name="T53" fmla="*/ 1050 h 73"/>
                  <a:gd name="T54" fmla="*/ 529 w 87"/>
                  <a:gd name="T55" fmla="*/ 1050 h 73"/>
                  <a:gd name="T56" fmla="*/ 511 w 87"/>
                  <a:gd name="T57" fmla="*/ 1255 h 73"/>
                  <a:gd name="T58" fmla="*/ 511 w 87"/>
                  <a:gd name="T59" fmla="*/ 1255 h 73"/>
                  <a:gd name="T60" fmla="*/ 404 w 87"/>
                  <a:gd name="T61" fmla="*/ 1085 h 73"/>
                  <a:gd name="T62" fmla="*/ 404 w 87"/>
                  <a:gd name="T63" fmla="*/ 1085 h 73"/>
                  <a:gd name="T64" fmla="*/ 387 w 87"/>
                  <a:gd name="T65" fmla="*/ 1314 h 73"/>
                  <a:gd name="T66" fmla="*/ 387 w 87"/>
                  <a:gd name="T67" fmla="*/ 1314 h 73"/>
                  <a:gd name="T68" fmla="*/ 279 w 87"/>
                  <a:gd name="T69" fmla="*/ 1141 h 73"/>
                  <a:gd name="T70" fmla="*/ 279 w 87"/>
                  <a:gd name="T71" fmla="*/ 1141 h 73"/>
                  <a:gd name="T72" fmla="*/ 262 w 87"/>
                  <a:gd name="T73" fmla="*/ 1357 h 73"/>
                  <a:gd name="T74" fmla="*/ 229 w 87"/>
                  <a:gd name="T75" fmla="*/ 1370 h 73"/>
                  <a:gd name="T76" fmla="*/ 229 w 87"/>
                  <a:gd name="T77" fmla="*/ 1370 h 73"/>
                  <a:gd name="T78" fmla="*/ 92 w 87"/>
                  <a:gd name="T79" fmla="*/ 1162 h 73"/>
                  <a:gd name="T80" fmla="*/ 511 w 87"/>
                  <a:gd name="T81" fmla="*/ 136 h 73"/>
                  <a:gd name="T82" fmla="*/ 1307 w 87"/>
                  <a:gd name="T83" fmla="*/ 727 h 73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87" h="73">
                    <a:moveTo>
                      <a:pt x="84" y="38"/>
                    </a:moveTo>
                    <a:cubicBezTo>
                      <a:pt x="86" y="43"/>
                      <a:pt x="87" y="50"/>
                      <a:pt x="83" y="51"/>
                    </a:cubicBezTo>
                    <a:cubicBezTo>
                      <a:pt x="83" y="51"/>
                      <a:pt x="83" y="51"/>
                      <a:pt x="83" y="51"/>
                    </a:cubicBezTo>
                    <a:cubicBezTo>
                      <a:pt x="83" y="51"/>
                      <a:pt x="81" y="52"/>
                      <a:pt x="80" y="52"/>
                    </a:cubicBezTo>
                    <a:cubicBezTo>
                      <a:pt x="80" y="52"/>
                      <a:pt x="80" y="52"/>
                      <a:pt x="80" y="52"/>
                    </a:cubicBezTo>
                    <a:cubicBezTo>
                      <a:pt x="77" y="53"/>
                      <a:pt x="76" y="42"/>
                      <a:pt x="73" y="43"/>
                    </a:cubicBezTo>
                    <a:cubicBezTo>
                      <a:pt x="73" y="43"/>
                      <a:pt x="73" y="43"/>
                      <a:pt x="73" y="43"/>
                    </a:cubicBezTo>
                    <a:cubicBezTo>
                      <a:pt x="70" y="44"/>
                      <a:pt x="75" y="54"/>
                      <a:pt x="72" y="55"/>
                    </a:cubicBezTo>
                    <a:cubicBezTo>
                      <a:pt x="72" y="55"/>
                      <a:pt x="72" y="55"/>
                      <a:pt x="72" y="55"/>
                    </a:cubicBezTo>
                    <a:cubicBezTo>
                      <a:pt x="72" y="55"/>
                      <a:pt x="72" y="55"/>
                      <a:pt x="72" y="55"/>
                    </a:cubicBezTo>
                    <a:cubicBezTo>
                      <a:pt x="70" y="55"/>
                      <a:pt x="68" y="45"/>
                      <a:pt x="65" y="45"/>
                    </a:cubicBezTo>
                    <a:cubicBezTo>
                      <a:pt x="65" y="45"/>
                      <a:pt x="65" y="45"/>
                      <a:pt x="65" y="45"/>
                    </a:cubicBezTo>
                    <a:cubicBezTo>
                      <a:pt x="63" y="46"/>
                      <a:pt x="67" y="56"/>
                      <a:pt x="65" y="57"/>
                    </a:cubicBezTo>
                    <a:cubicBezTo>
                      <a:pt x="65" y="57"/>
                      <a:pt x="65" y="57"/>
                      <a:pt x="65" y="57"/>
                    </a:cubicBezTo>
                    <a:cubicBezTo>
                      <a:pt x="62" y="58"/>
                      <a:pt x="61" y="47"/>
                      <a:pt x="58" y="48"/>
                    </a:cubicBezTo>
                    <a:cubicBezTo>
                      <a:pt x="58" y="48"/>
                      <a:pt x="58" y="48"/>
                      <a:pt x="58" y="48"/>
                    </a:cubicBezTo>
                    <a:cubicBezTo>
                      <a:pt x="55" y="49"/>
                      <a:pt x="60" y="58"/>
                      <a:pt x="57" y="59"/>
                    </a:cubicBezTo>
                    <a:cubicBezTo>
                      <a:pt x="57" y="59"/>
                      <a:pt x="57" y="59"/>
                      <a:pt x="57" y="59"/>
                    </a:cubicBezTo>
                    <a:cubicBezTo>
                      <a:pt x="54" y="60"/>
                      <a:pt x="53" y="49"/>
                      <a:pt x="50" y="50"/>
                    </a:cubicBezTo>
                    <a:cubicBezTo>
                      <a:pt x="50" y="50"/>
                      <a:pt x="50" y="50"/>
                      <a:pt x="50" y="50"/>
                    </a:cubicBezTo>
                    <a:cubicBezTo>
                      <a:pt x="47" y="51"/>
                      <a:pt x="52" y="61"/>
                      <a:pt x="49" y="62"/>
                    </a:cubicBezTo>
                    <a:cubicBezTo>
                      <a:pt x="49" y="62"/>
                      <a:pt x="49" y="62"/>
                      <a:pt x="49" y="62"/>
                    </a:cubicBezTo>
                    <a:cubicBezTo>
                      <a:pt x="46" y="62"/>
                      <a:pt x="45" y="52"/>
                      <a:pt x="42" y="52"/>
                    </a:cubicBezTo>
                    <a:cubicBezTo>
                      <a:pt x="42" y="52"/>
                      <a:pt x="42" y="52"/>
                      <a:pt x="42" y="52"/>
                    </a:cubicBezTo>
                    <a:cubicBezTo>
                      <a:pt x="39" y="53"/>
                      <a:pt x="44" y="63"/>
                      <a:pt x="41" y="64"/>
                    </a:cubicBezTo>
                    <a:cubicBezTo>
                      <a:pt x="41" y="64"/>
                      <a:pt x="41" y="64"/>
                      <a:pt x="41" y="64"/>
                    </a:cubicBezTo>
                    <a:cubicBezTo>
                      <a:pt x="38" y="65"/>
                      <a:pt x="37" y="54"/>
                      <a:pt x="34" y="55"/>
                    </a:cubicBezTo>
                    <a:cubicBezTo>
                      <a:pt x="34" y="55"/>
                      <a:pt x="34" y="55"/>
                      <a:pt x="34" y="55"/>
                    </a:cubicBezTo>
                    <a:cubicBezTo>
                      <a:pt x="31" y="56"/>
                      <a:pt x="36" y="65"/>
                      <a:pt x="33" y="66"/>
                    </a:cubicBezTo>
                    <a:cubicBezTo>
                      <a:pt x="33" y="66"/>
                      <a:pt x="33" y="66"/>
                      <a:pt x="33" y="66"/>
                    </a:cubicBezTo>
                    <a:cubicBezTo>
                      <a:pt x="30" y="67"/>
                      <a:pt x="29" y="56"/>
                      <a:pt x="26" y="57"/>
                    </a:cubicBezTo>
                    <a:cubicBezTo>
                      <a:pt x="26" y="57"/>
                      <a:pt x="26" y="57"/>
                      <a:pt x="26" y="57"/>
                    </a:cubicBezTo>
                    <a:cubicBezTo>
                      <a:pt x="23" y="58"/>
                      <a:pt x="28" y="68"/>
                      <a:pt x="25" y="69"/>
                    </a:cubicBezTo>
                    <a:cubicBezTo>
                      <a:pt x="25" y="69"/>
                      <a:pt x="25" y="69"/>
                      <a:pt x="25" y="69"/>
                    </a:cubicBezTo>
                    <a:cubicBezTo>
                      <a:pt x="22" y="69"/>
                      <a:pt x="21" y="59"/>
                      <a:pt x="18" y="60"/>
                    </a:cubicBezTo>
                    <a:cubicBezTo>
                      <a:pt x="18" y="60"/>
                      <a:pt x="18" y="60"/>
                      <a:pt x="18" y="60"/>
                    </a:cubicBezTo>
                    <a:cubicBezTo>
                      <a:pt x="15" y="60"/>
                      <a:pt x="20" y="70"/>
                      <a:pt x="17" y="71"/>
                    </a:cubicBezTo>
                    <a:cubicBezTo>
                      <a:pt x="17" y="71"/>
                      <a:pt x="15" y="72"/>
                      <a:pt x="15" y="72"/>
                    </a:cubicBezTo>
                    <a:cubicBezTo>
                      <a:pt x="15" y="72"/>
                      <a:pt x="15" y="72"/>
                      <a:pt x="15" y="72"/>
                    </a:cubicBezTo>
                    <a:cubicBezTo>
                      <a:pt x="11" y="73"/>
                      <a:pt x="8" y="66"/>
                      <a:pt x="6" y="61"/>
                    </a:cubicBezTo>
                    <a:cubicBezTo>
                      <a:pt x="0" y="40"/>
                      <a:pt x="12" y="13"/>
                      <a:pt x="33" y="7"/>
                    </a:cubicBezTo>
                    <a:cubicBezTo>
                      <a:pt x="55" y="0"/>
                      <a:pt x="78" y="16"/>
                      <a:pt x="84" y="3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4" name="Freeform 1343">
                <a:extLst>
                  <a:ext uri="{FF2B5EF4-FFF2-40B4-BE49-F238E27FC236}">
                    <a16:creationId xmlns:a16="http://schemas.microsoft.com/office/drawing/2014/main" id="{CC191DF0-DF95-7BE0-56B1-0A68B59689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7" y="2247"/>
                <a:ext cx="42" cy="48"/>
              </a:xfrm>
              <a:custGeom>
                <a:avLst/>
                <a:gdLst>
                  <a:gd name="T0" fmla="*/ 74 w 17"/>
                  <a:gd name="T1" fmla="*/ 93 h 18"/>
                  <a:gd name="T2" fmla="*/ 183 w 17"/>
                  <a:gd name="T3" fmla="*/ 227 h 18"/>
                  <a:gd name="T4" fmla="*/ 74 w 17"/>
                  <a:gd name="T5" fmla="*/ 93 h 1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" h="18">
                    <a:moveTo>
                      <a:pt x="5" y="5"/>
                    </a:moveTo>
                    <a:cubicBezTo>
                      <a:pt x="0" y="11"/>
                      <a:pt x="7" y="18"/>
                      <a:pt x="12" y="12"/>
                    </a:cubicBezTo>
                    <a:cubicBezTo>
                      <a:pt x="17" y="7"/>
                      <a:pt x="9" y="0"/>
                      <a:pt x="5" y="5"/>
                    </a:cubicBezTo>
                    <a:close/>
                  </a:path>
                </a:pathLst>
              </a:custGeom>
              <a:solidFill>
                <a:srgbClr val="B63B6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5" name="Freeform 1344">
                <a:extLst>
                  <a:ext uri="{FF2B5EF4-FFF2-40B4-BE49-F238E27FC236}">
                    <a16:creationId xmlns:a16="http://schemas.microsoft.com/office/drawing/2014/main" id="{86F9A629-FF42-529C-6D3F-497E7B911D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7" y="2260"/>
                <a:ext cx="12" cy="11"/>
              </a:xfrm>
              <a:custGeom>
                <a:avLst/>
                <a:gdLst>
                  <a:gd name="T0" fmla="*/ 0 w 5"/>
                  <a:gd name="T1" fmla="*/ 83 h 4"/>
                  <a:gd name="T2" fmla="*/ 12 w 5"/>
                  <a:gd name="T3" fmla="*/ 22 h 4"/>
                  <a:gd name="T4" fmla="*/ 70 w 5"/>
                  <a:gd name="T5" fmla="*/ 0 h 4"/>
                  <a:gd name="T6" fmla="*/ 29 w 5"/>
                  <a:gd name="T7" fmla="*/ 83 h 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" h="4">
                    <a:moveTo>
                      <a:pt x="0" y="4"/>
                    </a:moveTo>
                    <a:cubicBezTo>
                      <a:pt x="1" y="3"/>
                      <a:pt x="1" y="2"/>
                      <a:pt x="1" y="1"/>
                    </a:cubicBezTo>
                    <a:cubicBezTo>
                      <a:pt x="2" y="0"/>
                      <a:pt x="4" y="0"/>
                      <a:pt x="5" y="0"/>
                    </a:cubicBezTo>
                    <a:cubicBezTo>
                      <a:pt x="3" y="1"/>
                      <a:pt x="2" y="2"/>
                      <a:pt x="2" y="4"/>
                    </a:cubicBezTo>
                  </a:path>
                </a:pathLst>
              </a:custGeom>
              <a:solidFill>
                <a:srgbClr val="D27E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6" name="Freeform 1345">
                <a:extLst>
                  <a:ext uri="{FF2B5EF4-FFF2-40B4-BE49-F238E27FC236}">
                    <a16:creationId xmlns:a16="http://schemas.microsoft.com/office/drawing/2014/main" id="{E9C70CCD-8C24-B04F-BDB7-5A04D391AD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4" y="2263"/>
                <a:ext cx="18" cy="18"/>
              </a:xfrm>
              <a:custGeom>
                <a:avLst/>
                <a:gdLst>
                  <a:gd name="T0" fmla="*/ 21 w 7"/>
                  <a:gd name="T1" fmla="*/ 85 h 7"/>
                  <a:gd name="T2" fmla="*/ 33 w 7"/>
                  <a:gd name="T3" fmla="*/ 21 h 7"/>
                  <a:gd name="T4" fmla="*/ 100 w 7"/>
                  <a:gd name="T5" fmla="*/ 54 h 7"/>
                  <a:gd name="T6" fmla="*/ 67 w 7"/>
                  <a:gd name="T7" fmla="*/ 100 h 7"/>
                  <a:gd name="T8" fmla="*/ 21 w 7"/>
                  <a:gd name="T9" fmla="*/ 85 h 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" h="7">
                    <a:moveTo>
                      <a:pt x="1" y="5"/>
                    </a:moveTo>
                    <a:cubicBezTo>
                      <a:pt x="0" y="3"/>
                      <a:pt x="1" y="1"/>
                      <a:pt x="2" y="1"/>
                    </a:cubicBezTo>
                    <a:cubicBezTo>
                      <a:pt x="4" y="0"/>
                      <a:pt x="6" y="1"/>
                      <a:pt x="6" y="3"/>
                    </a:cubicBezTo>
                    <a:cubicBezTo>
                      <a:pt x="7" y="4"/>
                      <a:pt x="6" y="6"/>
                      <a:pt x="4" y="6"/>
                    </a:cubicBezTo>
                    <a:cubicBezTo>
                      <a:pt x="3" y="7"/>
                      <a:pt x="1" y="6"/>
                      <a:pt x="1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7" name="Freeform 1346">
                <a:extLst>
                  <a:ext uri="{FF2B5EF4-FFF2-40B4-BE49-F238E27FC236}">
                    <a16:creationId xmlns:a16="http://schemas.microsoft.com/office/drawing/2014/main" id="{EB15C2FB-173C-C4CE-49A8-F5563937F8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9" y="2257"/>
                <a:ext cx="8" cy="8"/>
              </a:xfrm>
              <a:custGeom>
                <a:avLst/>
                <a:gdLst>
                  <a:gd name="T0" fmla="*/ 0 w 3"/>
                  <a:gd name="T1" fmla="*/ 35 h 3"/>
                  <a:gd name="T2" fmla="*/ 21 w 3"/>
                  <a:gd name="T3" fmla="*/ 0 h 3"/>
                  <a:gd name="T4" fmla="*/ 56 w 3"/>
                  <a:gd name="T5" fmla="*/ 21 h 3"/>
                  <a:gd name="T6" fmla="*/ 35 w 3"/>
                  <a:gd name="T7" fmla="*/ 56 h 3"/>
                  <a:gd name="T8" fmla="*/ 0 w 3"/>
                  <a:gd name="T9" fmla="*/ 35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3">
                    <a:moveTo>
                      <a:pt x="0" y="2"/>
                    </a:moveTo>
                    <a:cubicBezTo>
                      <a:pt x="0" y="1"/>
                      <a:pt x="0" y="0"/>
                      <a:pt x="1" y="0"/>
                    </a:cubicBezTo>
                    <a:cubicBezTo>
                      <a:pt x="2" y="0"/>
                      <a:pt x="2" y="0"/>
                      <a:pt x="3" y="1"/>
                    </a:cubicBezTo>
                    <a:cubicBezTo>
                      <a:pt x="3" y="2"/>
                      <a:pt x="2" y="2"/>
                      <a:pt x="2" y="3"/>
                    </a:cubicBezTo>
                    <a:cubicBezTo>
                      <a:pt x="1" y="3"/>
                      <a:pt x="0" y="2"/>
                      <a:pt x="0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8" name="Freeform 1347">
                <a:extLst>
                  <a:ext uri="{FF2B5EF4-FFF2-40B4-BE49-F238E27FC236}">
                    <a16:creationId xmlns:a16="http://schemas.microsoft.com/office/drawing/2014/main" id="{3E997C04-D750-6388-6F75-0BB295BE59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4" y="2281"/>
                <a:ext cx="10" cy="11"/>
              </a:xfrm>
              <a:custGeom>
                <a:avLst/>
                <a:gdLst>
                  <a:gd name="T0" fmla="*/ 0 w 4"/>
                  <a:gd name="T1" fmla="*/ 47 h 4"/>
                  <a:gd name="T2" fmla="*/ 20 w 4"/>
                  <a:gd name="T3" fmla="*/ 0 h 4"/>
                  <a:gd name="T4" fmla="*/ 50 w 4"/>
                  <a:gd name="T5" fmla="*/ 22 h 4"/>
                  <a:gd name="T6" fmla="*/ 33 w 4"/>
                  <a:gd name="T7" fmla="*/ 61 h 4"/>
                  <a:gd name="T8" fmla="*/ 0 w 4"/>
                  <a:gd name="T9" fmla="*/ 47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4">
                    <a:moveTo>
                      <a:pt x="0" y="2"/>
                    </a:moveTo>
                    <a:cubicBezTo>
                      <a:pt x="0" y="2"/>
                      <a:pt x="0" y="0"/>
                      <a:pt x="1" y="0"/>
                    </a:cubicBezTo>
                    <a:cubicBezTo>
                      <a:pt x="2" y="0"/>
                      <a:pt x="3" y="0"/>
                      <a:pt x="3" y="1"/>
                    </a:cubicBezTo>
                    <a:cubicBezTo>
                      <a:pt x="4" y="2"/>
                      <a:pt x="3" y="3"/>
                      <a:pt x="2" y="3"/>
                    </a:cubicBezTo>
                    <a:cubicBezTo>
                      <a:pt x="2" y="4"/>
                      <a:pt x="0" y="3"/>
                      <a:pt x="0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9" name="Freeform 1348">
                <a:extLst>
                  <a:ext uri="{FF2B5EF4-FFF2-40B4-BE49-F238E27FC236}">
                    <a16:creationId xmlns:a16="http://schemas.microsoft.com/office/drawing/2014/main" id="{A5DFAD02-858A-80E1-5CC2-1FFD872DDD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82" y="2260"/>
                <a:ext cx="17" cy="24"/>
              </a:xfrm>
              <a:custGeom>
                <a:avLst/>
                <a:gdLst>
                  <a:gd name="T0" fmla="*/ 0 w 7"/>
                  <a:gd name="T1" fmla="*/ 136 h 9"/>
                  <a:gd name="T2" fmla="*/ 70 w 7"/>
                  <a:gd name="T3" fmla="*/ 115 h 9"/>
                  <a:gd name="T4" fmla="*/ 58 w 7"/>
                  <a:gd name="T5" fmla="*/ 0 h 9"/>
                  <a:gd name="T6" fmla="*/ 12 w 7"/>
                  <a:gd name="T7" fmla="*/ 115 h 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" h="9">
                    <a:moveTo>
                      <a:pt x="0" y="7"/>
                    </a:moveTo>
                    <a:cubicBezTo>
                      <a:pt x="0" y="9"/>
                      <a:pt x="4" y="7"/>
                      <a:pt x="5" y="6"/>
                    </a:cubicBezTo>
                    <a:cubicBezTo>
                      <a:pt x="6" y="5"/>
                      <a:pt x="7" y="1"/>
                      <a:pt x="4" y="0"/>
                    </a:cubicBezTo>
                    <a:cubicBezTo>
                      <a:pt x="5" y="3"/>
                      <a:pt x="4" y="5"/>
                      <a:pt x="1" y="6"/>
                    </a:cubicBezTo>
                  </a:path>
                </a:pathLst>
              </a:custGeom>
              <a:solidFill>
                <a:srgbClr val="9D0D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00" name="Group 1349">
              <a:extLst>
                <a:ext uri="{FF2B5EF4-FFF2-40B4-BE49-F238E27FC236}">
                  <a16:creationId xmlns:a16="http://schemas.microsoft.com/office/drawing/2014/main" id="{8CEA2839-9B24-83AE-DE6C-FE76043D7D4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79775" y="4694238"/>
              <a:ext cx="314325" cy="300037"/>
              <a:chOff x="1235" y="2056"/>
              <a:chExt cx="198" cy="189"/>
            </a:xfrm>
          </p:grpSpPr>
          <p:sp>
            <p:nvSpPr>
              <p:cNvPr id="4101" name="Freeform 1350">
                <a:extLst>
                  <a:ext uri="{FF2B5EF4-FFF2-40B4-BE49-F238E27FC236}">
                    <a16:creationId xmlns:a16="http://schemas.microsoft.com/office/drawing/2014/main" id="{3ED3BCE2-D966-FAF9-E447-B406CD2BB5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35" y="2056"/>
                <a:ext cx="198" cy="189"/>
              </a:xfrm>
              <a:custGeom>
                <a:avLst/>
                <a:gdLst>
                  <a:gd name="T0" fmla="*/ 145 w 79"/>
                  <a:gd name="T1" fmla="*/ 1283 h 71"/>
                  <a:gd name="T2" fmla="*/ 0 w 79"/>
                  <a:gd name="T3" fmla="*/ 1091 h 71"/>
                  <a:gd name="T4" fmla="*/ 659 w 79"/>
                  <a:gd name="T5" fmla="*/ 21 h 71"/>
                  <a:gd name="T6" fmla="*/ 1213 w 79"/>
                  <a:gd name="T7" fmla="*/ 1147 h 71"/>
                  <a:gd name="T8" fmla="*/ 1068 w 79"/>
                  <a:gd name="T9" fmla="*/ 1339 h 71"/>
                  <a:gd name="T10" fmla="*/ 1068 w 79"/>
                  <a:gd name="T11" fmla="*/ 1339 h 71"/>
                  <a:gd name="T12" fmla="*/ 993 w 79"/>
                  <a:gd name="T13" fmla="*/ 1169 h 71"/>
                  <a:gd name="T14" fmla="*/ 993 w 79"/>
                  <a:gd name="T15" fmla="*/ 1169 h 71"/>
                  <a:gd name="T16" fmla="*/ 910 w 79"/>
                  <a:gd name="T17" fmla="*/ 1339 h 71"/>
                  <a:gd name="T18" fmla="*/ 910 w 79"/>
                  <a:gd name="T19" fmla="*/ 1339 h 71"/>
                  <a:gd name="T20" fmla="*/ 847 w 79"/>
                  <a:gd name="T21" fmla="*/ 1147 h 71"/>
                  <a:gd name="T22" fmla="*/ 847 w 79"/>
                  <a:gd name="T23" fmla="*/ 1147 h 71"/>
                  <a:gd name="T24" fmla="*/ 754 w 79"/>
                  <a:gd name="T25" fmla="*/ 1318 h 71"/>
                  <a:gd name="T26" fmla="*/ 754 w 79"/>
                  <a:gd name="T27" fmla="*/ 1318 h 71"/>
                  <a:gd name="T28" fmla="*/ 692 w 79"/>
                  <a:gd name="T29" fmla="*/ 1147 h 71"/>
                  <a:gd name="T30" fmla="*/ 692 w 79"/>
                  <a:gd name="T31" fmla="*/ 1147 h 71"/>
                  <a:gd name="T32" fmla="*/ 617 w 79"/>
                  <a:gd name="T33" fmla="*/ 1318 h 71"/>
                  <a:gd name="T34" fmla="*/ 597 w 79"/>
                  <a:gd name="T35" fmla="*/ 1318 h 71"/>
                  <a:gd name="T36" fmla="*/ 534 w 79"/>
                  <a:gd name="T37" fmla="*/ 1134 h 71"/>
                  <a:gd name="T38" fmla="*/ 534 w 79"/>
                  <a:gd name="T39" fmla="*/ 1134 h 71"/>
                  <a:gd name="T40" fmla="*/ 459 w 79"/>
                  <a:gd name="T41" fmla="*/ 1304 h 71"/>
                  <a:gd name="T42" fmla="*/ 459 w 79"/>
                  <a:gd name="T43" fmla="*/ 1304 h 71"/>
                  <a:gd name="T44" fmla="*/ 376 w 79"/>
                  <a:gd name="T45" fmla="*/ 1134 h 71"/>
                  <a:gd name="T46" fmla="*/ 376 w 79"/>
                  <a:gd name="T47" fmla="*/ 1134 h 71"/>
                  <a:gd name="T48" fmla="*/ 301 w 79"/>
                  <a:gd name="T49" fmla="*/ 1304 h 71"/>
                  <a:gd name="T50" fmla="*/ 301 w 79"/>
                  <a:gd name="T51" fmla="*/ 1304 h 71"/>
                  <a:gd name="T52" fmla="*/ 238 w 79"/>
                  <a:gd name="T53" fmla="*/ 1134 h 71"/>
                  <a:gd name="T54" fmla="*/ 238 w 79"/>
                  <a:gd name="T55" fmla="*/ 1134 h 71"/>
                  <a:gd name="T56" fmla="*/ 145 w 79"/>
                  <a:gd name="T57" fmla="*/ 1283 h 71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79" h="71">
                    <a:moveTo>
                      <a:pt x="9" y="68"/>
                    </a:moveTo>
                    <a:cubicBezTo>
                      <a:pt x="3" y="68"/>
                      <a:pt x="0" y="63"/>
                      <a:pt x="0" y="58"/>
                    </a:cubicBezTo>
                    <a:cubicBezTo>
                      <a:pt x="2" y="28"/>
                      <a:pt x="20" y="0"/>
                      <a:pt x="42" y="1"/>
                    </a:cubicBezTo>
                    <a:cubicBezTo>
                      <a:pt x="63" y="2"/>
                      <a:pt x="79" y="32"/>
                      <a:pt x="77" y="61"/>
                    </a:cubicBezTo>
                    <a:cubicBezTo>
                      <a:pt x="77" y="67"/>
                      <a:pt x="74" y="71"/>
                      <a:pt x="68" y="71"/>
                    </a:cubicBezTo>
                    <a:cubicBezTo>
                      <a:pt x="68" y="71"/>
                      <a:pt x="68" y="71"/>
                      <a:pt x="68" y="71"/>
                    </a:cubicBezTo>
                    <a:cubicBezTo>
                      <a:pt x="64" y="71"/>
                      <a:pt x="67" y="62"/>
                      <a:pt x="63" y="62"/>
                    </a:cubicBezTo>
                    <a:cubicBezTo>
                      <a:pt x="63" y="62"/>
                      <a:pt x="63" y="62"/>
                      <a:pt x="63" y="62"/>
                    </a:cubicBezTo>
                    <a:cubicBezTo>
                      <a:pt x="60" y="62"/>
                      <a:pt x="62" y="71"/>
                      <a:pt x="58" y="71"/>
                    </a:cubicBezTo>
                    <a:cubicBezTo>
                      <a:pt x="58" y="71"/>
                      <a:pt x="58" y="71"/>
                      <a:pt x="58" y="71"/>
                    </a:cubicBezTo>
                    <a:cubicBezTo>
                      <a:pt x="54" y="70"/>
                      <a:pt x="57" y="61"/>
                      <a:pt x="54" y="61"/>
                    </a:cubicBezTo>
                    <a:cubicBezTo>
                      <a:pt x="54" y="61"/>
                      <a:pt x="54" y="61"/>
                      <a:pt x="54" y="61"/>
                    </a:cubicBezTo>
                    <a:cubicBezTo>
                      <a:pt x="50" y="61"/>
                      <a:pt x="52" y="70"/>
                      <a:pt x="48" y="70"/>
                    </a:cubicBezTo>
                    <a:cubicBezTo>
                      <a:pt x="48" y="70"/>
                      <a:pt x="48" y="70"/>
                      <a:pt x="48" y="70"/>
                    </a:cubicBezTo>
                    <a:cubicBezTo>
                      <a:pt x="45" y="70"/>
                      <a:pt x="47" y="61"/>
                      <a:pt x="44" y="61"/>
                    </a:cubicBezTo>
                    <a:cubicBezTo>
                      <a:pt x="44" y="61"/>
                      <a:pt x="44" y="61"/>
                      <a:pt x="44" y="61"/>
                    </a:cubicBezTo>
                    <a:cubicBezTo>
                      <a:pt x="40" y="61"/>
                      <a:pt x="42" y="70"/>
                      <a:pt x="39" y="70"/>
                    </a:cubicBezTo>
                    <a:cubicBezTo>
                      <a:pt x="38" y="70"/>
                      <a:pt x="38" y="70"/>
                      <a:pt x="38" y="70"/>
                    </a:cubicBezTo>
                    <a:cubicBezTo>
                      <a:pt x="35" y="70"/>
                      <a:pt x="38" y="61"/>
                      <a:pt x="34" y="60"/>
                    </a:cubicBezTo>
                    <a:cubicBezTo>
                      <a:pt x="34" y="60"/>
                      <a:pt x="34" y="60"/>
                      <a:pt x="34" y="60"/>
                    </a:cubicBezTo>
                    <a:cubicBezTo>
                      <a:pt x="30" y="60"/>
                      <a:pt x="32" y="69"/>
                      <a:pt x="29" y="69"/>
                    </a:cubicBezTo>
                    <a:cubicBezTo>
                      <a:pt x="29" y="69"/>
                      <a:pt x="29" y="69"/>
                      <a:pt x="29" y="69"/>
                    </a:cubicBezTo>
                    <a:cubicBezTo>
                      <a:pt x="25" y="69"/>
                      <a:pt x="28" y="60"/>
                      <a:pt x="24" y="60"/>
                    </a:cubicBezTo>
                    <a:cubicBezTo>
                      <a:pt x="24" y="60"/>
                      <a:pt x="24" y="60"/>
                      <a:pt x="24" y="60"/>
                    </a:cubicBezTo>
                    <a:cubicBezTo>
                      <a:pt x="21" y="60"/>
                      <a:pt x="23" y="69"/>
                      <a:pt x="19" y="69"/>
                    </a:cubicBezTo>
                    <a:cubicBezTo>
                      <a:pt x="19" y="69"/>
                      <a:pt x="19" y="69"/>
                      <a:pt x="19" y="69"/>
                    </a:cubicBezTo>
                    <a:cubicBezTo>
                      <a:pt x="15" y="69"/>
                      <a:pt x="18" y="60"/>
                      <a:pt x="15" y="60"/>
                    </a:cubicBezTo>
                    <a:cubicBezTo>
                      <a:pt x="15" y="60"/>
                      <a:pt x="15" y="60"/>
                      <a:pt x="15" y="60"/>
                    </a:cubicBezTo>
                    <a:cubicBezTo>
                      <a:pt x="11" y="59"/>
                      <a:pt x="13" y="68"/>
                      <a:pt x="9" y="68"/>
                    </a:cubicBezTo>
                    <a:close/>
                  </a:path>
                </a:pathLst>
              </a:custGeom>
              <a:solidFill>
                <a:srgbClr val="FDBA6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2" name="Freeform 1351">
                <a:extLst>
                  <a:ext uri="{FF2B5EF4-FFF2-40B4-BE49-F238E27FC236}">
                    <a16:creationId xmlns:a16="http://schemas.microsoft.com/office/drawing/2014/main" id="{18A44B95-DDBA-3B20-6412-DDC5D952DC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18" y="2144"/>
                <a:ext cx="57" cy="40"/>
              </a:xfrm>
              <a:custGeom>
                <a:avLst/>
                <a:gdLst>
                  <a:gd name="T0" fmla="*/ 0 w 23"/>
                  <a:gd name="T1" fmla="*/ 136 h 15"/>
                  <a:gd name="T2" fmla="*/ 124 w 23"/>
                  <a:gd name="T3" fmla="*/ 248 h 15"/>
                  <a:gd name="T4" fmla="*/ 258 w 23"/>
                  <a:gd name="T5" fmla="*/ 264 h 15"/>
                  <a:gd name="T6" fmla="*/ 337 w 23"/>
                  <a:gd name="T7" fmla="*/ 93 h 15"/>
                  <a:gd name="T8" fmla="*/ 104 w 23"/>
                  <a:gd name="T9" fmla="*/ 77 h 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3" h="15">
                    <a:moveTo>
                      <a:pt x="0" y="7"/>
                    </a:moveTo>
                    <a:cubicBezTo>
                      <a:pt x="0" y="12"/>
                      <a:pt x="3" y="13"/>
                      <a:pt x="8" y="13"/>
                    </a:cubicBezTo>
                    <a:cubicBezTo>
                      <a:pt x="11" y="13"/>
                      <a:pt x="13" y="15"/>
                      <a:pt x="17" y="14"/>
                    </a:cubicBezTo>
                    <a:cubicBezTo>
                      <a:pt x="21" y="13"/>
                      <a:pt x="23" y="9"/>
                      <a:pt x="22" y="5"/>
                    </a:cubicBezTo>
                    <a:cubicBezTo>
                      <a:pt x="20" y="0"/>
                      <a:pt x="11" y="2"/>
                      <a:pt x="7" y="4"/>
                    </a:cubicBezTo>
                  </a:path>
                </a:pathLst>
              </a:custGeom>
              <a:solidFill>
                <a:srgbClr val="FE901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" name="Freeform 1352">
                <a:extLst>
                  <a:ext uri="{FF2B5EF4-FFF2-40B4-BE49-F238E27FC236}">
                    <a16:creationId xmlns:a16="http://schemas.microsoft.com/office/drawing/2014/main" id="{B4282211-E062-5905-F2B0-367FAB53C5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23" y="2106"/>
                <a:ext cx="35" cy="27"/>
              </a:xfrm>
              <a:custGeom>
                <a:avLst/>
                <a:gdLst>
                  <a:gd name="T0" fmla="*/ 0 w 14"/>
                  <a:gd name="T1" fmla="*/ 59 h 10"/>
                  <a:gd name="T2" fmla="*/ 158 w 14"/>
                  <a:gd name="T3" fmla="*/ 159 h 10"/>
                  <a:gd name="T4" fmla="*/ 158 w 14"/>
                  <a:gd name="T5" fmla="*/ 0 h 1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" h="10">
                    <a:moveTo>
                      <a:pt x="0" y="3"/>
                    </a:moveTo>
                    <a:cubicBezTo>
                      <a:pt x="0" y="7"/>
                      <a:pt x="7" y="10"/>
                      <a:pt x="10" y="8"/>
                    </a:cubicBezTo>
                    <a:cubicBezTo>
                      <a:pt x="14" y="6"/>
                      <a:pt x="14" y="0"/>
                      <a:pt x="10" y="0"/>
                    </a:cubicBezTo>
                  </a:path>
                </a:pathLst>
              </a:custGeom>
              <a:solidFill>
                <a:srgbClr val="FE901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4" name="Freeform 1353">
                <a:extLst>
                  <a:ext uri="{FF2B5EF4-FFF2-40B4-BE49-F238E27FC236}">
                    <a16:creationId xmlns:a16="http://schemas.microsoft.com/office/drawing/2014/main" id="{293ADE01-0F1E-0B9A-BDC3-E604F6F5A3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87" y="2117"/>
                <a:ext cx="36" cy="37"/>
              </a:xfrm>
              <a:custGeom>
                <a:avLst/>
                <a:gdLst>
                  <a:gd name="T0" fmla="*/ 0 w 14"/>
                  <a:gd name="T1" fmla="*/ 148 h 14"/>
                  <a:gd name="T2" fmla="*/ 185 w 14"/>
                  <a:gd name="T3" fmla="*/ 167 h 14"/>
                  <a:gd name="T4" fmla="*/ 118 w 14"/>
                  <a:gd name="T5" fmla="*/ 0 h 1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" h="14">
                    <a:moveTo>
                      <a:pt x="0" y="8"/>
                    </a:moveTo>
                    <a:cubicBezTo>
                      <a:pt x="2" y="14"/>
                      <a:pt x="9" y="14"/>
                      <a:pt x="11" y="9"/>
                    </a:cubicBezTo>
                    <a:cubicBezTo>
                      <a:pt x="14" y="5"/>
                      <a:pt x="11" y="1"/>
                      <a:pt x="7" y="0"/>
                    </a:cubicBezTo>
                  </a:path>
                </a:pathLst>
              </a:custGeom>
              <a:solidFill>
                <a:srgbClr val="FE901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5" name="Freeform 1354">
                <a:extLst>
                  <a:ext uri="{FF2B5EF4-FFF2-40B4-BE49-F238E27FC236}">
                    <a16:creationId xmlns:a16="http://schemas.microsoft.com/office/drawing/2014/main" id="{1BAA1025-C746-2CE6-19F5-379C4AD80E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93" y="2098"/>
                <a:ext cx="35" cy="142"/>
              </a:xfrm>
              <a:custGeom>
                <a:avLst/>
                <a:gdLst>
                  <a:gd name="T0" fmla="*/ 175 w 14"/>
                  <a:gd name="T1" fmla="*/ 868 h 53"/>
                  <a:gd name="T2" fmla="*/ 0 w 14"/>
                  <a:gd name="T3" fmla="*/ 0 h 53"/>
                  <a:gd name="T4" fmla="*/ 208 w 14"/>
                  <a:gd name="T5" fmla="*/ 868 h 53"/>
                  <a:gd name="T6" fmla="*/ 113 w 14"/>
                  <a:gd name="T7" fmla="*/ 1018 h 53"/>
                  <a:gd name="T8" fmla="*/ 175 w 14"/>
                  <a:gd name="T9" fmla="*/ 868 h 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53">
                    <a:moveTo>
                      <a:pt x="11" y="45"/>
                    </a:moveTo>
                    <a:cubicBezTo>
                      <a:pt x="13" y="28"/>
                      <a:pt x="3" y="8"/>
                      <a:pt x="0" y="0"/>
                    </a:cubicBezTo>
                    <a:cubicBezTo>
                      <a:pt x="9" y="11"/>
                      <a:pt x="14" y="29"/>
                      <a:pt x="13" y="45"/>
                    </a:cubicBezTo>
                    <a:cubicBezTo>
                      <a:pt x="13" y="49"/>
                      <a:pt x="11" y="52"/>
                      <a:pt x="7" y="53"/>
                    </a:cubicBezTo>
                    <a:cubicBezTo>
                      <a:pt x="9" y="51"/>
                      <a:pt x="10" y="50"/>
                      <a:pt x="11" y="45"/>
                    </a:cubicBezTo>
                    <a:close/>
                  </a:path>
                </a:pathLst>
              </a:custGeom>
              <a:solidFill>
                <a:srgbClr val="ED78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1355">
                <a:extLst>
                  <a:ext uri="{FF2B5EF4-FFF2-40B4-BE49-F238E27FC236}">
                    <a16:creationId xmlns:a16="http://schemas.microsoft.com/office/drawing/2014/main" id="{6ED18BC5-21E8-E510-D58E-8B5C248006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0" y="2061"/>
                <a:ext cx="123" cy="168"/>
              </a:xfrm>
              <a:custGeom>
                <a:avLst/>
                <a:gdLst>
                  <a:gd name="T0" fmla="*/ 630 w 49"/>
                  <a:gd name="T1" fmla="*/ 21 h 63"/>
                  <a:gd name="T2" fmla="*/ 0 w 49"/>
                  <a:gd name="T3" fmla="*/ 1045 h 63"/>
                  <a:gd name="T4" fmla="*/ 50 w 49"/>
                  <a:gd name="T5" fmla="*/ 1195 h 63"/>
                  <a:gd name="T6" fmla="*/ 33 w 49"/>
                  <a:gd name="T7" fmla="*/ 1080 h 63"/>
                  <a:gd name="T8" fmla="*/ 693 w 49"/>
                  <a:gd name="T9" fmla="*/ 56 h 63"/>
                  <a:gd name="T10" fmla="*/ 776 w 49"/>
                  <a:gd name="T11" fmla="*/ 56 h 63"/>
                  <a:gd name="T12" fmla="*/ 630 w 49"/>
                  <a:gd name="T13" fmla="*/ 21 h 6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9" h="63">
                    <a:moveTo>
                      <a:pt x="40" y="1"/>
                    </a:moveTo>
                    <a:cubicBezTo>
                      <a:pt x="19" y="0"/>
                      <a:pt x="1" y="27"/>
                      <a:pt x="0" y="55"/>
                    </a:cubicBezTo>
                    <a:cubicBezTo>
                      <a:pt x="0" y="58"/>
                      <a:pt x="1" y="61"/>
                      <a:pt x="3" y="63"/>
                    </a:cubicBezTo>
                    <a:cubicBezTo>
                      <a:pt x="2" y="61"/>
                      <a:pt x="2" y="60"/>
                      <a:pt x="2" y="57"/>
                    </a:cubicBezTo>
                    <a:cubicBezTo>
                      <a:pt x="3" y="29"/>
                      <a:pt x="23" y="2"/>
                      <a:pt x="44" y="3"/>
                    </a:cubicBezTo>
                    <a:cubicBezTo>
                      <a:pt x="46" y="3"/>
                      <a:pt x="47" y="3"/>
                      <a:pt x="49" y="3"/>
                    </a:cubicBezTo>
                    <a:cubicBezTo>
                      <a:pt x="46" y="2"/>
                      <a:pt x="43" y="1"/>
                      <a:pt x="40" y="1"/>
                    </a:cubicBezTo>
                    <a:close/>
                  </a:path>
                </a:pathLst>
              </a:custGeom>
              <a:solidFill>
                <a:srgbClr val="FEDF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7" name="Freeform 1356">
                <a:extLst>
                  <a:ext uri="{FF2B5EF4-FFF2-40B4-BE49-F238E27FC236}">
                    <a16:creationId xmlns:a16="http://schemas.microsoft.com/office/drawing/2014/main" id="{03004C23-FCD5-0AA7-FA06-34AEEDC39D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80" y="2106"/>
                <a:ext cx="40" cy="43"/>
              </a:xfrm>
              <a:custGeom>
                <a:avLst/>
                <a:gdLst>
                  <a:gd name="T0" fmla="*/ 125 w 16"/>
                  <a:gd name="T1" fmla="*/ 22 h 16"/>
                  <a:gd name="T2" fmla="*/ 125 w 16"/>
                  <a:gd name="T3" fmla="*/ 274 h 16"/>
                  <a:gd name="T4" fmla="*/ 125 w 16"/>
                  <a:gd name="T5" fmla="*/ 22 h 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" h="16">
                    <a:moveTo>
                      <a:pt x="8" y="1"/>
                    </a:moveTo>
                    <a:cubicBezTo>
                      <a:pt x="1" y="0"/>
                      <a:pt x="0" y="13"/>
                      <a:pt x="8" y="14"/>
                    </a:cubicBezTo>
                    <a:cubicBezTo>
                      <a:pt x="16" y="16"/>
                      <a:pt x="15" y="3"/>
                      <a:pt x="8" y="1"/>
                    </a:cubicBezTo>
                    <a:close/>
                  </a:path>
                </a:pathLst>
              </a:custGeom>
              <a:solidFill>
                <a:srgbClr val="B63B6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8" name="Freeform 1357">
                <a:extLst>
                  <a:ext uri="{FF2B5EF4-FFF2-40B4-BE49-F238E27FC236}">
                    <a16:creationId xmlns:a16="http://schemas.microsoft.com/office/drawing/2014/main" id="{8CBCABCA-3F7C-DA85-86FA-C899422401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13" y="2093"/>
                <a:ext cx="47" cy="32"/>
              </a:xfrm>
              <a:custGeom>
                <a:avLst/>
                <a:gdLst>
                  <a:gd name="T0" fmla="*/ 121 w 19"/>
                  <a:gd name="T1" fmla="*/ 0 h 12"/>
                  <a:gd name="T2" fmla="*/ 153 w 19"/>
                  <a:gd name="T3" fmla="*/ 205 h 12"/>
                  <a:gd name="T4" fmla="*/ 121 w 19"/>
                  <a:gd name="T5" fmla="*/ 0 h 1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" h="12">
                    <a:moveTo>
                      <a:pt x="8" y="0"/>
                    </a:moveTo>
                    <a:cubicBezTo>
                      <a:pt x="0" y="0"/>
                      <a:pt x="1" y="10"/>
                      <a:pt x="10" y="11"/>
                    </a:cubicBezTo>
                    <a:cubicBezTo>
                      <a:pt x="19" y="12"/>
                      <a:pt x="18" y="1"/>
                      <a:pt x="8" y="0"/>
                    </a:cubicBezTo>
                    <a:close/>
                  </a:path>
                </a:pathLst>
              </a:custGeom>
              <a:solidFill>
                <a:srgbClr val="B63B6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9" name="Freeform 1358">
                <a:extLst>
                  <a:ext uri="{FF2B5EF4-FFF2-40B4-BE49-F238E27FC236}">
                    <a16:creationId xmlns:a16="http://schemas.microsoft.com/office/drawing/2014/main" id="{DF7D28FE-673A-6D40-0853-8AC005B591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28" y="2128"/>
                <a:ext cx="52" cy="53"/>
              </a:xfrm>
              <a:custGeom>
                <a:avLst/>
                <a:gdLst>
                  <a:gd name="T0" fmla="*/ 134 w 21"/>
                  <a:gd name="T1" fmla="*/ 111 h 20"/>
                  <a:gd name="T2" fmla="*/ 228 w 21"/>
                  <a:gd name="T3" fmla="*/ 294 h 20"/>
                  <a:gd name="T4" fmla="*/ 134 w 21"/>
                  <a:gd name="T5" fmla="*/ 111 h 2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" h="20">
                    <a:moveTo>
                      <a:pt x="9" y="6"/>
                    </a:moveTo>
                    <a:cubicBezTo>
                      <a:pt x="0" y="11"/>
                      <a:pt x="9" y="20"/>
                      <a:pt x="15" y="16"/>
                    </a:cubicBezTo>
                    <a:cubicBezTo>
                      <a:pt x="21" y="12"/>
                      <a:pt x="17" y="0"/>
                      <a:pt x="9" y="6"/>
                    </a:cubicBezTo>
                    <a:close/>
                  </a:path>
                </a:pathLst>
              </a:custGeom>
              <a:solidFill>
                <a:srgbClr val="B63B6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0" name="Freeform 1359">
                <a:extLst>
                  <a:ext uri="{FF2B5EF4-FFF2-40B4-BE49-F238E27FC236}">
                    <a16:creationId xmlns:a16="http://schemas.microsoft.com/office/drawing/2014/main" id="{98E6838C-8760-A284-9984-403A716343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8" y="2144"/>
                <a:ext cx="22" cy="26"/>
              </a:xfrm>
              <a:custGeom>
                <a:avLst/>
                <a:gdLst>
                  <a:gd name="T0" fmla="*/ 0 w 9"/>
                  <a:gd name="T1" fmla="*/ 143 h 10"/>
                  <a:gd name="T2" fmla="*/ 103 w 9"/>
                  <a:gd name="T3" fmla="*/ 122 h 10"/>
                  <a:gd name="T4" fmla="*/ 103 w 9"/>
                  <a:gd name="T5" fmla="*/ 0 h 10"/>
                  <a:gd name="T6" fmla="*/ 29 w 9"/>
                  <a:gd name="T7" fmla="*/ 55 h 10"/>
                  <a:gd name="T8" fmla="*/ 12 w 9"/>
                  <a:gd name="T9" fmla="*/ 122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" h="10">
                    <a:moveTo>
                      <a:pt x="0" y="8"/>
                    </a:moveTo>
                    <a:cubicBezTo>
                      <a:pt x="3" y="9"/>
                      <a:pt x="5" y="10"/>
                      <a:pt x="7" y="7"/>
                    </a:cubicBezTo>
                    <a:cubicBezTo>
                      <a:pt x="9" y="5"/>
                      <a:pt x="9" y="1"/>
                      <a:pt x="7" y="0"/>
                    </a:cubicBezTo>
                    <a:cubicBezTo>
                      <a:pt x="7" y="3"/>
                      <a:pt x="5" y="7"/>
                      <a:pt x="2" y="3"/>
                    </a:cubicBezTo>
                    <a:cubicBezTo>
                      <a:pt x="2" y="4"/>
                      <a:pt x="2" y="6"/>
                      <a:pt x="1" y="7"/>
                    </a:cubicBezTo>
                  </a:path>
                </a:pathLst>
              </a:custGeom>
              <a:solidFill>
                <a:srgbClr val="9D0D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1" name="Freeform 1360">
                <a:extLst>
                  <a:ext uri="{FF2B5EF4-FFF2-40B4-BE49-F238E27FC236}">
                    <a16:creationId xmlns:a16="http://schemas.microsoft.com/office/drawing/2014/main" id="{522EF270-65C2-B4DE-7250-4E429A12C9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23" y="2104"/>
                <a:ext cx="30" cy="16"/>
              </a:xfrm>
              <a:custGeom>
                <a:avLst/>
                <a:gdLst>
                  <a:gd name="T0" fmla="*/ 0 w 12"/>
                  <a:gd name="T1" fmla="*/ 21 h 6"/>
                  <a:gd name="T2" fmla="*/ 113 w 12"/>
                  <a:gd name="T3" fmla="*/ 115 h 6"/>
                  <a:gd name="T4" fmla="*/ 158 w 12"/>
                  <a:gd name="T5" fmla="*/ 0 h 6"/>
                  <a:gd name="T6" fmla="*/ 33 w 12"/>
                  <a:gd name="T7" fmla="*/ 21 h 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6">
                    <a:moveTo>
                      <a:pt x="0" y="1"/>
                    </a:moveTo>
                    <a:cubicBezTo>
                      <a:pt x="2" y="4"/>
                      <a:pt x="4" y="6"/>
                      <a:pt x="7" y="6"/>
                    </a:cubicBezTo>
                    <a:cubicBezTo>
                      <a:pt x="10" y="6"/>
                      <a:pt x="12" y="3"/>
                      <a:pt x="10" y="0"/>
                    </a:cubicBezTo>
                    <a:cubicBezTo>
                      <a:pt x="10" y="4"/>
                      <a:pt x="3" y="4"/>
                      <a:pt x="2" y="1"/>
                    </a:cubicBezTo>
                  </a:path>
                </a:pathLst>
              </a:custGeom>
              <a:solidFill>
                <a:srgbClr val="9D0D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2" name="Freeform 1361">
                <a:extLst>
                  <a:ext uri="{FF2B5EF4-FFF2-40B4-BE49-F238E27FC236}">
                    <a16:creationId xmlns:a16="http://schemas.microsoft.com/office/drawing/2014/main" id="{DC49A074-BB3B-36E0-464B-ECC858FCE4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2" y="2117"/>
                <a:ext cx="18" cy="27"/>
              </a:xfrm>
              <a:custGeom>
                <a:avLst/>
                <a:gdLst>
                  <a:gd name="T0" fmla="*/ 0 w 7"/>
                  <a:gd name="T1" fmla="*/ 116 h 10"/>
                  <a:gd name="T2" fmla="*/ 100 w 7"/>
                  <a:gd name="T3" fmla="*/ 159 h 10"/>
                  <a:gd name="T4" fmla="*/ 85 w 7"/>
                  <a:gd name="T5" fmla="*/ 0 h 10"/>
                  <a:gd name="T6" fmla="*/ 21 w 7"/>
                  <a:gd name="T7" fmla="*/ 116 h 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" h="10">
                    <a:moveTo>
                      <a:pt x="0" y="6"/>
                    </a:moveTo>
                    <a:cubicBezTo>
                      <a:pt x="1" y="8"/>
                      <a:pt x="4" y="10"/>
                      <a:pt x="6" y="8"/>
                    </a:cubicBezTo>
                    <a:cubicBezTo>
                      <a:pt x="7" y="6"/>
                      <a:pt x="6" y="2"/>
                      <a:pt x="5" y="0"/>
                    </a:cubicBezTo>
                    <a:cubicBezTo>
                      <a:pt x="6" y="4"/>
                      <a:pt x="5" y="6"/>
                      <a:pt x="1" y="6"/>
                    </a:cubicBezTo>
                  </a:path>
                </a:pathLst>
              </a:custGeom>
              <a:solidFill>
                <a:srgbClr val="9D0D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3" name="Freeform 1362">
                <a:extLst>
                  <a:ext uri="{FF2B5EF4-FFF2-40B4-BE49-F238E27FC236}">
                    <a16:creationId xmlns:a16="http://schemas.microsoft.com/office/drawing/2014/main" id="{55063C4B-9156-D462-6DC0-54102B4EBF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23" y="2093"/>
                <a:ext cx="17" cy="11"/>
              </a:xfrm>
              <a:custGeom>
                <a:avLst/>
                <a:gdLst>
                  <a:gd name="T0" fmla="*/ 100 w 7"/>
                  <a:gd name="T1" fmla="*/ 61 h 4"/>
                  <a:gd name="T2" fmla="*/ 12 w 7"/>
                  <a:gd name="T3" fmla="*/ 83 h 4"/>
                  <a:gd name="T4" fmla="*/ 100 w 7"/>
                  <a:gd name="T5" fmla="*/ 61 h 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7" h="4">
                    <a:moveTo>
                      <a:pt x="7" y="3"/>
                    </a:moveTo>
                    <a:cubicBezTo>
                      <a:pt x="6" y="0"/>
                      <a:pt x="0" y="0"/>
                      <a:pt x="1" y="4"/>
                    </a:cubicBezTo>
                    <a:cubicBezTo>
                      <a:pt x="3" y="3"/>
                      <a:pt x="5" y="2"/>
                      <a:pt x="7" y="3"/>
                    </a:cubicBezTo>
                  </a:path>
                </a:pathLst>
              </a:custGeom>
              <a:solidFill>
                <a:srgbClr val="D27E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4" name="Freeform 1363">
                <a:extLst>
                  <a:ext uri="{FF2B5EF4-FFF2-40B4-BE49-F238E27FC236}">
                    <a16:creationId xmlns:a16="http://schemas.microsoft.com/office/drawing/2014/main" id="{F679B3D6-46DC-815E-5F79-62C5AAA373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53" y="2141"/>
                <a:ext cx="10" cy="5"/>
              </a:xfrm>
              <a:custGeom>
                <a:avLst/>
                <a:gdLst>
                  <a:gd name="T0" fmla="*/ 0 w 4"/>
                  <a:gd name="T1" fmla="*/ 33 h 2"/>
                  <a:gd name="T2" fmla="*/ 63 w 4"/>
                  <a:gd name="T3" fmla="*/ 2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2">
                    <a:moveTo>
                      <a:pt x="0" y="2"/>
                    </a:moveTo>
                    <a:cubicBezTo>
                      <a:pt x="1" y="1"/>
                      <a:pt x="3" y="0"/>
                      <a:pt x="4" y="1"/>
                    </a:cubicBezTo>
                  </a:path>
                </a:pathLst>
              </a:custGeom>
              <a:solidFill>
                <a:srgbClr val="D27E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5" name="Freeform 1364">
                <a:extLst>
                  <a:ext uri="{FF2B5EF4-FFF2-40B4-BE49-F238E27FC236}">
                    <a16:creationId xmlns:a16="http://schemas.microsoft.com/office/drawing/2014/main" id="{930DAEB4-D4FB-5BD7-7FC9-BA840E74A6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0" y="2061"/>
                <a:ext cx="100" cy="147"/>
              </a:xfrm>
              <a:custGeom>
                <a:avLst/>
                <a:gdLst>
                  <a:gd name="T0" fmla="*/ 625 w 40"/>
                  <a:gd name="T1" fmla="*/ 21 h 55"/>
                  <a:gd name="T2" fmla="*/ 0 w 40"/>
                  <a:gd name="T3" fmla="*/ 1050 h 55"/>
                  <a:gd name="T4" fmla="*/ 625 w 40"/>
                  <a:gd name="T5" fmla="*/ 21 h 5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0" h="55">
                    <a:moveTo>
                      <a:pt x="40" y="1"/>
                    </a:moveTo>
                    <a:cubicBezTo>
                      <a:pt x="19" y="0"/>
                      <a:pt x="1" y="27"/>
                      <a:pt x="0" y="55"/>
                    </a:cubicBezTo>
                    <a:cubicBezTo>
                      <a:pt x="7" y="12"/>
                      <a:pt x="30" y="1"/>
                      <a:pt x="4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6" name="Freeform 1365">
                <a:extLst>
                  <a:ext uri="{FF2B5EF4-FFF2-40B4-BE49-F238E27FC236}">
                    <a16:creationId xmlns:a16="http://schemas.microsoft.com/office/drawing/2014/main" id="{381DBF15-502B-A6F6-D220-1CD9E8FB1E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7" y="2213"/>
                <a:ext cx="10" cy="24"/>
              </a:xfrm>
              <a:custGeom>
                <a:avLst/>
                <a:gdLst>
                  <a:gd name="T0" fmla="*/ 63 w 4"/>
                  <a:gd name="T1" fmla="*/ 0 h 9"/>
                  <a:gd name="T2" fmla="*/ 33 w 4"/>
                  <a:gd name="T3" fmla="*/ 77 h 9"/>
                  <a:gd name="T4" fmla="*/ 0 w 4"/>
                  <a:gd name="T5" fmla="*/ 171 h 9"/>
                  <a:gd name="T6" fmla="*/ 33 w 4"/>
                  <a:gd name="T7" fmla="*/ 77 h 9"/>
                  <a:gd name="T8" fmla="*/ 63 w 4"/>
                  <a:gd name="T9" fmla="*/ 0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9">
                    <a:moveTo>
                      <a:pt x="4" y="0"/>
                    </a:moveTo>
                    <a:cubicBezTo>
                      <a:pt x="3" y="0"/>
                      <a:pt x="3" y="2"/>
                      <a:pt x="2" y="4"/>
                    </a:cubicBezTo>
                    <a:cubicBezTo>
                      <a:pt x="2" y="7"/>
                      <a:pt x="1" y="9"/>
                      <a:pt x="0" y="9"/>
                    </a:cubicBezTo>
                    <a:cubicBezTo>
                      <a:pt x="1" y="8"/>
                      <a:pt x="1" y="6"/>
                      <a:pt x="2" y="4"/>
                    </a:cubicBezTo>
                    <a:cubicBezTo>
                      <a:pt x="2" y="2"/>
                      <a:pt x="3" y="0"/>
                      <a:pt x="4" y="0"/>
                    </a:cubicBezTo>
                    <a:close/>
                  </a:path>
                </a:pathLst>
              </a:custGeom>
              <a:solidFill>
                <a:srgbClr val="ED78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7" name="Freeform 1366">
                <a:extLst>
                  <a:ext uri="{FF2B5EF4-FFF2-40B4-BE49-F238E27FC236}">
                    <a16:creationId xmlns:a16="http://schemas.microsoft.com/office/drawing/2014/main" id="{A8B17EAC-D2C0-AE3B-7898-BC46829E83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70" y="2210"/>
                <a:ext cx="12" cy="27"/>
              </a:xfrm>
              <a:custGeom>
                <a:avLst/>
                <a:gdLst>
                  <a:gd name="T0" fmla="*/ 0 w 5"/>
                  <a:gd name="T1" fmla="*/ 22 h 10"/>
                  <a:gd name="T2" fmla="*/ 41 w 5"/>
                  <a:gd name="T3" fmla="*/ 59 h 10"/>
                  <a:gd name="T4" fmla="*/ 70 w 5"/>
                  <a:gd name="T5" fmla="*/ 197 h 10"/>
                  <a:gd name="T6" fmla="*/ 58 w 5"/>
                  <a:gd name="T7" fmla="*/ 81 h 10"/>
                  <a:gd name="T8" fmla="*/ 0 w 5"/>
                  <a:gd name="T9" fmla="*/ 22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10">
                    <a:moveTo>
                      <a:pt x="0" y="1"/>
                    </a:moveTo>
                    <a:cubicBezTo>
                      <a:pt x="1" y="1"/>
                      <a:pt x="3" y="1"/>
                      <a:pt x="3" y="3"/>
                    </a:cubicBezTo>
                    <a:cubicBezTo>
                      <a:pt x="3" y="6"/>
                      <a:pt x="3" y="10"/>
                      <a:pt x="5" y="10"/>
                    </a:cubicBezTo>
                    <a:cubicBezTo>
                      <a:pt x="4" y="10"/>
                      <a:pt x="4" y="6"/>
                      <a:pt x="4" y="4"/>
                    </a:cubicBezTo>
                    <a:cubicBezTo>
                      <a:pt x="4" y="2"/>
                      <a:pt x="2" y="0"/>
                      <a:pt x="0" y="1"/>
                    </a:cubicBezTo>
                    <a:close/>
                  </a:path>
                </a:pathLst>
              </a:custGeom>
              <a:solidFill>
                <a:srgbClr val="FEEC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8" name="Freeform 1367">
                <a:extLst>
                  <a:ext uri="{FF2B5EF4-FFF2-40B4-BE49-F238E27FC236}">
                    <a16:creationId xmlns:a16="http://schemas.microsoft.com/office/drawing/2014/main" id="{EC954006-EB94-E51C-A549-BBE2211946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82" y="2213"/>
                <a:ext cx="10" cy="24"/>
              </a:xfrm>
              <a:custGeom>
                <a:avLst/>
                <a:gdLst>
                  <a:gd name="T0" fmla="*/ 63 w 4"/>
                  <a:gd name="T1" fmla="*/ 21 h 9"/>
                  <a:gd name="T2" fmla="*/ 33 w 4"/>
                  <a:gd name="T3" fmla="*/ 93 h 9"/>
                  <a:gd name="T4" fmla="*/ 0 w 4"/>
                  <a:gd name="T5" fmla="*/ 171 h 9"/>
                  <a:gd name="T6" fmla="*/ 33 w 4"/>
                  <a:gd name="T7" fmla="*/ 93 h 9"/>
                  <a:gd name="T8" fmla="*/ 63 w 4"/>
                  <a:gd name="T9" fmla="*/ 21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9">
                    <a:moveTo>
                      <a:pt x="4" y="1"/>
                    </a:moveTo>
                    <a:cubicBezTo>
                      <a:pt x="3" y="1"/>
                      <a:pt x="3" y="2"/>
                      <a:pt x="2" y="5"/>
                    </a:cubicBezTo>
                    <a:cubicBezTo>
                      <a:pt x="2" y="8"/>
                      <a:pt x="1" y="9"/>
                      <a:pt x="0" y="9"/>
                    </a:cubicBezTo>
                    <a:cubicBezTo>
                      <a:pt x="1" y="9"/>
                      <a:pt x="1" y="7"/>
                      <a:pt x="2" y="5"/>
                    </a:cubicBezTo>
                    <a:cubicBezTo>
                      <a:pt x="2" y="3"/>
                      <a:pt x="3" y="0"/>
                      <a:pt x="4" y="1"/>
                    </a:cubicBezTo>
                    <a:close/>
                  </a:path>
                </a:pathLst>
              </a:custGeom>
              <a:solidFill>
                <a:srgbClr val="ED78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9" name="Freeform 1368">
                <a:extLst>
                  <a:ext uri="{FF2B5EF4-FFF2-40B4-BE49-F238E27FC236}">
                    <a16:creationId xmlns:a16="http://schemas.microsoft.com/office/drawing/2014/main" id="{23D89617-A55D-C973-D89B-0875A01A39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" y="2210"/>
                <a:ext cx="10" cy="30"/>
              </a:xfrm>
              <a:custGeom>
                <a:avLst/>
                <a:gdLst>
                  <a:gd name="T0" fmla="*/ 0 w 4"/>
                  <a:gd name="T1" fmla="*/ 22 h 11"/>
                  <a:gd name="T2" fmla="*/ 50 w 4"/>
                  <a:gd name="T3" fmla="*/ 82 h 11"/>
                  <a:gd name="T4" fmla="*/ 63 w 4"/>
                  <a:gd name="T5" fmla="*/ 224 h 11"/>
                  <a:gd name="T6" fmla="*/ 63 w 4"/>
                  <a:gd name="T7" fmla="*/ 104 h 11"/>
                  <a:gd name="T8" fmla="*/ 0 w 4"/>
                  <a:gd name="T9" fmla="*/ 22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11">
                    <a:moveTo>
                      <a:pt x="0" y="1"/>
                    </a:moveTo>
                    <a:cubicBezTo>
                      <a:pt x="1" y="1"/>
                      <a:pt x="2" y="1"/>
                      <a:pt x="3" y="4"/>
                    </a:cubicBezTo>
                    <a:cubicBezTo>
                      <a:pt x="3" y="6"/>
                      <a:pt x="3" y="10"/>
                      <a:pt x="4" y="11"/>
                    </a:cubicBezTo>
                    <a:cubicBezTo>
                      <a:pt x="4" y="10"/>
                      <a:pt x="4" y="7"/>
                      <a:pt x="4" y="5"/>
                    </a:cubicBezTo>
                    <a:cubicBezTo>
                      <a:pt x="4" y="2"/>
                      <a:pt x="2" y="0"/>
                      <a:pt x="0" y="1"/>
                    </a:cubicBezTo>
                    <a:close/>
                  </a:path>
                </a:pathLst>
              </a:custGeom>
              <a:solidFill>
                <a:srgbClr val="FEEC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0" name="Freeform 1369">
                <a:extLst>
                  <a:ext uri="{FF2B5EF4-FFF2-40B4-BE49-F238E27FC236}">
                    <a16:creationId xmlns:a16="http://schemas.microsoft.com/office/drawing/2014/main" id="{8724E90C-53EB-0FFA-AF42-7C84468458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8" y="2216"/>
                <a:ext cx="10" cy="24"/>
              </a:xfrm>
              <a:custGeom>
                <a:avLst/>
                <a:gdLst>
                  <a:gd name="T0" fmla="*/ 63 w 4"/>
                  <a:gd name="T1" fmla="*/ 0 h 9"/>
                  <a:gd name="T2" fmla="*/ 33 w 4"/>
                  <a:gd name="T3" fmla="*/ 77 h 9"/>
                  <a:gd name="T4" fmla="*/ 0 w 4"/>
                  <a:gd name="T5" fmla="*/ 171 h 9"/>
                  <a:gd name="T6" fmla="*/ 20 w 4"/>
                  <a:gd name="T7" fmla="*/ 77 h 9"/>
                  <a:gd name="T8" fmla="*/ 63 w 4"/>
                  <a:gd name="T9" fmla="*/ 0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9">
                    <a:moveTo>
                      <a:pt x="4" y="0"/>
                    </a:moveTo>
                    <a:cubicBezTo>
                      <a:pt x="3" y="0"/>
                      <a:pt x="2" y="2"/>
                      <a:pt x="2" y="4"/>
                    </a:cubicBezTo>
                    <a:cubicBezTo>
                      <a:pt x="1" y="7"/>
                      <a:pt x="1" y="9"/>
                      <a:pt x="0" y="9"/>
                    </a:cubicBezTo>
                    <a:cubicBezTo>
                      <a:pt x="1" y="8"/>
                      <a:pt x="1" y="6"/>
                      <a:pt x="1" y="4"/>
                    </a:cubicBezTo>
                    <a:cubicBezTo>
                      <a:pt x="2" y="2"/>
                      <a:pt x="3" y="0"/>
                      <a:pt x="4" y="0"/>
                    </a:cubicBezTo>
                    <a:close/>
                  </a:path>
                </a:pathLst>
              </a:custGeom>
              <a:solidFill>
                <a:srgbClr val="ED78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1" name="Freeform 1370">
                <a:extLst>
                  <a:ext uri="{FF2B5EF4-FFF2-40B4-BE49-F238E27FC236}">
                    <a16:creationId xmlns:a16="http://schemas.microsoft.com/office/drawing/2014/main" id="{CA0AC9CC-C366-A072-2319-11CD7D47DF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18" y="2213"/>
                <a:ext cx="12" cy="27"/>
              </a:xfrm>
              <a:custGeom>
                <a:avLst/>
                <a:gdLst>
                  <a:gd name="T0" fmla="*/ 0 w 5"/>
                  <a:gd name="T1" fmla="*/ 22 h 10"/>
                  <a:gd name="T2" fmla="*/ 41 w 5"/>
                  <a:gd name="T3" fmla="*/ 59 h 10"/>
                  <a:gd name="T4" fmla="*/ 70 w 5"/>
                  <a:gd name="T5" fmla="*/ 197 h 10"/>
                  <a:gd name="T6" fmla="*/ 58 w 5"/>
                  <a:gd name="T7" fmla="*/ 81 h 10"/>
                  <a:gd name="T8" fmla="*/ 0 w 5"/>
                  <a:gd name="T9" fmla="*/ 22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10">
                    <a:moveTo>
                      <a:pt x="0" y="1"/>
                    </a:moveTo>
                    <a:cubicBezTo>
                      <a:pt x="2" y="1"/>
                      <a:pt x="3" y="1"/>
                      <a:pt x="3" y="3"/>
                    </a:cubicBezTo>
                    <a:cubicBezTo>
                      <a:pt x="4" y="6"/>
                      <a:pt x="4" y="10"/>
                      <a:pt x="5" y="10"/>
                    </a:cubicBezTo>
                    <a:cubicBezTo>
                      <a:pt x="5" y="10"/>
                      <a:pt x="4" y="6"/>
                      <a:pt x="4" y="4"/>
                    </a:cubicBezTo>
                    <a:cubicBezTo>
                      <a:pt x="4" y="2"/>
                      <a:pt x="3" y="0"/>
                      <a:pt x="0" y="1"/>
                    </a:cubicBezTo>
                    <a:close/>
                  </a:path>
                </a:pathLst>
              </a:custGeom>
              <a:solidFill>
                <a:srgbClr val="FEEC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2" name="Freeform 1371">
                <a:extLst>
                  <a:ext uri="{FF2B5EF4-FFF2-40B4-BE49-F238E27FC236}">
                    <a16:creationId xmlns:a16="http://schemas.microsoft.com/office/drawing/2014/main" id="{87E1A6E9-C4B4-A116-7E70-0E4F6CE943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3" y="2216"/>
                <a:ext cx="10" cy="24"/>
              </a:xfrm>
              <a:custGeom>
                <a:avLst/>
                <a:gdLst>
                  <a:gd name="T0" fmla="*/ 63 w 4"/>
                  <a:gd name="T1" fmla="*/ 21 h 9"/>
                  <a:gd name="T2" fmla="*/ 33 w 4"/>
                  <a:gd name="T3" fmla="*/ 93 h 9"/>
                  <a:gd name="T4" fmla="*/ 0 w 4"/>
                  <a:gd name="T5" fmla="*/ 171 h 9"/>
                  <a:gd name="T6" fmla="*/ 20 w 4"/>
                  <a:gd name="T7" fmla="*/ 93 h 9"/>
                  <a:gd name="T8" fmla="*/ 63 w 4"/>
                  <a:gd name="T9" fmla="*/ 21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9">
                    <a:moveTo>
                      <a:pt x="4" y="1"/>
                    </a:moveTo>
                    <a:cubicBezTo>
                      <a:pt x="3" y="1"/>
                      <a:pt x="2" y="2"/>
                      <a:pt x="2" y="5"/>
                    </a:cubicBezTo>
                    <a:cubicBezTo>
                      <a:pt x="1" y="7"/>
                      <a:pt x="1" y="9"/>
                      <a:pt x="0" y="9"/>
                    </a:cubicBezTo>
                    <a:cubicBezTo>
                      <a:pt x="0" y="9"/>
                      <a:pt x="1" y="7"/>
                      <a:pt x="1" y="5"/>
                    </a:cubicBezTo>
                    <a:cubicBezTo>
                      <a:pt x="1" y="2"/>
                      <a:pt x="3" y="0"/>
                      <a:pt x="4" y="1"/>
                    </a:cubicBezTo>
                    <a:close/>
                  </a:path>
                </a:pathLst>
              </a:custGeom>
              <a:solidFill>
                <a:srgbClr val="ED78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3" name="Freeform 1372">
                <a:extLst>
                  <a:ext uri="{FF2B5EF4-FFF2-40B4-BE49-F238E27FC236}">
                    <a16:creationId xmlns:a16="http://schemas.microsoft.com/office/drawing/2014/main" id="{1AF0B553-3841-85B7-A2E2-47AAA5C280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3" y="2213"/>
                <a:ext cx="12" cy="27"/>
              </a:xfrm>
              <a:custGeom>
                <a:avLst/>
                <a:gdLst>
                  <a:gd name="T0" fmla="*/ 0 w 5"/>
                  <a:gd name="T1" fmla="*/ 22 h 10"/>
                  <a:gd name="T2" fmla="*/ 41 w 5"/>
                  <a:gd name="T3" fmla="*/ 81 h 10"/>
                  <a:gd name="T4" fmla="*/ 70 w 5"/>
                  <a:gd name="T5" fmla="*/ 197 h 10"/>
                  <a:gd name="T6" fmla="*/ 58 w 5"/>
                  <a:gd name="T7" fmla="*/ 103 h 10"/>
                  <a:gd name="T8" fmla="*/ 0 w 5"/>
                  <a:gd name="T9" fmla="*/ 22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10">
                    <a:moveTo>
                      <a:pt x="0" y="1"/>
                    </a:moveTo>
                    <a:cubicBezTo>
                      <a:pt x="1" y="1"/>
                      <a:pt x="3" y="1"/>
                      <a:pt x="3" y="4"/>
                    </a:cubicBezTo>
                    <a:cubicBezTo>
                      <a:pt x="4" y="6"/>
                      <a:pt x="4" y="10"/>
                      <a:pt x="5" y="10"/>
                    </a:cubicBezTo>
                    <a:cubicBezTo>
                      <a:pt x="4" y="10"/>
                      <a:pt x="4" y="6"/>
                      <a:pt x="4" y="5"/>
                    </a:cubicBezTo>
                    <a:cubicBezTo>
                      <a:pt x="4" y="2"/>
                      <a:pt x="3" y="0"/>
                      <a:pt x="0" y="1"/>
                    </a:cubicBezTo>
                    <a:close/>
                  </a:path>
                </a:pathLst>
              </a:custGeom>
              <a:solidFill>
                <a:srgbClr val="FEEC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4" name="Freeform 1373">
                <a:extLst>
                  <a:ext uri="{FF2B5EF4-FFF2-40B4-BE49-F238E27FC236}">
                    <a16:creationId xmlns:a16="http://schemas.microsoft.com/office/drawing/2014/main" id="{3C4E30D7-8D7B-1F61-F052-584574A351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55" y="2218"/>
                <a:ext cx="10" cy="24"/>
              </a:xfrm>
              <a:custGeom>
                <a:avLst/>
                <a:gdLst>
                  <a:gd name="T0" fmla="*/ 63 w 4"/>
                  <a:gd name="T1" fmla="*/ 0 h 9"/>
                  <a:gd name="T2" fmla="*/ 33 w 4"/>
                  <a:gd name="T3" fmla="*/ 77 h 9"/>
                  <a:gd name="T4" fmla="*/ 0 w 4"/>
                  <a:gd name="T5" fmla="*/ 171 h 9"/>
                  <a:gd name="T6" fmla="*/ 33 w 4"/>
                  <a:gd name="T7" fmla="*/ 77 h 9"/>
                  <a:gd name="T8" fmla="*/ 63 w 4"/>
                  <a:gd name="T9" fmla="*/ 0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9">
                    <a:moveTo>
                      <a:pt x="4" y="0"/>
                    </a:moveTo>
                    <a:cubicBezTo>
                      <a:pt x="3" y="0"/>
                      <a:pt x="3" y="2"/>
                      <a:pt x="2" y="4"/>
                    </a:cubicBezTo>
                    <a:cubicBezTo>
                      <a:pt x="2" y="7"/>
                      <a:pt x="1" y="9"/>
                      <a:pt x="0" y="9"/>
                    </a:cubicBezTo>
                    <a:cubicBezTo>
                      <a:pt x="1" y="8"/>
                      <a:pt x="1" y="6"/>
                      <a:pt x="2" y="4"/>
                    </a:cubicBezTo>
                    <a:cubicBezTo>
                      <a:pt x="2" y="2"/>
                      <a:pt x="3" y="0"/>
                      <a:pt x="4" y="0"/>
                    </a:cubicBezTo>
                    <a:close/>
                  </a:path>
                </a:pathLst>
              </a:custGeom>
              <a:solidFill>
                <a:srgbClr val="ED78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5" name="Freeform 1374">
                <a:extLst>
                  <a:ext uri="{FF2B5EF4-FFF2-40B4-BE49-F238E27FC236}">
                    <a16:creationId xmlns:a16="http://schemas.microsoft.com/office/drawing/2014/main" id="{0D09899E-2CB2-AFA4-05B0-DAB348FFDC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8" y="2216"/>
                <a:ext cx="10" cy="26"/>
              </a:xfrm>
              <a:custGeom>
                <a:avLst/>
                <a:gdLst>
                  <a:gd name="T0" fmla="*/ 0 w 4"/>
                  <a:gd name="T1" fmla="*/ 21 h 10"/>
                  <a:gd name="T2" fmla="*/ 50 w 4"/>
                  <a:gd name="T3" fmla="*/ 55 h 10"/>
                  <a:gd name="T4" fmla="*/ 63 w 4"/>
                  <a:gd name="T5" fmla="*/ 177 h 10"/>
                  <a:gd name="T6" fmla="*/ 63 w 4"/>
                  <a:gd name="T7" fmla="*/ 68 h 10"/>
                  <a:gd name="T8" fmla="*/ 0 w 4"/>
                  <a:gd name="T9" fmla="*/ 21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10">
                    <a:moveTo>
                      <a:pt x="0" y="1"/>
                    </a:moveTo>
                    <a:cubicBezTo>
                      <a:pt x="1" y="0"/>
                      <a:pt x="3" y="1"/>
                      <a:pt x="3" y="3"/>
                    </a:cubicBezTo>
                    <a:cubicBezTo>
                      <a:pt x="3" y="6"/>
                      <a:pt x="3" y="10"/>
                      <a:pt x="4" y="10"/>
                    </a:cubicBezTo>
                    <a:cubicBezTo>
                      <a:pt x="4" y="10"/>
                      <a:pt x="4" y="6"/>
                      <a:pt x="4" y="4"/>
                    </a:cubicBezTo>
                    <a:cubicBezTo>
                      <a:pt x="4" y="2"/>
                      <a:pt x="2" y="0"/>
                      <a:pt x="0" y="1"/>
                    </a:cubicBezTo>
                    <a:close/>
                  </a:path>
                </a:pathLst>
              </a:custGeom>
              <a:solidFill>
                <a:srgbClr val="FEEC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6" name="Freeform 1375">
                <a:extLst>
                  <a:ext uri="{FF2B5EF4-FFF2-40B4-BE49-F238E27FC236}">
                    <a16:creationId xmlns:a16="http://schemas.microsoft.com/office/drawing/2014/main" id="{9352748C-5691-2A74-3B3D-114CBCCA45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80" y="2218"/>
                <a:ext cx="10" cy="24"/>
              </a:xfrm>
              <a:custGeom>
                <a:avLst/>
                <a:gdLst>
                  <a:gd name="T0" fmla="*/ 63 w 4"/>
                  <a:gd name="T1" fmla="*/ 0 h 9"/>
                  <a:gd name="T2" fmla="*/ 33 w 4"/>
                  <a:gd name="T3" fmla="*/ 93 h 9"/>
                  <a:gd name="T4" fmla="*/ 0 w 4"/>
                  <a:gd name="T5" fmla="*/ 171 h 9"/>
                  <a:gd name="T6" fmla="*/ 33 w 4"/>
                  <a:gd name="T7" fmla="*/ 93 h 9"/>
                  <a:gd name="T8" fmla="*/ 63 w 4"/>
                  <a:gd name="T9" fmla="*/ 0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9">
                    <a:moveTo>
                      <a:pt x="4" y="0"/>
                    </a:moveTo>
                    <a:cubicBezTo>
                      <a:pt x="3" y="1"/>
                      <a:pt x="3" y="2"/>
                      <a:pt x="2" y="5"/>
                    </a:cubicBezTo>
                    <a:cubicBezTo>
                      <a:pt x="2" y="7"/>
                      <a:pt x="1" y="9"/>
                      <a:pt x="0" y="9"/>
                    </a:cubicBezTo>
                    <a:cubicBezTo>
                      <a:pt x="1" y="9"/>
                      <a:pt x="1" y="7"/>
                      <a:pt x="2" y="5"/>
                    </a:cubicBezTo>
                    <a:cubicBezTo>
                      <a:pt x="2" y="2"/>
                      <a:pt x="3" y="0"/>
                      <a:pt x="4" y="0"/>
                    </a:cubicBezTo>
                    <a:close/>
                  </a:path>
                </a:pathLst>
              </a:custGeom>
              <a:solidFill>
                <a:srgbClr val="ED78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7" name="Freeform 1376">
                <a:extLst>
                  <a:ext uri="{FF2B5EF4-FFF2-40B4-BE49-F238E27FC236}">
                    <a16:creationId xmlns:a16="http://schemas.microsoft.com/office/drawing/2014/main" id="{618C89FF-E884-64FB-7A63-DB065202F2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93" y="2216"/>
                <a:ext cx="10" cy="26"/>
              </a:xfrm>
              <a:custGeom>
                <a:avLst/>
                <a:gdLst>
                  <a:gd name="T0" fmla="*/ 0 w 4"/>
                  <a:gd name="T1" fmla="*/ 21 h 10"/>
                  <a:gd name="T2" fmla="*/ 50 w 4"/>
                  <a:gd name="T3" fmla="*/ 55 h 10"/>
                  <a:gd name="T4" fmla="*/ 63 w 4"/>
                  <a:gd name="T5" fmla="*/ 177 h 10"/>
                  <a:gd name="T6" fmla="*/ 50 w 4"/>
                  <a:gd name="T7" fmla="*/ 88 h 10"/>
                  <a:gd name="T8" fmla="*/ 0 w 4"/>
                  <a:gd name="T9" fmla="*/ 21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10">
                    <a:moveTo>
                      <a:pt x="0" y="1"/>
                    </a:moveTo>
                    <a:cubicBezTo>
                      <a:pt x="1" y="1"/>
                      <a:pt x="2" y="1"/>
                      <a:pt x="3" y="3"/>
                    </a:cubicBezTo>
                    <a:cubicBezTo>
                      <a:pt x="3" y="6"/>
                      <a:pt x="3" y="10"/>
                      <a:pt x="4" y="10"/>
                    </a:cubicBezTo>
                    <a:cubicBezTo>
                      <a:pt x="4" y="10"/>
                      <a:pt x="4" y="6"/>
                      <a:pt x="3" y="5"/>
                    </a:cubicBezTo>
                    <a:cubicBezTo>
                      <a:pt x="3" y="2"/>
                      <a:pt x="2" y="0"/>
                      <a:pt x="0" y="1"/>
                    </a:cubicBezTo>
                    <a:close/>
                  </a:path>
                </a:pathLst>
              </a:custGeom>
              <a:solidFill>
                <a:srgbClr val="FEEC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8" name="Freeform 1377">
                <a:extLst>
                  <a:ext uri="{FF2B5EF4-FFF2-40B4-BE49-F238E27FC236}">
                    <a16:creationId xmlns:a16="http://schemas.microsoft.com/office/drawing/2014/main" id="{FCB86774-129D-9A3D-44ED-4B918AC32B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35" y="2056"/>
                <a:ext cx="198" cy="189"/>
              </a:xfrm>
              <a:custGeom>
                <a:avLst/>
                <a:gdLst>
                  <a:gd name="T0" fmla="*/ 145 w 79"/>
                  <a:gd name="T1" fmla="*/ 1283 h 71"/>
                  <a:gd name="T2" fmla="*/ 0 w 79"/>
                  <a:gd name="T3" fmla="*/ 1091 h 71"/>
                  <a:gd name="T4" fmla="*/ 659 w 79"/>
                  <a:gd name="T5" fmla="*/ 21 h 71"/>
                  <a:gd name="T6" fmla="*/ 1213 w 79"/>
                  <a:gd name="T7" fmla="*/ 1147 h 71"/>
                  <a:gd name="T8" fmla="*/ 1068 w 79"/>
                  <a:gd name="T9" fmla="*/ 1339 h 71"/>
                  <a:gd name="T10" fmla="*/ 1068 w 79"/>
                  <a:gd name="T11" fmla="*/ 1339 h 71"/>
                  <a:gd name="T12" fmla="*/ 993 w 79"/>
                  <a:gd name="T13" fmla="*/ 1169 h 71"/>
                  <a:gd name="T14" fmla="*/ 993 w 79"/>
                  <a:gd name="T15" fmla="*/ 1169 h 71"/>
                  <a:gd name="T16" fmla="*/ 910 w 79"/>
                  <a:gd name="T17" fmla="*/ 1339 h 71"/>
                  <a:gd name="T18" fmla="*/ 910 w 79"/>
                  <a:gd name="T19" fmla="*/ 1339 h 71"/>
                  <a:gd name="T20" fmla="*/ 847 w 79"/>
                  <a:gd name="T21" fmla="*/ 1147 h 71"/>
                  <a:gd name="T22" fmla="*/ 847 w 79"/>
                  <a:gd name="T23" fmla="*/ 1147 h 71"/>
                  <a:gd name="T24" fmla="*/ 754 w 79"/>
                  <a:gd name="T25" fmla="*/ 1318 h 71"/>
                  <a:gd name="T26" fmla="*/ 754 w 79"/>
                  <a:gd name="T27" fmla="*/ 1318 h 71"/>
                  <a:gd name="T28" fmla="*/ 692 w 79"/>
                  <a:gd name="T29" fmla="*/ 1147 h 71"/>
                  <a:gd name="T30" fmla="*/ 692 w 79"/>
                  <a:gd name="T31" fmla="*/ 1147 h 71"/>
                  <a:gd name="T32" fmla="*/ 617 w 79"/>
                  <a:gd name="T33" fmla="*/ 1318 h 71"/>
                  <a:gd name="T34" fmla="*/ 597 w 79"/>
                  <a:gd name="T35" fmla="*/ 1318 h 71"/>
                  <a:gd name="T36" fmla="*/ 534 w 79"/>
                  <a:gd name="T37" fmla="*/ 1134 h 71"/>
                  <a:gd name="T38" fmla="*/ 534 w 79"/>
                  <a:gd name="T39" fmla="*/ 1134 h 71"/>
                  <a:gd name="T40" fmla="*/ 459 w 79"/>
                  <a:gd name="T41" fmla="*/ 1304 h 71"/>
                  <a:gd name="T42" fmla="*/ 459 w 79"/>
                  <a:gd name="T43" fmla="*/ 1304 h 71"/>
                  <a:gd name="T44" fmla="*/ 376 w 79"/>
                  <a:gd name="T45" fmla="*/ 1134 h 71"/>
                  <a:gd name="T46" fmla="*/ 376 w 79"/>
                  <a:gd name="T47" fmla="*/ 1134 h 71"/>
                  <a:gd name="T48" fmla="*/ 301 w 79"/>
                  <a:gd name="T49" fmla="*/ 1304 h 71"/>
                  <a:gd name="T50" fmla="*/ 301 w 79"/>
                  <a:gd name="T51" fmla="*/ 1304 h 71"/>
                  <a:gd name="T52" fmla="*/ 238 w 79"/>
                  <a:gd name="T53" fmla="*/ 1134 h 71"/>
                  <a:gd name="T54" fmla="*/ 238 w 79"/>
                  <a:gd name="T55" fmla="*/ 1134 h 71"/>
                  <a:gd name="T56" fmla="*/ 145 w 79"/>
                  <a:gd name="T57" fmla="*/ 1283 h 71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79" h="71">
                    <a:moveTo>
                      <a:pt x="9" y="68"/>
                    </a:moveTo>
                    <a:cubicBezTo>
                      <a:pt x="3" y="68"/>
                      <a:pt x="0" y="63"/>
                      <a:pt x="0" y="58"/>
                    </a:cubicBezTo>
                    <a:cubicBezTo>
                      <a:pt x="2" y="28"/>
                      <a:pt x="20" y="0"/>
                      <a:pt x="42" y="1"/>
                    </a:cubicBezTo>
                    <a:cubicBezTo>
                      <a:pt x="63" y="2"/>
                      <a:pt x="79" y="32"/>
                      <a:pt x="77" y="61"/>
                    </a:cubicBezTo>
                    <a:cubicBezTo>
                      <a:pt x="77" y="67"/>
                      <a:pt x="74" y="71"/>
                      <a:pt x="68" y="71"/>
                    </a:cubicBezTo>
                    <a:cubicBezTo>
                      <a:pt x="68" y="71"/>
                      <a:pt x="68" y="71"/>
                      <a:pt x="68" y="71"/>
                    </a:cubicBezTo>
                    <a:cubicBezTo>
                      <a:pt x="64" y="71"/>
                      <a:pt x="67" y="62"/>
                      <a:pt x="63" y="62"/>
                    </a:cubicBezTo>
                    <a:cubicBezTo>
                      <a:pt x="63" y="62"/>
                      <a:pt x="63" y="62"/>
                      <a:pt x="63" y="62"/>
                    </a:cubicBezTo>
                    <a:cubicBezTo>
                      <a:pt x="60" y="62"/>
                      <a:pt x="62" y="71"/>
                      <a:pt x="58" y="71"/>
                    </a:cubicBezTo>
                    <a:cubicBezTo>
                      <a:pt x="58" y="71"/>
                      <a:pt x="58" y="71"/>
                      <a:pt x="58" y="71"/>
                    </a:cubicBezTo>
                    <a:cubicBezTo>
                      <a:pt x="54" y="70"/>
                      <a:pt x="57" y="61"/>
                      <a:pt x="54" y="61"/>
                    </a:cubicBezTo>
                    <a:cubicBezTo>
                      <a:pt x="54" y="61"/>
                      <a:pt x="54" y="61"/>
                      <a:pt x="54" y="61"/>
                    </a:cubicBezTo>
                    <a:cubicBezTo>
                      <a:pt x="50" y="61"/>
                      <a:pt x="52" y="70"/>
                      <a:pt x="48" y="70"/>
                    </a:cubicBezTo>
                    <a:cubicBezTo>
                      <a:pt x="48" y="70"/>
                      <a:pt x="48" y="70"/>
                      <a:pt x="48" y="70"/>
                    </a:cubicBezTo>
                    <a:cubicBezTo>
                      <a:pt x="45" y="70"/>
                      <a:pt x="47" y="61"/>
                      <a:pt x="44" y="61"/>
                    </a:cubicBezTo>
                    <a:cubicBezTo>
                      <a:pt x="44" y="61"/>
                      <a:pt x="44" y="61"/>
                      <a:pt x="44" y="61"/>
                    </a:cubicBezTo>
                    <a:cubicBezTo>
                      <a:pt x="40" y="61"/>
                      <a:pt x="42" y="70"/>
                      <a:pt x="39" y="70"/>
                    </a:cubicBezTo>
                    <a:cubicBezTo>
                      <a:pt x="38" y="70"/>
                      <a:pt x="38" y="70"/>
                      <a:pt x="38" y="70"/>
                    </a:cubicBezTo>
                    <a:cubicBezTo>
                      <a:pt x="35" y="70"/>
                      <a:pt x="38" y="61"/>
                      <a:pt x="34" y="60"/>
                    </a:cubicBezTo>
                    <a:cubicBezTo>
                      <a:pt x="34" y="60"/>
                      <a:pt x="34" y="60"/>
                      <a:pt x="34" y="60"/>
                    </a:cubicBezTo>
                    <a:cubicBezTo>
                      <a:pt x="30" y="60"/>
                      <a:pt x="32" y="69"/>
                      <a:pt x="29" y="69"/>
                    </a:cubicBezTo>
                    <a:cubicBezTo>
                      <a:pt x="29" y="69"/>
                      <a:pt x="29" y="69"/>
                      <a:pt x="29" y="69"/>
                    </a:cubicBezTo>
                    <a:cubicBezTo>
                      <a:pt x="25" y="69"/>
                      <a:pt x="28" y="60"/>
                      <a:pt x="24" y="60"/>
                    </a:cubicBezTo>
                    <a:cubicBezTo>
                      <a:pt x="24" y="60"/>
                      <a:pt x="24" y="60"/>
                      <a:pt x="24" y="60"/>
                    </a:cubicBezTo>
                    <a:cubicBezTo>
                      <a:pt x="21" y="60"/>
                      <a:pt x="23" y="69"/>
                      <a:pt x="19" y="69"/>
                    </a:cubicBezTo>
                    <a:cubicBezTo>
                      <a:pt x="19" y="69"/>
                      <a:pt x="19" y="69"/>
                      <a:pt x="19" y="69"/>
                    </a:cubicBezTo>
                    <a:cubicBezTo>
                      <a:pt x="15" y="69"/>
                      <a:pt x="18" y="60"/>
                      <a:pt x="15" y="60"/>
                    </a:cubicBezTo>
                    <a:cubicBezTo>
                      <a:pt x="15" y="60"/>
                      <a:pt x="15" y="60"/>
                      <a:pt x="15" y="60"/>
                    </a:cubicBezTo>
                    <a:cubicBezTo>
                      <a:pt x="11" y="59"/>
                      <a:pt x="13" y="68"/>
                      <a:pt x="9" y="6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9" name="Freeform 1378">
                <a:extLst>
                  <a:ext uri="{FF2B5EF4-FFF2-40B4-BE49-F238E27FC236}">
                    <a16:creationId xmlns:a16="http://schemas.microsoft.com/office/drawing/2014/main" id="{13FFAB07-2C14-5D43-A11F-164188DB0A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8" y="2130"/>
                <a:ext cx="52" cy="48"/>
              </a:xfrm>
              <a:custGeom>
                <a:avLst/>
                <a:gdLst>
                  <a:gd name="T0" fmla="*/ 124 w 21"/>
                  <a:gd name="T1" fmla="*/ 77 h 18"/>
                  <a:gd name="T2" fmla="*/ 196 w 21"/>
                  <a:gd name="T3" fmla="*/ 264 h 18"/>
                  <a:gd name="T4" fmla="*/ 124 w 21"/>
                  <a:gd name="T5" fmla="*/ 77 h 1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" h="18">
                    <a:moveTo>
                      <a:pt x="8" y="4"/>
                    </a:moveTo>
                    <a:cubicBezTo>
                      <a:pt x="0" y="8"/>
                      <a:pt x="5" y="18"/>
                      <a:pt x="13" y="14"/>
                    </a:cubicBezTo>
                    <a:cubicBezTo>
                      <a:pt x="21" y="11"/>
                      <a:pt x="17" y="0"/>
                      <a:pt x="8" y="4"/>
                    </a:cubicBezTo>
                    <a:close/>
                  </a:path>
                </a:pathLst>
              </a:custGeom>
              <a:solidFill>
                <a:srgbClr val="B63B6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0" name="Freeform 1379">
                <a:extLst>
                  <a:ext uri="{FF2B5EF4-FFF2-40B4-BE49-F238E27FC236}">
                    <a16:creationId xmlns:a16="http://schemas.microsoft.com/office/drawing/2014/main" id="{D0611BD6-1BA9-CB27-8D8B-D40FF07921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82" y="2104"/>
                <a:ext cx="18" cy="21"/>
              </a:xfrm>
              <a:custGeom>
                <a:avLst/>
                <a:gdLst>
                  <a:gd name="T0" fmla="*/ 0 w 7"/>
                  <a:gd name="T1" fmla="*/ 89 h 8"/>
                  <a:gd name="T2" fmla="*/ 33 w 7"/>
                  <a:gd name="T3" fmla="*/ 21 h 8"/>
                  <a:gd name="T4" fmla="*/ 100 w 7"/>
                  <a:gd name="T5" fmla="*/ 55 h 8"/>
                  <a:gd name="T6" fmla="*/ 67 w 7"/>
                  <a:gd name="T7" fmla="*/ 123 h 8"/>
                  <a:gd name="T8" fmla="*/ 0 w 7"/>
                  <a:gd name="T9" fmla="*/ 89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" h="8">
                    <a:moveTo>
                      <a:pt x="0" y="5"/>
                    </a:moveTo>
                    <a:cubicBezTo>
                      <a:pt x="0" y="3"/>
                      <a:pt x="1" y="1"/>
                      <a:pt x="2" y="1"/>
                    </a:cubicBezTo>
                    <a:cubicBezTo>
                      <a:pt x="4" y="0"/>
                      <a:pt x="6" y="1"/>
                      <a:pt x="6" y="3"/>
                    </a:cubicBezTo>
                    <a:cubicBezTo>
                      <a:pt x="7" y="5"/>
                      <a:pt x="6" y="6"/>
                      <a:pt x="4" y="7"/>
                    </a:cubicBezTo>
                    <a:cubicBezTo>
                      <a:pt x="3" y="8"/>
                      <a:pt x="1" y="7"/>
                      <a:pt x="0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1" name="Freeform 1380">
                <a:extLst>
                  <a:ext uri="{FF2B5EF4-FFF2-40B4-BE49-F238E27FC236}">
                    <a16:creationId xmlns:a16="http://schemas.microsoft.com/office/drawing/2014/main" id="{BF00988A-2C42-B378-3982-703B25A273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8" y="2096"/>
                <a:ext cx="7" cy="10"/>
              </a:xfrm>
              <a:custGeom>
                <a:avLst/>
                <a:gdLst>
                  <a:gd name="T0" fmla="*/ 0 w 3"/>
                  <a:gd name="T1" fmla="*/ 33 h 4"/>
                  <a:gd name="T2" fmla="*/ 12 w 3"/>
                  <a:gd name="T3" fmla="*/ 20 h 4"/>
                  <a:gd name="T4" fmla="*/ 37 w 3"/>
                  <a:gd name="T5" fmla="*/ 33 h 4"/>
                  <a:gd name="T6" fmla="*/ 28 w 3"/>
                  <a:gd name="T7" fmla="*/ 50 h 4"/>
                  <a:gd name="T8" fmla="*/ 0 w 3"/>
                  <a:gd name="T9" fmla="*/ 33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4">
                    <a:moveTo>
                      <a:pt x="0" y="2"/>
                    </a:moveTo>
                    <a:cubicBezTo>
                      <a:pt x="0" y="2"/>
                      <a:pt x="1" y="1"/>
                      <a:pt x="1" y="1"/>
                    </a:cubicBezTo>
                    <a:cubicBezTo>
                      <a:pt x="2" y="0"/>
                      <a:pt x="3" y="1"/>
                      <a:pt x="3" y="2"/>
                    </a:cubicBezTo>
                    <a:cubicBezTo>
                      <a:pt x="3" y="2"/>
                      <a:pt x="3" y="3"/>
                      <a:pt x="2" y="3"/>
                    </a:cubicBezTo>
                    <a:cubicBezTo>
                      <a:pt x="2" y="4"/>
                      <a:pt x="1" y="3"/>
                      <a:pt x="0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2" name="Freeform 1381">
                <a:extLst>
                  <a:ext uri="{FF2B5EF4-FFF2-40B4-BE49-F238E27FC236}">
                    <a16:creationId xmlns:a16="http://schemas.microsoft.com/office/drawing/2014/main" id="{28F4B795-97FE-0AB8-F623-0D506B8111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80" y="2122"/>
                <a:ext cx="12" cy="14"/>
              </a:xfrm>
              <a:custGeom>
                <a:avLst/>
                <a:gdLst>
                  <a:gd name="T0" fmla="*/ 0 w 5"/>
                  <a:gd name="T1" fmla="*/ 62 h 5"/>
                  <a:gd name="T2" fmla="*/ 29 w 5"/>
                  <a:gd name="T3" fmla="*/ 22 h 5"/>
                  <a:gd name="T4" fmla="*/ 58 w 5"/>
                  <a:gd name="T5" fmla="*/ 48 h 5"/>
                  <a:gd name="T6" fmla="*/ 41 w 5"/>
                  <a:gd name="T7" fmla="*/ 109 h 5"/>
                  <a:gd name="T8" fmla="*/ 0 w 5"/>
                  <a:gd name="T9" fmla="*/ 62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5">
                    <a:moveTo>
                      <a:pt x="0" y="3"/>
                    </a:moveTo>
                    <a:cubicBezTo>
                      <a:pt x="0" y="2"/>
                      <a:pt x="1" y="1"/>
                      <a:pt x="2" y="1"/>
                    </a:cubicBezTo>
                    <a:cubicBezTo>
                      <a:pt x="3" y="0"/>
                      <a:pt x="4" y="1"/>
                      <a:pt x="4" y="2"/>
                    </a:cubicBezTo>
                    <a:cubicBezTo>
                      <a:pt x="5" y="3"/>
                      <a:pt x="4" y="4"/>
                      <a:pt x="3" y="5"/>
                    </a:cubicBezTo>
                    <a:cubicBezTo>
                      <a:pt x="2" y="5"/>
                      <a:pt x="1" y="4"/>
                      <a:pt x="0" y="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3" name="Freeform 1382">
                <a:extLst>
                  <a:ext uri="{FF2B5EF4-FFF2-40B4-BE49-F238E27FC236}">
                    <a16:creationId xmlns:a16="http://schemas.microsoft.com/office/drawing/2014/main" id="{CE6527B2-DBF0-F691-D200-60FA95B572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20" y="2144"/>
                <a:ext cx="30" cy="26"/>
              </a:xfrm>
              <a:custGeom>
                <a:avLst/>
                <a:gdLst>
                  <a:gd name="T0" fmla="*/ 0 w 12"/>
                  <a:gd name="T1" fmla="*/ 122 h 10"/>
                  <a:gd name="T2" fmla="*/ 145 w 12"/>
                  <a:gd name="T3" fmla="*/ 143 h 10"/>
                  <a:gd name="T4" fmla="*/ 113 w 12"/>
                  <a:gd name="T5" fmla="*/ 0 h 10"/>
                  <a:gd name="T6" fmla="*/ 20 w 12"/>
                  <a:gd name="T7" fmla="*/ 122 h 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0">
                    <a:moveTo>
                      <a:pt x="0" y="7"/>
                    </a:moveTo>
                    <a:cubicBezTo>
                      <a:pt x="1" y="9"/>
                      <a:pt x="7" y="10"/>
                      <a:pt x="9" y="8"/>
                    </a:cubicBezTo>
                    <a:cubicBezTo>
                      <a:pt x="11" y="5"/>
                      <a:pt x="12" y="0"/>
                      <a:pt x="7" y="0"/>
                    </a:cubicBezTo>
                    <a:cubicBezTo>
                      <a:pt x="10" y="2"/>
                      <a:pt x="5" y="8"/>
                      <a:pt x="1" y="7"/>
                    </a:cubicBezTo>
                  </a:path>
                </a:pathLst>
              </a:custGeom>
              <a:solidFill>
                <a:srgbClr val="9D0D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4" name="Freeform 1383">
                <a:extLst>
                  <a:ext uri="{FF2B5EF4-FFF2-40B4-BE49-F238E27FC236}">
                    <a16:creationId xmlns:a16="http://schemas.microsoft.com/office/drawing/2014/main" id="{F1332138-7286-3714-8639-103FB282D7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20" y="2144"/>
                <a:ext cx="13" cy="13"/>
              </a:xfrm>
              <a:custGeom>
                <a:avLst/>
                <a:gdLst>
                  <a:gd name="T0" fmla="*/ 0 w 5"/>
                  <a:gd name="T1" fmla="*/ 88 h 5"/>
                  <a:gd name="T2" fmla="*/ 88 w 5"/>
                  <a:gd name="T3" fmla="*/ 0 h 5"/>
                  <a:gd name="T4" fmla="*/ 0 w 5"/>
                  <a:gd name="T5" fmla="*/ 88 h 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" h="5">
                    <a:moveTo>
                      <a:pt x="0" y="5"/>
                    </a:moveTo>
                    <a:cubicBezTo>
                      <a:pt x="0" y="3"/>
                      <a:pt x="3" y="0"/>
                      <a:pt x="5" y="0"/>
                    </a:cubicBezTo>
                    <a:cubicBezTo>
                      <a:pt x="4" y="1"/>
                      <a:pt x="0" y="4"/>
                      <a:pt x="0" y="5"/>
                    </a:cubicBezTo>
                  </a:path>
                </a:pathLst>
              </a:custGeom>
              <a:solidFill>
                <a:srgbClr val="D27E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35" name="Group 1384">
              <a:extLst>
                <a:ext uri="{FF2B5EF4-FFF2-40B4-BE49-F238E27FC236}">
                  <a16:creationId xmlns:a16="http://schemas.microsoft.com/office/drawing/2014/main" id="{EAA7F77B-5152-930B-21F7-181CB815E0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95600" y="4579938"/>
              <a:ext cx="381000" cy="368300"/>
              <a:chOff x="1185" y="2027"/>
              <a:chExt cx="240" cy="232"/>
            </a:xfrm>
          </p:grpSpPr>
          <p:sp>
            <p:nvSpPr>
              <p:cNvPr id="4136" name="Freeform 1385">
                <a:extLst>
                  <a:ext uri="{FF2B5EF4-FFF2-40B4-BE49-F238E27FC236}">
                    <a16:creationId xmlns:a16="http://schemas.microsoft.com/office/drawing/2014/main" id="{1C6354F7-95FD-EDC1-77E8-6D1A76254C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85" y="2027"/>
                <a:ext cx="240" cy="232"/>
              </a:xfrm>
              <a:custGeom>
                <a:avLst/>
                <a:gdLst>
                  <a:gd name="T0" fmla="*/ 95 w 96"/>
                  <a:gd name="T1" fmla="*/ 1139 h 87"/>
                  <a:gd name="T2" fmla="*/ 83 w 96"/>
                  <a:gd name="T3" fmla="*/ 704 h 87"/>
                  <a:gd name="T4" fmla="*/ 988 w 96"/>
                  <a:gd name="T5" fmla="*/ 171 h 87"/>
                  <a:gd name="T6" fmla="*/ 1345 w 96"/>
                  <a:gd name="T7" fmla="*/ 1309 h 87"/>
                  <a:gd name="T8" fmla="*/ 1083 w 96"/>
                  <a:gd name="T9" fmla="*/ 1613 h 87"/>
                  <a:gd name="T10" fmla="*/ 1083 w 96"/>
                  <a:gd name="T11" fmla="*/ 1613 h 87"/>
                  <a:gd name="T12" fmla="*/ 1083 w 96"/>
                  <a:gd name="T13" fmla="*/ 1613 h 87"/>
                  <a:gd name="T14" fmla="*/ 1083 w 96"/>
                  <a:gd name="T15" fmla="*/ 1344 h 87"/>
                  <a:gd name="T16" fmla="*/ 1083 w 96"/>
                  <a:gd name="T17" fmla="*/ 1344 h 87"/>
                  <a:gd name="T18" fmla="*/ 938 w 96"/>
                  <a:gd name="T19" fmla="*/ 1536 h 87"/>
                  <a:gd name="T20" fmla="*/ 938 w 96"/>
                  <a:gd name="T21" fmla="*/ 1536 h 87"/>
                  <a:gd name="T22" fmla="*/ 938 w 96"/>
                  <a:gd name="T23" fmla="*/ 1288 h 87"/>
                  <a:gd name="T24" fmla="*/ 938 w 96"/>
                  <a:gd name="T25" fmla="*/ 1288 h 87"/>
                  <a:gd name="T26" fmla="*/ 800 w 96"/>
                  <a:gd name="T27" fmla="*/ 1480 h 87"/>
                  <a:gd name="T28" fmla="*/ 800 w 96"/>
                  <a:gd name="T29" fmla="*/ 1480 h 87"/>
                  <a:gd name="T30" fmla="*/ 800 w 96"/>
                  <a:gd name="T31" fmla="*/ 1216 h 87"/>
                  <a:gd name="T32" fmla="*/ 800 w 96"/>
                  <a:gd name="T33" fmla="*/ 1216 h 87"/>
                  <a:gd name="T34" fmla="*/ 658 w 96"/>
                  <a:gd name="T35" fmla="*/ 1400 h 87"/>
                  <a:gd name="T36" fmla="*/ 658 w 96"/>
                  <a:gd name="T37" fmla="*/ 1400 h 87"/>
                  <a:gd name="T38" fmla="*/ 675 w 96"/>
                  <a:gd name="T39" fmla="*/ 1160 h 87"/>
                  <a:gd name="T40" fmla="*/ 658 w 96"/>
                  <a:gd name="T41" fmla="*/ 1160 h 87"/>
                  <a:gd name="T42" fmla="*/ 520 w 96"/>
                  <a:gd name="T43" fmla="*/ 1344 h 87"/>
                  <a:gd name="T44" fmla="*/ 520 w 96"/>
                  <a:gd name="T45" fmla="*/ 1344 h 87"/>
                  <a:gd name="T46" fmla="*/ 533 w 96"/>
                  <a:gd name="T47" fmla="*/ 1080 h 87"/>
                  <a:gd name="T48" fmla="*/ 533 w 96"/>
                  <a:gd name="T49" fmla="*/ 1080 h 87"/>
                  <a:gd name="T50" fmla="*/ 375 w 96"/>
                  <a:gd name="T51" fmla="*/ 1272 h 87"/>
                  <a:gd name="T52" fmla="*/ 375 w 96"/>
                  <a:gd name="T53" fmla="*/ 1272 h 87"/>
                  <a:gd name="T54" fmla="*/ 395 w 96"/>
                  <a:gd name="T55" fmla="*/ 1024 h 87"/>
                  <a:gd name="T56" fmla="*/ 395 w 96"/>
                  <a:gd name="T57" fmla="*/ 1024 h 87"/>
                  <a:gd name="T58" fmla="*/ 238 w 96"/>
                  <a:gd name="T59" fmla="*/ 1195 h 87"/>
                  <a:gd name="T60" fmla="*/ 238 w 96"/>
                  <a:gd name="T61" fmla="*/ 1195 h 87"/>
                  <a:gd name="T62" fmla="*/ 250 w 96"/>
                  <a:gd name="T63" fmla="*/ 947 h 87"/>
                  <a:gd name="T64" fmla="*/ 250 w 96"/>
                  <a:gd name="T65" fmla="*/ 947 h 87"/>
                  <a:gd name="T66" fmla="*/ 95 w 96"/>
                  <a:gd name="T67" fmla="*/ 1139 h 87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96" h="87">
                    <a:moveTo>
                      <a:pt x="6" y="60"/>
                    </a:moveTo>
                    <a:cubicBezTo>
                      <a:pt x="0" y="57"/>
                      <a:pt x="1" y="47"/>
                      <a:pt x="5" y="37"/>
                    </a:cubicBezTo>
                    <a:cubicBezTo>
                      <a:pt x="15" y="12"/>
                      <a:pt x="41" y="0"/>
                      <a:pt x="63" y="9"/>
                    </a:cubicBezTo>
                    <a:cubicBezTo>
                      <a:pt x="85" y="18"/>
                      <a:pt x="96" y="45"/>
                      <a:pt x="86" y="69"/>
                    </a:cubicBezTo>
                    <a:cubicBezTo>
                      <a:pt x="82" y="80"/>
                      <a:pt x="75" y="87"/>
                      <a:pt x="69" y="85"/>
                    </a:cubicBezTo>
                    <a:cubicBezTo>
                      <a:pt x="69" y="85"/>
                      <a:pt x="69" y="85"/>
                      <a:pt x="69" y="85"/>
                    </a:cubicBezTo>
                    <a:cubicBezTo>
                      <a:pt x="69" y="85"/>
                      <a:pt x="69" y="85"/>
                      <a:pt x="69" y="85"/>
                    </a:cubicBezTo>
                    <a:cubicBezTo>
                      <a:pt x="66" y="83"/>
                      <a:pt x="73" y="73"/>
                      <a:pt x="69" y="71"/>
                    </a:cubicBezTo>
                    <a:cubicBezTo>
                      <a:pt x="69" y="71"/>
                      <a:pt x="69" y="71"/>
                      <a:pt x="69" y="71"/>
                    </a:cubicBezTo>
                    <a:cubicBezTo>
                      <a:pt x="66" y="70"/>
                      <a:pt x="64" y="83"/>
                      <a:pt x="60" y="81"/>
                    </a:cubicBezTo>
                    <a:cubicBezTo>
                      <a:pt x="60" y="81"/>
                      <a:pt x="60" y="81"/>
                      <a:pt x="60" y="81"/>
                    </a:cubicBezTo>
                    <a:cubicBezTo>
                      <a:pt x="57" y="80"/>
                      <a:pt x="64" y="69"/>
                      <a:pt x="60" y="68"/>
                    </a:cubicBezTo>
                    <a:cubicBezTo>
                      <a:pt x="60" y="68"/>
                      <a:pt x="60" y="68"/>
                      <a:pt x="60" y="68"/>
                    </a:cubicBezTo>
                    <a:cubicBezTo>
                      <a:pt x="57" y="66"/>
                      <a:pt x="55" y="79"/>
                      <a:pt x="51" y="78"/>
                    </a:cubicBezTo>
                    <a:cubicBezTo>
                      <a:pt x="51" y="78"/>
                      <a:pt x="51" y="78"/>
                      <a:pt x="51" y="78"/>
                    </a:cubicBezTo>
                    <a:cubicBezTo>
                      <a:pt x="48" y="76"/>
                      <a:pt x="55" y="66"/>
                      <a:pt x="51" y="64"/>
                    </a:cubicBezTo>
                    <a:cubicBezTo>
                      <a:pt x="51" y="64"/>
                      <a:pt x="51" y="64"/>
                      <a:pt x="51" y="64"/>
                    </a:cubicBezTo>
                    <a:cubicBezTo>
                      <a:pt x="48" y="63"/>
                      <a:pt x="46" y="75"/>
                      <a:pt x="42" y="74"/>
                    </a:cubicBezTo>
                    <a:cubicBezTo>
                      <a:pt x="42" y="74"/>
                      <a:pt x="42" y="74"/>
                      <a:pt x="42" y="74"/>
                    </a:cubicBezTo>
                    <a:cubicBezTo>
                      <a:pt x="39" y="73"/>
                      <a:pt x="46" y="62"/>
                      <a:pt x="43" y="61"/>
                    </a:cubicBezTo>
                    <a:cubicBezTo>
                      <a:pt x="42" y="61"/>
                      <a:pt x="42" y="61"/>
                      <a:pt x="42" y="61"/>
                    </a:cubicBezTo>
                    <a:cubicBezTo>
                      <a:pt x="39" y="59"/>
                      <a:pt x="37" y="72"/>
                      <a:pt x="33" y="71"/>
                    </a:cubicBezTo>
                    <a:cubicBezTo>
                      <a:pt x="33" y="71"/>
                      <a:pt x="33" y="71"/>
                      <a:pt x="33" y="71"/>
                    </a:cubicBezTo>
                    <a:cubicBezTo>
                      <a:pt x="30" y="69"/>
                      <a:pt x="37" y="58"/>
                      <a:pt x="34" y="57"/>
                    </a:cubicBezTo>
                    <a:cubicBezTo>
                      <a:pt x="34" y="57"/>
                      <a:pt x="34" y="57"/>
                      <a:pt x="34" y="57"/>
                    </a:cubicBezTo>
                    <a:cubicBezTo>
                      <a:pt x="30" y="56"/>
                      <a:pt x="28" y="68"/>
                      <a:pt x="24" y="67"/>
                    </a:cubicBezTo>
                    <a:cubicBezTo>
                      <a:pt x="24" y="67"/>
                      <a:pt x="24" y="67"/>
                      <a:pt x="24" y="67"/>
                    </a:cubicBezTo>
                    <a:cubicBezTo>
                      <a:pt x="21" y="66"/>
                      <a:pt x="28" y="55"/>
                      <a:pt x="25" y="54"/>
                    </a:cubicBezTo>
                    <a:cubicBezTo>
                      <a:pt x="25" y="54"/>
                      <a:pt x="25" y="54"/>
                      <a:pt x="25" y="54"/>
                    </a:cubicBezTo>
                    <a:cubicBezTo>
                      <a:pt x="21" y="52"/>
                      <a:pt x="19" y="65"/>
                      <a:pt x="15" y="63"/>
                    </a:cubicBezTo>
                    <a:cubicBezTo>
                      <a:pt x="15" y="63"/>
                      <a:pt x="15" y="63"/>
                      <a:pt x="15" y="63"/>
                    </a:cubicBezTo>
                    <a:cubicBezTo>
                      <a:pt x="12" y="62"/>
                      <a:pt x="19" y="51"/>
                      <a:pt x="16" y="50"/>
                    </a:cubicBezTo>
                    <a:cubicBezTo>
                      <a:pt x="16" y="50"/>
                      <a:pt x="16" y="50"/>
                      <a:pt x="16" y="50"/>
                    </a:cubicBezTo>
                    <a:cubicBezTo>
                      <a:pt x="12" y="49"/>
                      <a:pt x="10" y="61"/>
                      <a:pt x="6" y="60"/>
                    </a:cubicBezTo>
                    <a:close/>
                  </a:path>
                </a:pathLst>
              </a:custGeom>
              <a:solidFill>
                <a:srgbClr val="FDBA6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7" name="Freeform 1386">
                <a:extLst>
                  <a:ext uri="{FF2B5EF4-FFF2-40B4-BE49-F238E27FC236}">
                    <a16:creationId xmlns:a16="http://schemas.microsoft.com/office/drawing/2014/main" id="{2739A352-4F0F-326C-9706-2EB29BB33C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0" y="2099"/>
                <a:ext cx="40" cy="30"/>
              </a:xfrm>
              <a:custGeom>
                <a:avLst/>
                <a:gdLst>
                  <a:gd name="T0" fmla="*/ 33 w 16"/>
                  <a:gd name="T1" fmla="*/ 82 h 11"/>
                  <a:gd name="T2" fmla="*/ 145 w 16"/>
                  <a:gd name="T3" fmla="*/ 202 h 11"/>
                  <a:gd name="T4" fmla="*/ 158 w 16"/>
                  <a:gd name="T5" fmla="*/ 0 h 1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" h="11">
                    <a:moveTo>
                      <a:pt x="2" y="4"/>
                    </a:moveTo>
                    <a:cubicBezTo>
                      <a:pt x="0" y="8"/>
                      <a:pt x="6" y="11"/>
                      <a:pt x="9" y="10"/>
                    </a:cubicBezTo>
                    <a:cubicBezTo>
                      <a:pt x="15" y="9"/>
                      <a:pt x="16" y="1"/>
                      <a:pt x="10" y="0"/>
                    </a:cubicBezTo>
                  </a:path>
                </a:pathLst>
              </a:custGeom>
              <a:solidFill>
                <a:srgbClr val="FE901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8" name="Freeform 1387">
                <a:extLst>
                  <a:ext uri="{FF2B5EF4-FFF2-40B4-BE49-F238E27FC236}">
                    <a16:creationId xmlns:a16="http://schemas.microsoft.com/office/drawing/2014/main" id="{8A79E410-EB8B-B136-57F9-985EECECCF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0" y="2139"/>
                <a:ext cx="50" cy="35"/>
              </a:xfrm>
              <a:custGeom>
                <a:avLst/>
                <a:gdLst>
                  <a:gd name="T0" fmla="*/ 63 w 20"/>
                  <a:gd name="T1" fmla="*/ 137 h 13"/>
                  <a:gd name="T2" fmla="*/ 208 w 20"/>
                  <a:gd name="T3" fmla="*/ 197 h 13"/>
                  <a:gd name="T4" fmla="*/ 238 w 20"/>
                  <a:gd name="T5" fmla="*/ 0 h 1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" h="13">
                    <a:moveTo>
                      <a:pt x="4" y="7"/>
                    </a:moveTo>
                    <a:cubicBezTo>
                      <a:pt x="0" y="12"/>
                      <a:pt x="10" y="13"/>
                      <a:pt x="13" y="10"/>
                    </a:cubicBezTo>
                    <a:cubicBezTo>
                      <a:pt x="15" y="9"/>
                      <a:pt x="20" y="1"/>
                      <a:pt x="15" y="0"/>
                    </a:cubicBezTo>
                  </a:path>
                </a:pathLst>
              </a:custGeom>
              <a:solidFill>
                <a:srgbClr val="FE901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9" name="Freeform 1388">
                <a:extLst>
                  <a:ext uri="{FF2B5EF4-FFF2-40B4-BE49-F238E27FC236}">
                    <a16:creationId xmlns:a16="http://schemas.microsoft.com/office/drawing/2014/main" id="{BFA2EDF2-1803-8D3A-FFA3-FA4F541DDC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72" y="2097"/>
                <a:ext cx="65" cy="50"/>
              </a:xfrm>
              <a:custGeom>
                <a:avLst/>
                <a:gdLst>
                  <a:gd name="T0" fmla="*/ 0 w 26"/>
                  <a:gd name="T1" fmla="*/ 179 h 19"/>
                  <a:gd name="T2" fmla="*/ 158 w 26"/>
                  <a:gd name="T3" fmla="*/ 234 h 19"/>
                  <a:gd name="T4" fmla="*/ 270 w 26"/>
                  <a:gd name="T5" fmla="*/ 292 h 19"/>
                  <a:gd name="T6" fmla="*/ 395 w 26"/>
                  <a:gd name="T7" fmla="*/ 166 h 19"/>
                  <a:gd name="T8" fmla="*/ 270 w 26"/>
                  <a:gd name="T9" fmla="*/ 34 h 19"/>
                  <a:gd name="T10" fmla="*/ 113 w 26"/>
                  <a:gd name="T11" fmla="*/ 89 h 1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6" h="19">
                    <a:moveTo>
                      <a:pt x="0" y="10"/>
                    </a:moveTo>
                    <a:cubicBezTo>
                      <a:pt x="0" y="15"/>
                      <a:pt x="8" y="19"/>
                      <a:pt x="10" y="13"/>
                    </a:cubicBezTo>
                    <a:cubicBezTo>
                      <a:pt x="13" y="15"/>
                      <a:pt x="14" y="16"/>
                      <a:pt x="17" y="16"/>
                    </a:cubicBezTo>
                    <a:cubicBezTo>
                      <a:pt x="20" y="15"/>
                      <a:pt x="24" y="12"/>
                      <a:pt x="25" y="9"/>
                    </a:cubicBezTo>
                    <a:cubicBezTo>
                      <a:pt x="26" y="5"/>
                      <a:pt x="20" y="3"/>
                      <a:pt x="17" y="2"/>
                    </a:cubicBezTo>
                    <a:cubicBezTo>
                      <a:pt x="12" y="0"/>
                      <a:pt x="11" y="2"/>
                      <a:pt x="7" y="5"/>
                    </a:cubicBezTo>
                  </a:path>
                </a:pathLst>
              </a:custGeom>
              <a:solidFill>
                <a:srgbClr val="FE901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0" name="Freeform 1389">
                <a:extLst>
                  <a:ext uri="{FF2B5EF4-FFF2-40B4-BE49-F238E27FC236}">
                    <a16:creationId xmlns:a16="http://schemas.microsoft.com/office/drawing/2014/main" id="{3048B2AF-65A2-2D7B-5FFD-CB3B69EA5E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0" y="2131"/>
                <a:ext cx="47" cy="126"/>
              </a:xfrm>
              <a:custGeom>
                <a:avLst/>
                <a:gdLst>
                  <a:gd name="T0" fmla="*/ 0 w 19"/>
                  <a:gd name="T1" fmla="*/ 847 h 47"/>
                  <a:gd name="T2" fmla="*/ 228 w 19"/>
                  <a:gd name="T3" fmla="*/ 560 h 47"/>
                  <a:gd name="T4" fmla="*/ 257 w 19"/>
                  <a:gd name="T5" fmla="*/ 0 h 47"/>
                  <a:gd name="T6" fmla="*/ 195 w 19"/>
                  <a:gd name="T7" fmla="*/ 574 h 47"/>
                  <a:gd name="T8" fmla="*/ 0 w 19"/>
                  <a:gd name="T9" fmla="*/ 847 h 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" h="47">
                    <a:moveTo>
                      <a:pt x="0" y="44"/>
                    </a:moveTo>
                    <a:cubicBezTo>
                      <a:pt x="6" y="47"/>
                      <a:pt x="11" y="38"/>
                      <a:pt x="15" y="29"/>
                    </a:cubicBezTo>
                    <a:cubicBezTo>
                      <a:pt x="19" y="19"/>
                      <a:pt x="19" y="9"/>
                      <a:pt x="17" y="0"/>
                    </a:cubicBezTo>
                    <a:cubicBezTo>
                      <a:pt x="17" y="6"/>
                      <a:pt x="17" y="21"/>
                      <a:pt x="13" y="30"/>
                    </a:cubicBezTo>
                    <a:cubicBezTo>
                      <a:pt x="8" y="39"/>
                      <a:pt x="4" y="45"/>
                      <a:pt x="0" y="44"/>
                    </a:cubicBezTo>
                    <a:close/>
                  </a:path>
                </a:pathLst>
              </a:custGeom>
              <a:solidFill>
                <a:srgbClr val="ED78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1" name="Freeform 1390">
                <a:extLst>
                  <a:ext uri="{FF2B5EF4-FFF2-40B4-BE49-F238E27FC236}">
                    <a16:creationId xmlns:a16="http://schemas.microsoft.com/office/drawing/2014/main" id="{8F77AAF1-250F-4DF6-D182-B470481601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95" y="2033"/>
                <a:ext cx="200" cy="130"/>
              </a:xfrm>
              <a:custGeom>
                <a:avLst/>
                <a:gdLst>
                  <a:gd name="T0" fmla="*/ 63 w 80"/>
                  <a:gd name="T1" fmla="*/ 655 h 49"/>
                  <a:gd name="T2" fmla="*/ 20 w 80"/>
                  <a:gd name="T3" fmla="*/ 915 h 49"/>
                  <a:gd name="T4" fmla="*/ 63 w 80"/>
                  <a:gd name="T5" fmla="*/ 724 h 49"/>
                  <a:gd name="T6" fmla="*/ 958 w 80"/>
                  <a:gd name="T7" fmla="*/ 239 h 49"/>
                  <a:gd name="T8" fmla="*/ 1250 w 80"/>
                  <a:gd name="T9" fmla="*/ 562 h 49"/>
                  <a:gd name="T10" fmla="*/ 908 w 80"/>
                  <a:gd name="T11" fmla="*/ 170 h 49"/>
                  <a:gd name="T12" fmla="*/ 63 w 80"/>
                  <a:gd name="T13" fmla="*/ 655 h 4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0" h="49">
                    <a:moveTo>
                      <a:pt x="4" y="35"/>
                    </a:moveTo>
                    <a:cubicBezTo>
                      <a:pt x="2" y="40"/>
                      <a:pt x="0" y="45"/>
                      <a:pt x="1" y="49"/>
                    </a:cubicBezTo>
                    <a:cubicBezTo>
                      <a:pt x="2" y="45"/>
                      <a:pt x="2" y="45"/>
                      <a:pt x="4" y="39"/>
                    </a:cubicBezTo>
                    <a:cubicBezTo>
                      <a:pt x="13" y="16"/>
                      <a:pt x="40" y="5"/>
                      <a:pt x="61" y="13"/>
                    </a:cubicBezTo>
                    <a:cubicBezTo>
                      <a:pt x="69" y="17"/>
                      <a:pt x="75" y="23"/>
                      <a:pt x="80" y="30"/>
                    </a:cubicBezTo>
                    <a:cubicBezTo>
                      <a:pt x="75" y="20"/>
                      <a:pt x="68" y="13"/>
                      <a:pt x="58" y="9"/>
                    </a:cubicBezTo>
                    <a:cubicBezTo>
                      <a:pt x="37" y="0"/>
                      <a:pt x="13" y="12"/>
                      <a:pt x="4" y="35"/>
                    </a:cubicBezTo>
                    <a:close/>
                  </a:path>
                </a:pathLst>
              </a:custGeom>
              <a:solidFill>
                <a:srgbClr val="FEDF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2" name="Freeform 1391">
                <a:extLst>
                  <a:ext uri="{FF2B5EF4-FFF2-40B4-BE49-F238E27FC236}">
                    <a16:creationId xmlns:a16="http://schemas.microsoft.com/office/drawing/2014/main" id="{A9F025C0-91D0-7252-2A76-3FC65848B3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" y="2089"/>
                <a:ext cx="47" cy="50"/>
              </a:xfrm>
              <a:custGeom>
                <a:avLst/>
                <a:gdLst>
                  <a:gd name="T0" fmla="*/ 215 w 19"/>
                  <a:gd name="T1" fmla="*/ 111 h 19"/>
                  <a:gd name="T2" fmla="*/ 74 w 19"/>
                  <a:gd name="T3" fmla="*/ 271 h 19"/>
                  <a:gd name="T4" fmla="*/ 215 w 19"/>
                  <a:gd name="T5" fmla="*/ 111 h 1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" h="19">
                    <a:moveTo>
                      <a:pt x="14" y="6"/>
                    </a:moveTo>
                    <a:cubicBezTo>
                      <a:pt x="19" y="10"/>
                      <a:pt x="11" y="19"/>
                      <a:pt x="5" y="15"/>
                    </a:cubicBezTo>
                    <a:cubicBezTo>
                      <a:pt x="0" y="11"/>
                      <a:pt x="6" y="0"/>
                      <a:pt x="14" y="6"/>
                    </a:cubicBezTo>
                    <a:close/>
                  </a:path>
                </a:pathLst>
              </a:custGeom>
              <a:solidFill>
                <a:srgbClr val="B63B6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3" name="Freeform 1392">
                <a:extLst>
                  <a:ext uri="{FF2B5EF4-FFF2-40B4-BE49-F238E27FC236}">
                    <a16:creationId xmlns:a16="http://schemas.microsoft.com/office/drawing/2014/main" id="{D1E1C299-BF3A-1E06-AAE5-10BEB27121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27" y="2118"/>
                <a:ext cx="58" cy="59"/>
              </a:xfrm>
              <a:custGeom>
                <a:avLst/>
                <a:gdLst>
                  <a:gd name="T0" fmla="*/ 209 w 23"/>
                  <a:gd name="T1" fmla="*/ 308 h 22"/>
                  <a:gd name="T2" fmla="*/ 113 w 23"/>
                  <a:gd name="T3" fmla="*/ 115 h 22"/>
                  <a:gd name="T4" fmla="*/ 209 w 23"/>
                  <a:gd name="T5" fmla="*/ 308 h 2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3" h="22">
                    <a:moveTo>
                      <a:pt x="13" y="16"/>
                    </a:moveTo>
                    <a:cubicBezTo>
                      <a:pt x="3" y="22"/>
                      <a:pt x="0" y="11"/>
                      <a:pt x="7" y="6"/>
                    </a:cubicBezTo>
                    <a:cubicBezTo>
                      <a:pt x="15" y="0"/>
                      <a:pt x="23" y="11"/>
                      <a:pt x="13" y="16"/>
                    </a:cubicBezTo>
                    <a:close/>
                  </a:path>
                </a:pathLst>
              </a:custGeom>
              <a:solidFill>
                <a:srgbClr val="B63B6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4" name="Freeform 1393">
                <a:extLst>
                  <a:ext uri="{FF2B5EF4-FFF2-40B4-BE49-F238E27FC236}">
                    <a16:creationId xmlns:a16="http://schemas.microsoft.com/office/drawing/2014/main" id="{5880F214-6BA3-2367-77D4-81581ED09A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7" y="2086"/>
                <a:ext cx="35" cy="40"/>
              </a:xfrm>
              <a:custGeom>
                <a:avLst/>
                <a:gdLst>
                  <a:gd name="T0" fmla="*/ 33 w 14"/>
                  <a:gd name="T1" fmla="*/ 192 h 15"/>
                  <a:gd name="T2" fmla="*/ 208 w 14"/>
                  <a:gd name="T3" fmla="*/ 115 h 15"/>
                  <a:gd name="T4" fmla="*/ 33 w 14"/>
                  <a:gd name="T5" fmla="*/ 192 h 1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" h="15">
                    <a:moveTo>
                      <a:pt x="2" y="10"/>
                    </a:moveTo>
                    <a:cubicBezTo>
                      <a:pt x="4" y="15"/>
                      <a:pt x="14" y="13"/>
                      <a:pt x="13" y="6"/>
                    </a:cubicBezTo>
                    <a:cubicBezTo>
                      <a:pt x="11" y="0"/>
                      <a:pt x="0" y="1"/>
                      <a:pt x="2" y="10"/>
                    </a:cubicBezTo>
                    <a:close/>
                  </a:path>
                </a:pathLst>
              </a:custGeom>
              <a:solidFill>
                <a:srgbClr val="B63B6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5" name="Freeform 1394">
                <a:extLst>
                  <a:ext uri="{FF2B5EF4-FFF2-40B4-BE49-F238E27FC236}">
                    <a16:creationId xmlns:a16="http://schemas.microsoft.com/office/drawing/2014/main" id="{6A14A05D-A8AD-1A87-F473-9EC3779C96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65" y="2094"/>
                <a:ext cx="37" cy="43"/>
              </a:xfrm>
              <a:custGeom>
                <a:avLst/>
                <a:gdLst>
                  <a:gd name="T0" fmla="*/ 183 w 15"/>
                  <a:gd name="T1" fmla="*/ 196 h 16"/>
                  <a:gd name="T2" fmla="*/ 42 w 15"/>
                  <a:gd name="T3" fmla="*/ 137 h 16"/>
                  <a:gd name="T4" fmla="*/ 183 w 15"/>
                  <a:gd name="T5" fmla="*/ 196 h 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5" h="16">
                    <a:moveTo>
                      <a:pt x="12" y="10"/>
                    </a:moveTo>
                    <a:cubicBezTo>
                      <a:pt x="10" y="16"/>
                      <a:pt x="0" y="16"/>
                      <a:pt x="3" y="7"/>
                    </a:cubicBezTo>
                    <a:cubicBezTo>
                      <a:pt x="4" y="0"/>
                      <a:pt x="15" y="0"/>
                      <a:pt x="12" y="10"/>
                    </a:cubicBezTo>
                    <a:close/>
                  </a:path>
                </a:pathLst>
              </a:custGeom>
              <a:solidFill>
                <a:srgbClr val="B63B6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6" name="Freeform 1395">
                <a:extLst>
                  <a:ext uri="{FF2B5EF4-FFF2-40B4-BE49-F238E27FC236}">
                    <a16:creationId xmlns:a16="http://schemas.microsoft.com/office/drawing/2014/main" id="{98777488-8AA6-7505-C338-4B00CCA330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5" y="2134"/>
                <a:ext cx="32" cy="29"/>
              </a:xfrm>
              <a:custGeom>
                <a:avLst/>
                <a:gdLst>
                  <a:gd name="T0" fmla="*/ 30 w 13"/>
                  <a:gd name="T1" fmla="*/ 90 h 11"/>
                  <a:gd name="T2" fmla="*/ 153 w 13"/>
                  <a:gd name="T3" fmla="*/ 145 h 11"/>
                  <a:gd name="T4" fmla="*/ 194 w 13"/>
                  <a:gd name="T5" fmla="*/ 76 h 11"/>
                  <a:gd name="T6" fmla="*/ 133 w 13"/>
                  <a:gd name="T7" fmla="*/ 21 h 11"/>
                  <a:gd name="T8" fmla="*/ 62 w 13"/>
                  <a:gd name="T9" fmla="*/ 124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11">
                    <a:moveTo>
                      <a:pt x="2" y="5"/>
                    </a:moveTo>
                    <a:cubicBezTo>
                      <a:pt x="0" y="11"/>
                      <a:pt x="8" y="10"/>
                      <a:pt x="10" y="8"/>
                    </a:cubicBezTo>
                    <a:cubicBezTo>
                      <a:pt x="11" y="7"/>
                      <a:pt x="13" y="5"/>
                      <a:pt x="13" y="4"/>
                    </a:cubicBezTo>
                    <a:cubicBezTo>
                      <a:pt x="13" y="2"/>
                      <a:pt x="11" y="0"/>
                      <a:pt x="9" y="1"/>
                    </a:cubicBezTo>
                    <a:cubicBezTo>
                      <a:pt x="11" y="4"/>
                      <a:pt x="7" y="7"/>
                      <a:pt x="4" y="7"/>
                    </a:cubicBezTo>
                  </a:path>
                </a:pathLst>
              </a:custGeom>
              <a:solidFill>
                <a:srgbClr val="9D0D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7" name="Freeform 1396">
                <a:extLst>
                  <a:ext uri="{FF2B5EF4-FFF2-40B4-BE49-F238E27FC236}">
                    <a16:creationId xmlns:a16="http://schemas.microsoft.com/office/drawing/2014/main" id="{8766BF67-D74C-9D42-8957-E745B655D1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5" y="2091"/>
                <a:ext cx="22" cy="27"/>
              </a:xfrm>
              <a:custGeom>
                <a:avLst/>
                <a:gdLst>
                  <a:gd name="T0" fmla="*/ 12 w 9"/>
                  <a:gd name="T1" fmla="*/ 116 h 10"/>
                  <a:gd name="T2" fmla="*/ 103 w 9"/>
                  <a:gd name="T3" fmla="*/ 138 h 10"/>
                  <a:gd name="T4" fmla="*/ 59 w 9"/>
                  <a:gd name="T5" fmla="*/ 22 h 10"/>
                  <a:gd name="T6" fmla="*/ 42 w 9"/>
                  <a:gd name="T7" fmla="*/ 116 h 1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" h="10">
                    <a:moveTo>
                      <a:pt x="1" y="6"/>
                    </a:moveTo>
                    <a:cubicBezTo>
                      <a:pt x="0" y="10"/>
                      <a:pt x="6" y="9"/>
                      <a:pt x="7" y="7"/>
                    </a:cubicBezTo>
                    <a:cubicBezTo>
                      <a:pt x="9" y="5"/>
                      <a:pt x="8" y="0"/>
                      <a:pt x="4" y="1"/>
                    </a:cubicBezTo>
                    <a:cubicBezTo>
                      <a:pt x="6" y="3"/>
                      <a:pt x="7" y="6"/>
                      <a:pt x="3" y="6"/>
                    </a:cubicBezTo>
                  </a:path>
                </a:pathLst>
              </a:custGeom>
              <a:solidFill>
                <a:srgbClr val="9D0D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8" name="Freeform 1397">
                <a:extLst>
                  <a:ext uri="{FF2B5EF4-FFF2-40B4-BE49-F238E27FC236}">
                    <a16:creationId xmlns:a16="http://schemas.microsoft.com/office/drawing/2014/main" id="{249A9B8D-3298-8C5C-F65E-309AC46981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7" y="2105"/>
                <a:ext cx="28" cy="24"/>
              </a:xfrm>
              <a:custGeom>
                <a:avLst/>
                <a:gdLst>
                  <a:gd name="T0" fmla="*/ 0 w 11"/>
                  <a:gd name="T1" fmla="*/ 77 h 9"/>
                  <a:gd name="T2" fmla="*/ 33 w 11"/>
                  <a:gd name="T3" fmla="*/ 149 h 9"/>
                  <a:gd name="T4" fmla="*/ 97 w 11"/>
                  <a:gd name="T5" fmla="*/ 149 h 9"/>
                  <a:gd name="T6" fmla="*/ 117 w 11"/>
                  <a:gd name="T7" fmla="*/ 0 h 9"/>
                  <a:gd name="T8" fmla="*/ 117 w 11"/>
                  <a:gd name="T9" fmla="*/ 56 h 9"/>
                  <a:gd name="T10" fmla="*/ 51 w 11"/>
                  <a:gd name="T11" fmla="*/ 93 h 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" h="9">
                    <a:moveTo>
                      <a:pt x="0" y="4"/>
                    </a:moveTo>
                    <a:cubicBezTo>
                      <a:pt x="0" y="5"/>
                      <a:pt x="1" y="7"/>
                      <a:pt x="2" y="8"/>
                    </a:cubicBezTo>
                    <a:cubicBezTo>
                      <a:pt x="3" y="9"/>
                      <a:pt x="5" y="9"/>
                      <a:pt x="6" y="8"/>
                    </a:cubicBezTo>
                    <a:cubicBezTo>
                      <a:pt x="8" y="6"/>
                      <a:pt x="11" y="0"/>
                      <a:pt x="7" y="0"/>
                    </a:cubicBezTo>
                    <a:cubicBezTo>
                      <a:pt x="8" y="1"/>
                      <a:pt x="7" y="2"/>
                      <a:pt x="7" y="3"/>
                    </a:cubicBezTo>
                    <a:cubicBezTo>
                      <a:pt x="6" y="5"/>
                      <a:pt x="4" y="5"/>
                      <a:pt x="3" y="5"/>
                    </a:cubicBezTo>
                  </a:path>
                </a:pathLst>
              </a:custGeom>
              <a:solidFill>
                <a:srgbClr val="9D0D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9" name="Freeform 1398">
                <a:extLst>
                  <a:ext uri="{FF2B5EF4-FFF2-40B4-BE49-F238E27FC236}">
                    <a16:creationId xmlns:a16="http://schemas.microsoft.com/office/drawing/2014/main" id="{BC175E93-E77F-B998-A4C6-BE81154F97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70" y="2105"/>
                <a:ext cx="25" cy="24"/>
              </a:xfrm>
              <a:custGeom>
                <a:avLst/>
                <a:gdLst>
                  <a:gd name="T0" fmla="*/ 33 w 10"/>
                  <a:gd name="T1" fmla="*/ 93 h 9"/>
                  <a:gd name="T2" fmla="*/ 125 w 10"/>
                  <a:gd name="T3" fmla="*/ 136 h 9"/>
                  <a:gd name="T4" fmla="*/ 158 w 10"/>
                  <a:gd name="T5" fmla="*/ 56 h 9"/>
                  <a:gd name="T6" fmla="*/ 113 w 10"/>
                  <a:gd name="T7" fmla="*/ 0 h 9"/>
                  <a:gd name="T8" fmla="*/ 113 w 10"/>
                  <a:gd name="T9" fmla="*/ 77 h 9"/>
                  <a:gd name="T10" fmla="*/ 63 w 10"/>
                  <a:gd name="T11" fmla="*/ 115 h 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0" h="9">
                    <a:moveTo>
                      <a:pt x="2" y="5"/>
                    </a:moveTo>
                    <a:cubicBezTo>
                      <a:pt x="0" y="9"/>
                      <a:pt x="6" y="9"/>
                      <a:pt x="8" y="7"/>
                    </a:cubicBezTo>
                    <a:cubicBezTo>
                      <a:pt x="9" y="6"/>
                      <a:pt x="10" y="5"/>
                      <a:pt x="10" y="3"/>
                    </a:cubicBezTo>
                    <a:cubicBezTo>
                      <a:pt x="10" y="2"/>
                      <a:pt x="8" y="2"/>
                      <a:pt x="7" y="0"/>
                    </a:cubicBezTo>
                    <a:cubicBezTo>
                      <a:pt x="7" y="1"/>
                      <a:pt x="8" y="2"/>
                      <a:pt x="7" y="4"/>
                    </a:cubicBezTo>
                    <a:cubicBezTo>
                      <a:pt x="7" y="5"/>
                      <a:pt x="5" y="7"/>
                      <a:pt x="4" y="6"/>
                    </a:cubicBezTo>
                  </a:path>
                </a:pathLst>
              </a:custGeom>
              <a:solidFill>
                <a:srgbClr val="9D0D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0" name="Freeform 1399">
                <a:extLst>
                  <a:ext uri="{FF2B5EF4-FFF2-40B4-BE49-F238E27FC236}">
                    <a16:creationId xmlns:a16="http://schemas.microsoft.com/office/drawing/2014/main" id="{8C937632-31F3-2F11-3190-88F87ACB6F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2" y="2134"/>
                <a:ext cx="10" cy="11"/>
              </a:xfrm>
              <a:custGeom>
                <a:avLst/>
                <a:gdLst>
                  <a:gd name="T0" fmla="*/ 63 w 4"/>
                  <a:gd name="T1" fmla="*/ 0 h 4"/>
                  <a:gd name="T2" fmla="*/ 0 w 4"/>
                  <a:gd name="T3" fmla="*/ 83 h 4"/>
                  <a:gd name="T4" fmla="*/ 63 w 4"/>
                  <a:gd name="T5" fmla="*/ 22 h 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" h="4">
                    <a:moveTo>
                      <a:pt x="4" y="0"/>
                    </a:moveTo>
                    <a:cubicBezTo>
                      <a:pt x="2" y="1"/>
                      <a:pt x="1" y="2"/>
                      <a:pt x="0" y="4"/>
                    </a:cubicBezTo>
                    <a:cubicBezTo>
                      <a:pt x="1" y="3"/>
                      <a:pt x="3" y="2"/>
                      <a:pt x="4" y="1"/>
                    </a:cubicBezTo>
                  </a:path>
                </a:pathLst>
              </a:custGeom>
              <a:solidFill>
                <a:srgbClr val="D27E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1" name="Freeform 1400">
                <a:extLst>
                  <a:ext uri="{FF2B5EF4-FFF2-40B4-BE49-F238E27FC236}">
                    <a16:creationId xmlns:a16="http://schemas.microsoft.com/office/drawing/2014/main" id="{B6142957-BE34-0B4E-6D1C-56860004B0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7" y="2097"/>
                <a:ext cx="5" cy="8"/>
              </a:xfrm>
              <a:custGeom>
                <a:avLst/>
                <a:gdLst>
                  <a:gd name="T0" fmla="*/ 33 w 2"/>
                  <a:gd name="T1" fmla="*/ 0 h 3"/>
                  <a:gd name="T2" fmla="*/ 0 w 2"/>
                  <a:gd name="T3" fmla="*/ 56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3">
                    <a:moveTo>
                      <a:pt x="2" y="0"/>
                    </a:moveTo>
                    <a:cubicBezTo>
                      <a:pt x="1" y="1"/>
                      <a:pt x="0" y="2"/>
                      <a:pt x="0" y="3"/>
                    </a:cubicBezTo>
                  </a:path>
                </a:pathLst>
              </a:custGeom>
              <a:solidFill>
                <a:srgbClr val="D27E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2" name="Freeform 1401">
                <a:extLst>
                  <a:ext uri="{FF2B5EF4-FFF2-40B4-BE49-F238E27FC236}">
                    <a16:creationId xmlns:a16="http://schemas.microsoft.com/office/drawing/2014/main" id="{9F71132F-AED1-55EC-2DDB-C621B419E4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3" y="2158"/>
                <a:ext cx="10" cy="35"/>
              </a:xfrm>
              <a:custGeom>
                <a:avLst/>
                <a:gdLst>
                  <a:gd name="T0" fmla="*/ 0 w 4"/>
                  <a:gd name="T1" fmla="*/ 0 h 13"/>
                  <a:gd name="T2" fmla="*/ 33 w 4"/>
                  <a:gd name="T3" fmla="*/ 137 h 13"/>
                  <a:gd name="T4" fmla="*/ 20 w 4"/>
                  <a:gd name="T5" fmla="*/ 253 h 13"/>
                  <a:gd name="T6" fmla="*/ 50 w 4"/>
                  <a:gd name="T7" fmla="*/ 116 h 13"/>
                  <a:gd name="T8" fmla="*/ 0 w 4"/>
                  <a:gd name="T9" fmla="*/ 0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13">
                    <a:moveTo>
                      <a:pt x="0" y="0"/>
                    </a:moveTo>
                    <a:cubicBezTo>
                      <a:pt x="3" y="1"/>
                      <a:pt x="3" y="3"/>
                      <a:pt x="2" y="7"/>
                    </a:cubicBezTo>
                    <a:cubicBezTo>
                      <a:pt x="0" y="11"/>
                      <a:pt x="0" y="13"/>
                      <a:pt x="1" y="13"/>
                    </a:cubicBezTo>
                    <a:cubicBezTo>
                      <a:pt x="1" y="12"/>
                      <a:pt x="2" y="8"/>
                      <a:pt x="3" y="6"/>
                    </a:cubicBezTo>
                    <a:cubicBezTo>
                      <a:pt x="4" y="3"/>
                      <a:pt x="4" y="0"/>
                      <a:pt x="0" y="0"/>
                    </a:cubicBezTo>
                    <a:close/>
                  </a:path>
                </a:pathLst>
              </a:custGeom>
              <a:solidFill>
                <a:srgbClr val="FEEC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3" name="Freeform 1402">
                <a:extLst>
                  <a:ext uri="{FF2B5EF4-FFF2-40B4-BE49-F238E27FC236}">
                    <a16:creationId xmlns:a16="http://schemas.microsoft.com/office/drawing/2014/main" id="{0973EAFF-F9A1-3F8D-5A4C-74C9D386B9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05" y="2033"/>
                <a:ext cx="135" cy="93"/>
              </a:xfrm>
              <a:custGeom>
                <a:avLst/>
                <a:gdLst>
                  <a:gd name="T0" fmla="*/ 845 w 54"/>
                  <a:gd name="T1" fmla="*/ 170 h 35"/>
                  <a:gd name="T2" fmla="*/ 0 w 54"/>
                  <a:gd name="T3" fmla="*/ 656 h 35"/>
                  <a:gd name="T4" fmla="*/ 845 w 54"/>
                  <a:gd name="T5" fmla="*/ 170 h 3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4" h="35">
                    <a:moveTo>
                      <a:pt x="54" y="9"/>
                    </a:moveTo>
                    <a:cubicBezTo>
                      <a:pt x="33" y="0"/>
                      <a:pt x="9" y="12"/>
                      <a:pt x="0" y="35"/>
                    </a:cubicBezTo>
                    <a:cubicBezTo>
                      <a:pt x="16" y="4"/>
                      <a:pt x="45" y="5"/>
                      <a:pt x="54" y="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4" name="Freeform 1403">
                <a:extLst>
                  <a:ext uri="{FF2B5EF4-FFF2-40B4-BE49-F238E27FC236}">
                    <a16:creationId xmlns:a16="http://schemas.microsoft.com/office/drawing/2014/main" id="{D48FE9BE-AB97-439E-854C-C8A89FE289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30" y="2166"/>
                <a:ext cx="15" cy="24"/>
              </a:xfrm>
              <a:custGeom>
                <a:avLst/>
                <a:gdLst>
                  <a:gd name="T0" fmla="*/ 0 w 6"/>
                  <a:gd name="T1" fmla="*/ 171 h 9"/>
                  <a:gd name="T2" fmla="*/ 95 w 6"/>
                  <a:gd name="T3" fmla="*/ 21 h 9"/>
                  <a:gd name="T4" fmla="*/ 0 w 6"/>
                  <a:gd name="T5" fmla="*/ 171 h 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" h="9">
                    <a:moveTo>
                      <a:pt x="0" y="9"/>
                    </a:moveTo>
                    <a:cubicBezTo>
                      <a:pt x="2" y="6"/>
                      <a:pt x="4" y="0"/>
                      <a:pt x="6" y="1"/>
                    </a:cubicBezTo>
                    <a:cubicBezTo>
                      <a:pt x="4" y="0"/>
                      <a:pt x="3" y="0"/>
                      <a:pt x="0" y="9"/>
                    </a:cubicBezTo>
                    <a:close/>
                  </a:path>
                </a:pathLst>
              </a:custGeom>
              <a:solidFill>
                <a:srgbClr val="ED78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5" name="Freeform 1404">
                <a:extLst>
                  <a:ext uri="{FF2B5EF4-FFF2-40B4-BE49-F238E27FC236}">
                    <a16:creationId xmlns:a16="http://schemas.microsoft.com/office/drawing/2014/main" id="{96B5B53D-81A9-6F74-E278-71FA7FF94E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05" y="2155"/>
                <a:ext cx="18" cy="24"/>
              </a:xfrm>
              <a:custGeom>
                <a:avLst/>
                <a:gdLst>
                  <a:gd name="T0" fmla="*/ 0 w 7"/>
                  <a:gd name="T1" fmla="*/ 171 h 9"/>
                  <a:gd name="T2" fmla="*/ 118 w 7"/>
                  <a:gd name="T3" fmla="*/ 21 h 9"/>
                  <a:gd name="T4" fmla="*/ 0 w 7"/>
                  <a:gd name="T5" fmla="*/ 171 h 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7" h="9">
                    <a:moveTo>
                      <a:pt x="0" y="9"/>
                    </a:moveTo>
                    <a:cubicBezTo>
                      <a:pt x="2" y="6"/>
                      <a:pt x="5" y="0"/>
                      <a:pt x="7" y="1"/>
                    </a:cubicBezTo>
                    <a:cubicBezTo>
                      <a:pt x="5" y="1"/>
                      <a:pt x="3" y="0"/>
                      <a:pt x="0" y="9"/>
                    </a:cubicBezTo>
                    <a:close/>
                  </a:path>
                </a:pathLst>
              </a:custGeom>
              <a:solidFill>
                <a:srgbClr val="ED78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6" name="Freeform 1405">
                <a:extLst>
                  <a:ext uri="{FF2B5EF4-FFF2-40B4-BE49-F238E27FC236}">
                    <a16:creationId xmlns:a16="http://schemas.microsoft.com/office/drawing/2014/main" id="{43287A03-4479-6FCD-5B94-1160A84B90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5" y="2169"/>
                <a:ext cx="10" cy="34"/>
              </a:xfrm>
              <a:custGeom>
                <a:avLst/>
                <a:gdLst>
                  <a:gd name="T0" fmla="*/ 0 w 4"/>
                  <a:gd name="T1" fmla="*/ 0 h 13"/>
                  <a:gd name="T2" fmla="*/ 33 w 4"/>
                  <a:gd name="T3" fmla="*/ 123 h 13"/>
                  <a:gd name="T4" fmla="*/ 20 w 4"/>
                  <a:gd name="T5" fmla="*/ 233 h 13"/>
                  <a:gd name="T6" fmla="*/ 50 w 4"/>
                  <a:gd name="T7" fmla="*/ 89 h 13"/>
                  <a:gd name="T8" fmla="*/ 0 w 4"/>
                  <a:gd name="T9" fmla="*/ 0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13">
                    <a:moveTo>
                      <a:pt x="0" y="0"/>
                    </a:moveTo>
                    <a:cubicBezTo>
                      <a:pt x="3" y="1"/>
                      <a:pt x="3" y="3"/>
                      <a:pt x="2" y="7"/>
                    </a:cubicBezTo>
                    <a:cubicBezTo>
                      <a:pt x="0" y="11"/>
                      <a:pt x="0" y="12"/>
                      <a:pt x="1" y="13"/>
                    </a:cubicBezTo>
                    <a:cubicBezTo>
                      <a:pt x="0" y="11"/>
                      <a:pt x="2" y="8"/>
                      <a:pt x="3" y="5"/>
                    </a:cubicBezTo>
                    <a:cubicBezTo>
                      <a:pt x="4" y="3"/>
                      <a:pt x="4" y="0"/>
                      <a:pt x="0" y="0"/>
                    </a:cubicBezTo>
                    <a:close/>
                  </a:path>
                </a:pathLst>
              </a:custGeom>
              <a:solidFill>
                <a:srgbClr val="FEEC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7" name="Freeform 1406">
                <a:extLst>
                  <a:ext uri="{FF2B5EF4-FFF2-40B4-BE49-F238E27FC236}">
                    <a16:creationId xmlns:a16="http://schemas.microsoft.com/office/drawing/2014/main" id="{23E56510-AE4F-817E-FADC-8EAFD89021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3" y="2174"/>
                <a:ext cx="15" cy="27"/>
              </a:xfrm>
              <a:custGeom>
                <a:avLst/>
                <a:gdLst>
                  <a:gd name="T0" fmla="*/ 0 w 6"/>
                  <a:gd name="T1" fmla="*/ 197 h 10"/>
                  <a:gd name="T2" fmla="*/ 95 w 6"/>
                  <a:gd name="T3" fmla="*/ 22 h 10"/>
                  <a:gd name="T4" fmla="*/ 0 w 6"/>
                  <a:gd name="T5" fmla="*/ 197 h 1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" h="10">
                    <a:moveTo>
                      <a:pt x="0" y="10"/>
                    </a:moveTo>
                    <a:cubicBezTo>
                      <a:pt x="2" y="6"/>
                      <a:pt x="4" y="0"/>
                      <a:pt x="6" y="1"/>
                    </a:cubicBezTo>
                    <a:cubicBezTo>
                      <a:pt x="4" y="1"/>
                      <a:pt x="2" y="1"/>
                      <a:pt x="0" y="10"/>
                    </a:cubicBezTo>
                    <a:close/>
                  </a:path>
                </a:pathLst>
              </a:custGeom>
              <a:solidFill>
                <a:srgbClr val="ED78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8" name="Freeform 1407">
                <a:extLst>
                  <a:ext uri="{FF2B5EF4-FFF2-40B4-BE49-F238E27FC236}">
                    <a16:creationId xmlns:a16="http://schemas.microsoft.com/office/drawing/2014/main" id="{18935D85-5C91-BD8F-F93A-E5195C6482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68" y="2177"/>
                <a:ext cx="9" cy="34"/>
              </a:xfrm>
              <a:custGeom>
                <a:avLst/>
                <a:gdLst>
                  <a:gd name="T0" fmla="*/ 0 w 4"/>
                  <a:gd name="T1" fmla="*/ 0 h 13"/>
                  <a:gd name="T2" fmla="*/ 11 w 4"/>
                  <a:gd name="T3" fmla="*/ 123 h 13"/>
                  <a:gd name="T4" fmla="*/ 11 w 4"/>
                  <a:gd name="T5" fmla="*/ 233 h 13"/>
                  <a:gd name="T6" fmla="*/ 36 w 4"/>
                  <a:gd name="T7" fmla="*/ 110 h 13"/>
                  <a:gd name="T8" fmla="*/ 0 w 4"/>
                  <a:gd name="T9" fmla="*/ 0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13">
                    <a:moveTo>
                      <a:pt x="0" y="0"/>
                    </a:moveTo>
                    <a:cubicBezTo>
                      <a:pt x="3" y="1"/>
                      <a:pt x="3" y="3"/>
                      <a:pt x="1" y="7"/>
                    </a:cubicBezTo>
                    <a:cubicBezTo>
                      <a:pt x="0" y="11"/>
                      <a:pt x="0" y="13"/>
                      <a:pt x="1" y="13"/>
                    </a:cubicBezTo>
                    <a:cubicBezTo>
                      <a:pt x="0" y="12"/>
                      <a:pt x="2" y="8"/>
                      <a:pt x="3" y="6"/>
                    </a:cubicBezTo>
                    <a:cubicBezTo>
                      <a:pt x="4" y="3"/>
                      <a:pt x="4" y="0"/>
                      <a:pt x="0" y="0"/>
                    </a:cubicBezTo>
                    <a:close/>
                  </a:path>
                </a:pathLst>
              </a:custGeom>
              <a:solidFill>
                <a:srgbClr val="FEEC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9" name="Freeform 1408">
                <a:extLst>
                  <a:ext uri="{FF2B5EF4-FFF2-40B4-BE49-F238E27FC236}">
                    <a16:creationId xmlns:a16="http://schemas.microsoft.com/office/drawing/2014/main" id="{A2FD55AD-FF14-6205-8E58-293E718148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75" y="2185"/>
                <a:ext cx="15" cy="24"/>
              </a:xfrm>
              <a:custGeom>
                <a:avLst/>
                <a:gdLst>
                  <a:gd name="T0" fmla="*/ 0 w 6"/>
                  <a:gd name="T1" fmla="*/ 171 h 9"/>
                  <a:gd name="T2" fmla="*/ 95 w 6"/>
                  <a:gd name="T3" fmla="*/ 21 h 9"/>
                  <a:gd name="T4" fmla="*/ 0 w 6"/>
                  <a:gd name="T5" fmla="*/ 171 h 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" h="9">
                    <a:moveTo>
                      <a:pt x="0" y="9"/>
                    </a:moveTo>
                    <a:cubicBezTo>
                      <a:pt x="1" y="6"/>
                      <a:pt x="4" y="0"/>
                      <a:pt x="6" y="1"/>
                    </a:cubicBezTo>
                    <a:cubicBezTo>
                      <a:pt x="4" y="0"/>
                      <a:pt x="2" y="0"/>
                      <a:pt x="0" y="9"/>
                    </a:cubicBezTo>
                    <a:close/>
                  </a:path>
                </a:pathLst>
              </a:custGeom>
              <a:solidFill>
                <a:srgbClr val="ED78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0" name="Freeform 1409">
                <a:extLst>
                  <a:ext uri="{FF2B5EF4-FFF2-40B4-BE49-F238E27FC236}">
                    <a16:creationId xmlns:a16="http://schemas.microsoft.com/office/drawing/2014/main" id="{34531BFE-192C-286F-E7DE-723FF5BF34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0" y="2187"/>
                <a:ext cx="10" cy="35"/>
              </a:xfrm>
              <a:custGeom>
                <a:avLst/>
                <a:gdLst>
                  <a:gd name="T0" fmla="*/ 0 w 4"/>
                  <a:gd name="T1" fmla="*/ 0 h 13"/>
                  <a:gd name="T2" fmla="*/ 20 w 4"/>
                  <a:gd name="T3" fmla="*/ 137 h 13"/>
                  <a:gd name="T4" fmla="*/ 20 w 4"/>
                  <a:gd name="T5" fmla="*/ 253 h 13"/>
                  <a:gd name="T6" fmla="*/ 50 w 4"/>
                  <a:gd name="T7" fmla="*/ 94 h 13"/>
                  <a:gd name="T8" fmla="*/ 0 w 4"/>
                  <a:gd name="T9" fmla="*/ 0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13">
                    <a:moveTo>
                      <a:pt x="0" y="0"/>
                    </a:moveTo>
                    <a:cubicBezTo>
                      <a:pt x="3" y="1"/>
                      <a:pt x="3" y="3"/>
                      <a:pt x="1" y="7"/>
                    </a:cubicBezTo>
                    <a:cubicBezTo>
                      <a:pt x="0" y="11"/>
                      <a:pt x="0" y="13"/>
                      <a:pt x="1" y="13"/>
                    </a:cubicBezTo>
                    <a:cubicBezTo>
                      <a:pt x="0" y="11"/>
                      <a:pt x="2" y="8"/>
                      <a:pt x="3" y="5"/>
                    </a:cubicBezTo>
                    <a:cubicBezTo>
                      <a:pt x="4" y="3"/>
                      <a:pt x="4" y="0"/>
                      <a:pt x="0" y="0"/>
                    </a:cubicBezTo>
                    <a:close/>
                  </a:path>
                </a:pathLst>
              </a:custGeom>
              <a:solidFill>
                <a:srgbClr val="FEEC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1" name="Freeform 1410">
                <a:extLst>
                  <a:ext uri="{FF2B5EF4-FFF2-40B4-BE49-F238E27FC236}">
                    <a16:creationId xmlns:a16="http://schemas.microsoft.com/office/drawing/2014/main" id="{31061B5E-7170-EC49-AE4E-8CD99A8BB1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7" y="2193"/>
                <a:ext cx="15" cy="26"/>
              </a:xfrm>
              <a:custGeom>
                <a:avLst/>
                <a:gdLst>
                  <a:gd name="T0" fmla="*/ 0 w 6"/>
                  <a:gd name="T1" fmla="*/ 177 h 10"/>
                  <a:gd name="T2" fmla="*/ 95 w 6"/>
                  <a:gd name="T3" fmla="*/ 34 h 10"/>
                  <a:gd name="T4" fmla="*/ 0 w 6"/>
                  <a:gd name="T5" fmla="*/ 177 h 1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" h="10">
                    <a:moveTo>
                      <a:pt x="0" y="10"/>
                    </a:moveTo>
                    <a:cubicBezTo>
                      <a:pt x="1" y="7"/>
                      <a:pt x="4" y="0"/>
                      <a:pt x="6" y="2"/>
                    </a:cubicBezTo>
                    <a:cubicBezTo>
                      <a:pt x="4" y="1"/>
                      <a:pt x="2" y="1"/>
                      <a:pt x="0" y="10"/>
                    </a:cubicBezTo>
                    <a:close/>
                  </a:path>
                </a:pathLst>
              </a:custGeom>
              <a:solidFill>
                <a:srgbClr val="ED78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2" name="Freeform 1411">
                <a:extLst>
                  <a:ext uri="{FF2B5EF4-FFF2-40B4-BE49-F238E27FC236}">
                    <a16:creationId xmlns:a16="http://schemas.microsoft.com/office/drawing/2014/main" id="{8D999CF7-3B07-9A04-892A-0E789C6B5C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12" y="2195"/>
                <a:ext cx="10" cy="38"/>
              </a:xfrm>
              <a:custGeom>
                <a:avLst/>
                <a:gdLst>
                  <a:gd name="T0" fmla="*/ 0 w 4"/>
                  <a:gd name="T1" fmla="*/ 0 h 14"/>
                  <a:gd name="T2" fmla="*/ 20 w 4"/>
                  <a:gd name="T3" fmla="*/ 163 h 14"/>
                  <a:gd name="T4" fmla="*/ 0 w 4"/>
                  <a:gd name="T5" fmla="*/ 280 h 14"/>
                  <a:gd name="T6" fmla="*/ 50 w 4"/>
                  <a:gd name="T7" fmla="*/ 117 h 14"/>
                  <a:gd name="T8" fmla="*/ 0 w 4"/>
                  <a:gd name="T9" fmla="*/ 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14">
                    <a:moveTo>
                      <a:pt x="0" y="0"/>
                    </a:moveTo>
                    <a:cubicBezTo>
                      <a:pt x="3" y="2"/>
                      <a:pt x="3" y="4"/>
                      <a:pt x="1" y="8"/>
                    </a:cubicBezTo>
                    <a:cubicBezTo>
                      <a:pt x="0" y="11"/>
                      <a:pt x="0" y="13"/>
                      <a:pt x="0" y="14"/>
                    </a:cubicBezTo>
                    <a:cubicBezTo>
                      <a:pt x="0" y="12"/>
                      <a:pt x="2" y="8"/>
                      <a:pt x="3" y="6"/>
                    </a:cubicBezTo>
                    <a:cubicBezTo>
                      <a:pt x="4" y="3"/>
                      <a:pt x="4" y="0"/>
                      <a:pt x="0" y="0"/>
                    </a:cubicBezTo>
                    <a:close/>
                  </a:path>
                </a:pathLst>
              </a:custGeom>
              <a:solidFill>
                <a:srgbClr val="FEEC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3" name="Freeform 1412">
                <a:extLst>
                  <a:ext uri="{FF2B5EF4-FFF2-40B4-BE49-F238E27FC236}">
                    <a16:creationId xmlns:a16="http://schemas.microsoft.com/office/drawing/2014/main" id="{DF3E3AB3-4EE8-D336-7B76-582FFEFAB1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17" y="2203"/>
                <a:ext cx="18" cy="24"/>
              </a:xfrm>
              <a:custGeom>
                <a:avLst/>
                <a:gdLst>
                  <a:gd name="T0" fmla="*/ 0 w 7"/>
                  <a:gd name="T1" fmla="*/ 171 h 9"/>
                  <a:gd name="T2" fmla="*/ 118 w 7"/>
                  <a:gd name="T3" fmla="*/ 21 h 9"/>
                  <a:gd name="T4" fmla="*/ 0 w 7"/>
                  <a:gd name="T5" fmla="*/ 171 h 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7" h="9">
                    <a:moveTo>
                      <a:pt x="0" y="9"/>
                    </a:moveTo>
                    <a:cubicBezTo>
                      <a:pt x="2" y="6"/>
                      <a:pt x="5" y="0"/>
                      <a:pt x="7" y="1"/>
                    </a:cubicBezTo>
                    <a:cubicBezTo>
                      <a:pt x="5" y="0"/>
                      <a:pt x="3" y="0"/>
                      <a:pt x="0" y="9"/>
                    </a:cubicBezTo>
                    <a:close/>
                  </a:path>
                </a:pathLst>
              </a:custGeom>
              <a:solidFill>
                <a:srgbClr val="ED78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4" name="Freeform 1413">
                <a:extLst>
                  <a:ext uri="{FF2B5EF4-FFF2-40B4-BE49-F238E27FC236}">
                    <a16:creationId xmlns:a16="http://schemas.microsoft.com/office/drawing/2014/main" id="{4A20F227-A6F9-0874-3DC3-FA64D9DB00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35" y="2206"/>
                <a:ext cx="10" cy="35"/>
              </a:xfrm>
              <a:custGeom>
                <a:avLst/>
                <a:gdLst>
                  <a:gd name="T0" fmla="*/ 0 w 4"/>
                  <a:gd name="T1" fmla="*/ 0 h 13"/>
                  <a:gd name="T2" fmla="*/ 20 w 4"/>
                  <a:gd name="T3" fmla="*/ 137 h 13"/>
                  <a:gd name="T4" fmla="*/ 0 w 4"/>
                  <a:gd name="T5" fmla="*/ 253 h 13"/>
                  <a:gd name="T6" fmla="*/ 50 w 4"/>
                  <a:gd name="T7" fmla="*/ 94 h 13"/>
                  <a:gd name="T8" fmla="*/ 0 w 4"/>
                  <a:gd name="T9" fmla="*/ 0 h 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13">
                    <a:moveTo>
                      <a:pt x="0" y="0"/>
                    </a:moveTo>
                    <a:cubicBezTo>
                      <a:pt x="3" y="1"/>
                      <a:pt x="3" y="3"/>
                      <a:pt x="1" y="7"/>
                    </a:cubicBezTo>
                    <a:cubicBezTo>
                      <a:pt x="0" y="11"/>
                      <a:pt x="0" y="13"/>
                      <a:pt x="0" y="13"/>
                    </a:cubicBezTo>
                    <a:cubicBezTo>
                      <a:pt x="0" y="12"/>
                      <a:pt x="2" y="8"/>
                      <a:pt x="3" y="5"/>
                    </a:cubicBezTo>
                    <a:cubicBezTo>
                      <a:pt x="4" y="3"/>
                      <a:pt x="4" y="0"/>
                      <a:pt x="0" y="0"/>
                    </a:cubicBezTo>
                    <a:close/>
                  </a:path>
                </a:pathLst>
              </a:custGeom>
              <a:solidFill>
                <a:srgbClr val="FEEC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5" name="Freeform 1414">
                <a:extLst>
                  <a:ext uri="{FF2B5EF4-FFF2-40B4-BE49-F238E27FC236}">
                    <a16:creationId xmlns:a16="http://schemas.microsoft.com/office/drawing/2014/main" id="{27A7FA02-6C56-20F0-9DEB-F2FAB2E670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0" y="2214"/>
                <a:ext cx="17" cy="24"/>
              </a:xfrm>
              <a:custGeom>
                <a:avLst/>
                <a:gdLst>
                  <a:gd name="T0" fmla="*/ 0 w 7"/>
                  <a:gd name="T1" fmla="*/ 171 h 9"/>
                  <a:gd name="T2" fmla="*/ 100 w 7"/>
                  <a:gd name="T3" fmla="*/ 21 h 9"/>
                  <a:gd name="T4" fmla="*/ 0 w 7"/>
                  <a:gd name="T5" fmla="*/ 171 h 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7" h="9">
                    <a:moveTo>
                      <a:pt x="0" y="9"/>
                    </a:moveTo>
                    <a:cubicBezTo>
                      <a:pt x="2" y="6"/>
                      <a:pt x="4" y="0"/>
                      <a:pt x="7" y="1"/>
                    </a:cubicBezTo>
                    <a:cubicBezTo>
                      <a:pt x="5" y="0"/>
                      <a:pt x="3" y="0"/>
                      <a:pt x="0" y="9"/>
                    </a:cubicBezTo>
                    <a:close/>
                  </a:path>
                </a:pathLst>
              </a:custGeom>
              <a:solidFill>
                <a:srgbClr val="ED78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6" name="Freeform 1415">
                <a:extLst>
                  <a:ext uri="{FF2B5EF4-FFF2-40B4-BE49-F238E27FC236}">
                    <a16:creationId xmlns:a16="http://schemas.microsoft.com/office/drawing/2014/main" id="{5C31C0EB-7844-FA48-9BBF-79B0869686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55" y="2214"/>
                <a:ext cx="12" cy="37"/>
              </a:xfrm>
              <a:custGeom>
                <a:avLst/>
                <a:gdLst>
                  <a:gd name="T0" fmla="*/ 12 w 5"/>
                  <a:gd name="T1" fmla="*/ 21 h 14"/>
                  <a:gd name="T2" fmla="*/ 29 w 5"/>
                  <a:gd name="T3" fmla="*/ 148 h 14"/>
                  <a:gd name="T4" fmla="*/ 12 w 5"/>
                  <a:gd name="T5" fmla="*/ 259 h 14"/>
                  <a:gd name="T6" fmla="*/ 58 w 5"/>
                  <a:gd name="T7" fmla="*/ 111 h 14"/>
                  <a:gd name="T8" fmla="*/ 12 w 5"/>
                  <a:gd name="T9" fmla="*/ 21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14">
                    <a:moveTo>
                      <a:pt x="1" y="1"/>
                    </a:moveTo>
                    <a:cubicBezTo>
                      <a:pt x="4" y="2"/>
                      <a:pt x="4" y="4"/>
                      <a:pt x="2" y="8"/>
                    </a:cubicBezTo>
                    <a:cubicBezTo>
                      <a:pt x="1" y="12"/>
                      <a:pt x="0" y="13"/>
                      <a:pt x="1" y="14"/>
                    </a:cubicBezTo>
                    <a:cubicBezTo>
                      <a:pt x="1" y="12"/>
                      <a:pt x="3" y="9"/>
                      <a:pt x="4" y="6"/>
                    </a:cubicBezTo>
                    <a:cubicBezTo>
                      <a:pt x="5" y="3"/>
                      <a:pt x="4" y="0"/>
                      <a:pt x="1" y="1"/>
                    </a:cubicBezTo>
                    <a:close/>
                  </a:path>
                </a:pathLst>
              </a:custGeom>
              <a:solidFill>
                <a:srgbClr val="FEEC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7" name="Freeform 1416">
                <a:extLst>
                  <a:ext uri="{FF2B5EF4-FFF2-40B4-BE49-F238E27FC236}">
                    <a16:creationId xmlns:a16="http://schemas.microsoft.com/office/drawing/2014/main" id="{A641A3DA-B3F5-AAEB-3385-D0AC30C8C7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85" y="2027"/>
                <a:ext cx="240" cy="232"/>
              </a:xfrm>
              <a:custGeom>
                <a:avLst/>
                <a:gdLst>
                  <a:gd name="T0" fmla="*/ 95 w 96"/>
                  <a:gd name="T1" fmla="*/ 1139 h 87"/>
                  <a:gd name="T2" fmla="*/ 83 w 96"/>
                  <a:gd name="T3" fmla="*/ 704 h 87"/>
                  <a:gd name="T4" fmla="*/ 988 w 96"/>
                  <a:gd name="T5" fmla="*/ 171 h 87"/>
                  <a:gd name="T6" fmla="*/ 1345 w 96"/>
                  <a:gd name="T7" fmla="*/ 1309 h 87"/>
                  <a:gd name="T8" fmla="*/ 1083 w 96"/>
                  <a:gd name="T9" fmla="*/ 1613 h 87"/>
                  <a:gd name="T10" fmla="*/ 1083 w 96"/>
                  <a:gd name="T11" fmla="*/ 1613 h 87"/>
                  <a:gd name="T12" fmla="*/ 1083 w 96"/>
                  <a:gd name="T13" fmla="*/ 1613 h 87"/>
                  <a:gd name="T14" fmla="*/ 1083 w 96"/>
                  <a:gd name="T15" fmla="*/ 1344 h 87"/>
                  <a:gd name="T16" fmla="*/ 1083 w 96"/>
                  <a:gd name="T17" fmla="*/ 1344 h 87"/>
                  <a:gd name="T18" fmla="*/ 938 w 96"/>
                  <a:gd name="T19" fmla="*/ 1536 h 87"/>
                  <a:gd name="T20" fmla="*/ 938 w 96"/>
                  <a:gd name="T21" fmla="*/ 1536 h 87"/>
                  <a:gd name="T22" fmla="*/ 938 w 96"/>
                  <a:gd name="T23" fmla="*/ 1288 h 87"/>
                  <a:gd name="T24" fmla="*/ 938 w 96"/>
                  <a:gd name="T25" fmla="*/ 1288 h 87"/>
                  <a:gd name="T26" fmla="*/ 800 w 96"/>
                  <a:gd name="T27" fmla="*/ 1480 h 87"/>
                  <a:gd name="T28" fmla="*/ 800 w 96"/>
                  <a:gd name="T29" fmla="*/ 1480 h 87"/>
                  <a:gd name="T30" fmla="*/ 800 w 96"/>
                  <a:gd name="T31" fmla="*/ 1216 h 87"/>
                  <a:gd name="T32" fmla="*/ 800 w 96"/>
                  <a:gd name="T33" fmla="*/ 1216 h 87"/>
                  <a:gd name="T34" fmla="*/ 658 w 96"/>
                  <a:gd name="T35" fmla="*/ 1400 h 87"/>
                  <a:gd name="T36" fmla="*/ 658 w 96"/>
                  <a:gd name="T37" fmla="*/ 1400 h 87"/>
                  <a:gd name="T38" fmla="*/ 675 w 96"/>
                  <a:gd name="T39" fmla="*/ 1160 h 87"/>
                  <a:gd name="T40" fmla="*/ 658 w 96"/>
                  <a:gd name="T41" fmla="*/ 1160 h 87"/>
                  <a:gd name="T42" fmla="*/ 520 w 96"/>
                  <a:gd name="T43" fmla="*/ 1344 h 87"/>
                  <a:gd name="T44" fmla="*/ 520 w 96"/>
                  <a:gd name="T45" fmla="*/ 1344 h 87"/>
                  <a:gd name="T46" fmla="*/ 533 w 96"/>
                  <a:gd name="T47" fmla="*/ 1080 h 87"/>
                  <a:gd name="T48" fmla="*/ 533 w 96"/>
                  <a:gd name="T49" fmla="*/ 1080 h 87"/>
                  <a:gd name="T50" fmla="*/ 375 w 96"/>
                  <a:gd name="T51" fmla="*/ 1272 h 87"/>
                  <a:gd name="T52" fmla="*/ 375 w 96"/>
                  <a:gd name="T53" fmla="*/ 1272 h 87"/>
                  <a:gd name="T54" fmla="*/ 395 w 96"/>
                  <a:gd name="T55" fmla="*/ 1024 h 87"/>
                  <a:gd name="T56" fmla="*/ 395 w 96"/>
                  <a:gd name="T57" fmla="*/ 1024 h 87"/>
                  <a:gd name="T58" fmla="*/ 238 w 96"/>
                  <a:gd name="T59" fmla="*/ 1195 h 87"/>
                  <a:gd name="T60" fmla="*/ 238 w 96"/>
                  <a:gd name="T61" fmla="*/ 1195 h 87"/>
                  <a:gd name="T62" fmla="*/ 250 w 96"/>
                  <a:gd name="T63" fmla="*/ 947 h 87"/>
                  <a:gd name="T64" fmla="*/ 250 w 96"/>
                  <a:gd name="T65" fmla="*/ 947 h 87"/>
                  <a:gd name="T66" fmla="*/ 95 w 96"/>
                  <a:gd name="T67" fmla="*/ 1139 h 87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96" h="87">
                    <a:moveTo>
                      <a:pt x="6" y="60"/>
                    </a:moveTo>
                    <a:cubicBezTo>
                      <a:pt x="0" y="57"/>
                      <a:pt x="1" y="47"/>
                      <a:pt x="5" y="37"/>
                    </a:cubicBezTo>
                    <a:cubicBezTo>
                      <a:pt x="15" y="12"/>
                      <a:pt x="41" y="0"/>
                      <a:pt x="63" y="9"/>
                    </a:cubicBezTo>
                    <a:cubicBezTo>
                      <a:pt x="85" y="18"/>
                      <a:pt x="96" y="45"/>
                      <a:pt x="86" y="69"/>
                    </a:cubicBezTo>
                    <a:cubicBezTo>
                      <a:pt x="82" y="80"/>
                      <a:pt x="75" y="87"/>
                      <a:pt x="69" y="85"/>
                    </a:cubicBezTo>
                    <a:cubicBezTo>
                      <a:pt x="69" y="85"/>
                      <a:pt x="69" y="85"/>
                      <a:pt x="69" y="85"/>
                    </a:cubicBezTo>
                    <a:cubicBezTo>
                      <a:pt x="69" y="85"/>
                      <a:pt x="69" y="85"/>
                      <a:pt x="69" y="85"/>
                    </a:cubicBezTo>
                    <a:cubicBezTo>
                      <a:pt x="66" y="83"/>
                      <a:pt x="73" y="73"/>
                      <a:pt x="69" y="71"/>
                    </a:cubicBezTo>
                    <a:cubicBezTo>
                      <a:pt x="69" y="71"/>
                      <a:pt x="69" y="71"/>
                      <a:pt x="69" y="71"/>
                    </a:cubicBezTo>
                    <a:cubicBezTo>
                      <a:pt x="66" y="70"/>
                      <a:pt x="64" y="83"/>
                      <a:pt x="60" y="81"/>
                    </a:cubicBezTo>
                    <a:cubicBezTo>
                      <a:pt x="60" y="81"/>
                      <a:pt x="60" y="81"/>
                      <a:pt x="60" y="81"/>
                    </a:cubicBezTo>
                    <a:cubicBezTo>
                      <a:pt x="57" y="80"/>
                      <a:pt x="64" y="69"/>
                      <a:pt x="60" y="68"/>
                    </a:cubicBezTo>
                    <a:cubicBezTo>
                      <a:pt x="60" y="68"/>
                      <a:pt x="60" y="68"/>
                      <a:pt x="60" y="68"/>
                    </a:cubicBezTo>
                    <a:cubicBezTo>
                      <a:pt x="57" y="66"/>
                      <a:pt x="55" y="79"/>
                      <a:pt x="51" y="78"/>
                    </a:cubicBezTo>
                    <a:cubicBezTo>
                      <a:pt x="51" y="78"/>
                      <a:pt x="51" y="78"/>
                      <a:pt x="51" y="78"/>
                    </a:cubicBezTo>
                    <a:cubicBezTo>
                      <a:pt x="48" y="76"/>
                      <a:pt x="55" y="66"/>
                      <a:pt x="51" y="64"/>
                    </a:cubicBezTo>
                    <a:cubicBezTo>
                      <a:pt x="51" y="64"/>
                      <a:pt x="51" y="64"/>
                      <a:pt x="51" y="64"/>
                    </a:cubicBezTo>
                    <a:cubicBezTo>
                      <a:pt x="48" y="63"/>
                      <a:pt x="46" y="75"/>
                      <a:pt x="42" y="74"/>
                    </a:cubicBezTo>
                    <a:cubicBezTo>
                      <a:pt x="42" y="74"/>
                      <a:pt x="42" y="74"/>
                      <a:pt x="42" y="74"/>
                    </a:cubicBezTo>
                    <a:cubicBezTo>
                      <a:pt x="39" y="73"/>
                      <a:pt x="46" y="62"/>
                      <a:pt x="43" y="61"/>
                    </a:cubicBezTo>
                    <a:cubicBezTo>
                      <a:pt x="42" y="61"/>
                      <a:pt x="42" y="61"/>
                      <a:pt x="42" y="61"/>
                    </a:cubicBezTo>
                    <a:cubicBezTo>
                      <a:pt x="39" y="59"/>
                      <a:pt x="37" y="72"/>
                      <a:pt x="33" y="71"/>
                    </a:cubicBezTo>
                    <a:cubicBezTo>
                      <a:pt x="33" y="71"/>
                      <a:pt x="33" y="71"/>
                      <a:pt x="33" y="71"/>
                    </a:cubicBezTo>
                    <a:cubicBezTo>
                      <a:pt x="30" y="69"/>
                      <a:pt x="37" y="58"/>
                      <a:pt x="34" y="57"/>
                    </a:cubicBezTo>
                    <a:cubicBezTo>
                      <a:pt x="34" y="57"/>
                      <a:pt x="34" y="57"/>
                      <a:pt x="34" y="57"/>
                    </a:cubicBezTo>
                    <a:cubicBezTo>
                      <a:pt x="30" y="56"/>
                      <a:pt x="28" y="68"/>
                      <a:pt x="24" y="67"/>
                    </a:cubicBezTo>
                    <a:cubicBezTo>
                      <a:pt x="24" y="67"/>
                      <a:pt x="24" y="67"/>
                      <a:pt x="24" y="67"/>
                    </a:cubicBezTo>
                    <a:cubicBezTo>
                      <a:pt x="21" y="66"/>
                      <a:pt x="28" y="55"/>
                      <a:pt x="25" y="54"/>
                    </a:cubicBezTo>
                    <a:cubicBezTo>
                      <a:pt x="25" y="54"/>
                      <a:pt x="25" y="54"/>
                      <a:pt x="25" y="54"/>
                    </a:cubicBezTo>
                    <a:cubicBezTo>
                      <a:pt x="21" y="52"/>
                      <a:pt x="19" y="65"/>
                      <a:pt x="15" y="63"/>
                    </a:cubicBezTo>
                    <a:cubicBezTo>
                      <a:pt x="15" y="63"/>
                      <a:pt x="15" y="63"/>
                      <a:pt x="15" y="63"/>
                    </a:cubicBezTo>
                    <a:cubicBezTo>
                      <a:pt x="12" y="62"/>
                      <a:pt x="19" y="51"/>
                      <a:pt x="16" y="50"/>
                    </a:cubicBezTo>
                    <a:cubicBezTo>
                      <a:pt x="16" y="50"/>
                      <a:pt x="16" y="50"/>
                      <a:pt x="16" y="50"/>
                    </a:cubicBezTo>
                    <a:cubicBezTo>
                      <a:pt x="12" y="49"/>
                      <a:pt x="10" y="61"/>
                      <a:pt x="6" y="60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8" name="Freeform 1417">
                <a:extLst>
                  <a:ext uri="{FF2B5EF4-FFF2-40B4-BE49-F238E27FC236}">
                    <a16:creationId xmlns:a16="http://schemas.microsoft.com/office/drawing/2014/main" id="{E202B279-2D66-4C13-64C7-9578DEAA2A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82" y="2081"/>
                <a:ext cx="43" cy="34"/>
              </a:xfrm>
              <a:custGeom>
                <a:avLst/>
                <a:gdLst>
                  <a:gd name="T0" fmla="*/ 116 w 17"/>
                  <a:gd name="T1" fmla="*/ 199 h 13"/>
                  <a:gd name="T2" fmla="*/ 147 w 17"/>
                  <a:gd name="T3" fmla="*/ 34 h 13"/>
                  <a:gd name="T4" fmla="*/ 116 w 17"/>
                  <a:gd name="T5" fmla="*/ 199 h 1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" h="13">
                    <a:moveTo>
                      <a:pt x="7" y="11"/>
                    </a:moveTo>
                    <a:cubicBezTo>
                      <a:pt x="14" y="13"/>
                      <a:pt x="17" y="4"/>
                      <a:pt x="9" y="2"/>
                    </a:cubicBezTo>
                    <a:cubicBezTo>
                      <a:pt x="1" y="0"/>
                      <a:pt x="0" y="10"/>
                      <a:pt x="7" y="11"/>
                    </a:cubicBezTo>
                    <a:close/>
                  </a:path>
                </a:pathLst>
              </a:custGeom>
              <a:solidFill>
                <a:srgbClr val="B63B6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9" name="Freeform 1418">
                <a:extLst>
                  <a:ext uri="{FF2B5EF4-FFF2-40B4-BE49-F238E27FC236}">
                    <a16:creationId xmlns:a16="http://schemas.microsoft.com/office/drawing/2014/main" id="{5D5F2ABA-0EDF-044D-4BBB-61B020E5E3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" y="2089"/>
                <a:ext cx="15" cy="8"/>
              </a:xfrm>
              <a:custGeom>
                <a:avLst/>
                <a:gdLst>
                  <a:gd name="T0" fmla="*/ 0 w 6"/>
                  <a:gd name="T1" fmla="*/ 0 h 3"/>
                  <a:gd name="T2" fmla="*/ 95 w 6"/>
                  <a:gd name="T3" fmla="*/ 56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3">
                    <a:moveTo>
                      <a:pt x="0" y="0"/>
                    </a:moveTo>
                    <a:cubicBezTo>
                      <a:pt x="3" y="0"/>
                      <a:pt x="5" y="1"/>
                      <a:pt x="6" y="3"/>
                    </a:cubicBezTo>
                  </a:path>
                </a:pathLst>
              </a:custGeom>
              <a:solidFill>
                <a:srgbClr val="D27E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0" name="Oval 1419">
                <a:extLst>
                  <a:ext uri="{FF2B5EF4-FFF2-40B4-BE49-F238E27FC236}">
                    <a16:creationId xmlns:a16="http://schemas.microsoft.com/office/drawing/2014/main" id="{254CF0EF-DA69-4E15-E100-3A3E30B4B7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77" y="2083"/>
                <a:ext cx="18" cy="19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defRPr sz="24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4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</a:pPr>
                <a:endParaRPr lang="fr-FR" altLang="fr-FR" sz="180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71" name="Oval 1420">
                <a:extLst>
                  <a:ext uri="{FF2B5EF4-FFF2-40B4-BE49-F238E27FC236}">
                    <a16:creationId xmlns:a16="http://schemas.microsoft.com/office/drawing/2014/main" id="{68C00FB8-CF72-532E-0DDD-30AA32712A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97" y="2081"/>
                <a:ext cx="8" cy="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defRPr sz="24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4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</a:pPr>
                <a:endParaRPr lang="fr-FR" altLang="fr-FR" sz="180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72" name="Oval 1421">
                <a:extLst>
                  <a:ext uri="{FF2B5EF4-FFF2-40B4-BE49-F238E27FC236}">
                    <a16:creationId xmlns:a16="http://schemas.microsoft.com/office/drawing/2014/main" id="{2BD5317C-3F90-E581-14F9-A86BAF518A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72" y="2102"/>
                <a:ext cx="10" cy="11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defRPr sz="24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4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</a:pPr>
                <a:endParaRPr lang="fr-FR" altLang="fr-FR" sz="180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73" name="Freeform 1422">
                <a:extLst>
                  <a:ext uri="{FF2B5EF4-FFF2-40B4-BE49-F238E27FC236}">
                    <a16:creationId xmlns:a16="http://schemas.microsoft.com/office/drawing/2014/main" id="{71DF7D01-A477-B453-BFF3-A28449A6FF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2" y="2102"/>
                <a:ext cx="20" cy="5"/>
              </a:xfrm>
              <a:custGeom>
                <a:avLst/>
                <a:gdLst>
                  <a:gd name="T0" fmla="*/ 20 w 8"/>
                  <a:gd name="T1" fmla="*/ 0 h 2"/>
                  <a:gd name="T2" fmla="*/ 50 w 8"/>
                  <a:gd name="T3" fmla="*/ 33 h 2"/>
                  <a:gd name="T4" fmla="*/ 125 w 8"/>
                  <a:gd name="T5" fmla="*/ 0 h 2"/>
                  <a:gd name="T6" fmla="*/ 0 w 8"/>
                  <a:gd name="T7" fmla="*/ 0 h 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" h="2">
                    <a:moveTo>
                      <a:pt x="1" y="0"/>
                    </a:moveTo>
                    <a:cubicBezTo>
                      <a:pt x="1" y="1"/>
                      <a:pt x="2" y="2"/>
                      <a:pt x="3" y="2"/>
                    </a:cubicBezTo>
                    <a:cubicBezTo>
                      <a:pt x="6" y="2"/>
                      <a:pt x="6" y="1"/>
                      <a:pt x="8" y="0"/>
                    </a:cubicBezTo>
                    <a:cubicBezTo>
                      <a:pt x="6" y="2"/>
                      <a:pt x="2" y="1"/>
                      <a:pt x="0" y="0"/>
                    </a:cubicBezTo>
                  </a:path>
                </a:pathLst>
              </a:custGeom>
              <a:solidFill>
                <a:srgbClr val="9D0D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4353" name="Groupe 4352">
            <a:extLst>
              <a:ext uri="{FF2B5EF4-FFF2-40B4-BE49-F238E27FC236}">
                <a16:creationId xmlns:a16="http://schemas.microsoft.com/office/drawing/2014/main" id="{8BB470FD-D416-BFB5-0E67-7B3B0CE1C62B}"/>
              </a:ext>
            </a:extLst>
          </p:cNvPr>
          <p:cNvGrpSpPr/>
          <p:nvPr/>
        </p:nvGrpSpPr>
        <p:grpSpPr>
          <a:xfrm>
            <a:off x="5071579" y="3907585"/>
            <a:ext cx="1593648" cy="1361821"/>
            <a:chOff x="4094163" y="4122738"/>
            <a:chExt cx="1909762" cy="1631950"/>
          </a:xfrm>
        </p:grpSpPr>
        <p:grpSp>
          <p:nvGrpSpPr>
            <p:cNvPr id="4175" name="Group 858">
              <a:extLst>
                <a:ext uri="{FF2B5EF4-FFF2-40B4-BE49-F238E27FC236}">
                  <a16:creationId xmlns:a16="http://schemas.microsoft.com/office/drawing/2014/main" id="{92353194-DC52-9240-CA97-B6474955D3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94163" y="4751388"/>
              <a:ext cx="1909762" cy="1003300"/>
              <a:chOff x="1584" y="2294"/>
              <a:chExt cx="1203" cy="632"/>
            </a:xfrm>
          </p:grpSpPr>
          <p:sp>
            <p:nvSpPr>
              <p:cNvPr id="4176" name="Freeform 859">
                <a:extLst>
                  <a:ext uri="{FF2B5EF4-FFF2-40B4-BE49-F238E27FC236}">
                    <a16:creationId xmlns:a16="http://schemas.microsoft.com/office/drawing/2014/main" id="{D68AADEB-4BF5-E54D-142E-0151A46288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4" y="2294"/>
                <a:ext cx="1203" cy="632"/>
              </a:xfrm>
              <a:custGeom>
                <a:avLst/>
                <a:gdLst>
                  <a:gd name="T0" fmla="*/ 0 w 481"/>
                  <a:gd name="T1" fmla="*/ 4493 h 237"/>
                  <a:gd name="T2" fmla="*/ 7526 w 481"/>
                  <a:gd name="T3" fmla="*/ 4493 h 237"/>
                  <a:gd name="T4" fmla="*/ 7526 w 481"/>
                  <a:gd name="T5" fmla="*/ 21 h 237"/>
                  <a:gd name="T6" fmla="*/ 7476 w 481"/>
                  <a:gd name="T7" fmla="*/ 21 h 237"/>
                  <a:gd name="T8" fmla="*/ 6743 w 481"/>
                  <a:gd name="T9" fmla="*/ 605 h 237"/>
                  <a:gd name="T10" fmla="*/ 5285 w 481"/>
                  <a:gd name="T11" fmla="*/ 1365 h 237"/>
                  <a:gd name="T12" fmla="*/ 3159 w 481"/>
                  <a:gd name="T13" fmla="*/ 285 h 237"/>
                  <a:gd name="T14" fmla="*/ 2584 w 481"/>
                  <a:gd name="T15" fmla="*/ 21 h 237"/>
                  <a:gd name="T16" fmla="*/ 1646 w 481"/>
                  <a:gd name="T17" fmla="*/ 21 h 237"/>
                  <a:gd name="T18" fmla="*/ 395 w 481"/>
                  <a:gd name="T19" fmla="*/ 227 h 237"/>
                  <a:gd name="T20" fmla="*/ 0 w 481"/>
                  <a:gd name="T21" fmla="*/ 285 h 237"/>
                  <a:gd name="T22" fmla="*/ 0 w 481"/>
                  <a:gd name="T23" fmla="*/ 4493 h 23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481" h="237">
                    <a:moveTo>
                      <a:pt x="0" y="237"/>
                    </a:moveTo>
                    <a:cubicBezTo>
                      <a:pt x="481" y="237"/>
                      <a:pt x="481" y="237"/>
                      <a:pt x="481" y="237"/>
                    </a:cubicBezTo>
                    <a:cubicBezTo>
                      <a:pt x="481" y="1"/>
                      <a:pt x="481" y="1"/>
                      <a:pt x="481" y="1"/>
                    </a:cubicBezTo>
                    <a:cubicBezTo>
                      <a:pt x="478" y="1"/>
                      <a:pt x="478" y="1"/>
                      <a:pt x="478" y="1"/>
                    </a:cubicBezTo>
                    <a:cubicBezTo>
                      <a:pt x="450" y="1"/>
                      <a:pt x="445" y="20"/>
                      <a:pt x="431" y="32"/>
                    </a:cubicBezTo>
                    <a:cubicBezTo>
                      <a:pt x="404" y="56"/>
                      <a:pt x="376" y="76"/>
                      <a:pt x="338" y="72"/>
                    </a:cubicBezTo>
                    <a:cubicBezTo>
                      <a:pt x="292" y="68"/>
                      <a:pt x="239" y="54"/>
                      <a:pt x="202" y="15"/>
                    </a:cubicBezTo>
                    <a:cubicBezTo>
                      <a:pt x="194" y="7"/>
                      <a:pt x="181" y="4"/>
                      <a:pt x="165" y="1"/>
                    </a:cubicBezTo>
                    <a:cubicBezTo>
                      <a:pt x="105" y="1"/>
                      <a:pt x="105" y="1"/>
                      <a:pt x="105" y="1"/>
                    </a:cubicBezTo>
                    <a:cubicBezTo>
                      <a:pt x="78" y="0"/>
                      <a:pt x="53" y="10"/>
                      <a:pt x="25" y="12"/>
                    </a:cubicBezTo>
                    <a:cubicBezTo>
                      <a:pt x="15" y="12"/>
                      <a:pt x="7" y="13"/>
                      <a:pt x="0" y="15"/>
                    </a:cubicBezTo>
                    <a:lnTo>
                      <a:pt x="0" y="237"/>
                    </a:lnTo>
                    <a:close/>
                  </a:path>
                </a:pathLst>
              </a:custGeom>
              <a:solidFill>
                <a:srgbClr val="FFF1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7" name="Freeform 860">
                <a:extLst>
                  <a:ext uri="{FF2B5EF4-FFF2-40B4-BE49-F238E27FC236}">
                    <a16:creationId xmlns:a16="http://schemas.microsoft.com/office/drawing/2014/main" id="{654A941C-0D2C-6713-2D9D-3F24DFF0AF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97" y="2296"/>
                <a:ext cx="783" cy="211"/>
              </a:xfrm>
              <a:custGeom>
                <a:avLst/>
                <a:gdLst>
                  <a:gd name="T0" fmla="*/ 0 w 313"/>
                  <a:gd name="T1" fmla="*/ 0 h 79"/>
                  <a:gd name="T2" fmla="*/ 563 w 313"/>
                  <a:gd name="T3" fmla="*/ 307 h 79"/>
                  <a:gd name="T4" fmla="*/ 2709 w 313"/>
                  <a:gd name="T5" fmla="*/ 1426 h 79"/>
                  <a:gd name="T6" fmla="*/ 4213 w 313"/>
                  <a:gd name="T7" fmla="*/ 649 h 79"/>
                  <a:gd name="T8" fmla="*/ 4368 w 313"/>
                  <a:gd name="T9" fmla="*/ 435 h 79"/>
                  <a:gd name="T10" fmla="*/ 4901 w 313"/>
                  <a:gd name="T11" fmla="*/ 0 h 79"/>
                  <a:gd name="T12" fmla="*/ 4901 w 313"/>
                  <a:gd name="T13" fmla="*/ 0 h 79"/>
                  <a:gd name="T14" fmla="*/ 4163 w 313"/>
                  <a:gd name="T15" fmla="*/ 593 h 79"/>
                  <a:gd name="T16" fmla="*/ 2709 w 313"/>
                  <a:gd name="T17" fmla="*/ 1354 h 79"/>
                  <a:gd name="T18" fmla="*/ 583 w 313"/>
                  <a:gd name="T19" fmla="*/ 264 h 79"/>
                  <a:gd name="T20" fmla="*/ 0 w 313"/>
                  <a:gd name="T21" fmla="*/ 0 h 7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13" h="79">
                    <a:moveTo>
                      <a:pt x="0" y="0"/>
                    </a:moveTo>
                    <a:cubicBezTo>
                      <a:pt x="15" y="3"/>
                      <a:pt x="29" y="9"/>
                      <a:pt x="36" y="16"/>
                    </a:cubicBezTo>
                    <a:cubicBezTo>
                      <a:pt x="76" y="58"/>
                      <a:pt x="132" y="72"/>
                      <a:pt x="173" y="75"/>
                    </a:cubicBezTo>
                    <a:cubicBezTo>
                      <a:pt x="214" y="79"/>
                      <a:pt x="244" y="56"/>
                      <a:pt x="269" y="34"/>
                    </a:cubicBezTo>
                    <a:cubicBezTo>
                      <a:pt x="273" y="31"/>
                      <a:pt x="276" y="27"/>
                      <a:pt x="279" y="23"/>
                    </a:cubicBezTo>
                    <a:cubicBezTo>
                      <a:pt x="287" y="13"/>
                      <a:pt x="295" y="0"/>
                      <a:pt x="313" y="0"/>
                    </a:cubicBezTo>
                    <a:cubicBezTo>
                      <a:pt x="313" y="0"/>
                      <a:pt x="313" y="0"/>
                      <a:pt x="313" y="0"/>
                    </a:cubicBezTo>
                    <a:cubicBezTo>
                      <a:pt x="285" y="0"/>
                      <a:pt x="280" y="19"/>
                      <a:pt x="266" y="31"/>
                    </a:cubicBezTo>
                    <a:cubicBezTo>
                      <a:pt x="239" y="55"/>
                      <a:pt x="211" y="75"/>
                      <a:pt x="173" y="71"/>
                    </a:cubicBezTo>
                    <a:cubicBezTo>
                      <a:pt x="127" y="67"/>
                      <a:pt x="74" y="53"/>
                      <a:pt x="37" y="14"/>
                    </a:cubicBezTo>
                    <a:cubicBezTo>
                      <a:pt x="29" y="6"/>
                      <a:pt x="16" y="3"/>
                      <a:pt x="0" y="0"/>
                    </a:cubicBezTo>
                    <a:close/>
                  </a:path>
                </a:pathLst>
              </a:custGeom>
              <a:solidFill>
                <a:srgbClr val="9378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8" name="Freeform 861">
                <a:extLst>
                  <a:ext uri="{FF2B5EF4-FFF2-40B4-BE49-F238E27FC236}">
                    <a16:creationId xmlns:a16="http://schemas.microsoft.com/office/drawing/2014/main" id="{ED5B37D3-BE9C-30BC-1589-143604C048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39" y="2478"/>
                <a:ext cx="78" cy="50"/>
              </a:xfrm>
              <a:custGeom>
                <a:avLst/>
                <a:gdLst>
                  <a:gd name="T0" fmla="*/ 254 w 31"/>
                  <a:gd name="T1" fmla="*/ 145 h 19"/>
                  <a:gd name="T2" fmla="*/ 254 w 31"/>
                  <a:gd name="T3" fmla="*/ 347 h 19"/>
                  <a:gd name="T4" fmla="*/ 304 w 31"/>
                  <a:gd name="T5" fmla="*/ 124 h 1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" h="19">
                    <a:moveTo>
                      <a:pt x="16" y="8"/>
                    </a:moveTo>
                    <a:cubicBezTo>
                      <a:pt x="8" y="0"/>
                      <a:pt x="0" y="19"/>
                      <a:pt x="16" y="19"/>
                    </a:cubicBezTo>
                    <a:cubicBezTo>
                      <a:pt x="31" y="18"/>
                      <a:pt x="25" y="4"/>
                      <a:pt x="19" y="7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9" name="Freeform 862">
                <a:extLst>
                  <a:ext uri="{FF2B5EF4-FFF2-40B4-BE49-F238E27FC236}">
                    <a16:creationId xmlns:a16="http://schemas.microsoft.com/office/drawing/2014/main" id="{B02C33DD-40E5-2D15-76D6-C9D85C7F79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4" y="2518"/>
                <a:ext cx="23" cy="18"/>
              </a:xfrm>
              <a:custGeom>
                <a:avLst/>
                <a:gdLst>
                  <a:gd name="T0" fmla="*/ 33 w 9"/>
                  <a:gd name="T1" fmla="*/ 85 h 7"/>
                  <a:gd name="T2" fmla="*/ 20 w 9"/>
                  <a:gd name="T3" fmla="*/ 21 h 7"/>
                  <a:gd name="T4" fmla="*/ 130 w 9"/>
                  <a:gd name="T5" fmla="*/ 0 h 7"/>
                  <a:gd name="T6" fmla="*/ 118 w 9"/>
                  <a:gd name="T7" fmla="*/ 118 h 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" h="7">
                    <a:moveTo>
                      <a:pt x="2" y="5"/>
                    </a:moveTo>
                    <a:cubicBezTo>
                      <a:pt x="0" y="4"/>
                      <a:pt x="0" y="3"/>
                      <a:pt x="1" y="1"/>
                    </a:cubicBezTo>
                    <a:cubicBezTo>
                      <a:pt x="4" y="0"/>
                      <a:pt x="5" y="0"/>
                      <a:pt x="8" y="0"/>
                    </a:cubicBezTo>
                    <a:cubicBezTo>
                      <a:pt x="9" y="3"/>
                      <a:pt x="8" y="5"/>
                      <a:pt x="7" y="7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0" name="Freeform 863">
                <a:extLst>
                  <a:ext uri="{FF2B5EF4-FFF2-40B4-BE49-F238E27FC236}">
                    <a16:creationId xmlns:a16="http://schemas.microsoft.com/office/drawing/2014/main" id="{FCB802EC-D2B9-C164-1A2F-C536577D34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59" y="2448"/>
                <a:ext cx="128" cy="123"/>
              </a:xfrm>
              <a:custGeom>
                <a:avLst/>
                <a:gdLst>
                  <a:gd name="T0" fmla="*/ 221 w 51"/>
                  <a:gd name="T1" fmla="*/ 628 h 46"/>
                  <a:gd name="T2" fmla="*/ 567 w 51"/>
                  <a:gd name="T3" fmla="*/ 671 h 46"/>
                  <a:gd name="T4" fmla="*/ 83 w 51"/>
                  <a:gd name="T5" fmla="*/ 422 h 46"/>
                  <a:gd name="T6" fmla="*/ 743 w 51"/>
                  <a:gd name="T7" fmla="*/ 671 h 4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1" h="46">
                    <a:moveTo>
                      <a:pt x="14" y="33"/>
                    </a:moveTo>
                    <a:cubicBezTo>
                      <a:pt x="21" y="13"/>
                      <a:pt x="51" y="19"/>
                      <a:pt x="36" y="35"/>
                    </a:cubicBezTo>
                    <a:cubicBezTo>
                      <a:pt x="31" y="26"/>
                      <a:pt x="10" y="0"/>
                      <a:pt x="5" y="22"/>
                    </a:cubicBezTo>
                    <a:cubicBezTo>
                      <a:pt x="0" y="46"/>
                      <a:pt x="35" y="41"/>
                      <a:pt x="47" y="35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1" name="Freeform 864">
                <a:extLst>
                  <a:ext uri="{FF2B5EF4-FFF2-40B4-BE49-F238E27FC236}">
                    <a16:creationId xmlns:a16="http://schemas.microsoft.com/office/drawing/2014/main" id="{82B5712D-C65C-DB64-3556-51C9D80C2E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9" y="2526"/>
                <a:ext cx="20" cy="21"/>
              </a:xfrm>
              <a:custGeom>
                <a:avLst/>
                <a:gdLst>
                  <a:gd name="T0" fmla="*/ 125 w 8"/>
                  <a:gd name="T1" fmla="*/ 110 h 8"/>
                  <a:gd name="T2" fmla="*/ 20 w 8"/>
                  <a:gd name="T3" fmla="*/ 0 h 8"/>
                  <a:gd name="T4" fmla="*/ 125 w 8"/>
                  <a:gd name="T5" fmla="*/ 55 h 8"/>
                  <a:gd name="T6" fmla="*/ 63 w 8"/>
                  <a:gd name="T7" fmla="*/ 76 h 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" h="8">
                    <a:moveTo>
                      <a:pt x="8" y="6"/>
                    </a:moveTo>
                    <a:cubicBezTo>
                      <a:pt x="4" y="4"/>
                      <a:pt x="0" y="6"/>
                      <a:pt x="1" y="0"/>
                    </a:cubicBezTo>
                    <a:cubicBezTo>
                      <a:pt x="3" y="1"/>
                      <a:pt x="5" y="2"/>
                      <a:pt x="8" y="3"/>
                    </a:cubicBezTo>
                    <a:cubicBezTo>
                      <a:pt x="7" y="8"/>
                      <a:pt x="4" y="5"/>
                      <a:pt x="4" y="4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2" name="Freeform 865">
                <a:extLst>
                  <a:ext uri="{FF2B5EF4-FFF2-40B4-BE49-F238E27FC236}">
                    <a16:creationId xmlns:a16="http://schemas.microsoft.com/office/drawing/2014/main" id="{642F7268-1CC0-71A6-7DD1-AFC0551F75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39" y="2478"/>
                <a:ext cx="63" cy="66"/>
              </a:xfrm>
              <a:custGeom>
                <a:avLst/>
                <a:gdLst>
                  <a:gd name="T0" fmla="*/ 83 w 25"/>
                  <a:gd name="T1" fmla="*/ 348 h 25"/>
                  <a:gd name="T2" fmla="*/ 222 w 25"/>
                  <a:gd name="T3" fmla="*/ 90 h 25"/>
                  <a:gd name="T4" fmla="*/ 209 w 25"/>
                  <a:gd name="T5" fmla="*/ 459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5" h="25">
                    <a:moveTo>
                      <a:pt x="5" y="19"/>
                    </a:moveTo>
                    <a:cubicBezTo>
                      <a:pt x="0" y="12"/>
                      <a:pt x="3" y="0"/>
                      <a:pt x="14" y="5"/>
                    </a:cubicBezTo>
                    <a:cubicBezTo>
                      <a:pt x="25" y="9"/>
                      <a:pt x="21" y="25"/>
                      <a:pt x="13" y="25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3" name="Freeform 866">
                <a:extLst>
                  <a:ext uri="{FF2B5EF4-FFF2-40B4-BE49-F238E27FC236}">
                    <a16:creationId xmlns:a16="http://schemas.microsoft.com/office/drawing/2014/main" id="{0F0A3D72-3358-8B8F-48EA-10AE52DA92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97" y="2678"/>
                <a:ext cx="32" cy="16"/>
              </a:xfrm>
              <a:custGeom>
                <a:avLst/>
                <a:gdLst>
                  <a:gd name="T0" fmla="*/ 194 w 13"/>
                  <a:gd name="T1" fmla="*/ 21 h 6"/>
                  <a:gd name="T2" fmla="*/ 0 w 13"/>
                  <a:gd name="T3" fmla="*/ 77 h 6"/>
                  <a:gd name="T4" fmla="*/ 74 w 13"/>
                  <a:gd name="T5" fmla="*/ 115 h 6"/>
                  <a:gd name="T6" fmla="*/ 30 w 13"/>
                  <a:gd name="T7" fmla="*/ 21 h 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3" h="6">
                    <a:moveTo>
                      <a:pt x="13" y="1"/>
                    </a:moveTo>
                    <a:cubicBezTo>
                      <a:pt x="8" y="0"/>
                      <a:pt x="3" y="1"/>
                      <a:pt x="0" y="4"/>
                    </a:cubicBezTo>
                    <a:cubicBezTo>
                      <a:pt x="2" y="5"/>
                      <a:pt x="3" y="6"/>
                      <a:pt x="5" y="6"/>
                    </a:cubicBezTo>
                    <a:cubicBezTo>
                      <a:pt x="5" y="4"/>
                      <a:pt x="3" y="3"/>
                      <a:pt x="2" y="1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4" name="Freeform 867">
                <a:extLst>
                  <a:ext uri="{FF2B5EF4-FFF2-40B4-BE49-F238E27FC236}">
                    <a16:creationId xmlns:a16="http://schemas.microsoft.com/office/drawing/2014/main" id="{F1BA7035-EADA-7CC3-235B-5E55C4E72E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9" y="2672"/>
                <a:ext cx="65" cy="54"/>
              </a:xfrm>
              <a:custGeom>
                <a:avLst/>
                <a:gdLst>
                  <a:gd name="T0" fmla="*/ 0 w 26"/>
                  <a:gd name="T1" fmla="*/ 116 h 20"/>
                  <a:gd name="T2" fmla="*/ 158 w 26"/>
                  <a:gd name="T3" fmla="*/ 0 h 20"/>
                  <a:gd name="T4" fmla="*/ 333 w 26"/>
                  <a:gd name="T5" fmla="*/ 394 h 2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6" h="20">
                    <a:moveTo>
                      <a:pt x="0" y="6"/>
                    </a:moveTo>
                    <a:cubicBezTo>
                      <a:pt x="7" y="14"/>
                      <a:pt x="19" y="5"/>
                      <a:pt x="10" y="0"/>
                    </a:cubicBezTo>
                    <a:cubicBezTo>
                      <a:pt x="10" y="10"/>
                      <a:pt x="26" y="9"/>
                      <a:pt x="21" y="20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5" name="Freeform 868">
                <a:extLst>
                  <a:ext uri="{FF2B5EF4-FFF2-40B4-BE49-F238E27FC236}">
                    <a16:creationId xmlns:a16="http://schemas.microsoft.com/office/drawing/2014/main" id="{84B4CEF7-9DD6-90B1-9A11-966914820F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29" y="2670"/>
                <a:ext cx="50" cy="58"/>
              </a:xfrm>
              <a:custGeom>
                <a:avLst/>
                <a:gdLst>
                  <a:gd name="T0" fmla="*/ 95 w 20"/>
                  <a:gd name="T1" fmla="*/ 182 h 22"/>
                  <a:gd name="T2" fmla="*/ 313 w 20"/>
                  <a:gd name="T3" fmla="*/ 111 h 22"/>
                  <a:gd name="T4" fmla="*/ 50 w 20"/>
                  <a:gd name="T5" fmla="*/ 0 h 2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" h="22">
                    <a:moveTo>
                      <a:pt x="6" y="10"/>
                    </a:moveTo>
                    <a:cubicBezTo>
                      <a:pt x="6" y="1"/>
                      <a:pt x="14" y="0"/>
                      <a:pt x="20" y="6"/>
                    </a:cubicBezTo>
                    <a:cubicBezTo>
                      <a:pt x="19" y="22"/>
                      <a:pt x="0" y="14"/>
                      <a:pt x="3" y="0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6" name="Freeform 869">
                <a:extLst>
                  <a:ext uri="{FF2B5EF4-FFF2-40B4-BE49-F238E27FC236}">
                    <a16:creationId xmlns:a16="http://schemas.microsoft.com/office/drawing/2014/main" id="{AD48A998-77DE-24C8-A8EB-0F492DDEE7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14" y="2651"/>
                <a:ext cx="23" cy="13"/>
              </a:xfrm>
              <a:custGeom>
                <a:avLst/>
                <a:gdLst>
                  <a:gd name="T0" fmla="*/ 0 w 9"/>
                  <a:gd name="T1" fmla="*/ 88 h 5"/>
                  <a:gd name="T2" fmla="*/ 151 w 9"/>
                  <a:gd name="T3" fmla="*/ 0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" h="5">
                    <a:moveTo>
                      <a:pt x="0" y="5"/>
                    </a:moveTo>
                    <a:cubicBezTo>
                      <a:pt x="2" y="2"/>
                      <a:pt x="6" y="1"/>
                      <a:pt x="9" y="0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7" name="Freeform 870">
                <a:extLst>
                  <a:ext uri="{FF2B5EF4-FFF2-40B4-BE49-F238E27FC236}">
                    <a16:creationId xmlns:a16="http://schemas.microsoft.com/office/drawing/2014/main" id="{B2DFF395-0F6B-1B0D-6BD1-C614C80704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4" y="2558"/>
                <a:ext cx="15" cy="21"/>
              </a:xfrm>
              <a:custGeom>
                <a:avLst/>
                <a:gdLst>
                  <a:gd name="T0" fmla="*/ 63 w 6"/>
                  <a:gd name="T1" fmla="*/ 0 h 8"/>
                  <a:gd name="T2" fmla="*/ 0 w 6"/>
                  <a:gd name="T3" fmla="*/ 110 h 8"/>
                  <a:gd name="T4" fmla="*/ 95 w 6"/>
                  <a:gd name="T5" fmla="*/ 76 h 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" h="8">
                    <a:moveTo>
                      <a:pt x="4" y="0"/>
                    </a:moveTo>
                    <a:cubicBezTo>
                      <a:pt x="2" y="2"/>
                      <a:pt x="0" y="2"/>
                      <a:pt x="0" y="6"/>
                    </a:cubicBezTo>
                    <a:cubicBezTo>
                      <a:pt x="3" y="8"/>
                      <a:pt x="3" y="5"/>
                      <a:pt x="6" y="4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8" name="Freeform 871">
                <a:extLst>
                  <a:ext uri="{FF2B5EF4-FFF2-40B4-BE49-F238E27FC236}">
                    <a16:creationId xmlns:a16="http://schemas.microsoft.com/office/drawing/2014/main" id="{C93328F6-1F97-C01F-652D-1F6DC3F1BC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9" y="2576"/>
                <a:ext cx="8" cy="1"/>
              </a:xfrm>
              <a:custGeom>
                <a:avLst/>
                <a:gdLst>
                  <a:gd name="T0" fmla="*/ 0 w 3"/>
                  <a:gd name="T1" fmla="*/ 0 h 1"/>
                  <a:gd name="T2" fmla="*/ 56 w 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1">
                    <a:moveTo>
                      <a:pt x="0" y="0"/>
                    </a:moveTo>
                    <a:cubicBezTo>
                      <a:pt x="1" y="0"/>
                      <a:pt x="2" y="0"/>
                      <a:pt x="3" y="0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9" name="Freeform 872">
                <a:extLst>
                  <a:ext uri="{FF2B5EF4-FFF2-40B4-BE49-F238E27FC236}">
                    <a16:creationId xmlns:a16="http://schemas.microsoft.com/office/drawing/2014/main" id="{8F3F3B44-A459-CD0A-3A11-A99C678394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72" y="2710"/>
                <a:ext cx="17" cy="18"/>
              </a:xfrm>
              <a:custGeom>
                <a:avLst/>
                <a:gdLst>
                  <a:gd name="T0" fmla="*/ 87 w 7"/>
                  <a:gd name="T1" fmla="*/ 21 h 7"/>
                  <a:gd name="T2" fmla="*/ 0 w 7"/>
                  <a:gd name="T3" fmla="*/ 54 h 7"/>
                  <a:gd name="T4" fmla="*/ 100 w 7"/>
                  <a:gd name="T5" fmla="*/ 100 h 7"/>
                  <a:gd name="T6" fmla="*/ 41 w 7"/>
                  <a:gd name="T7" fmla="*/ 21 h 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" h="7">
                    <a:moveTo>
                      <a:pt x="6" y="1"/>
                    </a:moveTo>
                    <a:cubicBezTo>
                      <a:pt x="3" y="0"/>
                      <a:pt x="1" y="1"/>
                      <a:pt x="0" y="3"/>
                    </a:cubicBezTo>
                    <a:cubicBezTo>
                      <a:pt x="4" y="7"/>
                      <a:pt x="0" y="6"/>
                      <a:pt x="7" y="6"/>
                    </a:cubicBezTo>
                    <a:cubicBezTo>
                      <a:pt x="7" y="3"/>
                      <a:pt x="5" y="2"/>
                      <a:pt x="3" y="1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0" name="Freeform 873">
                <a:extLst>
                  <a:ext uri="{FF2B5EF4-FFF2-40B4-BE49-F238E27FC236}">
                    <a16:creationId xmlns:a16="http://schemas.microsoft.com/office/drawing/2014/main" id="{57DF3ABE-FCB0-C93D-7E0B-4B2A3A228C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4" y="2779"/>
                <a:ext cx="8" cy="8"/>
              </a:xfrm>
              <a:custGeom>
                <a:avLst/>
                <a:gdLst>
                  <a:gd name="T0" fmla="*/ 0 w 3"/>
                  <a:gd name="T1" fmla="*/ 56 h 3"/>
                  <a:gd name="T2" fmla="*/ 56 w 3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3">
                    <a:moveTo>
                      <a:pt x="0" y="3"/>
                    </a:moveTo>
                    <a:cubicBezTo>
                      <a:pt x="1" y="1"/>
                      <a:pt x="2" y="0"/>
                      <a:pt x="3" y="0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1" name="Freeform 874">
                <a:extLst>
                  <a:ext uri="{FF2B5EF4-FFF2-40B4-BE49-F238E27FC236}">
                    <a16:creationId xmlns:a16="http://schemas.microsoft.com/office/drawing/2014/main" id="{824D0D54-CBCD-C1EA-390F-4BADADED13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99" y="2600"/>
                <a:ext cx="60" cy="54"/>
              </a:xfrm>
              <a:custGeom>
                <a:avLst/>
                <a:gdLst>
                  <a:gd name="T0" fmla="*/ 363 w 24"/>
                  <a:gd name="T1" fmla="*/ 81 h 20"/>
                  <a:gd name="T2" fmla="*/ 175 w 24"/>
                  <a:gd name="T3" fmla="*/ 300 h 20"/>
                  <a:gd name="T4" fmla="*/ 238 w 24"/>
                  <a:gd name="T5" fmla="*/ 0 h 2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4" h="20">
                    <a:moveTo>
                      <a:pt x="23" y="4"/>
                    </a:moveTo>
                    <a:cubicBezTo>
                      <a:pt x="15" y="1"/>
                      <a:pt x="0" y="10"/>
                      <a:pt x="11" y="15"/>
                    </a:cubicBezTo>
                    <a:cubicBezTo>
                      <a:pt x="21" y="20"/>
                      <a:pt x="24" y="5"/>
                      <a:pt x="15" y="0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2" name="Freeform 875">
                <a:extLst>
                  <a:ext uri="{FF2B5EF4-FFF2-40B4-BE49-F238E27FC236}">
                    <a16:creationId xmlns:a16="http://schemas.microsoft.com/office/drawing/2014/main" id="{C2367D2F-99A5-E2AC-F9C6-F1DF48794C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87" y="2656"/>
                <a:ext cx="17" cy="14"/>
              </a:xfrm>
              <a:custGeom>
                <a:avLst/>
                <a:gdLst>
                  <a:gd name="T0" fmla="*/ 0 w 7"/>
                  <a:gd name="T1" fmla="*/ 48 h 5"/>
                  <a:gd name="T2" fmla="*/ 87 w 7"/>
                  <a:gd name="T3" fmla="*/ 22 h 5"/>
                  <a:gd name="T4" fmla="*/ 41 w 7"/>
                  <a:gd name="T5" fmla="*/ 109 h 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7" h="5">
                    <a:moveTo>
                      <a:pt x="0" y="2"/>
                    </a:moveTo>
                    <a:cubicBezTo>
                      <a:pt x="2" y="0"/>
                      <a:pt x="4" y="0"/>
                      <a:pt x="6" y="1"/>
                    </a:cubicBezTo>
                    <a:cubicBezTo>
                      <a:pt x="7" y="4"/>
                      <a:pt x="5" y="3"/>
                      <a:pt x="3" y="5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3" name="Freeform 876">
                <a:extLst>
                  <a:ext uri="{FF2B5EF4-FFF2-40B4-BE49-F238E27FC236}">
                    <a16:creationId xmlns:a16="http://schemas.microsoft.com/office/drawing/2014/main" id="{8B267559-9137-A20A-0164-C3C5087655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2" y="2368"/>
                <a:ext cx="42" cy="30"/>
              </a:xfrm>
              <a:custGeom>
                <a:avLst/>
                <a:gdLst>
                  <a:gd name="T0" fmla="*/ 133 w 17"/>
                  <a:gd name="T1" fmla="*/ 104 h 11"/>
                  <a:gd name="T2" fmla="*/ 30 w 17"/>
                  <a:gd name="T3" fmla="*/ 38 h 11"/>
                  <a:gd name="T4" fmla="*/ 12 w 17"/>
                  <a:gd name="T5" fmla="*/ 164 h 11"/>
                  <a:gd name="T6" fmla="*/ 245 w 17"/>
                  <a:gd name="T7" fmla="*/ 224 h 1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7" h="11">
                    <a:moveTo>
                      <a:pt x="9" y="5"/>
                    </a:moveTo>
                    <a:cubicBezTo>
                      <a:pt x="6" y="3"/>
                      <a:pt x="7" y="0"/>
                      <a:pt x="2" y="2"/>
                    </a:cubicBezTo>
                    <a:cubicBezTo>
                      <a:pt x="0" y="4"/>
                      <a:pt x="0" y="6"/>
                      <a:pt x="1" y="8"/>
                    </a:cubicBezTo>
                    <a:cubicBezTo>
                      <a:pt x="4" y="8"/>
                      <a:pt x="17" y="11"/>
                      <a:pt x="16" y="11"/>
                    </a:cubicBezTo>
                  </a:path>
                </a:pathLst>
              </a:custGeom>
              <a:noFill/>
              <a:ln w="11906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4" name="Freeform 877">
                <a:extLst>
                  <a:ext uri="{FF2B5EF4-FFF2-40B4-BE49-F238E27FC236}">
                    <a16:creationId xmlns:a16="http://schemas.microsoft.com/office/drawing/2014/main" id="{28E41607-AD6E-EDEA-FC01-C37B703EDB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7" y="2358"/>
                <a:ext cx="20" cy="24"/>
              </a:xfrm>
              <a:custGeom>
                <a:avLst/>
                <a:gdLst>
                  <a:gd name="T0" fmla="*/ 125 w 8"/>
                  <a:gd name="T1" fmla="*/ 0 h 9"/>
                  <a:gd name="T2" fmla="*/ 33 w 8"/>
                  <a:gd name="T3" fmla="*/ 171 h 9"/>
                  <a:gd name="T4" fmla="*/ 113 w 8"/>
                  <a:gd name="T5" fmla="*/ 115 h 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" h="9">
                    <a:moveTo>
                      <a:pt x="8" y="0"/>
                    </a:moveTo>
                    <a:cubicBezTo>
                      <a:pt x="3" y="1"/>
                      <a:pt x="0" y="2"/>
                      <a:pt x="2" y="9"/>
                    </a:cubicBezTo>
                    <a:cubicBezTo>
                      <a:pt x="3" y="8"/>
                      <a:pt x="8" y="5"/>
                      <a:pt x="7" y="6"/>
                    </a:cubicBezTo>
                  </a:path>
                </a:pathLst>
              </a:custGeom>
              <a:noFill/>
              <a:ln w="11906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5" name="Freeform 878">
                <a:extLst>
                  <a:ext uri="{FF2B5EF4-FFF2-40B4-BE49-F238E27FC236}">
                    <a16:creationId xmlns:a16="http://schemas.microsoft.com/office/drawing/2014/main" id="{75CD7492-B272-3C9C-1D62-B4A2CE544F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67" y="2486"/>
                <a:ext cx="10" cy="8"/>
              </a:xfrm>
              <a:custGeom>
                <a:avLst/>
                <a:gdLst>
                  <a:gd name="T0" fmla="*/ 20 w 4"/>
                  <a:gd name="T1" fmla="*/ 56 h 3"/>
                  <a:gd name="T2" fmla="*/ 63 w 4"/>
                  <a:gd name="T3" fmla="*/ 56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3">
                    <a:moveTo>
                      <a:pt x="1" y="3"/>
                    </a:moveTo>
                    <a:cubicBezTo>
                      <a:pt x="0" y="0"/>
                      <a:pt x="2" y="1"/>
                      <a:pt x="4" y="3"/>
                    </a:cubicBezTo>
                  </a:path>
                </a:pathLst>
              </a:custGeom>
              <a:noFill/>
              <a:ln w="11906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6" name="Freeform 879">
                <a:extLst>
                  <a:ext uri="{FF2B5EF4-FFF2-40B4-BE49-F238E27FC236}">
                    <a16:creationId xmlns:a16="http://schemas.microsoft.com/office/drawing/2014/main" id="{F81692D2-6819-1E62-1473-20F7F2F0A4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7" y="2774"/>
                <a:ext cx="25" cy="29"/>
              </a:xfrm>
              <a:custGeom>
                <a:avLst/>
                <a:gdLst>
                  <a:gd name="T0" fmla="*/ 158 w 10"/>
                  <a:gd name="T1" fmla="*/ 200 h 11"/>
                  <a:gd name="T2" fmla="*/ 0 w 10"/>
                  <a:gd name="T3" fmla="*/ 76 h 11"/>
                  <a:gd name="T4" fmla="*/ 158 w 10"/>
                  <a:gd name="T5" fmla="*/ 34 h 11"/>
                  <a:gd name="T6" fmla="*/ 83 w 10"/>
                  <a:gd name="T7" fmla="*/ 166 h 11"/>
                  <a:gd name="T8" fmla="*/ 95 w 10"/>
                  <a:gd name="T9" fmla="*/ 34 h 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" h="11">
                    <a:moveTo>
                      <a:pt x="10" y="11"/>
                    </a:moveTo>
                    <a:cubicBezTo>
                      <a:pt x="6" y="11"/>
                      <a:pt x="3" y="8"/>
                      <a:pt x="0" y="4"/>
                    </a:cubicBezTo>
                    <a:cubicBezTo>
                      <a:pt x="5" y="0"/>
                      <a:pt x="6" y="1"/>
                      <a:pt x="10" y="2"/>
                    </a:cubicBezTo>
                    <a:cubicBezTo>
                      <a:pt x="8" y="6"/>
                      <a:pt x="8" y="6"/>
                      <a:pt x="5" y="9"/>
                    </a:cubicBezTo>
                    <a:cubicBezTo>
                      <a:pt x="4" y="6"/>
                      <a:pt x="5" y="4"/>
                      <a:pt x="6" y="2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7" name="Freeform 880">
                <a:extLst>
                  <a:ext uri="{FF2B5EF4-FFF2-40B4-BE49-F238E27FC236}">
                    <a16:creationId xmlns:a16="http://schemas.microsoft.com/office/drawing/2014/main" id="{0DC3DE11-BAEF-9787-E517-986C3CE387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99" y="2720"/>
                <a:ext cx="138" cy="126"/>
              </a:xfrm>
              <a:custGeom>
                <a:avLst/>
                <a:gdLst>
                  <a:gd name="T0" fmla="*/ 630 w 55"/>
                  <a:gd name="T1" fmla="*/ 308 h 47"/>
                  <a:gd name="T2" fmla="*/ 522 w 55"/>
                  <a:gd name="T3" fmla="*/ 424 h 47"/>
                  <a:gd name="T4" fmla="*/ 868 w 55"/>
                  <a:gd name="T5" fmla="*/ 424 h 47"/>
                  <a:gd name="T6" fmla="*/ 775 w 55"/>
                  <a:gd name="T7" fmla="*/ 697 h 4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5" h="47">
                    <a:moveTo>
                      <a:pt x="40" y="16"/>
                    </a:moveTo>
                    <a:cubicBezTo>
                      <a:pt x="36" y="17"/>
                      <a:pt x="34" y="19"/>
                      <a:pt x="33" y="22"/>
                    </a:cubicBezTo>
                    <a:cubicBezTo>
                      <a:pt x="39" y="28"/>
                      <a:pt x="51" y="30"/>
                      <a:pt x="55" y="22"/>
                    </a:cubicBezTo>
                    <a:cubicBezTo>
                      <a:pt x="48" y="0"/>
                      <a:pt x="0" y="47"/>
                      <a:pt x="49" y="36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" name="Freeform 881">
                <a:extLst>
                  <a:ext uri="{FF2B5EF4-FFF2-40B4-BE49-F238E27FC236}">
                    <a16:creationId xmlns:a16="http://schemas.microsoft.com/office/drawing/2014/main" id="{345E385C-6904-2F6B-67B5-4ED7AE794F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9" y="2798"/>
                <a:ext cx="33" cy="10"/>
              </a:xfrm>
              <a:custGeom>
                <a:avLst/>
                <a:gdLst>
                  <a:gd name="T0" fmla="*/ 213 w 13"/>
                  <a:gd name="T1" fmla="*/ 50 h 4"/>
                  <a:gd name="T2" fmla="*/ 0 w 13"/>
                  <a:gd name="T3" fmla="*/ 20 h 4"/>
                  <a:gd name="T4" fmla="*/ 51 w 13"/>
                  <a:gd name="T5" fmla="*/ 20 h 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3" h="4">
                    <a:moveTo>
                      <a:pt x="13" y="3"/>
                    </a:moveTo>
                    <a:cubicBezTo>
                      <a:pt x="8" y="3"/>
                      <a:pt x="4" y="4"/>
                      <a:pt x="0" y="1"/>
                    </a:cubicBezTo>
                    <a:cubicBezTo>
                      <a:pt x="1" y="0"/>
                      <a:pt x="2" y="0"/>
                      <a:pt x="3" y="1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9" name="Freeform 882">
                <a:extLst>
                  <a:ext uri="{FF2B5EF4-FFF2-40B4-BE49-F238E27FC236}">
                    <a16:creationId xmlns:a16="http://schemas.microsoft.com/office/drawing/2014/main" id="{1462EDD1-9C50-4DA3-B76D-0ED1DE8C22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9" y="2776"/>
                <a:ext cx="65" cy="112"/>
              </a:xfrm>
              <a:custGeom>
                <a:avLst/>
                <a:gdLst>
                  <a:gd name="T0" fmla="*/ 175 w 26"/>
                  <a:gd name="T1" fmla="*/ 341 h 42"/>
                  <a:gd name="T2" fmla="*/ 83 w 26"/>
                  <a:gd name="T3" fmla="*/ 205 h 42"/>
                  <a:gd name="T4" fmla="*/ 20 w 26"/>
                  <a:gd name="T5" fmla="*/ 341 h 42"/>
                  <a:gd name="T6" fmla="*/ 83 w 26"/>
                  <a:gd name="T7" fmla="*/ 307 h 4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6" h="42">
                    <a:moveTo>
                      <a:pt x="11" y="18"/>
                    </a:moveTo>
                    <a:cubicBezTo>
                      <a:pt x="7" y="16"/>
                      <a:pt x="4" y="17"/>
                      <a:pt x="5" y="11"/>
                    </a:cubicBezTo>
                    <a:cubicBezTo>
                      <a:pt x="26" y="0"/>
                      <a:pt x="14" y="42"/>
                      <a:pt x="1" y="18"/>
                    </a:cubicBezTo>
                    <a:cubicBezTo>
                      <a:pt x="0" y="14"/>
                      <a:pt x="3" y="17"/>
                      <a:pt x="5" y="16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0" name="Freeform 883">
                <a:extLst>
                  <a:ext uri="{FF2B5EF4-FFF2-40B4-BE49-F238E27FC236}">
                    <a16:creationId xmlns:a16="http://schemas.microsoft.com/office/drawing/2014/main" id="{65FA9965-35C0-E785-4F12-F9F7C05CEC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62" y="2814"/>
                <a:ext cx="15" cy="18"/>
              </a:xfrm>
              <a:custGeom>
                <a:avLst/>
                <a:gdLst>
                  <a:gd name="T0" fmla="*/ 33 w 6"/>
                  <a:gd name="T1" fmla="*/ 67 h 7"/>
                  <a:gd name="T2" fmla="*/ 0 w 6"/>
                  <a:gd name="T3" fmla="*/ 0 h 7"/>
                  <a:gd name="T4" fmla="*/ 63 w 6"/>
                  <a:gd name="T5" fmla="*/ 118 h 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" h="7">
                    <a:moveTo>
                      <a:pt x="2" y="4"/>
                    </a:moveTo>
                    <a:cubicBezTo>
                      <a:pt x="2" y="2"/>
                      <a:pt x="1" y="1"/>
                      <a:pt x="0" y="0"/>
                    </a:cubicBezTo>
                    <a:cubicBezTo>
                      <a:pt x="6" y="1"/>
                      <a:pt x="3" y="4"/>
                      <a:pt x="4" y="7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1" name="Freeform 884">
                <a:extLst>
                  <a:ext uri="{FF2B5EF4-FFF2-40B4-BE49-F238E27FC236}">
                    <a16:creationId xmlns:a16="http://schemas.microsoft.com/office/drawing/2014/main" id="{F126A28B-E58A-0188-8B60-C7B4DC001C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7" y="2870"/>
                <a:ext cx="152" cy="56"/>
              </a:xfrm>
              <a:custGeom>
                <a:avLst/>
                <a:gdLst>
                  <a:gd name="T0" fmla="*/ 807 w 61"/>
                  <a:gd name="T1" fmla="*/ 264 h 21"/>
                  <a:gd name="T2" fmla="*/ 807 w 61"/>
                  <a:gd name="T3" fmla="*/ 264 h 21"/>
                  <a:gd name="T4" fmla="*/ 728 w 61"/>
                  <a:gd name="T5" fmla="*/ 227 h 21"/>
                  <a:gd name="T6" fmla="*/ 167 w 61"/>
                  <a:gd name="T7" fmla="*/ 149 h 21"/>
                  <a:gd name="T8" fmla="*/ 0 w 61"/>
                  <a:gd name="T9" fmla="*/ 397 h 21"/>
                  <a:gd name="T10" fmla="*/ 944 w 61"/>
                  <a:gd name="T11" fmla="*/ 397 h 21"/>
                  <a:gd name="T12" fmla="*/ 807 w 61"/>
                  <a:gd name="T13" fmla="*/ 264 h 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1" h="21">
                    <a:moveTo>
                      <a:pt x="52" y="14"/>
                    </a:moveTo>
                    <a:cubicBezTo>
                      <a:pt x="52" y="14"/>
                      <a:pt x="52" y="14"/>
                      <a:pt x="52" y="14"/>
                    </a:cubicBezTo>
                    <a:cubicBezTo>
                      <a:pt x="51" y="14"/>
                      <a:pt x="49" y="13"/>
                      <a:pt x="47" y="12"/>
                    </a:cubicBezTo>
                    <a:cubicBezTo>
                      <a:pt x="39" y="7"/>
                      <a:pt x="24" y="0"/>
                      <a:pt x="11" y="8"/>
                    </a:cubicBezTo>
                    <a:cubicBezTo>
                      <a:pt x="7" y="10"/>
                      <a:pt x="3" y="14"/>
                      <a:pt x="0" y="21"/>
                    </a:cubicBezTo>
                    <a:cubicBezTo>
                      <a:pt x="61" y="21"/>
                      <a:pt x="61" y="21"/>
                      <a:pt x="61" y="21"/>
                    </a:cubicBezTo>
                    <a:cubicBezTo>
                      <a:pt x="59" y="18"/>
                      <a:pt x="56" y="16"/>
                      <a:pt x="52" y="14"/>
                    </a:cubicBezTo>
                    <a:close/>
                  </a:path>
                </a:pathLst>
              </a:custGeom>
              <a:solidFill>
                <a:srgbClr val="DFC3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" name="Freeform 885">
                <a:extLst>
                  <a:ext uri="{FF2B5EF4-FFF2-40B4-BE49-F238E27FC236}">
                    <a16:creationId xmlns:a16="http://schemas.microsoft.com/office/drawing/2014/main" id="{04719A76-2886-BFDA-01E0-3F804CA252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52" y="2811"/>
                <a:ext cx="167" cy="115"/>
              </a:xfrm>
              <a:custGeom>
                <a:avLst/>
                <a:gdLst>
                  <a:gd name="T0" fmla="*/ 882 w 67"/>
                  <a:gd name="T1" fmla="*/ 94 h 43"/>
                  <a:gd name="T2" fmla="*/ 621 w 67"/>
                  <a:gd name="T3" fmla="*/ 0 h 43"/>
                  <a:gd name="T4" fmla="*/ 404 w 67"/>
                  <a:gd name="T5" fmla="*/ 150 h 43"/>
                  <a:gd name="T6" fmla="*/ 0 w 67"/>
                  <a:gd name="T7" fmla="*/ 824 h 43"/>
                  <a:gd name="T8" fmla="*/ 1037 w 67"/>
                  <a:gd name="T9" fmla="*/ 824 h 43"/>
                  <a:gd name="T10" fmla="*/ 995 w 67"/>
                  <a:gd name="T11" fmla="*/ 538 h 43"/>
                  <a:gd name="T12" fmla="*/ 1007 w 67"/>
                  <a:gd name="T13" fmla="*/ 380 h 43"/>
                  <a:gd name="T14" fmla="*/ 882 w 67"/>
                  <a:gd name="T15" fmla="*/ 94 h 4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7" h="43">
                    <a:moveTo>
                      <a:pt x="57" y="5"/>
                    </a:moveTo>
                    <a:cubicBezTo>
                      <a:pt x="52" y="1"/>
                      <a:pt x="46" y="0"/>
                      <a:pt x="40" y="0"/>
                    </a:cubicBezTo>
                    <a:cubicBezTo>
                      <a:pt x="34" y="1"/>
                      <a:pt x="29" y="3"/>
                      <a:pt x="26" y="8"/>
                    </a:cubicBezTo>
                    <a:cubicBezTo>
                      <a:pt x="10" y="12"/>
                      <a:pt x="0" y="29"/>
                      <a:pt x="0" y="43"/>
                    </a:cubicBezTo>
                    <a:cubicBezTo>
                      <a:pt x="67" y="43"/>
                      <a:pt x="67" y="43"/>
                      <a:pt x="67" y="43"/>
                    </a:cubicBezTo>
                    <a:cubicBezTo>
                      <a:pt x="67" y="38"/>
                      <a:pt x="66" y="33"/>
                      <a:pt x="64" y="28"/>
                    </a:cubicBezTo>
                    <a:cubicBezTo>
                      <a:pt x="65" y="25"/>
                      <a:pt x="65" y="23"/>
                      <a:pt x="65" y="20"/>
                    </a:cubicBezTo>
                    <a:cubicBezTo>
                      <a:pt x="65" y="14"/>
                      <a:pt x="62" y="9"/>
                      <a:pt x="57" y="5"/>
                    </a:cubicBezTo>
                    <a:close/>
                  </a:path>
                </a:pathLst>
              </a:custGeom>
              <a:solidFill>
                <a:srgbClr val="DFC3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" name="Freeform 886">
                <a:extLst>
                  <a:ext uri="{FF2B5EF4-FFF2-40B4-BE49-F238E27FC236}">
                    <a16:creationId xmlns:a16="http://schemas.microsoft.com/office/drawing/2014/main" id="{772BD727-D9C0-3FE5-30AA-A876DBFAC4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9" y="2854"/>
                <a:ext cx="20" cy="16"/>
              </a:xfrm>
              <a:custGeom>
                <a:avLst/>
                <a:gdLst>
                  <a:gd name="T0" fmla="*/ 50 w 8"/>
                  <a:gd name="T1" fmla="*/ 56 h 6"/>
                  <a:gd name="T2" fmla="*/ 0 w 8"/>
                  <a:gd name="T3" fmla="*/ 115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6">
                    <a:moveTo>
                      <a:pt x="3" y="3"/>
                    </a:moveTo>
                    <a:cubicBezTo>
                      <a:pt x="8" y="0"/>
                      <a:pt x="1" y="6"/>
                      <a:pt x="0" y="6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4" name="Freeform 887">
                <a:extLst>
                  <a:ext uri="{FF2B5EF4-FFF2-40B4-BE49-F238E27FC236}">
                    <a16:creationId xmlns:a16="http://schemas.microsoft.com/office/drawing/2014/main" id="{F6D61211-6867-C325-A72A-5D4F5C17CE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91" y="2840"/>
                <a:ext cx="126" cy="86"/>
              </a:xfrm>
              <a:custGeom>
                <a:avLst/>
                <a:gdLst>
                  <a:gd name="T0" fmla="*/ 673 w 50"/>
                  <a:gd name="T1" fmla="*/ 137 h 32"/>
                  <a:gd name="T2" fmla="*/ 242 w 50"/>
                  <a:gd name="T3" fmla="*/ 94 h 32"/>
                  <a:gd name="T4" fmla="*/ 0 w 50"/>
                  <a:gd name="T5" fmla="*/ 621 h 32"/>
                  <a:gd name="T6" fmla="*/ 781 w 50"/>
                  <a:gd name="T7" fmla="*/ 621 h 32"/>
                  <a:gd name="T8" fmla="*/ 801 w 50"/>
                  <a:gd name="T9" fmla="*/ 484 h 32"/>
                  <a:gd name="T10" fmla="*/ 673 w 50"/>
                  <a:gd name="T11" fmla="*/ 137 h 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0" h="32">
                    <a:moveTo>
                      <a:pt x="42" y="7"/>
                    </a:moveTo>
                    <a:cubicBezTo>
                      <a:pt x="35" y="1"/>
                      <a:pt x="24" y="0"/>
                      <a:pt x="15" y="5"/>
                    </a:cubicBezTo>
                    <a:cubicBezTo>
                      <a:pt x="6" y="11"/>
                      <a:pt x="0" y="21"/>
                      <a:pt x="0" y="32"/>
                    </a:cubicBezTo>
                    <a:cubicBezTo>
                      <a:pt x="49" y="32"/>
                      <a:pt x="49" y="32"/>
                      <a:pt x="49" y="32"/>
                    </a:cubicBezTo>
                    <a:cubicBezTo>
                      <a:pt x="50" y="30"/>
                      <a:pt x="50" y="27"/>
                      <a:pt x="50" y="25"/>
                    </a:cubicBezTo>
                    <a:cubicBezTo>
                      <a:pt x="50" y="15"/>
                      <a:pt x="45" y="9"/>
                      <a:pt x="42" y="7"/>
                    </a:cubicBezTo>
                    <a:close/>
                  </a:path>
                </a:pathLst>
              </a:custGeom>
              <a:solidFill>
                <a:srgbClr val="DFC3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" name="Freeform 888">
                <a:extLst>
                  <a:ext uri="{FF2B5EF4-FFF2-40B4-BE49-F238E27FC236}">
                    <a16:creationId xmlns:a16="http://schemas.microsoft.com/office/drawing/2014/main" id="{E447BD7F-5B6B-0ACC-6BE8-0BA7F7A141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92" y="2664"/>
                <a:ext cx="2" cy="8"/>
              </a:xfrm>
              <a:custGeom>
                <a:avLst/>
                <a:gdLst>
                  <a:gd name="T0" fmla="*/ 0 w 1"/>
                  <a:gd name="T1" fmla="*/ 0 h 3"/>
                  <a:gd name="T2" fmla="*/ 8 w 1"/>
                  <a:gd name="T3" fmla="*/ 56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">
                    <a:moveTo>
                      <a:pt x="0" y="0"/>
                    </a:moveTo>
                    <a:cubicBezTo>
                      <a:pt x="0" y="1"/>
                      <a:pt x="1" y="2"/>
                      <a:pt x="1" y="3"/>
                    </a:cubicBezTo>
                  </a:path>
                </a:pathLst>
              </a:custGeom>
              <a:noFill/>
              <a:ln w="84138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6" name="Freeform 889">
                <a:extLst>
                  <a:ext uri="{FF2B5EF4-FFF2-40B4-BE49-F238E27FC236}">
                    <a16:creationId xmlns:a16="http://schemas.microsoft.com/office/drawing/2014/main" id="{02BB205E-741F-7A91-9056-8E7403C439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4" y="2606"/>
                <a:ext cx="30" cy="34"/>
              </a:xfrm>
              <a:custGeom>
                <a:avLst/>
                <a:gdLst>
                  <a:gd name="T0" fmla="*/ 113 w 12"/>
                  <a:gd name="T1" fmla="*/ 178 h 13"/>
                  <a:gd name="T2" fmla="*/ 125 w 12"/>
                  <a:gd name="T3" fmla="*/ 233 h 13"/>
                  <a:gd name="T4" fmla="*/ 0 w 12"/>
                  <a:gd name="T5" fmla="*/ 89 h 13"/>
                  <a:gd name="T6" fmla="*/ 50 w 12"/>
                  <a:gd name="T7" fmla="*/ 178 h 1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2" h="13">
                    <a:moveTo>
                      <a:pt x="7" y="10"/>
                    </a:moveTo>
                    <a:cubicBezTo>
                      <a:pt x="6" y="11"/>
                      <a:pt x="7" y="12"/>
                      <a:pt x="8" y="13"/>
                    </a:cubicBezTo>
                    <a:cubicBezTo>
                      <a:pt x="12" y="7"/>
                      <a:pt x="6" y="0"/>
                      <a:pt x="0" y="5"/>
                    </a:cubicBezTo>
                    <a:cubicBezTo>
                      <a:pt x="0" y="8"/>
                      <a:pt x="2" y="8"/>
                      <a:pt x="3" y="10"/>
                    </a:cubicBezTo>
                  </a:path>
                </a:pathLst>
              </a:custGeom>
              <a:noFill/>
              <a:ln w="107950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7" name="Freeform 890">
                <a:extLst>
                  <a:ext uri="{FF2B5EF4-FFF2-40B4-BE49-F238E27FC236}">
                    <a16:creationId xmlns:a16="http://schemas.microsoft.com/office/drawing/2014/main" id="{510E416B-968E-7C15-2B32-6E13A61529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82" y="2635"/>
                <a:ext cx="7" cy="5"/>
              </a:xfrm>
              <a:custGeom>
                <a:avLst/>
                <a:gdLst>
                  <a:gd name="T0" fmla="*/ 0 w 3"/>
                  <a:gd name="T1" fmla="*/ 0 h 2"/>
                  <a:gd name="T2" fmla="*/ 37 w 3"/>
                  <a:gd name="T3" fmla="*/ 2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2">
                    <a:moveTo>
                      <a:pt x="0" y="0"/>
                    </a:moveTo>
                    <a:cubicBezTo>
                      <a:pt x="1" y="1"/>
                      <a:pt x="2" y="2"/>
                      <a:pt x="3" y="1"/>
                    </a:cubicBezTo>
                  </a:path>
                </a:pathLst>
              </a:custGeom>
              <a:noFill/>
              <a:ln w="107950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8" name="Freeform 891">
                <a:extLst>
                  <a:ext uri="{FF2B5EF4-FFF2-40B4-BE49-F238E27FC236}">
                    <a16:creationId xmlns:a16="http://schemas.microsoft.com/office/drawing/2014/main" id="{8EF99D9E-FDCA-D882-746C-81FB2C042A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7" y="2808"/>
                <a:ext cx="32" cy="27"/>
              </a:xfrm>
              <a:custGeom>
                <a:avLst/>
                <a:gdLst>
                  <a:gd name="T0" fmla="*/ 30 w 13"/>
                  <a:gd name="T1" fmla="*/ 38 h 10"/>
                  <a:gd name="T2" fmla="*/ 121 w 13"/>
                  <a:gd name="T3" fmla="*/ 0 h 10"/>
                  <a:gd name="T4" fmla="*/ 74 w 13"/>
                  <a:gd name="T5" fmla="*/ 22 h 1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3" h="10">
                    <a:moveTo>
                      <a:pt x="2" y="2"/>
                    </a:moveTo>
                    <a:cubicBezTo>
                      <a:pt x="0" y="10"/>
                      <a:pt x="13" y="8"/>
                      <a:pt x="8" y="0"/>
                    </a:cubicBezTo>
                    <a:cubicBezTo>
                      <a:pt x="7" y="0"/>
                      <a:pt x="6" y="0"/>
                      <a:pt x="5" y="1"/>
                    </a:cubicBezTo>
                  </a:path>
                </a:pathLst>
              </a:custGeom>
              <a:noFill/>
              <a:ln w="107950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9" name="Freeform 892">
                <a:extLst>
                  <a:ext uri="{FF2B5EF4-FFF2-40B4-BE49-F238E27FC236}">
                    <a16:creationId xmlns:a16="http://schemas.microsoft.com/office/drawing/2014/main" id="{1E572846-4212-9058-633C-C3CD8246E8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57" y="2806"/>
                <a:ext cx="2" cy="1"/>
              </a:xfrm>
              <a:custGeom>
                <a:avLst/>
                <a:gdLst>
                  <a:gd name="T0" fmla="*/ 8 w 1"/>
                  <a:gd name="T1" fmla="*/ 0 h 1"/>
                  <a:gd name="T2" fmla="*/ 0 w 1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1" y="0"/>
                      <a:pt x="0" y="0"/>
                      <a:pt x="0" y="0"/>
                    </a:cubicBezTo>
                  </a:path>
                </a:pathLst>
              </a:custGeom>
              <a:noFill/>
              <a:ln w="107950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0" name="Freeform 893">
                <a:extLst>
                  <a:ext uri="{FF2B5EF4-FFF2-40B4-BE49-F238E27FC236}">
                    <a16:creationId xmlns:a16="http://schemas.microsoft.com/office/drawing/2014/main" id="{F9951ECF-BA9D-1981-B830-2355C7604D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4" y="2712"/>
                <a:ext cx="13" cy="14"/>
              </a:xfrm>
              <a:custGeom>
                <a:avLst/>
                <a:gdLst>
                  <a:gd name="T0" fmla="*/ 68 w 5"/>
                  <a:gd name="T1" fmla="*/ 0 h 5"/>
                  <a:gd name="T2" fmla="*/ 21 w 5"/>
                  <a:gd name="T3" fmla="*/ 109 h 5"/>
                  <a:gd name="T4" fmla="*/ 88 w 5"/>
                  <a:gd name="T5" fmla="*/ 48 h 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" h="5">
                    <a:moveTo>
                      <a:pt x="4" y="0"/>
                    </a:moveTo>
                    <a:cubicBezTo>
                      <a:pt x="2" y="2"/>
                      <a:pt x="0" y="2"/>
                      <a:pt x="1" y="5"/>
                    </a:cubicBezTo>
                    <a:cubicBezTo>
                      <a:pt x="4" y="5"/>
                      <a:pt x="4" y="4"/>
                      <a:pt x="5" y="2"/>
                    </a:cubicBezTo>
                  </a:path>
                </a:pathLst>
              </a:custGeom>
              <a:noFill/>
              <a:ln w="107950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1" name="Freeform 894">
                <a:extLst>
                  <a:ext uri="{FF2B5EF4-FFF2-40B4-BE49-F238E27FC236}">
                    <a16:creationId xmlns:a16="http://schemas.microsoft.com/office/drawing/2014/main" id="{F31A7A25-726B-C76B-EA2C-DD6EF75422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42" y="2672"/>
                <a:ext cx="27" cy="24"/>
              </a:xfrm>
              <a:custGeom>
                <a:avLst/>
                <a:gdLst>
                  <a:gd name="T0" fmla="*/ 29 w 11"/>
                  <a:gd name="T1" fmla="*/ 56 h 9"/>
                  <a:gd name="T2" fmla="*/ 0 w 11"/>
                  <a:gd name="T3" fmla="*/ 56 h 9"/>
                  <a:gd name="T4" fmla="*/ 133 w 11"/>
                  <a:gd name="T5" fmla="*/ 56 h 9"/>
                  <a:gd name="T6" fmla="*/ 91 w 11"/>
                  <a:gd name="T7" fmla="*/ 0 h 9"/>
                  <a:gd name="T8" fmla="*/ 162 w 11"/>
                  <a:gd name="T9" fmla="*/ 35 h 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" h="9">
                    <a:moveTo>
                      <a:pt x="2" y="3"/>
                    </a:moveTo>
                    <a:cubicBezTo>
                      <a:pt x="2" y="3"/>
                      <a:pt x="1" y="3"/>
                      <a:pt x="0" y="3"/>
                    </a:cubicBezTo>
                    <a:cubicBezTo>
                      <a:pt x="0" y="9"/>
                      <a:pt x="7" y="8"/>
                      <a:pt x="9" y="3"/>
                    </a:cubicBezTo>
                    <a:cubicBezTo>
                      <a:pt x="8" y="2"/>
                      <a:pt x="8" y="1"/>
                      <a:pt x="6" y="0"/>
                    </a:cubicBezTo>
                    <a:cubicBezTo>
                      <a:pt x="8" y="1"/>
                      <a:pt x="10" y="1"/>
                      <a:pt x="11" y="2"/>
                    </a:cubicBezTo>
                  </a:path>
                </a:pathLst>
              </a:custGeom>
              <a:noFill/>
              <a:ln w="107950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2" name="Freeform 895">
                <a:extLst>
                  <a:ext uri="{FF2B5EF4-FFF2-40B4-BE49-F238E27FC236}">
                    <a16:creationId xmlns:a16="http://schemas.microsoft.com/office/drawing/2014/main" id="{BBEAEE0B-9DE0-7625-6D1A-61FD3B5D62A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267" y="2843"/>
                <a:ext cx="102" cy="83"/>
              </a:xfrm>
              <a:custGeom>
                <a:avLst/>
                <a:gdLst>
                  <a:gd name="T0" fmla="*/ 632 w 41"/>
                  <a:gd name="T1" fmla="*/ 252 h 31"/>
                  <a:gd name="T2" fmla="*/ 632 w 41"/>
                  <a:gd name="T3" fmla="*/ 252 h 31"/>
                  <a:gd name="T4" fmla="*/ 632 w 41"/>
                  <a:gd name="T5" fmla="*/ 252 h 31"/>
                  <a:gd name="T6" fmla="*/ 632 w 41"/>
                  <a:gd name="T7" fmla="*/ 252 h 31"/>
                  <a:gd name="T8" fmla="*/ 632 w 41"/>
                  <a:gd name="T9" fmla="*/ 230 h 31"/>
                  <a:gd name="T10" fmla="*/ 632 w 41"/>
                  <a:gd name="T11" fmla="*/ 252 h 31"/>
                  <a:gd name="T12" fmla="*/ 632 w 41"/>
                  <a:gd name="T13" fmla="*/ 252 h 31"/>
                  <a:gd name="T14" fmla="*/ 632 w 41"/>
                  <a:gd name="T15" fmla="*/ 230 h 31"/>
                  <a:gd name="T16" fmla="*/ 619 w 41"/>
                  <a:gd name="T17" fmla="*/ 286 h 31"/>
                  <a:gd name="T18" fmla="*/ 632 w 41"/>
                  <a:gd name="T19" fmla="*/ 252 h 31"/>
                  <a:gd name="T20" fmla="*/ 619 w 41"/>
                  <a:gd name="T21" fmla="*/ 286 h 31"/>
                  <a:gd name="T22" fmla="*/ 508 w 41"/>
                  <a:gd name="T23" fmla="*/ 137 h 31"/>
                  <a:gd name="T24" fmla="*/ 537 w 41"/>
                  <a:gd name="T25" fmla="*/ 150 h 31"/>
                  <a:gd name="T26" fmla="*/ 537 w 41"/>
                  <a:gd name="T27" fmla="*/ 137 h 31"/>
                  <a:gd name="T28" fmla="*/ 478 w 41"/>
                  <a:gd name="T29" fmla="*/ 94 h 31"/>
                  <a:gd name="T30" fmla="*/ 570 w 41"/>
                  <a:gd name="T31" fmla="*/ 308 h 31"/>
                  <a:gd name="T32" fmla="*/ 570 w 41"/>
                  <a:gd name="T33" fmla="*/ 308 h 31"/>
                  <a:gd name="T34" fmla="*/ 537 w 41"/>
                  <a:gd name="T35" fmla="*/ 444 h 31"/>
                  <a:gd name="T36" fmla="*/ 508 w 41"/>
                  <a:gd name="T37" fmla="*/ 479 h 31"/>
                  <a:gd name="T38" fmla="*/ 403 w 41"/>
                  <a:gd name="T39" fmla="*/ 501 h 31"/>
                  <a:gd name="T40" fmla="*/ 495 w 41"/>
                  <a:gd name="T41" fmla="*/ 286 h 31"/>
                  <a:gd name="T42" fmla="*/ 495 w 41"/>
                  <a:gd name="T43" fmla="*/ 209 h 31"/>
                  <a:gd name="T44" fmla="*/ 229 w 41"/>
                  <a:gd name="T45" fmla="*/ 35 h 31"/>
                  <a:gd name="T46" fmla="*/ 30 w 41"/>
                  <a:gd name="T47" fmla="*/ 252 h 31"/>
                  <a:gd name="T48" fmla="*/ 42 w 41"/>
                  <a:gd name="T49" fmla="*/ 501 h 31"/>
                  <a:gd name="T50" fmla="*/ 137 w 41"/>
                  <a:gd name="T51" fmla="*/ 594 h 31"/>
                  <a:gd name="T52" fmla="*/ 537 w 41"/>
                  <a:gd name="T53" fmla="*/ 594 h 31"/>
                  <a:gd name="T54" fmla="*/ 632 w 41"/>
                  <a:gd name="T55" fmla="*/ 458 h 31"/>
                  <a:gd name="T56" fmla="*/ 632 w 41"/>
                  <a:gd name="T57" fmla="*/ 388 h 31"/>
                  <a:gd name="T58" fmla="*/ 619 w 41"/>
                  <a:gd name="T59" fmla="*/ 286 h 31"/>
                  <a:gd name="T60" fmla="*/ 249 w 41"/>
                  <a:gd name="T61" fmla="*/ 115 h 31"/>
                  <a:gd name="T62" fmla="*/ 259 w 41"/>
                  <a:gd name="T63" fmla="*/ 94 h 31"/>
                  <a:gd name="T64" fmla="*/ 229 w 41"/>
                  <a:gd name="T65" fmla="*/ 137 h 31"/>
                  <a:gd name="T66" fmla="*/ 249 w 41"/>
                  <a:gd name="T67" fmla="*/ 115 h 31"/>
                  <a:gd name="T68" fmla="*/ 279 w 41"/>
                  <a:gd name="T69" fmla="*/ 423 h 31"/>
                  <a:gd name="T70" fmla="*/ 229 w 41"/>
                  <a:gd name="T71" fmla="*/ 345 h 31"/>
                  <a:gd name="T72" fmla="*/ 229 w 41"/>
                  <a:gd name="T73" fmla="*/ 345 h 31"/>
                  <a:gd name="T74" fmla="*/ 249 w 41"/>
                  <a:gd name="T75" fmla="*/ 265 h 31"/>
                  <a:gd name="T76" fmla="*/ 371 w 41"/>
                  <a:gd name="T77" fmla="*/ 171 h 31"/>
                  <a:gd name="T78" fmla="*/ 383 w 41"/>
                  <a:gd name="T79" fmla="*/ 193 h 31"/>
                  <a:gd name="T80" fmla="*/ 415 w 41"/>
                  <a:gd name="T81" fmla="*/ 345 h 31"/>
                  <a:gd name="T82" fmla="*/ 403 w 41"/>
                  <a:gd name="T83" fmla="*/ 458 h 31"/>
                  <a:gd name="T84" fmla="*/ 383 w 41"/>
                  <a:gd name="T85" fmla="*/ 501 h 31"/>
                  <a:gd name="T86" fmla="*/ 279 w 41"/>
                  <a:gd name="T87" fmla="*/ 423 h 31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41" h="31">
                    <a:moveTo>
                      <a:pt x="41" y="13"/>
                    </a:moveTo>
                    <a:cubicBezTo>
                      <a:pt x="41" y="13"/>
                      <a:pt x="41" y="13"/>
                      <a:pt x="41" y="13"/>
                    </a:cubicBezTo>
                    <a:cubicBezTo>
                      <a:pt x="41" y="13"/>
                      <a:pt x="41" y="13"/>
                      <a:pt x="41" y="13"/>
                    </a:cubicBezTo>
                    <a:cubicBezTo>
                      <a:pt x="41" y="13"/>
                      <a:pt x="41" y="13"/>
                      <a:pt x="41" y="13"/>
                    </a:cubicBezTo>
                    <a:close/>
                    <a:moveTo>
                      <a:pt x="41" y="12"/>
                    </a:moveTo>
                    <a:cubicBezTo>
                      <a:pt x="41" y="12"/>
                      <a:pt x="41" y="12"/>
                      <a:pt x="41" y="13"/>
                    </a:cubicBezTo>
                    <a:cubicBezTo>
                      <a:pt x="41" y="13"/>
                      <a:pt x="41" y="13"/>
                      <a:pt x="41" y="13"/>
                    </a:cubicBezTo>
                    <a:cubicBezTo>
                      <a:pt x="41" y="12"/>
                      <a:pt x="41" y="12"/>
                      <a:pt x="41" y="12"/>
                    </a:cubicBezTo>
                    <a:close/>
                    <a:moveTo>
                      <a:pt x="40" y="15"/>
                    </a:moveTo>
                    <a:cubicBezTo>
                      <a:pt x="40" y="15"/>
                      <a:pt x="41" y="14"/>
                      <a:pt x="41" y="13"/>
                    </a:cubicBezTo>
                    <a:cubicBezTo>
                      <a:pt x="41" y="14"/>
                      <a:pt x="40" y="15"/>
                      <a:pt x="40" y="15"/>
                    </a:cubicBezTo>
                    <a:cubicBezTo>
                      <a:pt x="39" y="12"/>
                      <a:pt x="37" y="9"/>
                      <a:pt x="33" y="7"/>
                    </a:cubicBezTo>
                    <a:cubicBezTo>
                      <a:pt x="35" y="8"/>
                      <a:pt x="35" y="8"/>
                      <a:pt x="35" y="8"/>
                    </a:cubicBezTo>
                    <a:cubicBezTo>
                      <a:pt x="35" y="7"/>
                      <a:pt x="35" y="7"/>
                      <a:pt x="35" y="7"/>
                    </a:cubicBezTo>
                    <a:cubicBezTo>
                      <a:pt x="31" y="5"/>
                      <a:pt x="31" y="5"/>
                      <a:pt x="31" y="5"/>
                    </a:cubicBezTo>
                    <a:cubicBezTo>
                      <a:pt x="34" y="7"/>
                      <a:pt x="37" y="12"/>
                      <a:pt x="37" y="16"/>
                    </a:cubicBezTo>
                    <a:cubicBezTo>
                      <a:pt x="37" y="16"/>
                      <a:pt x="37" y="16"/>
                      <a:pt x="37" y="16"/>
                    </a:cubicBezTo>
                    <a:cubicBezTo>
                      <a:pt x="37" y="19"/>
                      <a:pt x="36" y="21"/>
                      <a:pt x="35" y="23"/>
                    </a:cubicBezTo>
                    <a:cubicBezTo>
                      <a:pt x="34" y="24"/>
                      <a:pt x="34" y="24"/>
                      <a:pt x="33" y="25"/>
                    </a:cubicBezTo>
                    <a:cubicBezTo>
                      <a:pt x="31" y="26"/>
                      <a:pt x="28" y="26"/>
                      <a:pt x="26" y="26"/>
                    </a:cubicBezTo>
                    <a:cubicBezTo>
                      <a:pt x="30" y="23"/>
                      <a:pt x="32" y="19"/>
                      <a:pt x="32" y="15"/>
                    </a:cubicBezTo>
                    <a:cubicBezTo>
                      <a:pt x="32" y="13"/>
                      <a:pt x="32" y="12"/>
                      <a:pt x="32" y="11"/>
                    </a:cubicBezTo>
                    <a:cubicBezTo>
                      <a:pt x="30" y="4"/>
                      <a:pt x="22" y="0"/>
                      <a:pt x="15" y="2"/>
                    </a:cubicBezTo>
                    <a:cubicBezTo>
                      <a:pt x="12" y="3"/>
                      <a:pt x="5" y="5"/>
                      <a:pt x="2" y="13"/>
                    </a:cubicBezTo>
                    <a:cubicBezTo>
                      <a:pt x="0" y="17"/>
                      <a:pt x="0" y="22"/>
                      <a:pt x="3" y="26"/>
                    </a:cubicBezTo>
                    <a:cubicBezTo>
                      <a:pt x="5" y="28"/>
                      <a:pt x="7" y="30"/>
                      <a:pt x="9" y="31"/>
                    </a:cubicBezTo>
                    <a:cubicBezTo>
                      <a:pt x="35" y="31"/>
                      <a:pt x="35" y="31"/>
                      <a:pt x="35" y="31"/>
                    </a:cubicBezTo>
                    <a:cubicBezTo>
                      <a:pt x="38" y="29"/>
                      <a:pt x="39" y="27"/>
                      <a:pt x="41" y="24"/>
                    </a:cubicBezTo>
                    <a:cubicBezTo>
                      <a:pt x="41" y="23"/>
                      <a:pt x="41" y="21"/>
                      <a:pt x="41" y="20"/>
                    </a:cubicBezTo>
                    <a:cubicBezTo>
                      <a:pt x="41" y="18"/>
                      <a:pt x="41" y="17"/>
                      <a:pt x="40" y="15"/>
                    </a:cubicBezTo>
                    <a:close/>
                    <a:moveTo>
                      <a:pt x="16" y="6"/>
                    </a:moveTo>
                    <a:cubicBezTo>
                      <a:pt x="16" y="6"/>
                      <a:pt x="17" y="5"/>
                      <a:pt x="17" y="5"/>
                    </a:cubicBezTo>
                    <a:cubicBezTo>
                      <a:pt x="16" y="6"/>
                      <a:pt x="16" y="6"/>
                      <a:pt x="15" y="7"/>
                    </a:cubicBezTo>
                    <a:cubicBezTo>
                      <a:pt x="16" y="6"/>
                      <a:pt x="16" y="6"/>
                      <a:pt x="16" y="6"/>
                    </a:cubicBezTo>
                    <a:close/>
                    <a:moveTo>
                      <a:pt x="18" y="22"/>
                    </a:moveTo>
                    <a:cubicBezTo>
                      <a:pt x="17" y="21"/>
                      <a:pt x="16" y="20"/>
                      <a:pt x="15" y="18"/>
                    </a:cubicBezTo>
                    <a:cubicBezTo>
                      <a:pt x="15" y="18"/>
                      <a:pt x="15" y="18"/>
                      <a:pt x="15" y="18"/>
                    </a:cubicBezTo>
                    <a:cubicBezTo>
                      <a:pt x="15" y="17"/>
                      <a:pt x="15" y="15"/>
                      <a:pt x="16" y="14"/>
                    </a:cubicBezTo>
                    <a:cubicBezTo>
                      <a:pt x="17" y="10"/>
                      <a:pt x="22" y="9"/>
                      <a:pt x="24" y="9"/>
                    </a:cubicBezTo>
                    <a:cubicBezTo>
                      <a:pt x="24" y="9"/>
                      <a:pt x="24" y="9"/>
                      <a:pt x="25" y="10"/>
                    </a:cubicBezTo>
                    <a:cubicBezTo>
                      <a:pt x="27" y="13"/>
                      <a:pt x="27" y="15"/>
                      <a:pt x="27" y="18"/>
                    </a:cubicBezTo>
                    <a:cubicBezTo>
                      <a:pt x="27" y="20"/>
                      <a:pt x="27" y="22"/>
                      <a:pt x="26" y="24"/>
                    </a:cubicBezTo>
                    <a:cubicBezTo>
                      <a:pt x="26" y="24"/>
                      <a:pt x="25" y="25"/>
                      <a:pt x="25" y="26"/>
                    </a:cubicBezTo>
                    <a:cubicBezTo>
                      <a:pt x="22" y="25"/>
                      <a:pt x="20" y="24"/>
                      <a:pt x="18" y="22"/>
                    </a:cubicBezTo>
                    <a:close/>
                  </a:path>
                </a:pathLst>
              </a:custGeom>
              <a:solidFill>
                <a:srgbClr val="C1A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3" name="Freeform 896">
                <a:extLst>
                  <a:ext uri="{FF2B5EF4-FFF2-40B4-BE49-F238E27FC236}">
                    <a16:creationId xmlns:a16="http://schemas.microsoft.com/office/drawing/2014/main" id="{6EDE50BC-D569-59AB-4CAB-E8A88023EA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4" y="2859"/>
                <a:ext cx="75" cy="67"/>
              </a:xfrm>
              <a:custGeom>
                <a:avLst/>
                <a:gdLst>
                  <a:gd name="T0" fmla="*/ 250 w 30"/>
                  <a:gd name="T1" fmla="*/ 0 h 25"/>
                  <a:gd name="T2" fmla="*/ 220 w 30"/>
                  <a:gd name="T3" fmla="*/ 0 h 25"/>
                  <a:gd name="T4" fmla="*/ 0 w 30"/>
                  <a:gd name="T5" fmla="*/ 273 h 25"/>
                  <a:gd name="T6" fmla="*/ 113 w 30"/>
                  <a:gd name="T7" fmla="*/ 482 h 25"/>
                  <a:gd name="T8" fmla="*/ 363 w 30"/>
                  <a:gd name="T9" fmla="*/ 482 h 25"/>
                  <a:gd name="T10" fmla="*/ 470 w 30"/>
                  <a:gd name="T11" fmla="*/ 273 h 25"/>
                  <a:gd name="T12" fmla="*/ 250 w 30"/>
                  <a:gd name="T13" fmla="*/ 0 h 2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25">
                    <a:moveTo>
                      <a:pt x="16" y="0"/>
                    </a:moveTo>
                    <a:cubicBezTo>
                      <a:pt x="14" y="0"/>
                      <a:pt x="14" y="0"/>
                      <a:pt x="14" y="0"/>
                    </a:cubicBezTo>
                    <a:cubicBezTo>
                      <a:pt x="6" y="0"/>
                      <a:pt x="0" y="6"/>
                      <a:pt x="0" y="14"/>
                    </a:cubicBezTo>
                    <a:cubicBezTo>
                      <a:pt x="0" y="19"/>
                      <a:pt x="3" y="23"/>
                      <a:pt x="7" y="25"/>
                    </a:cubicBezTo>
                    <a:cubicBezTo>
                      <a:pt x="23" y="25"/>
                      <a:pt x="23" y="25"/>
                      <a:pt x="23" y="25"/>
                    </a:cubicBezTo>
                    <a:cubicBezTo>
                      <a:pt x="27" y="23"/>
                      <a:pt x="30" y="19"/>
                      <a:pt x="30" y="14"/>
                    </a:cubicBezTo>
                    <a:cubicBezTo>
                      <a:pt x="30" y="6"/>
                      <a:pt x="24" y="0"/>
                      <a:pt x="16" y="0"/>
                    </a:cubicBezTo>
                    <a:close/>
                  </a:path>
                </a:pathLst>
              </a:custGeom>
              <a:solidFill>
                <a:srgbClr val="C1A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4" name="Freeform 897">
                <a:extLst>
                  <a:ext uri="{FF2B5EF4-FFF2-40B4-BE49-F238E27FC236}">
                    <a16:creationId xmlns:a16="http://schemas.microsoft.com/office/drawing/2014/main" id="{1691106D-1FBB-EACE-F08B-EB3AFA3BC5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57" y="2560"/>
                <a:ext cx="5" cy="8"/>
              </a:xfrm>
              <a:custGeom>
                <a:avLst/>
                <a:gdLst>
                  <a:gd name="T0" fmla="*/ 33 w 2"/>
                  <a:gd name="T1" fmla="*/ 21 h 3"/>
                  <a:gd name="T2" fmla="*/ 20 w 2"/>
                  <a:gd name="T3" fmla="*/ 56 h 3"/>
                  <a:gd name="T4" fmla="*/ 33 w 2"/>
                  <a:gd name="T5" fmla="*/ 0 h 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" h="3">
                    <a:moveTo>
                      <a:pt x="2" y="1"/>
                    </a:moveTo>
                    <a:cubicBezTo>
                      <a:pt x="2" y="1"/>
                      <a:pt x="1" y="2"/>
                      <a:pt x="1" y="3"/>
                    </a:cubicBezTo>
                    <a:cubicBezTo>
                      <a:pt x="0" y="2"/>
                      <a:pt x="1" y="1"/>
                      <a:pt x="2" y="0"/>
                    </a:cubicBezTo>
                  </a:path>
                </a:pathLst>
              </a:custGeom>
              <a:noFill/>
              <a:ln w="107950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5" name="Freeform 898">
                <a:extLst>
                  <a:ext uri="{FF2B5EF4-FFF2-40B4-BE49-F238E27FC236}">
                    <a16:creationId xmlns:a16="http://schemas.microsoft.com/office/drawing/2014/main" id="{7B7168E3-49B6-A76E-7160-66D40620CE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24" y="2499"/>
                <a:ext cx="43" cy="48"/>
              </a:xfrm>
              <a:custGeom>
                <a:avLst/>
                <a:gdLst>
                  <a:gd name="T0" fmla="*/ 63 w 17"/>
                  <a:gd name="T1" fmla="*/ 136 h 18"/>
                  <a:gd name="T2" fmla="*/ 0 w 17"/>
                  <a:gd name="T3" fmla="*/ 205 h 18"/>
                  <a:gd name="T4" fmla="*/ 180 w 17"/>
                  <a:gd name="T5" fmla="*/ 0 h 18"/>
                  <a:gd name="T6" fmla="*/ 116 w 17"/>
                  <a:gd name="T7" fmla="*/ 56 h 1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7" h="18">
                    <a:moveTo>
                      <a:pt x="4" y="7"/>
                    </a:moveTo>
                    <a:cubicBezTo>
                      <a:pt x="2" y="8"/>
                      <a:pt x="1" y="9"/>
                      <a:pt x="0" y="11"/>
                    </a:cubicBezTo>
                    <a:cubicBezTo>
                      <a:pt x="5" y="18"/>
                      <a:pt x="17" y="7"/>
                      <a:pt x="11" y="0"/>
                    </a:cubicBezTo>
                    <a:cubicBezTo>
                      <a:pt x="8" y="0"/>
                      <a:pt x="8" y="1"/>
                      <a:pt x="7" y="3"/>
                    </a:cubicBezTo>
                  </a:path>
                </a:pathLst>
              </a:custGeom>
              <a:noFill/>
              <a:ln w="107950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6" name="Freeform 899">
                <a:extLst>
                  <a:ext uri="{FF2B5EF4-FFF2-40B4-BE49-F238E27FC236}">
                    <a16:creationId xmlns:a16="http://schemas.microsoft.com/office/drawing/2014/main" id="{06D2950D-5E57-0E8C-96DE-A3F460EE35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77" y="2539"/>
                <a:ext cx="5" cy="5"/>
              </a:xfrm>
              <a:custGeom>
                <a:avLst/>
                <a:gdLst>
                  <a:gd name="T0" fmla="*/ 0 w 2"/>
                  <a:gd name="T1" fmla="*/ 0 h 2"/>
                  <a:gd name="T2" fmla="*/ 33 w 2"/>
                  <a:gd name="T3" fmla="*/ 33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0" y="1"/>
                      <a:pt x="1" y="1"/>
                      <a:pt x="2" y="2"/>
                    </a:cubicBezTo>
                  </a:path>
                </a:pathLst>
              </a:custGeom>
              <a:noFill/>
              <a:ln w="107950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7" name="Freeform 900">
                <a:extLst>
                  <a:ext uri="{FF2B5EF4-FFF2-40B4-BE49-F238E27FC236}">
                    <a16:creationId xmlns:a16="http://schemas.microsoft.com/office/drawing/2014/main" id="{E2B0EAD9-9C68-5BE6-C047-6552950115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9" y="2507"/>
                <a:ext cx="20" cy="21"/>
              </a:xfrm>
              <a:custGeom>
                <a:avLst/>
                <a:gdLst>
                  <a:gd name="T0" fmla="*/ 125 w 8"/>
                  <a:gd name="T1" fmla="*/ 76 h 8"/>
                  <a:gd name="T2" fmla="*/ 0 w 8"/>
                  <a:gd name="T3" fmla="*/ 89 h 8"/>
                  <a:gd name="T4" fmla="*/ 113 w 8"/>
                  <a:gd name="T5" fmla="*/ 89 h 8"/>
                  <a:gd name="T6" fmla="*/ 33 w 8"/>
                  <a:gd name="T7" fmla="*/ 0 h 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" h="8">
                    <a:moveTo>
                      <a:pt x="8" y="4"/>
                    </a:moveTo>
                    <a:cubicBezTo>
                      <a:pt x="5" y="2"/>
                      <a:pt x="2" y="2"/>
                      <a:pt x="0" y="5"/>
                    </a:cubicBezTo>
                    <a:cubicBezTo>
                      <a:pt x="2" y="8"/>
                      <a:pt x="5" y="8"/>
                      <a:pt x="7" y="5"/>
                    </a:cubicBezTo>
                    <a:cubicBezTo>
                      <a:pt x="7" y="2"/>
                      <a:pt x="5" y="1"/>
                      <a:pt x="2" y="0"/>
                    </a:cubicBezTo>
                  </a:path>
                </a:pathLst>
              </a:custGeom>
              <a:noFill/>
              <a:ln w="107950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8" name="Freeform 901">
                <a:extLst>
                  <a:ext uri="{FF2B5EF4-FFF2-40B4-BE49-F238E27FC236}">
                    <a16:creationId xmlns:a16="http://schemas.microsoft.com/office/drawing/2014/main" id="{6642E8EC-4E8A-4BE8-DA2B-65F15D15C6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2" y="2544"/>
                <a:ext cx="7" cy="8"/>
              </a:xfrm>
              <a:custGeom>
                <a:avLst/>
                <a:gdLst>
                  <a:gd name="T0" fmla="*/ 0 w 3"/>
                  <a:gd name="T1" fmla="*/ 0 h 3"/>
                  <a:gd name="T2" fmla="*/ 37 w 3"/>
                  <a:gd name="T3" fmla="*/ 56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3">
                    <a:moveTo>
                      <a:pt x="0" y="0"/>
                    </a:moveTo>
                    <a:cubicBezTo>
                      <a:pt x="1" y="1"/>
                      <a:pt x="2" y="2"/>
                      <a:pt x="3" y="3"/>
                    </a:cubicBezTo>
                  </a:path>
                </a:pathLst>
              </a:custGeom>
              <a:noFill/>
              <a:ln w="107950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9" name="Freeform 902">
                <a:extLst>
                  <a:ext uri="{FF2B5EF4-FFF2-40B4-BE49-F238E27FC236}">
                    <a16:creationId xmlns:a16="http://schemas.microsoft.com/office/drawing/2014/main" id="{FEC9F4E7-FBEC-352C-D1E8-0303E339D8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69" y="2496"/>
                <a:ext cx="20" cy="35"/>
              </a:xfrm>
              <a:custGeom>
                <a:avLst/>
                <a:gdLst>
                  <a:gd name="T0" fmla="*/ 33 w 8"/>
                  <a:gd name="T1" fmla="*/ 137 h 13"/>
                  <a:gd name="T2" fmla="*/ 0 w 8"/>
                  <a:gd name="T3" fmla="*/ 159 h 13"/>
                  <a:gd name="T4" fmla="*/ 20 w 8"/>
                  <a:gd name="T5" fmla="*/ 0 h 13"/>
                  <a:gd name="T6" fmla="*/ 0 w 8"/>
                  <a:gd name="T7" fmla="*/ 35 h 1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" h="13">
                    <a:moveTo>
                      <a:pt x="2" y="7"/>
                    </a:moveTo>
                    <a:cubicBezTo>
                      <a:pt x="2" y="7"/>
                      <a:pt x="1" y="6"/>
                      <a:pt x="0" y="8"/>
                    </a:cubicBezTo>
                    <a:cubicBezTo>
                      <a:pt x="5" y="13"/>
                      <a:pt x="8" y="1"/>
                      <a:pt x="1" y="0"/>
                    </a:cubicBezTo>
                    <a:cubicBezTo>
                      <a:pt x="1" y="1"/>
                      <a:pt x="0" y="1"/>
                      <a:pt x="0" y="2"/>
                    </a:cubicBezTo>
                  </a:path>
                </a:pathLst>
              </a:custGeom>
              <a:noFill/>
              <a:ln w="107950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0" name="Freeform 903">
                <a:extLst>
                  <a:ext uri="{FF2B5EF4-FFF2-40B4-BE49-F238E27FC236}">
                    <a16:creationId xmlns:a16="http://schemas.microsoft.com/office/drawing/2014/main" id="{8EC1CE57-C69E-F0C0-20C1-058DB1953F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2" y="2528"/>
                <a:ext cx="5" cy="6"/>
              </a:xfrm>
              <a:custGeom>
                <a:avLst/>
                <a:gdLst>
                  <a:gd name="T0" fmla="*/ 0 w 2"/>
                  <a:gd name="T1" fmla="*/ 54 h 2"/>
                  <a:gd name="T2" fmla="*/ 33 w 2"/>
                  <a:gd name="T3" fmla="*/ 27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1" y="1"/>
                      <a:pt x="2" y="0"/>
                      <a:pt x="2" y="1"/>
                    </a:cubicBezTo>
                  </a:path>
                </a:pathLst>
              </a:custGeom>
              <a:noFill/>
              <a:ln w="107950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1" name="Freeform 904">
                <a:extLst>
                  <a:ext uri="{FF2B5EF4-FFF2-40B4-BE49-F238E27FC236}">
                    <a16:creationId xmlns:a16="http://schemas.microsoft.com/office/drawing/2014/main" id="{033AC319-6876-69E6-7FEB-90CDA6455C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9" y="2691"/>
                <a:ext cx="65" cy="27"/>
              </a:xfrm>
              <a:custGeom>
                <a:avLst/>
                <a:gdLst>
                  <a:gd name="T0" fmla="*/ 188 w 26"/>
                  <a:gd name="T1" fmla="*/ 22 h 10"/>
                  <a:gd name="T2" fmla="*/ 238 w 26"/>
                  <a:gd name="T3" fmla="*/ 0 h 1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6" h="10">
                    <a:moveTo>
                      <a:pt x="12" y="1"/>
                    </a:moveTo>
                    <a:cubicBezTo>
                      <a:pt x="0" y="10"/>
                      <a:pt x="26" y="6"/>
                      <a:pt x="15" y="0"/>
                    </a:cubicBezTo>
                  </a:path>
                </a:pathLst>
              </a:custGeom>
              <a:noFill/>
              <a:ln w="107950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2" name="Freeform 905">
                <a:extLst>
                  <a:ext uri="{FF2B5EF4-FFF2-40B4-BE49-F238E27FC236}">
                    <a16:creationId xmlns:a16="http://schemas.microsoft.com/office/drawing/2014/main" id="{D7D3C832-F4D1-F0E9-E848-D51D3D937F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7" y="2784"/>
                <a:ext cx="2" cy="6"/>
              </a:xfrm>
              <a:custGeom>
                <a:avLst/>
                <a:gdLst>
                  <a:gd name="T0" fmla="*/ 0 w 1"/>
                  <a:gd name="T1" fmla="*/ 54 h 2"/>
                  <a:gd name="T2" fmla="*/ 8 w 1"/>
                  <a:gd name="T3" fmla="*/ 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1" y="1"/>
                      <a:pt x="1" y="0"/>
                      <a:pt x="1" y="0"/>
                    </a:cubicBezTo>
                  </a:path>
                </a:pathLst>
              </a:custGeom>
              <a:noFill/>
              <a:ln w="107950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3" name="Freeform 906">
                <a:extLst>
                  <a:ext uri="{FF2B5EF4-FFF2-40B4-BE49-F238E27FC236}">
                    <a16:creationId xmlns:a16="http://schemas.microsoft.com/office/drawing/2014/main" id="{7E3F98C3-4C0E-A6CB-643F-8E04B81ADD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7" y="2763"/>
                <a:ext cx="40" cy="37"/>
              </a:xfrm>
              <a:custGeom>
                <a:avLst/>
                <a:gdLst>
                  <a:gd name="T0" fmla="*/ 145 w 16"/>
                  <a:gd name="T1" fmla="*/ 0 h 14"/>
                  <a:gd name="T2" fmla="*/ 250 w 16"/>
                  <a:gd name="T3" fmla="*/ 111 h 14"/>
                  <a:gd name="T4" fmla="*/ 188 w 16"/>
                  <a:gd name="T5" fmla="*/ 56 h 1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" h="14">
                    <a:moveTo>
                      <a:pt x="9" y="0"/>
                    </a:moveTo>
                    <a:cubicBezTo>
                      <a:pt x="0" y="8"/>
                      <a:pt x="12" y="14"/>
                      <a:pt x="16" y="6"/>
                    </a:cubicBezTo>
                    <a:cubicBezTo>
                      <a:pt x="15" y="4"/>
                      <a:pt x="14" y="4"/>
                      <a:pt x="12" y="3"/>
                    </a:cubicBezTo>
                  </a:path>
                </a:pathLst>
              </a:custGeom>
              <a:noFill/>
              <a:ln w="107950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4" name="Freeform 907">
                <a:extLst>
                  <a:ext uri="{FF2B5EF4-FFF2-40B4-BE49-F238E27FC236}">
                    <a16:creationId xmlns:a16="http://schemas.microsoft.com/office/drawing/2014/main" id="{AE5B3CC7-168F-05C9-5E39-32161C3028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99" y="2680"/>
                <a:ext cx="8" cy="3"/>
              </a:xfrm>
              <a:custGeom>
                <a:avLst/>
                <a:gdLst>
                  <a:gd name="T0" fmla="*/ 0 w 3"/>
                  <a:gd name="T1" fmla="*/ 27 h 1"/>
                  <a:gd name="T2" fmla="*/ 56 w 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cubicBezTo>
                      <a:pt x="1" y="1"/>
                      <a:pt x="2" y="1"/>
                      <a:pt x="3" y="0"/>
                    </a:cubicBezTo>
                  </a:path>
                </a:pathLst>
              </a:custGeom>
              <a:noFill/>
              <a:ln w="107950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5" name="Freeform 908">
                <a:extLst>
                  <a:ext uri="{FF2B5EF4-FFF2-40B4-BE49-F238E27FC236}">
                    <a16:creationId xmlns:a16="http://schemas.microsoft.com/office/drawing/2014/main" id="{A0EA0173-8C32-B2E9-3EF0-D130995C0E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7" y="2800"/>
                <a:ext cx="10" cy="3"/>
              </a:xfrm>
              <a:custGeom>
                <a:avLst/>
                <a:gdLst>
                  <a:gd name="T0" fmla="*/ 0 w 4"/>
                  <a:gd name="T1" fmla="*/ 27 h 1"/>
                  <a:gd name="T2" fmla="*/ 63 w 4"/>
                  <a:gd name="T3" fmla="*/ 27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1">
                    <a:moveTo>
                      <a:pt x="0" y="1"/>
                    </a:moveTo>
                    <a:cubicBezTo>
                      <a:pt x="1" y="0"/>
                      <a:pt x="3" y="0"/>
                      <a:pt x="4" y="1"/>
                    </a:cubicBezTo>
                  </a:path>
                </a:pathLst>
              </a:custGeom>
              <a:noFill/>
              <a:ln w="107950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6" name="Freeform 909">
                <a:extLst>
                  <a:ext uri="{FF2B5EF4-FFF2-40B4-BE49-F238E27FC236}">
                    <a16:creationId xmlns:a16="http://schemas.microsoft.com/office/drawing/2014/main" id="{4756CC7E-112C-58CE-FD14-AA7D110244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16" y="2854"/>
                <a:ext cx="81" cy="72"/>
              </a:xfrm>
              <a:custGeom>
                <a:avLst/>
                <a:gdLst>
                  <a:gd name="T0" fmla="*/ 390 w 32"/>
                  <a:gd name="T1" fmla="*/ 77 h 27"/>
                  <a:gd name="T2" fmla="*/ 84 w 32"/>
                  <a:gd name="T3" fmla="*/ 149 h 27"/>
                  <a:gd name="T4" fmla="*/ 63 w 32"/>
                  <a:gd name="T5" fmla="*/ 192 h 27"/>
                  <a:gd name="T6" fmla="*/ 84 w 32"/>
                  <a:gd name="T7" fmla="*/ 512 h 27"/>
                  <a:gd name="T8" fmla="*/ 390 w 32"/>
                  <a:gd name="T9" fmla="*/ 512 h 27"/>
                  <a:gd name="T10" fmla="*/ 423 w 32"/>
                  <a:gd name="T11" fmla="*/ 477 h 27"/>
                  <a:gd name="T12" fmla="*/ 456 w 32"/>
                  <a:gd name="T13" fmla="*/ 419 h 27"/>
                  <a:gd name="T14" fmla="*/ 390 w 32"/>
                  <a:gd name="T15" fmla="*/ 77 h 2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2" h="27">
                    <a:moveTo>
                      <a:pt x="24" y="4"/>
                    </a:moveTo>
                    <a:cubicBezTo>
                      <a:pt x="18" y="0"/>
                      <a:pt x="9" y="1"/>
                      <a:pt x="5" y="8"/>
                    </a:cubicBezTo>
                    <a:cubicBezTo>
                      <a:pt x="4" y="10"/>
                      <a:pt x="4" y="10"/>
                      <a:pt x="4" y="10"/>
                    </a:cubicBezTo>
                    <a:cubicBezTo>
                      <a:pt x="0" y="16"/>
                      <a:pt x="1" y="23"/>
                      <a:pt x="5" y="27"/>
                    </a:cubicBezTo>
                    <a:cubicBezTo>
                      <a:pt x="24" y="27"/>
                      <a:pt x="24" y="27"/>
                      <a:pt x="24" y="27"/>
                    </a:cubicBezTo>
                    <a:cubicBezTo>
                      <a:pt x="25" y="27"/>
                      <a:pt x="25" y="26"/>
                      <a:pt x="26" y="25"/>
                    </a:cubicBezTo>
                    <a:cubicBezTo>
                      <a:pt x="28" y="22"/>
                      <a:pt x="28" y="22"/>
                      <a:pt x="28" y="22"/>
                    </a:cubicBezTo>
                    <a:cubicBezTo>
                      <a:pt x="32" y="16"/>
                      <a:pt x="30" y="8"/>
                      <a:pt x="24" y="4"/>
                    </a:cubicBezTo>
                    <a:close/>
                  </a:path>
                </a:pathLst>
              </a:custGeom>
              <a:solidFill>
                <a:srgbClr val="C1A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7" name="Freeform 910">
                <a:extLst>
                  <a:ext uri="{FF2B5EF4-FFF2-40B4-BE49-F238E27FC236}">
                    <a16:creationId xmlns:a16="http://schemas.microsoft.com/office/drawing/2014/main" id="{0A38F54F-A414-60FA-2351-093A648FD0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4" y="2486"/>
                <a:ext cx="8" cy="5"/>
              </a:xfrm>
              <a:custGeom>
                <a:avLst/>
                <a:gdLst>
                  <a:gd name="T0" fmla="*/ 0 w 3"/>
                  <a:gd name="T1" fmla="*/ 20 h 2"/>
                  <a:gd name="T2" fmla="*/ 56 w 3"/>
                  <a:gd name="T3" fmla="*/ 33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2">
                    <a:moveTo>
                      <a:pt x="0" y="1"/>
                    </a:moveTo>
                    <a:cubicBezTo>
                      <a:pt x="2" y="0"/>
                      <a:pt x="2" y="1"/>
                      <a:pt x="3" y="2"/>
                    </a:cubicBezTo>
                  </a:path>
                </a:pathLst>
              </a:custGeom>
              <a:noFill/>
              <a:ln w="76200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8" name="Freeform 911">
                <a:extLst>
                  <a:ext uri="{FF2B5EF4-FFF2-40B4-BE49-F238E27FC236}">
                    <a16:creationId xmlns:a16="http://schemas.microsoft.com/office/drawing/2014/main" id="{049D59B8-49AB-7B3D-5303-8BE4B4D155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97" y="2374"/>
                <a:ext cx="7" cy="2"/>
              </a:xfrm>
              <a:custGeom>
                <a:avLst/>
                <a:gdLst>
                  <a:gd name="T0" fmla="*/ 0 w 3"/>
                  <a:gd name="T1" fmla="*/ 0 h 1"/>
                  <a:gd name="T2" fmla="*/ 37 w 3"/>
                  <a:gd name="T3" fmla="*/ 8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1">
                    <a:moveTo>
                      <a:pt x="0" y="0"/>
                    </a:moveTo>
                    <a:cubicBezTo>
                      <a:pt x="1" y="1"/>
                      <a:pt x="2" y="1"/>
                      <a:pt x="3" y="1"/>
                    </a:cubicBezTo>
                  </a:path>
                </a:pathLst>
              </a:custGeom>
              <a:noFill/>
              <a:ln w="76200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9" name="Freeform 912">
                <a:extLst>
                  <a:ext uri="{FF2B5EF4-FFF2-40B4-BE49-F238E27FC236}">
                    <a16:creationId xmlns:a16="http://schemas.microsoft.com/office/drawing/2014/main" id="{4732DBF1-7C9B-819E-827B-6A2AF6B66E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4" y="2363"/>
                <a:ext cx="10" cy="8"/>
              </a:xfrm>
              <a:custGeom>
                <a:avLst/>
                <a:gdLst>
                  <a:gd name="T0" fmla="*/ 0 w 4"/>
                  <a:gd name="T1" fmla="*/ 56 h 3"/>
                  <a:gd name="T2" fmla="*/ 20 w 4"/>
                  <a:gd name="T3" fmla="*/ 21 h 3"/>
                  <a:gd name="T4" fmla="*/ 63 w 4"/>
                  <a:gd name="T5" fmla="*/ 21 h 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" h="3">
                    <a:moveTo>
                      <a:pt x="0" y="3"/>
                    </a:moveTo>
                    <a:cubicBezTo>
                      <a:pt x="0" y="2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</a:path>
                </a:pathLst>
              </a:custGeom>
              <a:noFill/>
              <a:ln w="76200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0" name="Freeform 913">
                <a:extLst>
                  <a:ext uri="{FF2B5EF4-FFF2-40B4-BE49-F238E27FC236}">
                    <a16:creationId xmlns:a16="http://schemas.microsoft.com/office/drawing/2014/main" id="{7163BB93-EA22-98A7-9354-C98A1F96B4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4" y="2648"/>
                <a:ext cx="8" cy="8"/>
              </a:xfrm>
              <a:custGeom>
                <a:avLst/>
                <a:gdLst>
                  <a:gd name="T0" fmla="*/ 0 w 3"/>
                  <a:gd name="T1" fmla="*/ 56 h 3"/>
                  <a:gd name="T2" fmla="*/ 56 w 3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3">
                    <a:moveTo>
                      <a:pt x="0" y="3"/>
                    </a:moveTo>
                    <a:cubicBezTo>
                      <a:pt x="2" y="2"/>
                      <a:pt x="3" y="1"/>
                      <a:pt x="3" y="0"/>
                    </a:cubicBezTo>
                  </a:path>
                </a:pathLst>
              </a:custGeom>
              <a:noFill/>
              <a:ln w="52388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1" name="Freeform 914">
                <a:extLst>
                  <a:ext uri="{FF2B5EF4-FFF2-40B4-BE49-F238E27FC236}">
                    <a16:creationId xmlns:a16="http://schemas.microsoft.com/office/drawing/2014/main" id="{444FDD4C-8EE8-3BE2-928F-0DF6CF5F58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7" y="2899"/>
                <a:ext cx="60" cy="27"/>
              </a:xfrm>
              <a:custGeom>
                <a:avLst/>
                <a:gdLst>
                  <a:gd name="T0" fmla="*/ 333 w 24"/>
                  <a:gd name="T1" fmla="*/ 59 h 10"/>
                  <a:gd name="T2" fmla="*/ 250 w 24"/>
                  <a:gd name="T3" fmla="*/ 0 h 10"/>
                  <a:gd name="T4" fmla="*/ 158 w 24"/>
                  <a:gd name="T5" fmla="*/ 38 h 10"/>
                  <a:gd name="T6" fmla="*/ 113 w 24"/>
                  <a:gd name="T7" fmla="*/ 59 h 10"/>
                  <a:gd name="T8" fmla="*/ 0 w 24"/>
                  <a:gd name="T9" fmla="*/ 197 h 10"/>
                  <a:gd name="T10" fmla="*/ 363 w 24"/>
                  <a:gd name="T11" fmla="*/ 197 h 10"/>
                  <a:gd name="T12" fmla="*/ 345 w 24"/>
                  <a:gd name="T13" fmla="*/ 103 h 10"/>
                  <a:gd name="T14" fmla="*/ 333 w 24"/>
                  <a:gd name="T15" fmla="*/ 59 h 1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" h="10">
                    <a:moveTo>
                      <a:pt x="21" y="3"/>
                    </a:moveTo>
                    <a:cubicBezTo>
                      <a:pt x="20" y="1"/>
                      <a:pt x="18" y="0"/>
                      <a:pt x="16" y="0"/>
                    </a:cubicBezTo>
                    <a:cubicBezTo>
                      <a:pt x="14" y="0"/>
                      <a:pt x="12" y="0"/>
                      <a:pt x="10" y="2"/>
                    </a:cubicBezTo>
                    <a:cubicBezTo>
                      <a:pt x="9" y="2"/>
                      <a:pt x="8" y="2"/>
                      <a:pt x="7" y="3"/>
                    </a:cubicBezTo>
                    <a:cubicBezTo>
                      <a:pt x="5" y="4"/>
                      <a:pt x="2" y="6"/>
                      <a:pt x="0" y="10"/>
                    </a:cubicBezTo>
                    <a:cubicBezTo>
                      <a:pt x="23" y="10"/>
                      <a:pt x="23" y="10"/>
                      <a:pt x="23" y="10"/>
                    </a:cubicBezTo>
                    <a:cubicBezTo>
                      <a:pt x="24" y="8"/>
                      <a:pt x="22" y="6"/>
                      <a:pt x="22" y="5"/>
                    </a:cubicBezTo>
                    <a:lnTo>
                      <a:pt x="21" y="3"/>
                    </a:lnTo>
                    <a:close/>
                  </a:path>
                </a:pathLst>
              </a:custGeom>
              <a:solidFill>
                <a:srgbClr val="9378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2" name="Freeform 915">
                <a:extLst>
                  <a:ext uri="{FF2B5EF4-FFF2-40B4-BE49-F238E27FC236}">
                    <a16:creationId xmlns:a16="http://schemas.microsoft.com/office/drawing/2014/main" id="{78019765-A8F7-DCD5-FEC0-02CEAF11D3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42" y="2619"/>
                <a:ext cx="12" cy="13"/>
              </a:xfrm>
              <a:custGeom>
                <a:avLst/>
                <a:gdLst>
                  <a:gd name="T0" fmla="*/ 29 w 5"/>
                  <a:gd name="T1" fmla="*/ 21 h 5"/>
                  <a:gd name="T2" fmla="*/ 0 w 5"/>
                  <a:gd name="T3" fmla="*/ 88 h 5"/>
                  <a:gd name="T4" fmla="*/ 12 w 5"/>
                  <a:gd name="T5" fmla="*/ 0 h 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" h="5">
                    <a:moveTo>
                      <a:pt x="2" y="1"/>
                    </a:moveTo>
                    <a:cubicBezTo>
                      <a:pt x="1" y="2"/>
                      <a:pt x="0" y="3"/>
                      <a:pt x="0" y="5"/>
                    </a:cubicBezTo>
                    <a:cubicBezTo>
                      <a:pt x="5" y="3"/>
                      <a:pt x="1" y="2"/>
                      <a:pt x="1" y="0"/>
                    </a:cubicBezTo>
                  </a:path>
                </a:pathLst>
              </a:custGeom>
              <a:noFill/>
              <a:ln w="76200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3" name="Freeform 916">
                <a:extLst>
                  <a:ext uri="{FF2B5EF4-FFF2-40B4-BE49-F238E27FC236}">
                    <a16:creationId xmlns:a16="http://schemas.microsoft.com/office/drawing/2014/main" id="{D08F483F-7180-119F-B039-4B49534674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94" y="2654"/>
                <a:ext cx="15" cy="5"/>
              </a:xfrm>
              <a:custGeom>
                <a:avLst/>
                <a:gdLst>
                  <a:gd name="T0" fmla="*/ 33 w 6"/>
                  <a:gd name="T1" fmla="*/ 33 h 2"/>
                  <a:gd name="T2" fmla="*/ 95 w 6"/>
                  <a:gd name="T3" fmla="*/ 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2">
                    <a:moveTo>
                      <a:pt x="2" y="2"/>
                    </a:moveTo>
                    <a:cubicBezTo>
                      <a:pt x="0" y="1"/>
                      <a:pt x="3" y="0"/>
                      <a:pt x="6" y="0"/>
                    </a:cubicBezTo>
                  </a:path>
                </a:pathLst>
              </a:custGeom>
              <a:noFill/>
              <a:ln w="76200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4" name="Freeform 917">
                <a:extLst>
                  <a:ext uri="{FF2B5EF4-FFF2-40B4-BE49-F238E27FC236}">
                    <a16:creationId xmlns:a16="http://schemas.microsoft.com/office/drawing/2014/main" id="{19F268AA-9375-2EF2-5ADA-02F62E7755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84" y="2808"/>
                <a:ext cx="13" cy="11"/>
              </a:xfrm>
              <a:custGeom>
                <a:avLst/>
                <a:gdLst>
                  <a:gd name="T0" fmla="*/ 68 w 5"/>
                  <a:gd name="T1" fmla="*/ 22 h 4"/>
                  <a:gd name="T2" fmla="*/ 21 w 5"/>
                  <a:gd name="T3" fmla="*/ 83 h 4"/>
                  <a:gd name="T4" fmla="*/ 68 w 5"/>
                  <a:gd name="T5" fmla="*/ 0 h 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" h="4">
                    <a:moveTo>
                      <a:pt x="4" y="1"/>
                    </a:moveTo>
                    <a:cubicBezTo>
                      <a:pt x="2" y="2"/>
                      <a:pt x="0" y="1"/>
                      <a:pt x="1" y="4"/>
                    </a:cubicBezTo>
                    <a:cubicBezTo>
                      <a:pt x="5" y="4"/>
                      <a:pt x="3" y="2"/>
                      <a:pt x="4" y="0"/>
                    </a:cubicBezTo>
                  </a:path>
                </a:pathLst>
              </a:custGeom>
              <a:noFill/>
              <a:ln w="76200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5" name="Freeform 918">
                <a:extLst>
                  <a:ext uri="{FF2B5EF4-FFF2-40B4-BE49-F238E27FC236}">
                    <a16:creationId xmlns:a16="http://schemas.microsoft.com/office/drawing/2014/main" id="{926F3960-7E0B-81A2-DC12-5F5389D73F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37" y="2816"/>
                <a:ext cx="7" cy="8"/>
              </a:xfrm>
              <a:custGeom>
                <a:avLst/>
                <a:gdLst>
                  <a:gd name="T0" fmla="*/ 0 w 3"/>
                  <a:gd name="T1" fmla="*/ 56 h 3"/>
                  <a:gd name="T2" fmla="*/ 37 w 3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3">
                    <a:moveTo>
                      <a:pt x="0" y="3"/>
                    </a:moveTo>
                    <a:cubicBezTo>
                      <a:pt x="0" y="1"/>
                      <a:pt x="1" y="1"/>
                      <a:pt x="3" y="0"/>
                    </a:cubicBezTo>
                  </a:path>
                </a:pathLst>
              </a:custGeom>
              <a:noFill/>
              <a:ln w="76200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6" name="Freeform 919">
                <a:extLst>
                  <a:ext uri="{FF2B5EF4-FFF2-40B4-BE49-F238E27FC236}">
                    <a16:creationId xmlns:a16="http://schemas.microsoft.com/office/drawing/2014/main" id="{2830CC95-1798-A830-25CE-0CAD22F0F1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39" y="2496"/>
                <a:ext cx="13" cy="6"/>
              </a:xfrm>
              <a:custGeom>
                <a:avLst/>
                <a:gdLst>
                  <a:gd name="T0" fmla="*/ 34 w 5"/>
                  <a:gd name="T1" fmla="*/ 54 h 2"/>
                  <a:gd name="T2" fmla="*/ 88 w 5"/>
                  <a:gd name="T3" fmla="*/ 27 h 2"/>
                  <a:gd name="T4" fmla="*/ 0 w 5"/>
                  <a:gd name="T5" fmla="*/ 27 h 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" h="2">
                    <a:moveTo>
                      <a:pt x="2" y="2"/>
                    </a:moveTo>
                    <a:cubicBezTo>
                      <a:pt x="3" y="2"/>
                      <a:pt x="4" y="2"/>
                      <a:pt x="5" y="1"/>
                    </a:cubicBezTo>
                    <a:cubicBezTo>
                      <a:pt x="3" y="0"/>
                      <a:pt x="2" y="1"/>
                      <a:pt x="0" y="1"/>
                    </a:cubicBezTo>
                  </a:path>
                </a:pathLst>
              </a:custGeom>
              <a:noFill/>
              <a:ln w="76200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7" name="Freeform 920">
                <a:extLst>
                  <a:ext uri="{FF2B5EF4-FFF2-40B4-BE49-F238E27FC236}">
                    <a16:creationId xmlns:a16="http://schemas.microsoft.com/office/drawing/2014/main" id="{0E63E7A2-4E27-773B-A318-858AD0661E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17" y="2536"/>
                <a:ext cx="5" cy="6"/>
              </a:xfrm>
              <a:custGeom>
                <a:avLst/>
                <a:gdLst>
                  <a:gd name="T0" fmla="*/ 0 w 2"/>
                  <a:gd name="T1" fmla="*/ 54 h 2"/>
                  <a:gd name="T2" fmla="*/ 33 w 2"/>
                  <a:gd name="T3" fmla="*/ 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0" y="1"/>
                      <a:pt x="1" y="0"/>
                      <a:pt x="2" y="0"/>
                    </a:cubicBezTo>
                  </a:path>
                </a:pathLst>
              </a:custGeom>
              <a:noFill/>
              <a:ln w="76200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8" name="Freeform 921">
                <a:extLst>
                  <a:ext uri="{FF2B5EF4-FFF2-40B4-BE49-F238E27FC236}">
                    <a16:creationId xmlns:a16="http://schemas.microsoft.com/office/drawing/2014/main" id="{036C2A4E-29D9-2BF6-708A-1477482CBA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97" y="2510"/>
                <a:ext cx="15" cy="13"/>
              </a:xfrm>
              <a:custGeom>
                <a:avLst/>
                <a:gdLst>
                  <a:gd name="T0" fmla="*/ 0 w 6"/>
                  <a:gd name="T1" fmla="*/ 0 h 5"/>
                  <a:gd name="T2" fmla="*/ 63 w 6"/>
                  <a:gd name="T3" fmla="*/ 88 h 5"/>
                  <a:gd name="T4" fmla="*/ 33 w 6"/>
                  <a:gd name="T5" fmla="*/ 21 h 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" h="5">
                    <a:moveTo>
                      <a:pt x="0" y="0"/>
                    </a:moveTo>
                    <a:cubicBezTo>
                      <a:pt x="0" y="3"/>
                      <a:pt x="1" y="5"/>
                      <a:pt x="4" y="5"/>
                    </a:cubicBezTo>
                    <a:cubicBezTo>
                      <a:pt x="6" y="0"/>
                      <a:pt x="3" y="2"/>
                      <a:pt x="2" y="1"/>
                    </a:cubicBezTo>
                  </a:path>
                </a:pathLst>
              </a:custGeom>
              <a:noFill/>
              <a:ln w="76200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9" name="Freeform 922">
                <a:extLst>
                  <a:ext uri="{FF2B5EF4-FFF2-40B4-BE49-F238E27FC236}">
                    <a16:creationId xmlns:a16="http://schemas.microsoft.com/office/drawing/2014/main" id="{08B8DB59-CE3B-1E57-8FAD-085B8737B9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9" y="2683"/>
                <a:ext cx="3" cy="11"/>
              </a:xfrm>
              <a:custGeom>
                <a:avLst/>
                <a:gdLst>
                  <a:gd name="T0" fmla="*/ 0 w 1"/>
                  <a:gd name="T1" fmla="*/ 83 h 4"/>
                  <a:gd name="T2" fmla="*/ 27 w 1"/>
                  <a:gd name="T3" fmla="*/ 0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4">
                    <a:moveTo>
                      <a:pt x="0" y="4"/>
                    </a:moveTo>
                    <a:cubicBezTo>
                      <a:pt x="0" y="3"/>
                      <a:pt x="1" y="2"/>
                      <a:pt x="1" y="0"/>
                    </a:cubicBezTo>
                  </a:path>
                </a:pathLst>
              </a:custGeom>
              <a:noFill/>
              <a:ln w="76200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0" name="Freeform 923">
                <a:extLst>
                  <a:ext uri="{FF2B5EF4-FFF2-40B4-BE49-F238E27FC236}">
                    <a16:creationId xmlns:a16="http://schemas.microsoft.com/office/drawing/2014/main" id="{5870F4AF-5EC5-6336-B359-922CEFA20D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4" y="2750"/>
                <a:ext cx="8" cy="16"/>
              </a:xfrm>
              <a:custGeom>
                <a:avLst/>
                <a:gdLst>
                  <a:gd name="T0" fmla="*/ 35 w 3"/>
                  <a:gd name="T1" fmla="*/ 115 h 6"/>
                  <a:gd name="T2" fmla="*/ 56 w 3"/>
                  <a:gd name="T3" fmla="*/ 0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6">
                    <a:moveTo>
                      <a:pt x="2" y="6"/>
                    </a:moveTo>
                    <a:cubicBezTo>
                      <a:pt x="0" y="3"/>
                      <a:pt x="1" y="1"/>
                      <a:pt x="3" y="0"/>
                    </a:cubicBezTo>
                  </a:path>
                </a:pathLst>
              </a:custGeom>
              <a:noFill/>
              <a:ln w="76200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1" name="Freeform 924">
                <a:extLst>
                  <a:ext uri="{FF2B5EF4-FFF2-40B4-BE49-F238E27FC236}">
                    <a16:creationId xmlns:a16="http://schemas.microsoft.com/office/drawing/2014/main" id="{C5BD2282-7410-05FB-F618-10453A801B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44" y="2790"/>
                <a:ext cx="8" cy="2"/>
              </a:xfrm>
              <a:custGeom>
                <a:avLst/>
                <a:gdLst>
                  <a:gd name="T0" fmla="*/ 0 w 3"/>
                  <a:gd name="T1" fmla="*/ 8 h 1"/>
                  <a:gd name="T2" fmla="*/ 56 w 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cubicBezTo>
                      <a:pt x="1" y="1"/>
                      <a:pt x="2" y="0"/>
                      <a:pt x="3" y="0"/>
                    </a:cubicBezTo>
                  </a:path>
                </a:pathLst>
              </a:custGeom>
              <a:noFill/>
              <a:ln w="76200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2" name="Freeform 925">
                <a:extLst>
                  <a:ext uri="{FF2B5EF4-FFF2-40B4-BE49-F238E27FC236}">
                    <a16:creationId xmlns:a16="http://schemas.microsoft.com/office/drawing/2014/main" id="{16936AE6-B37D-B28A-A1BA-F10E453840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37" y="2678"/>
                <a:ext cx="10" cy="10"/>
              </a:xfrm>
              <a:custGeom>
                <a:avLst/>
                <a:gdLst>
                  <a:gd name="T0" fmla="*/ 33 w 4"/>
                  <a:gd name="T1" fmla="*/ 63 h 4"/>
                  <a:gd name="T2" fmla="*/ 63 w 4"/>
                  <a:gd name="T3" fmla="*/ 0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4">
                    <a:moveTo>
                      <a:pt x="2" y="4"/>
                    </a:moveTo>
                    <a:cubicBezTo>
                      <a:pt x="0" y="1"/>
                      <a:pt x="1" y="0"/>
                      <a:pt x="4" y="0"/>
                    </a:cubicBezTo>
                  </a:path>
                </a:pathLst>
              </a:custGeom>
              <a:noFill/>
              <a:ln w="76200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3" name="Freeform 926">
                <a:extLst>
                  <a:ext uri="{FF2B5EF4-FFF2-40B4-BE49-F238E27FC236}">
                    <a16:creationId xmlns:a16="http://schemas.microsoft.com/office/drawing/2014/main" id="{8347244F-5B31-D8D9-CB87-DD53BFF1A5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79" y="2838"/>
                <a:ext cx="68" cy="69"/>
              </a:xfrm>
              <a:custGeom>
                <a:avLst/>
                <a:gdLst>
                  <a:gd name="T0" fmla="*/ 113 w 27"/>
                  <a:gd name="T1" fmla="*/ 93 h 26"/>
                  <a:gd name="T2" fmla="*/ 96 w 27"/>
                  <a:gd name="T3" fmla="*/ 395 h 26"/>
                  <a:gd name="T4" fmla="*/ 350 w 27"/>
                  <a:gd name="T5" fmla="*/ 430 h 26"/>
                  <a:gd name="T6" fmla="*/ 431 w 27"/>
                  <a:gd name="T7" fmla="*/ 281 h 26"/>
                  <a:gd name="T8" fmla="*/ 413 w 27"/>
                  <a:gd name="T9" fmla="*/ 191 h 26"/>
                  <a:gd name="T10" fmla="*/ 350 w 27"/>
                  <a:gd name="T11" fmla="*/ 133 h 26"/>
                  <a:gd name="T12" fmla="*/ 317 w 27"/>
                  <a:gd name="T13" fmla="*/ 56 h 26"/>
                  <a:gd name="T14" fmla="*/ 113 w 27"/>
                  <a:gd name="T15" fmla="*/ 93 h 2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7" h="26">
                    <a:moveTo>
                      <a:pt x="7" y="5"/>
                    </a:moveTo>
                    <a:cubicBezTo>
                      <a:pt x="0" y="13"/>
                      <a:pt x="4" y="20"/>
                      <a:pt x="6" y="21"/>
                    </a:cubicBezTo>
                    <a:cubicBezTo>
                      <a:pt x="9" y="26"/>
                      <a:pt x="16" y="26"/>
                      <a:pt x="22" y="23"/>
                    </a:cubicBezTo>
                    <a:cubicBezTo>
                      <a:pt x="25" y="21"/>
                      <a:pt x="27" y="18"/>
                      <a:pt x="27" y="15"/>
                    </a:cubicBezTo>
                    <a:cubicBezTo>
                      <a:pt x="27" y="13"/>
                      <a:pt x="27" y="12"/>
                      <a:pt x="26" y="10"/>
                    </a:cubicBezTo>
                    <a:cubicBezTo>
                      <a:pt x="25" y="9"/>
                      <a:pt x="24" y="7"/>
                      <a:pt x="22" y="7"/>
                    </a:cubicBezTo>
                    <a:cubicBezTo>
                      <a:pt x="22" y="5"/>
                      <a:pt x="21" y="4"/>
                      <a:pt x="20" y="3"/>
                    </a:cubicBezTo>
                    <a:cubicBezTo>
                      <a:pt x="15" y="0"/>
                      <a:pt x="10" y="1"/>
                      <a:pt x="7" y="5"/>
                    </a:cubicBezTo>
                    <a:close/>
                  </a:path>
                </a:pathLst>
              </a:custGeom>
              <a:solidFill>
                <a:srgbClr val="9378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4" name="Freeform 927">
                <a:extLst>
                  <a:ext uri="{FF2B5EF4-FFF2-40B4-BE49-F238E27FC236}">
                    <a16:creationId xmlns:a16="http://schemas.microsoft.com/office/drawing/2014/main" id="{51A6ACE2-BE7E-F109-C047-DC03024333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44" y="2872"/>
                <a:ext cx="55" cy="51"/>
              </a:xfrm>
              <a:custGeom>
                <a:avLst/>
                <a:gdLst>
                  <a:gd name="T0" fmla="*/ 158 w 22"/>
                  <a:gd name="T1" fmla="*/ 0 h 19"/>
                  <a:gd name="T2" fmla="*/ 0 w 22"/>
                  <a:gd name="T3" fmla="*/ 193 h 19"/>
                  <a:gd name="T4" fmla="*/ 158 w 22"/>
                  <a:gd name="T5" fmla="*/ 368 h 19"/>
                  <a:gd name="T6" fmla="*/ 188 w 22"/>
                  <a:gd name="T7" fmla="*/ 368 h 19"/>
                  <a:gd name="T8" fmla="*/ 345 w 22"/>
                  <a:gd name="T9" fmla="*/ 193 h 19"/>
                  <a:gd name="T10" fmla="*/ 188 w 22"/>
                  <a:gd name="T11" fmla="*/ 0 h 19"/>
                  <a:gd name="T12" fmla="*/ 158 w 22"/>
                  <a:gd name="T13" fmla="*/ 0 h 1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2" h="19">
                    <a:moveTo>
                      <a:pt x="10" y="0"/>
                    </a:moveTo>
                    <a:cubicBezTo>
                      <a:pt x="4" y="0"/>
                      <a:pt x="0" y="5"/>
                      <a:pt x="0" y="10"/>
                    </a:cubicBezTo>
                    <a:cubicBezTo>
                      <a:pt x="0" y="15"/>
                      <a:pt x="4" y="19"/>
                      <a:pt x="10" y="19"/>
                    </a:cubicBezTo>
                    <a:cubicBezTo>
                      <a:pt x="12" y="19"/>
                      <a:pt x="12" y="19"/>
                      <a:pt x="12" y="19"/>
                    </a:cubicBezTo>
                    <a:cubicBezTo>
                      <a:pt x="17" y="19"/>
                      <a:pt x="22" y="15"/>
                      <a:pt x="22" y="10"/>
                    </a:cubicBezTo>
                    <a:cubicBezTo>
                      <a:pt x="22" y="5"/>
                      <a:pt x="17" y="0"/>
                      <a:pt x="12" y="0"/>
                    </a:cubicBez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9378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5" name="Freeform 928">
                <a:extLst>
                  <a:ext uri="{FF2B5EF4-FFF2-40B4-BE49-F238E27FC236}">
                    <a16:creationId xmlns:a16="http://schemas.microsoft.com/office/drawing/2014/main" id="{C541EBD1-3246-00C3-5736-349D63D3A2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57" y="2739"/>
                <a:ext cx="12" cy="11"/>
              </a:xfrm>
              <a:custGeom>
                <a:avLst/>
                <a:gdLst>
                  <a:gd name="T0" fmla="*/ 0 w 5"/>
                  <a:gd name="T1" fmla="*/ 0 h 4"/>
                  <a:gd name="T2" fmla="*/ 70 w 5"/>
                  <a:gd name="T3" fmla="*/ 83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4">
                    <a:moveTo>
                      <a:pt x="0" y="0"/>
                    </a:moveTo>
                    <a:cubicBezTo>
                      <a:pt x="1" y="3"/>
                      <a:pt x="2" y="4"/>
                      <a:pt x="5" y="4"/>
                    </a:cubicBezTo>
                  </a:path>
                </a:pathLst>
              </a:custGeom>
              <a:noFill/>
              <a:ln w="76200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6" name="Freeform 929">
                <a:extLst>
                  <a:ext uri="{FF2B5EF4-FFF2-40B4-BE49-F238E27FC236}">
                    <a16:creationId xmlns:a16="http://schemas.microsoft.com/office/drawing/2014/main" id="{594E9122-3998-B1D0-08F7-D319C1055B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72" y="2563"/>
                <a:ext cx="7" cy="11"/>
              </a:xfrm>
              <a:custGeom>
                <a:avLst/>
                <a:gdLst>
                  <a:gd name="T0" fmla="*/ 0 w 3"/>
                  <a:gd name="T1" fmla="*/ 83 h 4"/>
                  <a:gd name="T2" fmla="*/ 37 w 3"/>
                  <a:gd name="T3" fmla="*/ 0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4">
                    <a:moveTo>
                      <a:pt x="0" y="4"/>
                    </a:moveTo>
                    <a:cubicBezTo>
                      <a:pt x="0" y="2"/>
                      <a:pt x="1" y="0"/>
                      <a:pt x="3" y="0"/>
                    </a:cubicBezTo>
                  </a:path>
                </a:pathLst>
              </a:custGeom>
              <a:noFill/>
              <a:ln w="76200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7" name="Freeform 930">
                <a:extLst>
                  <a:ext uri="{FF2B5EF4-FFF2-40B4-BE49-F238E27FC236}">
                    <a16:creationId xmlns:a16="http://schemas.microsoft.com/office/drawing/2014/main" id="{ADADF5A5-A8F4-A3EC-D081-8E3D44120A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87" y="2510"/>
                <a:ext cx="2" cy="13"/>
              </a:xfrm>
              <a:custGeom>
                <a:avLst/>
                <a:gdLst>
                  <a:gd name="T0" fmla="*/ 8 w 1"/>
                  <a:gd name="T1" fmla="*/ 88 h 5"/>
                  <a:gd name="T2" fmla="*/ 8 w 1"/>
                  <a:gd name="T3" fmla="*/ 0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5">
                    <a:moveTo>
                      <a:pt x="1" y="5"/>
                    </a:moveTo>
                    <a:cubicBezTo>
                      <a:pt x="0" y="3"/>
                      <a:pt x="0" y="1"/>
                      <a:pt x="1" y="0"/>
                    </a:cubicBezTo>
                  </a:path>
                </a:pathLst>
              </a:custGeom>
              <a:noFill/>
              <a:ln w="76200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8" name="Freeform 931">
                <a:extLst>
                  <a:ext uri="{FF2B5EF4-FFF2-40B4-BE49-F238E27FC236}">
                    <a16:creationId xmlns:a16="http://schemas.microsoft.com/office/drawing/2014/main" id="{146C4586-3D7F-9A52-A450-0DBDA0B516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14" y="2531"/>
                <a:ext cx="1" cy="5"/>
              </a:xfrm>
              <a:custGeom>
                <a:avLst/>
                <a:gdLst>
                  <a:gd name="T0" fmla="*/ 0 w 1"/>
                  <a:gd name="T1" fmla="*/ 33 h 2"/>
                  <a:gd name="T2" fmla="*/ 0 w 1"/>
                  <a:gd name="T3" fmla="*/ 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0" y="1"/>
                      <a:pt x="0" y="0"/>
                    </a:cubicBezTo>
                  </a:path>
                </a:pathLst>
              </a:custGeom>
              <a:noFill/>
              <a:ln w="76200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9" name="Freeform 932">
                <a:extLst>
                  <a:ext uri="{FF2B5EF4-FFF2-40B4-BE49-F238E27FC236}">
                    <a16:creationId xmlns:a16="http://schemas.microsoft.com/office/drawing/2014/main" id="{37360417-D309-A6B5-4742-57FCB0CE5C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6" y="2851"/>
                <a:ext cx="58" cy="64"/>
              </a:xfrm>
              <a:custGeom>
                <a:avLst/>
                <a:gdLst>
                  <a:gd name="T0" fmla="*/ 96 w 23"/>
                  <a:gd name="T1" fmla="*/ 77 h 24"/>
                  <a:gd name="T2" fmla="*/ 33 w 23"/>
                  <a:gd name="T3" fmla="*/ 192 h 24"/>
                  <a:gd name="T4" fmla="*/ 113 w 23"/>
                  <a:gd name="T5" fmla="*/ 419 h 24"/>
                  <a:gd name="T6" fmla="*/ 305 w 23"/>
                  <a:gd name="T7" fmla="*/ 320 h 24"/>
                  <a:gd name="T8" fmla="*/ 305 w 23"/>
                  <a:gd name="T9" fmla="*/ 320 h 24"/>
                  <a:gd name="T10" fmla="*/ 305 w 23"/>
                  <a:gd name="T11" fmla="*/ 77 h 24"/>
                  <a:gd name="T12" fmla="*/ 96 w 23"/>
                  <a:gd name="T13" fmla="*/ 77 h 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3" h="24">
                    <a:moveTo>
                      <a:pt x="6" y="4"/>
                    </a:moveTo>
                    <a:cubicBezTo>
                      <a:pt x="4" y="6"/>
                      <a:pt x="3" y="8"/>
                      <a:pt x="2" y="10"/>
                    </a:cubicBezTo>
                    <a:cubicBezTo>
                      <a:pt x="0" y="14"/>
                      <a:pt x="2" y="20"/>
                      <a:pt x="7" y="22"/>
                    </a:cubicBezTo>
                    <a:cubicBezTo>
                      <a:pt x="12" y="24"/>
                      <a:pt x="17" y="22"/>
                      <a:pt x="19" y="17"/>
                    </a:cubicBezTo>
                    <a:cubicBezTo>
                      <a:pt x="19" y="17"/>
                      <a:pt x="19" y="17"/>
                      <a:pt x="19" y="17"/>
                    </a:cubicBezTo>
                    <a:cubicBezTo>
                      <a:pt x="23" y="14"/>
                      <a:pt x="23" y="8"/>
                      <a:pt x="19" y="4"/>
                    </a:cubicBezTo>
                    <a:cubicBezTo>
                      <a:pt x="15" y="0"/>
                      <a:pt x="9" y="0"/>
                      <a:pt x="6" y="4"/>
                    </a:cubicBezTo>
                    <a:close/>
                  </a:path>
                </a:pathLst>
              </a:custGeom>
              <a:solidFill>
                <a:srgbClr val="9378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0" name="Freeform 933">
                <a:extLst>
                  <a:ext uri="{FF2B5EF4-FFF2-40B4-BE49-F238E27FC236}">
                    <a16:creationId xmlns:a16="http://schemas.microsoft.com/office/drawing/2014/main" id="{1219B3D7-DEF9-5269-51BF-9E767801F0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69" y="2688"/>
                <a:ext cx="15" cy="14"/>
              </a:xfrm>
              <a:custGeom>
                <a:avLst/>
                <a:gdLst>
                  <a:gd name="T0" fmla="*/ 20 w 6"/>
                  <a:gd name="T1" fmla="*/ 62 h 5"/>
                  <a:gd name="T2" fmla="*/ 0 w 6"/>
                  <a:gd name="T3" fmla="*/ 87 h 5"/>
                  <a:gd name="T4" fmla="*/ 95 w 6"/>
                  <a:gd name="T5" fmla="*/ 22 h 5"/>
                  <a:gd name="T6" fmla="*/ 50 w 6"/>
                  <a:gd name="T7" fmla="*/ 0 h 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" h="5">
                    <a:moveTo>
                      <a:pt x="1" y="3"/>
                    </a:moveTo>
                    <a:cubicBezTo>
                      <a:pt x="1" y="4"/>
                      <a:pt x="1" y="4"/>
                      <a:pt x="0" y="4"/>
                    </a:cubicBezTo>
                    <a:cubicBezTo>
                      <a:pt x="4" y="5"/>
                      <a:pt x="4" y="4"/>
                      <a:pt x="6" y="1"/>
                    </a:cubicBezTo>
                    <a:cubicBezTo>
                      <a:pt x="5" y="0"/>
                      <a:pt x="5" y="0"/>
                      <a:pt x="3" y="0"/>
                    </a:cubicBezTo>
                  </a:path>
                </a:pathLst>
              </a:custGeom>
              <a:noFill/>
              <a:ln w="76200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1" name="Freeform 934">
                <a:extLst>
                  <a:ext uri="{FF2B5EF4-FFF2-40B4-BE49-F238E27FC236}">
                    <a16:creationId xmlns:a16="http://schemas.microsoft.com/office/drawing/2014/main" id="{7BE0C755-2D45-E9A3-CFFD-7F8B36BFEB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2" y="2771"/>
                <a:ext cx="12" cy="16"/>
              </a:xfrm>
              <a:custGeom>
                <a:avLst/>
                <a:gdLst>
                  <a:gd name="T0" fmla="*/ 12 w 5"/>
                  <a:gd name="T1" fmla="*/ 115 h 6"/>
                  <a:gd name="T2" fmla="*/ 0 w 5"/>
                  <a:gd name="T3" fmla="*/ 35 h 6"/>
                  <a:gd name="T4" fmla="*/ 70 w 5"/>
                  <a:gd name="T5" fmla="*/ 0 h 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" h="6">
                    <a:moveTo>
                      <a:pt x="1" y="6"/>
                    </a:moveTo>
                    <a:cubicBezTo>
                      <a:pt x="1" y="5"/>
                      <a:pt x="0" y="4"/>
                      <a:pt x="0" y="2"/>
                    </a:cubicBezTo>
                    <a:cubicBezTo>
                      <a:pt x="1" y="1"/>
                      <a:pt x="3" y="0"/>
                      <a:pt x="5" y="0"/>
                    </a:cubicBezTo>
                  </a:path>
                </a:pathLst>
              </a:custGeom>
              <a:noFill/>
              <a:ln w="76200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2" name="Freeform 935">
                <a:extLst>
                  <a:ext uri="{FF2B5EF4-FFF2-40B4-BE49-F238E27FC236}">
                    <a16:creationId xmlns:a16="http://schemas.microsoft.com/office/drawing/2014/main" id="{49C9DCEF-68DB-C636-1C7E-F8C015AD1A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67" y="2470"/>
                <a:ext cx="17" cy="13"/>
              </a:xfrm>
              <a:custGeom>
                <a:avLst/>
                <a:gdLst>
                  <a:gd name="T0" fmla="*/ 58 w 7"/>
                  <a:gd name="T1" fmla="*/ 34 h 5"/>
                  <a:gd name="T2" fmla="*/ 29 w 7"/>
                  <a:gd name="T3" fmla="*/ 68 h 5"/>
                  <a:gd name="T4" fmla="*/ 100 w 7"/>
                  <a:gd name="T5" fmla="*/ 34 h 5"/>
                  <a:gd name="T6" fmla="*/ 0 w 7"/>
                  <a:gd name="T7" fmla="*/ 68 h 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" h="5">
                    <a:moveTo>
                      <a:pt x="4" y="2"/>
                    </a:moveTo>
                    <a:cubicBezTo>
                      <a:pt x="3" y="2"/>
                      <a:pt x="2" y="3"/>
                      <a:pt x="2" y="4"/>
                    </a:cubicBezTo>
                    <a:cubicBezTo>
                      <a:pt x="4" y="4"/>
                      <a:pt x="4" y="5"/>
                      <a:pt x="7" y="2"/>
                    </a:cubicBezTo>
                    <a:cubicBezTo>
                      <a:pt x="4" y="0"/>
                      <a:pt x="2" y="2"/>
                      <a:pt x="0" y="4"/>
                    </a:cubicBezTo>
                  </a:path>
                </a:pathLst>
              </a:custGeom>
              <a:noFill/>
              <a:ln w="44450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3" name="Freeform 936">
                <a:extLst>
                  <a:ext uri="{FF2B5EF4-FFF2-40B4-BE49-F238E27FC236}">
                    <a16:creationId xmlns:a16="http://schemas.microsoft.com/office/drawing/2014/main" id="{030040C2-9671-E2B7-D95E-B94FCAF86F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97" y="2371"/>
                <a:ext cx="15" cy="16"/>
              </a:xfrm>
              <a:custGeom>
                <a:avLst/>
                <a:gdLst>
                  <a:gd name="T0" fmla="*/ 20 w 6"/>
                  <a:gd name="T1" fmla="*/ 56 h 6"/>
                  <a:gd name="T2" fmla="*/ 83 w 6"/>
                  <a:gd name="T3" fmla="*/ 0 h 6"/>
                  <a:gd name="T4" fmla="*/ 95 w 6"/>
                  <a:gd name="T5" fmla="*/ 56 h 6"/>
                  <a:gd name="T6" fmla="*/ 33 w 6"/>
                  <a:gd name="T7" fmla="*/ 93 h 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" h="6">
                    <a:moveTo>
                      <a:pt x="1" y="3"/>
                    </a:moveTo>
                    <a:cubicBezTo>
                      <a:pt x="0" y="6"/>
                      <a:pt x="4" y="1"/>
                      <a:pt x="5" y="0"/>
                    </a:cubicBezTo>
                    <a:cubicBezTo>
                      <a:pt x="6" y="1"/>
                      <a:pt x="6" y="2"/>
                      <a:pt x="6" y="3"/>
                    </a:cubicBezTo>
                    <a:cubicBezTo>
                      <a:pt x="5" y="5"/>
                      <a:pt x="4" y="4"/>
                      <a:pt x="2" y="5"/>
                    </a:cubicBezTo>
                  </a:path>
                </a:pathLst>
              </a:custGeom>
              <a:noFill/>
              <a:ln w="44450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" name="Freeform 937">
                <a:extLst>
                  <a:ext uri="{FF2B5EF4-FFF2-40B4-BE49-F238E27FC236}">
                    <a16:creationId xmlns:a16="http://schemas.microsoft.com/office/drawing/2014/main" id="{C7176D16-63B2-6C05-21B4-62637C00EB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4" y="2662"/>
                <a:ext cx="8" cy="8"/>
              </a:xfrm>
              <a:custGeom>
                <a:avLst/>
                <a:gdLst>
                  <a:gd name="T0" fmla="*/ 0 w 3"/>
                  <a:gd name="T1" fmla="*/ 56 h 3"/>
                  <a:gd name="T2" fmla="*/ 56 w 3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3">
                    <a:moveTo>
                      <a:pt x="0" y="3"/>
                    </a:moveTo>
                    <a:cubicBezTo>
                      <a:pt x="1" y="1"/>
                      <a:pt x="1" y="0"/>
                      <a:pt x="3" y="0"/>
                    </a:cubicBezTo>
                  </a:path>
                </a:pathLst>
              </a:custGeom>
              <a:noFill/>
              <a:ln w="44450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5" name="Freeform 938">
                <a:extLst>
                  <a:ext uri="{FF2B5EF4-FFF2-40B4-BE49-F238E27FC236}">
                    <a16:creationId xmlns:a16="http://schemas.microsoft.com/office/drawing/2014/main" id="{1D04A9DF-8694-1D3A-C3A2-E3B8754B32D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24" y="2904"/>
                <a:ext cx="43" cy="22"/>
              </a:xfrm>
              <a:custGeom>
                <a:avLst/>
                <a:gdLst>
                  <a:gd name="T0" fmla="*/ 243 w 17"/>
                  <a:gd name="T1" fmla="*/ 168 h 8"/>
                  <a:gd name="T2" fmla="*/ 255 w 17"/>
                  <a:gd name="T3" fmla="*/ 168 h 8"/>
                  <a:gd name="T4" fmla="*/ 276 w 17"/>
                  <a:gd name="T5" fmla="*/ 143 h 8"/>
                  <a:gd name="T6" fmla="*/ 243 w 17"/>
                  <a:gd name="T7" fmla="*/ 168 h 8"/>
                  <a:gd name="T8" fmla="*/ 243 w 17"/>
                  <a:gd name="T9" fmla="*/ 129 h 8"/>
                  <a:gd name="T10" fmla="*/ 225 w 17"/>
                  <a:gd name="T11" fmla="*/ 47 h 8"/>
                  <a:gd name="T12" fmla="*/ 159 w 17"/>
                  <a:gd name="T13" fmla="*/ 0 h 8"/>
                  <a:gd name="T14" fmla="*/ 33 w 17"/>
                  <a:gd name="T15" fmla="*/ 61 h 8"/>
                  <a:gd name="T16" fmla="*/ 0 w 17"/>
                  <a:gd name="T17" fmla="*/ 168 h 8"/>
                  <a:gd name="T18" fmla="*/ 129 w 17"/>
                  <a:gd name="T19" fmla="*/ 168 h 8"/>
                  <a:gd name="T20" fmla="*/ 96 w 17"/>
                  <a:gd name="T21" fmla="*/ 107 h 8"/>
                  <a:gd name="T22" fmla="*/ 159 w 17"/>
                  <a:gd name="T23" fmla="*/ 61 h 8"/>
                  <a:gd name="T24" fmla="*/ 243 w 17"/>
                  <a:gd name="T25" fmla="*/ 168 h 8"/>
                  <a:gd name="T26" fmla="*/ 243 w 17"/>
                  <a:gd name="T27" fmla="*/ 168 h 8"/>
                  <a:gd name="T28" fmla="*/ 243 w 17"/>
                  <a:gd name="T29" fmla="*/ 168 h 8"/>
                  <a:gd name="T30" fmla="*/ 243 w 17"/>
                  <a:gd name="T31" fmla="*/ 168 h 8"/>
                  <a:gd name="T32" fmla="*/ 243 w 17"/>
                  <a:gd name="T33" fmla="*/ 143 h 8"/>
                  <a:gd name="T34" fmla="*/ 243 w 17"/>
                  <a:gd name="T35" fmla="*/ 129 h 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7" h="8">
                    <a:moveTo>
                      <a:pt x="15" y="8"/>
                    </a:moveTo>
                    <a:cubicBezTo>
                      <a:pt x="16" y="8"/>
                      <a:pt x="16" y="8"/>
                      <a:pt x="16" y="8"/>
                    </a:cubicBezTo>
                    <a:cubicBezTo>
                      <a:pt x="16" y="8"/>
                      <a:pt x="17" y="7"/>
                      <a:pt x="17" y="7"/>
                    </a:cubicBezTo>
                    <a:cubicBezTo>
                      <a:pt x="16" y="8"/>
                      <a:pt x="16" y="8"/>
                      <a:pt x="15" y="8"/>
                    </a:cubicBezTo>
                    <a:close/>
                    <a:moveTo>
                      <a:pt x="15" y="6"/>
                    </a:moveTo>
                    <a:cubicBezTo>
                      <a:pt x="15" y="4"/>
                      <a:pt x="15" y="3"/>
                      <a:pt x="14" y="2"/>
                    </a:cubicBezTo>
                    <a:cubicBezTo>
                      <a:pt x="13" y="1"/>
                      <a:pt x="11" y="0"/>
                      <a:pt x="10" y="0"/>
                    </a:cubicBezTo>
                    <a:cubicBezTo>
                      <a:pt x="5" y="0"/>
                      <a:pt x="3" y="2"/>
                      <a:pt x="2" y="3"/>
                    </a:cubicBezTo>
                    <a:cubicBezTo>
                      <a:pt x="1" y="5"/>
                      <a:pt x="0" y="6"/>
                      <a:pt x="0" y="8"/>
                    </a:cubicBezTo>
                    <a:cubicBezTo>
                      <a:pt x="8" y="8"/>
                      <a:pt x="8" y="8"/>
                      <a:pt x="8" y="8"/>
                    </a:cubicBezTo>
                    <a:cubicBezTo>
                      <a:pt x="7" y="7"/>
                      <a:pt x="6" y="6"/>
                      <a:pt x="6" y="5"/>
                    </a:cubicBezTo>
                    <a:cubicBezTo>
                      <a:pt x="7" y="4"/>
                      <a:pt x="8" y="3"/>
                      <a:pt x="10" y="3"/>
                    </a:cubicBezTo>
                    <a:cubicBezTo>
                      <a:pt x="12" y="4"/>
                      <a:pt x="14" y="5"/>
                      <a:pt x="15" y="8"/>
                    </a:cubicBezTo>
                    <a:cubicBezTo>
                      <a:pt x="15" y="8"/>
                      <a:pt x="15" y="8"/>
                      <a:pt x="15" y="8"/>
                    </a:cubicBezTo>
                    <a:cubicBezTo>
                      <a:pt x="15" y="8"/>
                      <a:pt x="15" y="8"/>
                      <a:pt x="15" y="8"/>
                    </a:cubicBezTo>
                    <a:cubicBezTo>
                      <a:pt x="15" y="8"/>
                      <a:pt x="15" y="8"/>
                      <a:pt x="15" y="8"/>
                    </a:cubicBezTo>
                    <a:cubicBezTo>
                      <a:pt x="15" y="8"/>
                      <a:pt x="15" y="7"/>
                      <a:pt x="15" y="7"/>
                    </a:cubicBezTo>
                    <a:cubicBezTo>
                      <a:pt x="15" y="7"/>
                      <a:pt x="15" y="6"/>
                      <a:pt x="15" y="6"/>
                    </a:cubicBezTo>
                    <a:close/>
                  </a:path>
                </a:pathLst>
              </a:custGeom>
              <a:solidFill>
                <a:srgbClr val="9378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6" name="Freeform 939">
                <a:extLst>
                  <a:ext uri="{FF2B5EF4-FFF2-40B4-BE49-F238E27FC236}">
                    <a16:creationId xmlns:a16="http://schemas.microsoft.com/office/drawing/2014/main" id="{5E77CF60-B837-64DB-A553-FFF5441E9D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9" y="2366"/>
                <a:ext cx="15" cy="16"/>
              </a:xfrm>
              <a:custGeom>
                <a:avLst/>
                <a:gdLst>
                  <a:gd name="T0" fmla="*/ 0 w 6"/>
                  <a:gd name="T1" fmla="*/ 115 h 6"/>
                  <a:gd name="T2" fmla="*/ 50 w 6"/>
                  <a:gd name="T3" fmla="*/ 0 h 6"/>
                  <a:gd name="T4" fmla="*/ 50 w 6"/>
                  <a:gd name="T5" fmla="*/ 115 h 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" h="6">
                    <a:moveTo>
                      <a:pt x="0" y="6"/>
                    </a:moveTo>
                    <a:cubicBezTo>
                      <a:pt x="0" y="3"/>
                      <a:pt x="0" y="2"/>
                      <a:pt x="3" y="0"/>
                    </a:cubicBezTo>
                    <a:cubicBezTo>
                      <a:pt x="6" y="2"/>
                      <a:pt x="4" y="3"/>
                      <a:pt x="3" y="6"/>
                    </a:cubicBezTo>
                  </a:path>
                </a:pathLst>
              </a:custGeom>
              <a:noFill/>
              <a:ln w="44450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7" name="Freeform 940">
                <a:extLst>
                  <a:ext uri="{FF2B5EF4-FFF2-40B4-BE49-F238E27FC236}">
                    <a16:creationId xmlns:a16="http://schemas.microsoft.com/office/drawing/2014/main" id="{AE6E282C-B612-B8BB-FF4E-9AF7F55BE7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7" y="2384"/>
                <a:ext cx="97" cy="62"/>
              </a:xfrm>
              <a:custGeom>
                <a:avLst/>
                <a:gdLst>
                  <a:gd name="T0" fmla="*/ 0 w 39"/>
                  <a:gd name="T1" fmla="*/ 356 h 23"/>
                  <a:gd name="T2" fmla="*/ 587 w 39"/>
                  <a:gd name="T3" fmla="*/ 0 h 2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9" h="23">
                    <a:moveTo>
                      <a:pt x="0" y="18"/>
                    </a:moveTo>
                    <a:cubicBezTo>
                      <a:pt x="16" y="21"/>
                      <a:pt x="39" y="23"/>
                      <a:pt x="38" y="0"/>
                    </a:cubicBezTo>
                  </a:path>
                </a:pathLst>
              </a:custGeom>
              <a:noFill/>
              <a:ln w="20638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8" name="Freeform 941">
                <a:extLst>
                  <a:ext uri="{FF2B5EF4-FFF2-40B4-BE49-F238E27FC236}">
                    <a16:creationId xmlns:a16="http://schemas.microsoft.com/office/drawing/2014/main" id="{10CD8022-CD7D-6C74-4875-322DDB0100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67" y="2544"/>
                <a:ext cx="115" cy="38"/>
              </a:xfrm>
              <a:custGeom>
                <a:avLst/>
                <a:gdLst>
                  <a:gd name="T0" fmla="*/ 0 w 46"/>
                  <a:gd name="T1" fmla="*/ 176 h 14"/>
                  <a:gd name="T2" fmla="*/ 175 w 46"/>
                  <a:gd name="T3" fmla="*/ 163 h 14"/>
                  <a:gd name="T4" fmla="*/ 345 w 46"/>
                  <a:gd name="T5" fmla="*/ 220 h 14"/>
                  <a:gd name="T6" fmla="*/ 720 w 46"/>
                  <a:gd name="T7" fmla="*/ 0 h 1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6" h="14">
                    <a:moveTo>
                      <a:pt x="0" y="9"/>
                    </a:moveTo>
                    <a:cubicBezTo>
                      <a:pt x="4" y="11"/>
                      <a:pt x="7" y="8"/>
                      <a:pt x="11" y="8"/>
                    </a:cubicBezTo>
                    <a:cubicBezTo>
                      <a:pt x="15" y="9"/>
                      <a:pt x="18" y="10"/>
                      <a:pt x="22" y="11"/>
                    </a:cubicBezTo>
                    <a:cubicBezTo>
                      <a:pt x="31" y="14"/>
                      <a:pt x="44" y="11"/>
                      <a:pt x="46" y="0"/>
                    </a:cubicBezTo>
                  </a:path>
                </a:pathLst>
              </a:custGeom>
              <a:noFill/>
              <a:ln w="20638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9" name="Freeform 942">
                <a:extLst>
                  <a:ext uri="{FF2B5EF4-FFF2-40B4-BE49-F238E27FC236}">
                    <a16:creationId xmlns:a16="http://schemas.microsoft.com/office/drawing/2014/main" id="{972C88EF-1BC4-5D4A-DC37-0AE0829499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12" y="2528"/>
                <a:ext cx="132" cy="99"/>
              </a:xfrm>
              <a:custGeom>
                <a:avLst/>
                <a:gdLst>
                  <a:gd name="T0" fmla="*/ 0 w 53"/>
                  <a:gd name="T1" fmla="*/ 559 h 37"/>
                  <a:gd name="T2" fmla="*/ 725 w 53"/>
                  <a:gd name="T3" fmla="*/ 0 h 3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3" h="37">
                    <a:moveTo>
                      <a:pt x="0" y="29"/>
                    </a:moveTo>
                    <a:cubicBezTo>
                      <a:pt x="17" y="37"/>
                      <a:pt x="53" y="21"/>
                      <a:pt x="47" y="0"/>
                    </a:cubicBezTo>
                  </a:path>
                </a:pathLst>
              </a:custGeom>
              <a:noFill/>
              <a:ln w="20638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0" name="Freeform 943">
                <a:extLst>
                  <a:ext uri="{FF2B5EF4-FFF2-40B4-BE49-F238E27FC236}">
                    <a16:creationId xmlns:a16="http://schemas.microsoft.com/office/drawing/2014/main" id="{4BF599D7-F96E-E72D-77EB-DEAD145EA5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27" y="2496"/>
                <a:ext cx="117" cy="110"/>
              </a:xfrm>
              <a:custGeom>
                <a:avLst/>
                <a:gdLst>
                  <a:gd name="T0" fmla="*/ 0 w 47"/>
                  <a:gd name="T1" fmla="*/ 676 h 41"/>
                  <a:gd name="T2" fmla="*/ 528 w 47"/>
                  <a:gd name="T3" fmla="*/ 641 h 41"/>
                  <a:gd name="T4" fmla="*/ 712 w 47"/>
                  <a:gd name="T5" fmla="*/ 0 h 4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7" h="41">
                    <a:moveTo>
                      <a:pt x="0" y="35"/>
                    </a:moveTo>
                    <a:cubicBezTo>
                      <a:pt x="11" y="31"/>
                      <a:pt x="22" y="41"/>
                      <a:pt x="34" y="33"/>
                    </a:cubicBezTo>
                    <a:cubicBezTo>
                      <a:pt x="47" y="25"/>
                      <a:pt x="45" y="13"/>
                      <a:pt x="46" y="0"/>
                    </a:cubicBezTo>
                  </a:path>
                </a:pathLst>
              </a:custGeom>
              <a:noFill/>
              <a:ln w="20638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1" name="Freeform 944">
                <a:extLst>
                  <a:ext uri="{FF2B5EF4-FFF2-40B4-BE49-F238E27FC236}">
                    <a16:creationId xmlns:a16="http://schemas.microsoft.com/office/drawing/2014/main" id="{785B2DBB-731C-CBE7-215B-8986F14B38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9" y="2718"/>
                <a:ext cx="78" cy="138"/>
              </a:xfrm>
              <a:custGeom>
                <a:avLst/>
                <a:gdLst>
                  <a:gd name="T0" fmla="*/ 493 w 31"/>
                  <a:gd name="T1" fmla="*/ 0 h 52"/>
                  <a:gd name="T2" fmla="*/ 380 w 31"/>
                  <a:gd name="T3" fmla="*/ 247 h 52"/>
                  <a:gd name="T4" fmla="*/ 254 w 31"/>
                  <a:gd name="T5" fmla="*/ 486 h 52"/>
                  <a:gd name="T6" fmla="*/ 0 w 31"/>
                  <a:gd name="T7" fmla="*/ 971 h 5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" h="52">
                    <a:moveTo>
                      <a:pt x="31" y="0"/>
                    </a:moveTo>
                    <a:cubicBezTo>
                      <a:pt x="31" y="5"/>
                      <a:pt x="27" y="10"/>
                      <a:pt x="24" y="13"/>
                    </a:cubicBezTo>
                    <a:cubicBezTo>
                      <a:pt x="18" y="19"/>
                      <a:pt x="18" y="17"/>
                      <a:pt x="16" y="26"/>
                    </a:cubicBezTo>
                    <a:cubicBezTo>
                      <a:pt x="14" y="38"/>
                      <a:pt x="16" y="50"/>
                      <a:pt x="0" y="52"/>
                    </a:cubicBezTo>
                  </a:path>
                </a:pathLst>
              </a:custGeom>
              <a:noFill/>
              <a:ln w="20638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2" name="Freeform 945">
                <a:extLst>
                  <a:ext uri="{FF2B5EF4-FFF2-40B4-BE49-F238E27FC236}">
                    <a16:creationId xmlns:a16="http://schemas.microsoft.com/office/drawing/2014/main" id="{29001FAD-F2D7-1334-A922-EA32FE29F1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57" y="2704"/>
                <a:ext cx="107" cy="67"/>
              </a:xfrm>
              <a:custGeom>
                <a:avLst/>
                <a:gdLst>
                  <a:gd name="T0" fmla="*/ 0 w 43"/>
                  <a:gd name="T1" fmla="*/ 423 h 25"/>
                  <a:gd name="T2" fmla="*/ 353 w 43"/>
                  <a:gd name="T3" fmla="*/ 230 h 25"/>
                  <a:gd name="T4" fmla="*/ 662 w 43"/>
                  <a:gd name="T5" fmla="*/ 0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" h="25">
                    <a:moveTo>
                      <a:pt x="0" y="22"/>
                    </a:moveTo>
                    <a:cubicBezTo>
                      <a:pt x="12" y="25"/>
                      <a:pt x="16" y="19"/>
                      <a:pt x="23" y="12"/>
                    </a:cubicBezTo>
                    <a:cubicBezTo>
                      <a:pt x="27" y="7"/>
                      <a:pt x="36" y="3"/>
                      <a:pt x="43" y="0"/>
                    </a:cubicBezTo>
                  </a:path>
                </a:pathLst>
              </a:custGeom>
              <a:noFill/>
              <a:ln w="20638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3" name="Freeform 946">
                <a:extLst>
                  <a:ext uri="{FF2B5EF4-FFF2-40B4-BE49-F238E27FC236}">
                    <a16:creationId xmlns:a16="http://schemas.microsoft.com/office/drawing/2014/main" id="{72D8CE93-5B08-7A4E-443A-DB94F5099A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9" y="2622"/>
                <a:ext cx="130" cy="13"/>
              </a:xfrm>
              <a:custGeom>
                <a:avLst/>
                <a:gdLst>
                  <a:gd name="T0" fmla="*/ 0 w 52"/>
                  <a:gd name="T1" fmla="*/ 0 h 5"/>
                  <a:gd name="T2" fmla="*/ 395 w 52"/>
                  <a:gd name="T3" fmla="*/ 34 h 5"/>
                  <a:gd name="T4" fmla="*/ 813 w 52"/>
                  <a:gd name="T5" fmla="*/ 34 h 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2" h="5">
                    <a:moveTo>
                      <a:pt x="0" y="0"/>
                    </a:moveTo>
                    <a:cubicBezTo>
                      <a:pt x="9" y="5"/>
                      <a:pt x="16" y="3"/>
                      <a:pt x="25" y="2"/>
                    </a:cubicBezTo>
                    <a:cubicBezTo>
                      <a:pt x="33" y="1"/>
                      <a:pt x="42" y="5"/>
                      <a:pt x="52" y="2"/>
                    </a:cubicBezTo>
                  </a:path>
                </a:pathLst>
              </a:custGeom>
              <a:noFill/>
              <a:ln w="20638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4" name="Freeform 947">
                <a:extLst>
                  <a:ext uri="{FF2B5EF4-FFF2-40B4-BE49-F238E27FC236}">
                    <a16:creationId xmlns:a16="http://schemas.microsoft.com/office/drawing/2014/main" id="{87A41FE8-F969-7280-3944-0FDFBFDD7A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09" y="2360"/>
                <a:ext cx="43" cy="62"/>
              </a:xfrm>
              <a:custGeom>
                <a:avLst/>
                <a:gdLst>
                  <a:gd name="T0" fmla="*/ 276 w 17"/>
                  <a:gd name="T1" fmla="*/ 0 h 23"/>
                  <a:gd name="T2" fmla="*/ 0 w 17"/>
                  <a:gd name="T3" fmla="*/ 429 h 2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7" h="23">
                    <a:moveTo>
                      <a:pt x="17" y="0"/>
                    </a:moveTo>
                    <a:cubicBezTo>
                      <a:pt x="13" y="9"/>
                      <a:pt x="14" y="23"/>
                      <a:pt x="0" y="22"/>
                    </a:cubicBezTo>
                  </a:path>
                </a:pathLst>
              </a:custGeom>
              <a:noFill/>
              <a:ln w="20638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5" name="Freeform 948">
                <a:extLst>
                  <a:ext uri="{FF2B5EF4-FFF2-40B4-BE49-F238E27FC236}">
                    <a16:creationId xmlns:a16="http://schemas.microsoft.com/office/drawing/2014/main" id="{A33895B3-4992-C6B1-5A50-C96A2A5E11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9" y="2488"/>
                <a:ext cx="53" cy="48"/>
              </a:xfrm>
              <a:custGeom>
                <a:avLst/>
                <a:gdLst>
                  <a:gd name="T0" fmla="*/ 275 w 21"/>
                  <a:gd name="T1" fmla="*/ 0 h 18"/>
                  <a:gd name="T2" fmla="*/ 0 w 21"/>
                  <a:gd name="T3" fmla="*/ 341 h 1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1" h="18">
                    <a:moveTo>
                      <a:pt x="17" y="0"/>
                    </a:moveTo>
                    <a:cubicBezTo>
                      <a:pt x="21" y="10"/>
                      <a:pt x="8" y="18"/>
                      <a:pt x="0" y="18"/>
                    </a:cubicBezTo>
                  </a:path>
                </a:pathLst>
              </a:custGeom>
              <a:noFill/>
              <a:ln w="20638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6" name="Freeform 949">
                <a:extLst>
                  <a:ext uri="{FF2B5EF4-FFF2-40B4-BE49-F238E27FC236}">
                    <a16:creationId xmlns:a16="http://schemas.microsoft.com/office/drawing/2014/main" id="{11E8D354-9DA3-B31E-4156-4F68D95167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44" y="2704"/>
                <a:ext cx="98" cy="40"/>
              </a:xfrm>
              <a:custGeom>
                <a:avLst/>
                <a:gdLst>
                  <a:gd name="T0" fmla="*/ 0 w 39"/>
                  <a:gd name="T1" fmla="*/ 0 h 15"/>
                  <a:gd name="T2" fmla="*/ 618 w 39"/>
                  <a:gd name="T3" fmla="*/ 21 h 1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9" h="15">
                    <a:moveTo>
                      <a:pt x="0" y="0"/>
                    </a:moveTo>
                    <a:cubicBezTo>
                      <a:pt x="9" y="10"/>
                      <a:pt x="30" y="15"/>
                      <a:pt x="39" y="1"/>
                    </a:cubicBezTo>
                  </a:path>
                </a:pathLst>
              </a:custGeom>
              <a:noFill/>
              <a:ln w="20638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7" name="Freeform 950">
                <a:extLst>
                  <a:ext uri="{FF2B5EF4-FFF2-40B4-BE49-F238E27FC236}">
                    <a16:creationId xmlns:a16="http://schemas.microsoft.com/office/drawing/2014/main" id="{8D71CACC-36AF-6F35-F51A-07F24FF5C5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92" y="2886"/>
                <a:ext cx="97" cy="18"/>
              </a:xfrm>
              <a:custGeom>
                <a:avLst/>
                <a:gdLst>
                  <a:gd name="T0" fmla="*/ 0 w 39"/>
                  <a:gd name="T1" fmla="*/ 85 h 7"/>
                  <a:gd name="T2" fmla="*/ 321 w 39"/>
                  <a:gd name="T3" fmla="*/ 21 h 7"/>
                  <a:gd name="T4" fmla="*/ 599 w 39"/>
                  <a:gd name="T5" fmla="*/ 0 h 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9" h="7">
                    <a:moveTo>
                      <a:pt x="0" y="5"/>
                    </a:moveTo>
                    <a:cubicBezTo>
                      <a:pt x="7" y="7"/>
                      <a:pt x="15" y="6"/>
                      <a:pt x="21" y="1"/>
                    </a:cubicBezTo>
                    <a:cubicBezTo>
                      <a:pt x="26" y="5"/>
                      <a:pt x="34" y="4"/>
                      <a:pt x="39" y="0"/>
                    </a:cubicBezTo>
                  </a:path>
                </a:pathLst>
              </a:custGeom>
              <a:noFill/>
              <a:ln w="20638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8" name="Freeform 951">
                <a:extLst>
                  <a:ext uri="{FF2B5EF4-FFF2-40B4-BE49-F238E27FC236}">
                    <a16:creationId xmlns:a16="http://schemas.microsoft.com/office/drawing/2014/main" id="{A13CAA3E-99C4-D9EE-95A7-711BE0F5A2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2" y="2782"/>
                <a:ext cx="50" cy="50"/>
              </a:xfrm>
              <a:custGeom>
                <a:avLst/>
                <a:gdLst>
                  <a:gd name="T0" fmla="*/ 300 w 20"/>
                  <a:gd name="T1" fmla="*/ 0 h 19"/>
                  <a:gd name="T2" fmla="*/ 0 w 20"/>
                  <a:gd name="T3" fmla="*/ 347 h 1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0" h="19">
                    <a:moveTo>
                      <a:pt x="19" y="0"/>
                    </a:moveTo>
                    <a:cubicBezTo>
                      <a:pt x="20" y="9"/>
                      <a:pt x="8" y="17"/>
                      <a:pt x="0" y="19"/>
                    </a:cubicBezTo>
                  </a:path>
                </a:pathLst>
              </a:custGeom>
              <a:noFill/>
              <a:ln w="20638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9" name="Freeform 952">
                <a:extLst>
                  <a:ext uri="{FF2B5EF4-FFF2-40B4-BE49-F238E27FC236}">
                    <a16:creationId xmlns:a16="http://schemas.microsoft.com/office/drawing/2014/main" id="{242A3940-8055-05E5-1E77-CBC4D3BA6A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92" y="2824"/>
                <a:ext cx="82" cy="62"/>
              </a:xfrm>
              <a:custGeom>
                <a:avLst/>
                <a:gdLst>
                  <a:gd name="T0" fmla="*/ 475 w 33"/>
                  <a:gd name="T1" fmla="*/ 0 h 23"/>
                  <a:gd name="T2" fmla="*/ 0 w 33"/>
                  <a:gd name="T3" fmla="*/ 394 h 2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3" h="23">
                    <a:moveTo>
                      <a:pt x="31" y="0"/>
                    </a:moveTo>
                    <a:cubicBezTo>
                      <a:pt x="33" y="13"/>
                      <a:pt x="10" y="23"/>
                      <a:pt x="0" y="20"/>
                    </a:cubicBezTo>
                  </a:path>
                </a:pathLst>
              </a:custGeom>
              <a:noFill/>
              <a:ln w="20638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0" name="Freeform 953">
                <a:extLst>
                  <a:ext uri="{FF2B5EF4-FFF2-40B4-BE49-F238E27FC236}">
                    <a16:creationId xmlns:a16="http://schemas.microsoft.com/office/drawing/2014/main" id="{3A9FF743-E9A4-76BE-9911-02EDDF4A21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02" y="2667"/>
                <a:ext cx="35" cy="40"/>
              </a:xfrm>
              <a:custGeom>
                <a:avLst/>
                <a:gdLst>
                  <a:gd name="T0" fmla="*/ 175 w 14"/>
                  <a:gd name="T1" fmla="*/ 0 h 15"/>
                  <a:gd name="T2" fmla="*/ 0 w 14"/>
                  <a:gd name="T3" fmla="*/ 285 h 1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4" h="15">
                    <a:moveTo>
                      <a:pt x="11" y="0"/>
                    </a:moveTo>
                    <a:cubicBezTo>
                      <a:pt x="14" y="7"/>
                      <a:pt x="6" y="13"/>
                      <a:pt x="0" y="15"/>
                    </a:cubicBezTo>
                  </a:path>
                </a:pathLst>
              </a:custGeom>
              <a:noFill/>
              <a:ln w="20638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1" name="Freeform 954">
                <a:extLst>
                  <a:ext uri="{FF2B5EF4-FFF2-40B4-BE49-F238E27FC236}">
                    <a16:creationId xmlns:a16="http://schemas.microsoft.com/office/drawing/2014/main" id="{C6A184E7-6502-13C8-F78C-0B5F126884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4" y="2294"/>
                <a:ext cx="1203" cy="632"/>
              </a:xfrm>
              <a:custGeom>
                <a:avLst/>
                <a:gdLst>
                  <a:gd name="T0" fmla="*/ 6743 w 481"/>
                  <a:gd name="T1" fmla="*/ 605 h 237"/>
                  <a:gd name="T2" fmla="*/ 5285 w 481"/>
                  <a:gd name="T3" fmla="*/ 1365 h 237"/>
                  <a:gd name="T4" fmla="*/ 3159 w 481"/>
                  <a:gd name="T5" fmla="*/ 285 h 237"/>
                  <a:gd name="T6" fmla="*/ 2584 w 481"/>
                  <a:gd name="T7" fmla="*/ 21 h 237"/>
                  <a:gd name="T8" fmla="*/ 1646 w 481"/>
                  <a:gd name="T9" fmla="*/ 21 h 237"/>
                  <a:gd name="T10" fmla="*/ 395 w 481"/>
                  <a:gd name="T11" fmla="*/ 227 h 237"/>
                  <a:gd name="T12" fmla="*/ 0 w 481"/>
                  <a:gd name="T13" fmla="*/ 285 h 237"/>
                  <a:gd name="T14" fmla="*/ 0 w 481"/>
                  <a:gd name="T15" fmla="*/ 4493 h 237"/>
                  <a:gd name="T16" fmla="*/ 7526 w 481"/>
                  <a:gd name="T17" fmla="*/ 4493 h 237"/>
                  <a:gd name="T18" fmla="*/ 7526 w 481"/>
                  <a:gd name="T19" fmla="*/ 21 h 237"/>
                  <a:gd name="T20" fmla="*/ 7476 w 481"/>
                  <a:gd name="T21" fmla="*/ 21 h 237"/>
                  <a:gd name="T22" fmla="*/ 6743 w 481"/>
                  <a:gd name="T23" fmla="*/ 605 h 23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481" h="237">
                    <a:moveTo>
                      <a:pt x="431" y="32"/>
                    </a:moveTo>
                    <a:cubicBezTo>
                      <a:pt x="404" y="56"/>
                      <a:pt x="376" y="76"/>
                      <a:pt x="338" y="72"/>
                    </a:cubicBezTo>
                    <a:cubicBezTo>
                      <a:pt x="292" y="68"/>
                      <a:pt x="239" y="54"/>
                      <a:pt x="202" y="15"/>
                    </a:cubicBezTo>
                    <a:cubicBezTo>
                      <a:pt x="194" y="7"/>
                      <a:pt x="181" y="4"/>
                      <a:pt x="165" y="1"/>
                    </a:cubicBezTo>
                    <a:cubicBezTo>
                      <a:pt x="105" y="1"/>
                      <a:pt x="105" y="1"/>
                      <a:pt x="105" y="1"/>
                    </a:cubicBezTo>
                    <a:cubicBezTo>
                      <a:pt x="78" y="0"/>
                      <a:pt x="53" y="10"/>
                      <a:pt x="25" y="12"/>
                    </a:cubicBezTo>
                    <a:cubicBezTo>
                      <a:pt x="15" y="12"/>
                      <a:pt x="7" y="13"/>
                      <a:pt x="0" y="15"/>
                    </a:cubicBezTo>
                    <a:cubicBezTo>
                      <a:pt x="0" y="237"/>
                      <a:pt x="0" y="237"/>
                      <a:pt x="0" y="237"/>
                    </a:cubicBezTo>
                    <a:cubicBezTo>
                      <a:pt x="481" y="237"/>
                      <a:pt x="481" y="237"/>
                      <a:pt x="481" y="237"/>
                    </a:cubicBezTo>
                    <a:cubicBezTo>
                      <a:pt x="481" y="1"/>
                      <a:pt x="481" y="1"/>
                      <a:pt x="481" y="1"/>
                    </a:cubicBezTo>
                    <a:cubicBezTo>
                      <a:pt x="478" y="1"/>
                      <a:pt x="478" y="1"/>
                      <a:pt x="478" y="1"/>
                    </a:cubicBezTo>
                    <a:cubicBezTo>
                      <a:pt x="450" y="1"/>
                      <a:pt x="445" y="20"/>
                      <a:pt x="431" y="32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272" name="Group 1423">
              <a:extLst>
                <a:ext uri="{FF2B5EF4-FFF2-40B4-BE49-F238E27FC236}">
                  <a16:creationId xmlns:a16="http://schemas.microsoft.com/office/drawing/2014/main" id="{3AC174DF-238F-ADC0-4BCC-E779500B26A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33875" y="4392613"/>
              <a:ext cx="322263" cy="325437"/>
              <a:chOff x="2774" y="2059"/>
              <a:chExt cx="203" cy="205"/>
            </a:xfrm>
          </p:grpSpPr>
          <p:sp>
            <p:nvSpPr>
              <p:cNvPr id="4273" name="Freeform 1424">
                <a:extLst>
                  <a:ext uri="{FF2B5EF4-FFF2-40B4-BE49-F238E27FC236}">
                    <a16:creationId xmlns:a16="http://schemas.microsoft.com/office/drawing/2014/main" id="{84FE522F-0D06-40C1-55B5-DC78A8E2ED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4" y="2059"/>
                <a:ext cx="203" cy="205"/>
              </a:xfrm>
              <a:custGeom>
                <a:avLst/>
                <a:gdLst>
                  <a:gd name="T0" fmla="*/ 238 w 81"/>
                  <a:gd name="T1" fmla="*/ 282 h 77"/>
                  <a:gd name="T2" fmla="*/ 145 w 81"/>
                  <a:gd name="T3" fmla="*/ 921 h 77"/>
                  <a:gd name="T4" fmla="*/ 221 w 81"/>
                  <a:gd name="T5" fmla="*/ 1113 h 77"/>
                  <a:gd name="T6" fmla="*/ 175 w 81"/>
                  <a:gd name="T7" fmla="*/ 1262 h 77"/>
                  <a:gd name="T8" fmla="*/ 283 w 81"/>
                  <a:gd name="T9" fmla="*/ 1227 h 77"/>
                  <a:gd name="T10" fmla="*/ 283 w 81"/>
                  <a:gd name="T11" fmla="*/ 1305 h 77"/>
                  <a:gd name="T12" fmla="*/ 396 w 81"/>
                  <a:gd name="T13" fmla="*/ 1283 h 77"/>
                  <a:gd name="T14" fmla="*/ 459 w 81"/>
                  <a:gd name="T15" fmla="*/ 1374 h 77"/>
                  <a:gd name="T16" fmla="*/ 847 w 81"/>
                  <a:gd name="T17" fmla="*/ 1360 h 77"/>
                  <a:gd name="T18" fmla="*/ 930 w 81"/>
                  <a:gd name="T19" fmla="*/ 1305 h 77"/>
                  <a:gd name="T20" fmla="*/ 1038 w 81"/>
                  <a:gd name="T21" fmla="*/ 1318 h 77"/>
                  <a:gd name="T22" fmla="*/ 992 w 81"/>
                  <a:gd name="T23" fmla="*/ 1206 h 77"/>
                  <a:gd name="T24" fmla="*/ 1068 w 81"/>
                  <a:gd name="T25" fmla="*/ 1206 h 77"/>
                  <a:gd name="T26" fmla="*/ 1038 w 81"/>
                  <a:gd name="T27" fmla="*/ 1020 h 77"/>
                  <a:gd name="T28" fmla="*/ 1163 w 81"/>
                  <a:gd name="T29" fmla="*/ 908 h 77"/>
                  <a:gd name="T30" fmla="*/ 1256 w 81"/>
                  <a:gd name="T31" fmla="*/ 772 h 77"/>
                  <a:gd name="T32" fmla="*/ 1163 w 81"/>
                  <a:gd name="T33" fmla="*/ 772 h 77"/>
                  <a:gd name="T34" fmla="*/ 1213 w 81"/>
                  <a:gd name="T35" fmla="*/ 703 h 77"/>
                  <a:gd name="T36" fmla="*/ 1150 w 81"/>
                  <a:gd name="T37" fmla="*/ 703 h 77"/>
                  <a:gd name="T38" fmla="*/ 1180 w 81"/>
                  <a:gd name="T39" fmla="*/ 623 h 77"/>
                  <a:gd name="T40" fmla="*/ 1130 w 81"/>
                  <a:gd name="T41" fmla="*/ 602 h 77"/>
                  <a:gd name="T42" fmla="*/ 1118 w 81"/>
                  <a:gd name="T43" fmla="*/ 532 h 77"/>
                  <a:gd name="T44" fmla="*/ 1068 w 81"/>
                  <a:gd name="T45" fmla="*/ 490 h 77"/>
                  <a:gd name="T46" fmla="*/ 1130 w 81"/>
                  <a:gd name="T47" fmla="*/ 397 h 77"/>
                  <a:gd name="T48" fmla="*/ 1055 w 81"/>
                  <a:gd name="T49" fmla="*/ 304 h 77"/>
                  <a:gd name="T50" fmla="*/ 930 w 81"/>
                  <a:gd name="T51" fmla="*/ 149 h 77"/>
                  <a:gd name="T52" fmla="*/ 930 w 81"/>
                  <a:gd name="T53" fmla="*/ 77 h 77"/>
                  <a:gd name="T54" fmla="*/ 847 w 81"/>
                  <a:gd name="T55" fmla="*/ 114 h 77"/>
                  <a:gd name="T56" fmla="*/ 804 w 81"/>
                  <a:gd name="T57" fmla="*/ 0 h 77"/>
                  <a:gd name="T58" fmla="*/ 754 w 81"/>
                  <a:gd name="T59" fmla="*/ 56 h 77"/>
                  <a:gd name="T60" fmla="*/ 238 w 81"/>
                  <a:gd name="T61" fmla="*/ 282 h 77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81" h="77">
                    <a:moveTo>
                      <a:pt x="15" y="15"/>
                    </a:moveTo>
                    <a:cubicBezTo>
                      <a:pt x="9" y="22"/>
                      <a:pt x="0" y="38"/>
                      <a:pt x="9" y="49"/>
                    </a:cubicBezTo>
                    <a:cubicBezTo>
                      <a:pt x="10" y="52"/>
                      <a:pt x="13" y="56"/>
                      <a:pt x="14" y="59"/>
                    </a:cubicBezTo>
                    <a:cubicBezTo>
                      <a:pt x="15" y="63"/>
                      <a:pt x="10" y="65"/>
                      <a:pt x="11" y="67"/>
                    </a:cubicBezTo>
                    <a:cubicBezTo>
                      <a:pt x="12" y="68"/>
                      <a:pt x="16" y="63"/>
                      <a:pt x="18" y="65"/>
                    </a:cubicBezTo>
                    <a:cubicBezTo>
                      <a:pt x="20" y="66"/>
                      <a:pt x="17" y="68"/>
                      <a:pt x="18" y="69"/>
                    </a:cubicBezTo>
                    <a:cubicBezTo>
                      <a:pt x="20" y="70"/>
                      <a:pt x="22" y="66"/>
                      <a:pt x="25" y="68"/>
                    </a:cubicBezTo>
                    <a:cubicBezTo>
                      <a:pt x="26" y="69"/>
                      <a:pt x="26" y="70"/>
                      <a:pt x="29" y="73"/>
                    </a:cubicBezTo>
                    <a:cubicBezTo>
                      <a:pt x="36" y="77"/>
                      <a:pt x="47" y="74"/>
                      <a:pt x="54" y="72"/>
                    </a:cubicBezTo>
                    <a:cubicBezTo>
                      <a:pt x="56" y="71"/>
                      <a:pt x="58" y="70"/>
                      <a:pt x="59" y="69"/>
                    </a:cubicBezTo>
                    <a:cubicBezTo>
                      <a:pt x="60" y="68"/>
                      <a:pt x="65" y="71"/>
                      <a:pt x="66" y="70"/>
                    </a:cubicBezTo>
                    <a:cubicBezTo>
                      <a:pt x="66" y="70"/>
                      <a:pt x="63" y="65"/>
                      <a:pt x="63" y="64"/>
                    </a:cubicBezTo>
                    <a:cubicBezTo>
                      <a:pt x="64" y="63"/>
                      <a:pt x="68" y="65"/>
                      <a:pt x="68" y="64"/>
                    </a:cubicBezTo>
                    <a:cubicBezTo>
                      <a:pt x="69" y="63"/>
                      <a:pt x="64" y="60"/>
                      <a:pt x="66" y="54"/>
                    </a:cubicBezTo>
                    <a:cubicBezTo>
                      <a:pt x="67" y="51"/>
                      <a:pt x="70" y="50"/>
                      <a:pt x="74" y="48"/>
                    </a:cubicBezTo>
                    <a:cubicBezTo>
                      <a:pt x="76" y="46"/>
                      <a:pt x="81" y="42"/>
                      <a:pt x="80" y="41"/>
                    </a:cubicBezTo>
                    <a:cubicBezTo>
                      <a:pt x="79" y="40"/>
                      <a:pt x="75" y="44"/>
                      <a:pt x="74" y="41"/>
                    </a:cubicBezTo>
                    <a:cubicBezTo>
                      <a:pt x="73" y="39"/>
                      <a:pt x="77" y="39"/>
                      <a:pt x="77" y="37"/>
                    </a:cubicBezTo>
                    <a:cubicBezTo>
                      <a:pt x="76" y="36"/>
                      <a:pt x="74" y="39"/>
                      <a:pt x="73" y="37"/>
                    </a:cubicBezTo>
                    <a:cubicBezTo>
                      <a:pt x="72" y="34"/>
                      <a:pt x="75" y="34"/>
                      <a:pt x="75" y="33"/>
                    </a:cubicBezTo>
                    <a:cubicBezTo>
                      <a:pt x="75" y="32"/>
                      <a:pt x="74" y="33"/>
                      <a:pt x="72" y="32"/>
                    </a:cubicBezTo>
                    <a:cubicBezTo>
                      <a:pt x="70" y="32"/>
                      <a:pt x="71" y="30"/>
                      <a:pt x="71" y="28"/>
                    </a:cubicBezTo>
                    <a:cubicBezTo>
                      <a:pt x="70" y="27"/>
                      <a:pt x="68" y="27"/>
                      <a:pt x="68" y="26"/>
                    </a:cubicBezTo>
                    <a:cubicBezTo>
                      <a:pt x="68" y="24"/>
                      <a:pt x="72" y="23"/>
                      <a:pt x="72" y="21"/>
                    </a:cubicBezTo>
                    <a:cubicBezTo>
                      <a:pt x="72" y="20"/>
                      <a:pt x="69" y="20"/>
                      <a:pt x="67" y="16"/>
                    </a:cubicBezTo>
                    <a:cubicBezTo>
                      <a:pt x="66" y="13"/>
                      <a:pt x="61" y="11"/>
                      <a:pt x="59" y="8"/>
                    </a:cubicBezTo>
                    <a:cubicBezTo>
                      <a:pt x="59" y="7"/>
                      <a:pt x="61" y="5"/>
                      <a:pt x="59" y="4"/>
                    </a:cubicBezTo>
                    <a:cubicBezTo>
                      <a:pt x="58" y="3"/>
                      <a:pt x="58" y="7"/>
                      <a:pt x="54" y="6"/>
                    </a:cubicBezTo>
                    <a:cubicBezTo>
                      <a:pt x="51" y="4"/>
                      <a:pt x="53" y="1"/>
                      <a:pt x="51" y="0"/>
                    </a:cubicBezTo>
                    <a:cubicBezTo>
                      <a:pt x="50" y="0"/>
                      <a:pt x="51" y="3"/>
                      <a:pt x="48" y="3"/>
                    </a:cubicBezTo>
                    <a:cubicBezTo>
                      <a:pt x="33" y="2"/>
                      <a:pt x="21" y="8"/>
                      <a:pt x="15" y="15"/>
                    </a:cubicBezTo>
                    <a:close/>
                  </a:path>
                </a:pathLst>
              </a:custGeom>
              <a:solidFill>
                <a:srgbClr val="BFE6B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4" name="Freeform 1425">
                <a:extLst>
                  <a:ext uri="{FF2B5EF4-FFF2-40B4-BE49-F238E27FC236}">
                    <a16:creationId xmlns:a16="http://schemas.microsoft.com/office/drawing/2014/main" id="{9DDDD1F1-A056-908F-97AD-E21F2BDA40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4" y="2115"/>
                <a:ext cx="118" cy="106"/>
              </a:xfrm>
              <a:custGeom>
                <a:avLst/>
                <a:gdLst>
                  <a:gd name="T0" fmla="*/ 693 w 47"/>
                  <a:gd name="T1" fmla="*/ 170 h 40"/>
                  <a:gd name="T2" fmla="*/ 680 w 47"/>
                  <a:gd name="T3" fmla="*/ 506 h 40"/>
                  <a:gd name="T4" fmla="*/ 251 w 47"/>
                  <a:gd name="T5" fmla="*/ 745 h 40"/>
                  <a:gd name="T6" fmla="*/ 20 w 47"/>
                  <a:gd name="T7" fmla="*/ 541 h 40"/>
                  <a:gd name="T8" fmla="*/ 50 w 47"/>
                  <a:gd name="T9" fmla="*/ 337 h 40"/>
                  <a:gd name="T10" fmla="*/ 126 w 47"/>
                  <a:gd name="T11" fmla="*/ 281 h 40"/>
                  <a:gd name="T12" fmla="*/ 304 w 47"/>
                  <a:gd name="T13" fmla="*/ 204 h 40"/>
                  <a:gd name="T14" fmla="*/ 346 w 47"/>
                  <a:gd name="T15" fmla="*/ 111 h 40"/>
                  <a:gd name="T16" fmla="*/ 442 w 47"/>
                  <a:gd name="T17" fmla="*/ 77 h 40"/>
                  <a:gd name="T18" fmla="*/ 600 w 47"/>
                  <a:gd name="T19" fmla="*/ 0 h 40"/>
                  <a:gd name="T20" fmla="*/ 693 w 47"/>
                  <a:gd name="T21" fmla="*/ 170 h 4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47" h="40">
                    <a:moveTo>
                      <a:pt x="44" y="9"/>
                    </a:moveTo>
                    <a:cubicBezTo>
                      <a:pt x="47" y="15"/>
                      <a:pt x="46" y="22"/>
                      <a:pt x="43" y="27"/>
                    </a:cubicBezTo>
                    <a:cubicBezTo>
                      <a:pt x="37" y="37"/>
                      <a:pt x="26" y="40"/>
                      <a:pt x="16" y="40"/>
                    </a:cubicBezTo>
                    <a:cubicBezTo>
                      <a:pt x="9" y="40"/>
                      <a:pt x="1" y="37"/>
                      <a:pt x="1" y="29"/>
                    </a:cubicBezTo>
                    <a:cubicBezTo>
                      <a:pt x="0" y="26"/>
                      <a:pt x="1" y="21"/>
                      <a:pt x="3" y="18"/>
                    </a:cubicBezTo>
                    <a:cubicBezTo>
                      <a:pt x="4" y="15"/>
                      <a:pt x="5" y="16"/>
                      <a:pt x="8" y="15"/>
                    </a:cubicBezTo>
                    <a:cubicBezTo>
                      <a:pt x="13" y="15"/>
                      <a:pt x="16" y="15"/>
                      <a:pt x="19" y="11"/>
                    </a:cubicBezTo>
                    <a:cubicBezTo>
                      <a:pt x="20" y="9"/>
                      <a:pt x="21" y="7"/>
                      <a:pt x="22" y="6"/>
                    </a:cubicBezTo>
                    <a:cubicBezTo>
                      <a:pt x="24" y="4"/>
                      <a:pt x="26" y="5"/>
                      <a:pt x="28" y="4"/>
                    </a:cubicBezTo>
                    <a:cubicBezTo>
                      <a:pt x="31" y="2"/>
                      <a:pt x="33" y="0"/>
                      <a:pt x="38" y="0"/>
                    </a:cubicBezTo>
                    <a:cubicBezTo>
                      <a:pt x="41" y="1"/>
                      <a:pt x="43" y="6"/>
                      <a:pt x="44" y="9"/>
                    </a:cubicBezTo>
                    <a:close/>
                  </a:path>
                </a:pathLst>
              </a:custGeom>
              <a:solidFill>
                <a:srgbClr val="BFE6B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5" name="Freeform 1426">
                <a:extLst>
                  <a:ext uri="{FF2B5EF4-FFF2-40B4-BE49-F238E27FC236}">
                    <a16:creationId xmlns:a16="http://schemas.microsoft.com/office/drawing/2014/main" id="{93DF99E9-1625-81C1-74D6-A26A9521D8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2080"/>
                <a:ext cx="63" cy="99"/>
              </a:xfrm>
              <a:custGeom>
                <a:avLst/>
                <a:gdLst>
                  <a:gd name="T0" fmla="*/ 401 w 25"/>
                  <a:gd name="T1" fmla="*/ 0 h 37"/>
                  <a:gd name="T2" fmla="*/ 63 w 25"/>
                  <a:gd name="T3" fmla="*/ 265 h 37"/>
                  <a:gd name="T4" fmla="*/ 20 w 25"/>
                  <a:gd name="T5" fmla="*/ 709 h 37"/>
                  <a:gd name="T6" fmla="*/ 146 w 25"/>
                  <a:gd name="T7" fmla="*/ 230 h 37"/>
                  <a:gd name="T8" fmla="*/ 401 w 25"/>
                  <a:gd name="T9" fmla="*/ 0 h 3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" h="37">
                    <a:moveTo>
                      <a:pt x="25" y="0"/>
                    </a:moveTo>
                    <a:cubicBezTo>
                      <a:pt x="18" y="2"/>
                      <a:pt x="9" y="5"/>
                      <a:pt x="4" y="14"/>
                    </a:cubicBezTo>
                    <a:cubicBezTo>
                      <a:pt x="0" y="23"/>
                      <a:pt x="0" y="33"/>
                      <a:pt x="1" y="37"/>
                    </a:cubicBezTo>
                    <a:cubicBezTo>
                      <a:pt x="1" y="30"/>
                      <a:pt x="4" y="18"/>
                      <a:pt x="9" y="12"/>
                    </a:cubicBezTo>
                    <a:cubicBezTo>
                      <a:pt x="13" y="6"/>
                      <a:pt x="20" y="2"/>
                      <a:pt x="2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6" name="Freeform 1427">
                <a:extLst>
                  <a:ext uri="{FF2B5EF4-FFF2-40B4-BE49-F238E27FC236}">
                    <a16:creationId xmlns:a16="http://schemas.microsoft.com/office/drawing/2014/main" id="{7ABEBC34-EFB1-0035-B044-E9BBEF7898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9" y="2147"/>
                <a:ext cx="141" cy="109"/>
              </a:xfrm>
              <a:custGeom>
                <a:avLst/>
                <a:gdLst>
                  <a:gd name="T0" fmla="*/ 20 w 56"/>
                  <a:gd name="T1" fmla="*/ 545 h 41"/>
                  <a:gd name="T2" fmla="*/ 83 w 56"/>
                  <a:gd name="T3" fmla="*/ 622 h 41"/>
                  <a:gd name="T4" fmla="*/ 209 w 56"/>
                  <a:gd name="T5" fmla="*/ 715 h 41"/>
                  <a:gd name="T6" fmla="*/ 431 w 56"/>
                  <a:gd name="T7" fmla="*/ 734 h 41"/>
                  <a:gd name="T8" fmla="*/ 622 w 56"/>
                  <a:gd name="T9" fmla="*/ 635 h 41"/>
                  <a:gd name="T10" fmla="*/ 672 w 56"/>
                  <a:gd name="T11" fmla="*/ 635 h 41"/>
                  <a:gd name="T12" fmla="*/ 685 w 56"/>
                  <a:gd name="T13" fmla="*/ 601 h 41"/>
                  <a:gd name="T14" fmla="*/ 718 w 56"/>
                  <a:gd name="T15" fmla="*/ 545 h 41"/>
                  <a:gd name="T16" fmla="*/ 735 w 56"/>
                  <a:gd name="T17" fmla="*/ 465 h 41"/>
                  <a:gd name="T18" fmla="*/ 811 w 56"/>
                  <a:gd name="T19" fmla="*/ 303 h 41"/>
                  <a:gd name="T20" fmla="*/ 894 w 56"/>
                  <a:gd name="T21" fmla="*/ 191 h 41"/>
                  <a:gd name="T22" fmla="*/ 861 w 56"/>
                  <a:gd name="T23" fmla="*/ 93 h 41"/>
                  <a:gd name="T24" fmla="*/ 831 w 56"/>
                  <a:gd name="T25" fmla="*/ 0 h 41"/>
                  <a:gd name="T26" fmla="*/ 748 w 56"/>
                  <a:gd name="T27" fmla="*/ 282 h 41"/>
                  <a:gd name="T28" fmla="*/ 577 w 56"/>
                  <a:gd name="T29" fmla="*/ 566 h 41"/>
                  <a:gd name="T30" fmla="*/ 254 w 56"/>
                  <a:gd name="T31" fmla="*/ 657 h 41"/>
                  <a:gd name="T32" fmla="*/ 20 w 56"/>
                  <a:gd name="T33" fmla="*/ 524 h 4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6" h="41">
                    <a:moveTo>
                      <a:pt x="1" y="29"/>
                    </a:moveTo>
                    <a:cubicBezTo>
                      <a:pt x="4" y="31"/>
                      <a:pt x="0" y="33"/>
                      <a:pt x="5" y="33"/>
                    </a:cubicBezTo>
                    <a:cubicBezTo>
                      <a:pt x="9" y="33"/>
                      <a:pt x="9" y="36"/>
                      <a:pt x="13" y="38"/>
                    </a:cubicBezTo>
                    <a:cubicBezTo>
                      <a:pt x="17" y="41"/>
                      <a:pt x="22" y="41"/>
                      <a:pt x="27" y="39"/>
                    </a:cubicBezTo>
                    <a:cubicBezTo>
                      <a:pt x="31" y="38"/>
                      <a:pt x="35" y="35"/>
                      <a:pt x="39" y="34"/>
                    </a:cubicBezTo>
                    <a:cubicBezTo>
                      <a:pt x="40" y="34"/>
                      <a:pt x="41" y="35"/>
                      <a:pt x="42" y="34"/>
                    </a:cubicBezTo>
                    <a:cubicBezTo>
                      <a:pt x="45" y="34"/>
                      <a:pt x="43" y="34"/>
                      <a:pt x="43" y="32"/>
                    </a:cubicBezTo>
                    <a:cubicBezTo>
                      <a:pt x="43" y="30"/>
                      <a:pt x="44" y="30"/>
                      <a:pt x="45" y="29"/>
                    </a:cubicBezTo>
                    <a:cubicBezTo>
                      <a:pt x="46" y="28"/>
                      <a:pt x="45" y="27"/>
                      <a:pt x="46" y="25"/>
                    </a:cubicBezTo>
                    <a:cubicBezTo>
                      <a:pt x="46" y="21"/>
                      <a:pt x="48" y="18"/>
                      <a:pt x="51" y="16"/>
                    </a:cubicBezTo>
                    <a:cubicBezTo>
                      <a:pt x="52" y="14"/>
                      <a:pt x="55" y="13"/>
                      <a:pt x="56" y="10"/>
                    </a:cubicBezTo>
                    <a:cubicBezTo>
                      <a:pt x="53" y="10"/>
                      <a:pt x="54" y="7"/>
                      <a:pt x="54" y="5"/>
                    </a:cubicBezTo>
                    <a:cubicBezTo>
                      <a:pt x="54" y="3"/>
                      <a:pt x="52" y="2"/>
                      <a:pt x="52" y="0"/>
                    </a:cubicBezTo>
                    <a:cubicBezTo>
                      <a:pt x="53" y="6"/>
                      <a:pt x="51" y="10"/>
                      <a:pt x="47" y="15"/>
                    </a:cubicBezTo>
                    <a:cubicBezTo>
                      <a:pt x="43" y="19"/>
                      <a:pt x="42" y="27"/>
                      <a:pt x="36" y="30"/>
                    </a:cubicBezTo>
                    <a:cubicBezTo>
                      <a:pt x="30" y="35"/>
                      <a:pt x="23" y="37"/>
                      <a:pt x="16" y="35"/>
                    </a:cubicBezTo>
                    <a:cubicBezTo>
                      <a:pt x="11" y="33"/>
                      <a:pt x="5" y="31"/>
                      <a:pt x="1" y="28"/>
                    </a:cubicBezTo>
                  </a:path>
                </a:pathLst>
              </a:custGeom>
              <a:solidFill>
                <a:srgbClr val="96D4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7" name="Freeform 1428">
                <a:extLst>
                  <a:ext uri="{FF2B5EF4-FFF2-40B4-BE49-F238E27FC236}">
                    <a16:creationId xmlns:a16="http://schemas.microsoft.com/office/drawing/2014/main" id="{CB510C24-44E2-4DDA-88DD-A796B64CFC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5" y="2200"/>
                <a:ext cx="85" cy="45"/>
              </a:xfrm>
              <a:custGeom>
                <a:avLst/>
                <a:gdLst>
                  <a:gd name="T0" fmla="*/ 0 w 34"/>
                  <a:gd name="T1" fmla="*/ 238 h 17"/>
                  <a:gd name="T2" fmla="*/ 270 w 34"/>
                  <a:gd name="T3" fmla="*/ 225 h 17"/>
                  <a:gd name="T4" fmla="*/ 533 w 34"/>
                  <a:gd name="T5" fmla="*/ 0 h 17"/>
                  <a:gd name="T6" fmla="*/ 408 w 34"/>
                  <a:gd name="T7" fmla="*/ 183 h 17"/>
                  <a:gd name="T8" fmla="*/ 220 w 34"/>
                  <a:gd name="T9" fmla="*/ 294 h 17"/>
                  <a:gd name="T10" fmla="*/ 50 w 34"/>
                  <a:gd name="T11" fmla="*/ 294 h 1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4" h="17">
                    <a:moveTo>
                      <a:pt x="0" y="13"/>
                    </a:moveTo>
                    <a:cubicBezTo>
                      <a:pt x="5" y="14"/>
                      <a:pt x="12" y="14"/>
                      <a:pt x="17" y="12"/>
                    </a:cubicBezTo>
                    <a:cubicBezTo>
                      <a:pt x="23" y="10"/>
                      <a:pt x="30" y="6"/>
                      <a:pt x="34" y="0"/>
                    </a:cubicBezTo>
                    <a:cubicBezTo>
                      <a:pt x="33" y="5"/>
                      <a:pt x="30" y="8"/>
                      <a:pt x="26" y="10"/>
                    </a:cubicBezTo>
                    <a:cubicBezTo>
                      <a:pt x="22" y="12"/>
                      <a:pt x="19" y="16"/>
                      <a:pt x="14" y="16"/>
                    </a:cubicBezTo>
                    <a:cubicBezTo>
                      <a:pt x="11" y="17"/>
                      <a:pt x="7" y="16"/>
                      <a:pt x="3" y="16"/>
                    </a:cubicBezTo>
                  </a:path>
                </a:pathLst>
              </a:custGeom>
              <a:solidFill>
                <a:srgbClr val="96D4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8" name="Freeform 1429">
                <a:extLst>
                  <a:ext uri="{FF2B5EF4-FFF2-40B4-BE49-F238E27FC236}">
                    <a16:creationId xmlns:a16="http://schemas.microsoft.com/office/drawing/2014/main" id="{1EC6BF3B-B89B-CC1A-17C9-941574C1A9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4" y="2115"/>
                <a:ext cx="118" cy="106"/>
              </a:xfrm>
              <a:custGeom>
                <a:avLst/>
                <a:gdLst>
                  <a:gd name="T0" fmla="*/ 693 w 47"/>
                  <a:gd name="T1" fmla="*/ 170 h 40"/>
                  <a:gd name="T2" fmla="*/ 680 w 47"/>
                  <a:gd name="T3" fmla="*/ 506 h 40"/>
                  <a:gd name="T4" fmla="*/ 251 w 47"/>
                  <a:gd name="T5" fmla="*/ 745 h 40"/>
                  <a:gd name="T6" fmla="*/ 20 w 47"/>
                  <a:gd name="T7" fmla="*/ 541 h 40"/>
                  <a:gd name="T8" fmla="*/ 50 w 47"/>
                  <a:gd name="T9" fmla="*/ 337 h 40"/>
                  <a:gd name="T10" fmla="*/ 126 w 47"/>
                  <a:gd name="T11" fmla="*/ 281 h 40"/>
                  <a:gd name="T12" fmla="*/ 304 w 47"/>
                  <a:gd name="T13" fmla="*/ 204 h 40"/>
                  <a:gd name="T14" fmla="*/ 346 w 47"/>
                  <a:gd name="T15" fmla="*/ 111 h 40"/>
                  <a:gd name="T16" fmla="*/ 442 w 47"/>
                  <a:gd name="T17" fmla="*/ 77 h 40"/>
                  <a:gd name="T18" fmla="*/ 600 w 47"/>
                  <a:gd name="T19" fmla="*/ 0 h 40"/>
                  <a:gd name="T20" fmla="*/ 693 w 47"/>
                  <a:gd name="T21" fmla="*/ 170 h 4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47" h="40">
                    <a:moveTo>
                      <a:pt x="44" y="9"/>
                    </a:moveTo>
                    <a:cubicBezTo>
                      <a:pt x="47" y="15"/>
                      <a:pt x="46" y="22"/>
                      <a:pt x="43" y="27"/>
                    </a:cubicBezTo>
                    <a:cubicBezTo>
                      <a:pt x="37" y="37"/>
                      <a:pt x="26" y="40"/>
                      <a:pt x="16" y="40"/>
                    </a:cubicBezTo>
                    <a:cubicBezTo>
                      <a:pt x="9" y="40"/>
                      <a:pt x="1" y="37"/>
                      <a:pt x="1" y="29"/>
                    </a:cubicBezTo>
                    <a:cubicBezTo>
                      <a:pt x="0" y="26"/>
                      <a:pt x="1" y="21"/>
                      <a:pt x="3" y="18"/>
                    </a:cubicBezTo>
                    <a:cubicBezTo>
                      <a:pt x="4" y="15"/>
                      <a:pt x="5" y="16"/>
                      <a:pt x="8" y="15"/>
                    </a:cubicBezTo>
                    <a:cubicBezTo>
                      <a:pt x="13" y="15"/>
                      <a:pt x="16" y="15"/>
                      <a:pt x="19" y="11"/>
                    </a:cubicBezTo>
                    <a:cubicBezTo>
                      <a:pt x="20" y="9"/>
                      <a:pt x="21" y="7"/>
                      <a:pt x="22" y="6"/>
                    </a:cubicBezTo>
                    <a:cubicBezTo>
                      <a:pt x="24" y="4"/>
                      <a:pt x="26" y="5"/>
                      <a:pt x="28" y="4"/>
                    </a:cubicBezTo>
                    <a:cubicBezTo>
                      <a:pt x="31" y="2"/>
                      <a:pt x="33" y="0"/>
                      <a:pt x="38" y="0"/>
                    </a:cubicBezTo>
                    <a:cubicBezTo>
                      <a:pt x="41" y="1"/>
                      <a:pt x="43" y="6"/>
                      <a:pt x="44" y="9"/>
                    </a:cubicBezTo>
                    <a:close/>
                  </a:path>
                </a:pathLst>
              </a:custGeom>
              <a:solidFill>
                <a:srgbClr val="C894B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9" name="Freeform 1430">
                <a:extLst>
                  <a:ext uri="{FF2B5EF4-FFF2-40B4-BE49-F238E27FC236}">
                    <a16:creationId xmlns:a16="http://schemas.microsoft.com/office/drawing/2014/main" id="{F4DBC25D-D047-C694-5AD1-2AF03511C3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9" y="2149"/>
                <a:ext cx="46" cy="38"/>
              </a:xfrm>
              <a:custGeom>
                <a:avLst/>
                <a:gdLst>
                  <a:gd name="T0" fmla="*/ 0 w 18"/>
                  <a:gd name="T1" fmla="*/ 280 h 14"/>
                  <a:gd name="T2" fmla="*/ 84 w 18"/>
                  <a:gd name="T3" fmla="*/ 81 h 14"/>
                  <a:gd name="T4" fmla="*/ 302 w 18"/>
                  <a:gd name="T5" fmla="*/ 0 h 14"/>
                  <a:gd name="T6" fmla="*/ 130 w 18"/>
                  <a:gd name="T7" fmla="*/ 117 h 14"/>
                  <a:gd name="T8" fmla="*/ 0 w 18"/>
                  <a:gd name="T9" fmla="*/ 28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8" h="14">
                    <a:moveTo>
                      <a:pt x="0" y="14"/>
                    </a:moveTo>
                    <a:cubicBezTo>
                      <a:pt x="2" y="7"/>
                      <a:pt x="0" y="5"/>
                      <a:pt x="5" y="4"/>
                    </a:cubicBezTo>
                    <a:cubicBezTo>
                      <a:pt x="10" y="4"/>
                      <a:pt x="16" y="3"/>
                      <a:pt x="18" y="0"/>
                    </a:cubicBezTo>
                    <a:cubicBezTo>
                      <a:pt x="14" y="3"/>
                      <a:pt x="11" y="6"/>
                      <a:pt x="8" y="6"/>
                    </a:cubicBezTo>
                    <a:cubicBezTo>
                      <a:pt x="5" y="7"/>
                      <a:pt x="1" y="9"/>
                      <a:pt x="0" y="1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0" name="Freeform 1431">
                <a:extLst>
                  <a:ext uri="{FF2B5EF4-FFF2-40B4-BE49-F238E27FC236}">
                    <a16:creationId xmlns:a16="http://schemas.microsoft.com/office/drawing/2014/main" id="{A71EA11D-1544-7DF5-A32C-3B3BD750B8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27" y="2155"/>
                <a:ext cx="98" cy="69"/>
              </a:xfrm>
              <a:custGeom>
                <a:avLst/>
                <a:gdLst>
                  <a:gd name="T0" fmla="*/ 0 w 39"/>
                  <a:gd name="T1" fmla="*/ 374 h 26"/>
                  <a:gd name="T2" fmla="*/ 460 w 39"/>
                  <a:gd name="T3" fmla="*/ 353 h 26"/>
                  <a:gd name="T4" fmla="*/ 618 w 39"/>
                  <a:gd name="T5" fmla="*/ 0 h 26"/>
                  <a:gd name="T6" fmla="*/ 367 w 39"/>
                  <a:gd name="T7" fmla="*/ 337 h 26"/>
                  <a:gd name="T8" fmla="*/ 0 w 39"/>
                  <a:gd name="T9" fmla="*/ 374 h 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9" h="26">
                    <a:moveTo>
                      <a:pt x="0" y="20"/>
                    </a:moveTo>
                    <a:cubicBezTo>
                      <a:pt x="5" y="23"/>
                      <a:pt x="18" y="26"/>
                      <a:pt x="29" y="19"/>
                    </a:cubicBezTo>
                    <a:cubicBezTo>
                      <a:pt x="39" y="12"/>
                      <a:pt x="39" y="5"/>
                      <a:pt x="39" y="0"/>
                    </a:cubicBezTo>
                    <a:cubicBezTo>
                      <a:pt x="38" y="4"/>
                      <a:pt x="35" y="13"/>
                      <a:pt x="23" y="18"/>
                    </a:cubicBezTo>
                    <a:cubicBezTo>
                      <a:pt x="16" y="21"/>
                      <a:pt x="2" y="22"/>
                      <a:pt x="0" y="20"/>
                    </a:cubicBezTo>
                    <a:close/>
                  </a:path>
                </a:pathLst>
              </a:custGeom>
              <a:solidFill>
                <a:srgbClr val="A966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1" name="Freeform 1432">
                <a:extLst>
                  <a:ext uri="{FF2B5EF4-FFF2-40B4-BE49-F238E27FC236}">
                    <a16:creationId xmlns:a16="http://schemas.microsoft.com/office/drawing/2014/main" id="{E47E3144-F851-1A02-450F-429425EA05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4" y="2059"/>
                <a:ext cx="203" cy="205"/>
              </a:xfrm>
              <a:custGeom>
                <a:avLst/>
                <a:gdLst>
                  <a:gd name="T0" fmla="*/ 238 w 81"/>
                  <a:gd name="T1" fmla="*/ 282 h 77"/>
                  <a:gd name="T2" fmla="*/ 145 w 81"/>
                  <a:gd name="T3" fmla="*/ 921 h 77"/>
                  <a:gd name="T4" fmla="*/ 221 w 81"/>
                  <a:gd name="T5" fmla="*/ 1113 h 77"/>
                  <a:gd name="T6" fmla="*/ 175 w 81"/>
                  <a:gd name="T7" fmla="*/ 1262 h 77"/>
                  <a:gd name="T8" fmla="*/ 283 w 81"/>
                  <a:gd name="T9" fmla="*/ 1227 h 77"/>
                  <a:gd name="T10" fmla="*/ 283 w 81"/>
                  <a:gd name="T11" fmla="*/ 1305 h 77"/>
                  <a:gd name="T12" fmla="*/ 396 w 81"/>
                  <a:gd name="T13" fmla="*/ 1283 h 77"/>
                  <a:gd name="T14" fmla="*/ 459 w 81"/>
                  <a:gd name="T15" fmla="*/ 1374 h 77"/>
                  <a:gd name="T16" fmla="*/ 847 w 81"/>
                  <a:gd name="T17" fmla="*/ 1360 h 77"/>
                  <a:gd name="T18" fmla="*/ 930 w 81"/>
                  <a:gd name="T19" fmla="*/ 1305 h 77"/>
                  <a:gd name="T20" fmla="*/ 1038 w 81"/>
                  <a:gd name="T21" fmla="*/ 1318 h 77"/>
                  <a:gd name="T22" fmla="*/ 992 w 81"/>
                  <a:gd name="T23" fmla="*/ 1206 h 77"/>
                  <a:gd name="T24" fmla="*/ 1068 w 81"/>
                  <a:gd name="T25" fmla="*/ 1206 h 77"/>
                  <a:gd name="T26" fmla="*/ 1038 w 81"/>
                  <a:gd name="T27" fmla="*/ 1020 h 77"/>
                  <a:gd name="T28" fmla="*/ 1163 w 81"/>
                  <a:gd name="T29" fmla="*/ 908 h 77"/>
                  <a:gd name="T30" fmla="*/ 1256 w 81"/>
                  <a:gd name="T31" fmla="*/ 772 h 77"/>
                  <a:gd name="T32" fmla="*/ 1163 w 81"/>
                  <a:gd name="T33" fmla="*/ 772 h 77"/>
                  <a:gd name="T34" fmla="*/ 1213 w 81"/>
                  <a:gd name="T35" fmla="*/ 703 h 77"/>
                  <a:gd name="T36" fmla="*/ 1150 w 81"/>
                  <a:gd name="T37" fmla="*/ 703 h 77"/>
                  <a:gd name="T38" fmla="*/ 1180 w 81"/>
                  <a:gd name="T39" fmla="*/ 623 h 77"/>
                  <a:gd name="T40" fmla="*/ 1130 w 81"/>
                  <a:gd name="T41" fmla="*/ 602 h 77"/>
                  <a:gd name="T42" fmla="*/ 1118 w 81"/>
                  <a:gd name="T43" fmla="*/ 532 h 77"/>
                  <a:gd name="T44" fmla="*/ 1068 w 81"/>
                  <a:gd name="T45" fmla="*/ 490 h 77"/>
                  <a:gd name="T46" fmla="*/ 1130 w 81"/>
                  <a:gd name="T47" fmla="*/ 397 h 77"/>
                  <a:gd name="T48" fmla="*/ 1055 w 81"/>
                  <a:gd name="T49" fmla="*/ 304 h 77"/>
                  <a:gd name="T50" fmla="*/ 930 w 81"/>
                  <a:gd name="T51" fmla="*/ 149 h 77"/>
                  <a:gd name="T52" fmla="*/ 930 w 81"/>
                  <a:gd name="T53" fmla="*/ 77 h 77"/>
                  <a:gd name="T54" fmla="*/ 847 w 81"/>
                  <a:gd name="T55" fmla="*/ 114 h 77"/>
                  <a:gd name="T56" fmla="*/ 804 w 81"/>
                  <a:gd name="T57" fmla="*/ 0 h 77"/>
                  <a:gd name="T58" fmla="*/ 754 w 81"/>
                  <a:gd name="T59" fmla="*/ 56 h 77"/>
                  <a:gd name="T60" fmla="*/ 238 w 81"/>
                  <a:gd name="T61" fmla="*/ 282 h 77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81" h="77">
                    <a:moveTo>
                      <a:pt x="15" y="15"/>
                    </a:moveTo>
                    <a:cubicBezTo>
                      <a:pt x="9" y="22"/>
                      <a:pt x="0" y="38"/>
                      <a:pt x="9" y="49"/>
                    </a:cubicBezTo>
                    <a:cubicBezTo>
                      <a:pt x="10" y="52"/>
                      <a:pt x="13" y="56"/>
                      <a:pt x="14" y="59"/>
                    </a:cubicBezTo>
                    <a:cubicBezTo>
                      <a:pt x="15" y="63"/>
                      <a:pt x="10" y="65"/>
                      <a:pt x="11" y="67"/>
                    </a:cubicBezTo>
                    <a:cubicBezTo>
                      <a:pt x="12" y="68"/>
                      <a:pt x="16" y="63"/>
                      <a:pt x="18" y="65"/>
                    </a:cubicBezTo>
                    <a:cubicBezTo>
                      <a:pt x="20" y="66"/>
                      <a:pt x="17" y="68"/>
                      <a:pt x="18" y="69"/>
                    </a:cubicBezTo>
                    <a:cubicBezTo>
                      <a:pt x="20" y="70"/>
                      <a:pt x="22" y="66"/>
                      <a:pt x="25" y="68"/>
                    </a:cubicBezTo>
                    <a:cubicBezTo>
                      <a:pt x="26" y="69"/>
                      <a:pt x="26" y="70"/>
                      <a:pt x="29" y="73"/>
                    </a:cubicBezTo>
                    <a:cubicBezTo>
                      <a:pt x="36" y="77"/>
                      <a:pt x="47" y="74"/>
                      <a:pt x="54" y="72"/>
                    </a:cubicBezTo>
                    <a:cubicBezTo>
                      <a:pt x="56" y="71"/>
                      <a:pt x="58" y="70"/>
                      <a:pt x="59" y="69"/>
                    </a:cubicBezTo>
                    <a:cubicBezTo>
                      <a:pt x="60" y="68"/>
                      <a:pt x="65" y="71"/>
                      <a:pt x="66" y="70"/>
                    </a:cubicBezTo>
                    <a:cubicBezTo>
                      <a:pt x="66" y="70"/>
                      <a:pt x="63" y="65"/>
                      <a:pt x="63" y="64"/>
                    </a:cubicBezTo>
                    <a:cubicBezTo>
                      <a:pt x="64" y="63"/>
                      <a:pt x="68" y="65"/>
                      <a:pt x="68" y="64"/>
                    </a:cubicBezTo>
                    <a:cubicBezTo>
                      <a:pt x="69" y="63"/>
                      <a:pt x="64" y="60"/>
                      <a:pt x="66" y="54"/>
                    </a:cubicBezTo>
                    <a:cubicBezTo>
                      <a:pt x="67" y="51"/>
                      <a:pt x="70" y="50"/>
                      <a:pt x="74" y="48"/>
                    </a:cubicBezTo>
                    <a:cubicBezTo>
                      <a:pt x="76" y="46"/>
                      <a:pt x="81" y="42"/>
                      <a:pt x="80" y="41"/>
                    </a:cubicBezTo>
                    <a:cubicBezTo>
                      <a:pt x="79" y="40"/>
                      <a:pt x="75" y="44"/>
                      <a:pt x="74" y="41"/>
                    </a:cubicBezTo>
                    <a:cubicBezTo>
                      <a:pt x="73" y="39"/>
                      <a:pt x="77" y="39"/>
                      <a:pt x="77" y="37"/>
                    </a:cubicBezTo>
                    <a:cubicBezTo>
                      <a:pt x="76" y="36"/>
                      <a:pt x="74" y="39"/>
                      <a:pt x="73" y="37"/>
                    </a:cubicBezTo>
                    <a:cubicBezTo>
                      <a:pt x="72" y="34"/>
                      <a:pt x="75" y="34"/>
                      <a:pt x="75" y="33"/>
                    </a:cubicBezTo>
                    <a:cubicBezTo>
                      <a:pt x="75" y="32"/>
                      <a:pt x="74" y="33"/>
                      <a:pt x="72" y="32"/>
                    </a:cubicBezTo>
                    <a:cubicBezTo>
                      <a:pt x="70" y="32"/>
                      <a:pt x="71" y="30"/>
                      <a:pt x="71" y="28"/>
                    </a:cubicBezTo>
                    <a:cubicBezTo>
                      <a:pt x="70" y="27"/>
                      <a:pt x="68" y="27"/>
                      <a:pt x="68" y="26"/>
                    </a:cubicBezTo>
                    <a:cubicBezTo>
                      <a:pt x="68" y="24"/>
                      <a:pt x="72" y="23"/>
                      <a:pt x="72" y="21"/>
                    </a:cubicBezTo>
                    <a:cubicBezTo>
                      <a:pt x="72" y="20"/>
                      <a:pt x="69" y="20"/>
                      <a:pt x="67" y="16"/>
                    </a:cubicBezTo>
                    <a:cubicBezTo>
                      <a:pt x="66" y="13"/>
                      <a:pt x="61" y="11"/>
                      <a:pt x="59" y="8"/>
                    </a:cubicBezTo>
                    <a:cubicBezTo>
                      <a:pt x="59" y="7"/>
                      <a:pt x="61" y="5"/>
                      <a:pt x="59" y="4"/>
                    </a:cubicBezTo>
                    <a:cubicBezTo>
                      <a:pt x="58" y="3"/>
                      <a:pt x="58" y="7"/>
                      <a:pt x="54" y="6"/>
                    </a:cubicBezTo>
                    <a:cubicBezTo>
                      <a:pt x="51" y="4"/>
                      <a:pt x="53" y="1"/>
                      <a:pt x="51" y="0"/>
                    </a:cubicBezTo>
                    <a:cubicBezTo>
                      <a:pt x="50" y="0"/>
                      <a:pt x="51" y="3"/>
                      <a:pt x="48" y="3"/>
                    </a:cubicBezTo>
                    <a:cubicBezTo>
                      <a:pt x="33" y="2"/>
                      <a:pt x="21" y="8"/>
                      <a:pt x="15" y="15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2" name="Freeform 1433">
                <a:extLst>
                  <a:ext uri="{FF2B5EF4-FFF2-40B4-BE49-F238E27FC236}">
                    <a16:creationId xmlns:a16="http://schemas.microsoft.com/office/drawing/2014/main" id="{18ACF585-20F7-F44E-0E51-6247F4674F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4" y="2115"/>
                <a:ext cx="118" cy="106"/>
              </a:xfrm>
              <a:custGeom>
                <a:avLst/>
                <a:gdLst>
                  <a:gd name="T0" fmla="*/ 693 w 47"/>
                  <a:gd name="T1" fmla="*/ 170 h 40"/>
                  <a:gd name="T2" fmla="*/ 680 w 47"/>
                  <a:gd name="T3" fmla="*/ 506 h 40"/>
                  <a:gd name="T4" fmla="*/ 251 w 47"/>
                  <a:gd name="T5" fmla="*/ 745 h 40"/>
                  <a:gd name="T6" fmla="*/ 20 w 47"/>
                  <a:gd name="T7" fmla="*/ 541 h 40"/>
                  <a:gd name="T8" fmla="*/ 50 w 47"/>
                  <a:gd name="T9" fmla="*/ 337 h 40"/>
                  <a:gd name="T10" fmla="*/ 126 w 47"/>
                  <a:gd name="T11" fmla="*/ 281 h 40"/>
                  <a:gd name="T12" fmla="*/ 304 w 47"/>
                  <a:gd name="T13" fmla="*/ 204 h 40"/>
                  <a:gd name="T14" fmla="*/ 346 w 47"/>
                  <a:gd name="T15" fmla="*/ 111 h 40"/>
                  <a:gd name="T16" fmla="*/ 442 w 47"/>
                  <a:gd name="T17" fmla="*/ 77 h 40"/>
                  <a:gd name="T18" fmla="*/ 600 w 47"/>
                  <a:gd name="T19" fmla="*/ 0 h 40"/>
                  <a:gd name="T20" fmla="*/ 693 w 47"/>
                  <a:gd name="T21" fmla="*/ 170 h 4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47" h="40">
                    <a:moveTo>
                      <a:pt x="44" y="9"/>
                    </a:moveTo>
                    <a:cubicBezTo>
                      <a:pt x="47" y="15"/>
                      <a:pt x="46" y="22"/>
                      <a:pt x="43" y="27"/>
                    </a:cubicBezTo>
                    <a:cubicBezTo>
                      <a:pt x="37" y="37"/>
                      <a:pt x="26" y="40"/>
                      <a:pt x="16" y="40"/>
                    </a:cubicBezTo>
                    <a:cubicBezTo>
                      <a:pt x="9" y="40"/>
                      <a:pt x="1" y="37"/>
                      <a:pt x="1" y="29"/>
                    </a:cubicBezTo>
                    <a:cubicBezTo>
                      <a:pt x="0" y="26"/>
                      <a:pt x="1" y="21"/>
                      <a:pt x="3" y="18"/>
                    </a:cubicBezTo>
                    <a:cubicBezTo>
                      <a:pt x="4" y="15"/>
                      <a:pt x="5" y="16"/>
                      <a:pt x="8" y="15"/>
                    </a:cubicBezTo>
                    <a:cubicBezTo>
                      <a:pt x="13" y="15"/>
                      <a:pt x="16" y="15"/>
                      <a:pt x="19" y="11"/>
                    </a:cubicBezTo>
                    <a:cubicBezTo>
                      <a:pt x="20" y="9"/>
                      <a:pt x="21" y="7"/>
                      <a:pt x="22" y="6"/>
                    </a:cubicBezTo>
                    <a:cubicBezTo>
                      <a:pt x="24" y="4"/>
                      <a:pt x="26" y="5"/>
                      <a:pt x="28" y="4"/>
                    </a:cubicBezTo>
                    <a:cubicBezTo>
                      <a:pt x="31" y="2"/>
                      <a:pt x="33" y="0"/>
                      <a:pt x="38" y="0"/>
                    </a:cubicBezTo>
                    <a:cubicBezTo>
                      <a:pt x="41" y="1"/>
                      <a:pt x="43" y="6"/>
                      <a:pt x="44" y="9"/>
                    </a:cubicBezTo>
                    <a:close/>
                  </a:path>
                </a:pathLst>
              </a:custGeom>
              <a:noFill/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3" name="Freeform 1434">
                <a:extLst>
                  <a:ext uri="{FF2B5EF4-FFF2-40B4-BE49-F238E27FC236}">
                    <a16:creationId xmlns:a16="http://schemas.microsoft.com/office/drawing/2014/main" id="{2013FABB-EBE2-5F1C-7DBF-105B2C3DAC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65" y="2120"/>
                <a:ext cx="17" cy="21"/>
              </a:xfrm>
              <a:custGeom>
                <a:avLst/>
                <a:gdLst>
                  <a:gd name="T0" fmla="*/ 12 w 7"/>
                  <a:gd name="T1" fmla="*/ 110 h 8"/>
                  <a:gd name="T2" fmla="*/ 12 w 7"/>
                  <a:gd name="T3" fmla="*/ 34 h 8"/>
                  <a:gd name="T4" fmla="*/ 87 w 7"/>
                  <a:gd name="T5" fmla="*/ 21 h 8"/>
                  <a:gd name="T6" fmla="*/ 87 w 7"/>
                  <a:gd name="T7" fmla="*/ 110 h 8"/>
                  <a:gd name="T8" fmla="*/ 12 w 7"/>
                  <a:gd name="T9" fmla="*/ 110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" h="8">
                    <a:moveTo>
                      <a:pt x="1" y="6"/>
                    </a:moveTo>
                    <a:cubicBezTo>
                      <a:pt x="0" y="5"/>
                      <a:pt x="0" y="3"/>
                      <a:pt x="1" y="2"/>
                    </a:cubicBezTo>
                    <a:cubicBezTo>
                      <a:pt x="2" y="0"/>
                      <a:pt x="4" y="0"/>
                      <a:pt x="6" y="1"/>
                    </a:cubicBezTo>
                    <a:cubicBezTo>
                      <a:pt x="7" y="3"/>
                      <a:pt x="7" y="5"/>
                      <a:pt x="6" y="6"/>
                    </a:cubicBezTo>
                    <a:cubicBezTo>
                      <a:pt x="5" y="8"/>
                      <a:pt x="3" y="8"/>
                      <a:pt x="1" y="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4" name="Freeform 1435">
                <a:extLst>
                  <a:ext uri="{FF2B5EF4-FFF2-40B4-BE49-F238E27FC236}">
                    <a16:creationId xmlns:a16="http://schemas.microsoft.com/office/drawing/2014/main" id="{279C9514-FDC8-0411-1EF5-0ACC48B006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2" y="2117"/>
                <a:ext cx="13" cy="11"/>
              </a:xfrm>
              <a:custGeom>
                <a:avLst/>
                <a:gdLst>
                  <a:gd name="T0" fmla="*/ 21 w 5"/>
                  <a:gd name="T1" fmla="*/ 83 h 4"/>
                  <a:gd name="T2" fmla="*/ 21 w 5"/>
                  <a:gd name="T3" fmla="*/ 22 h 4"/>
                  <a:gd name="T4" fmla="*/ 68 w 5"/>
                  <a:gd name="T5" fmla="*/ 22 h 4"/>
                  <a:gd name="T6" fmla="*/ 68 w 5"/>
                  <a:gd name="T7" fmla="*/ 61 h 4"/>
                  <a:gd name="T8" fmla="*/ 21 w 5"/>
                  <a:gd name="T9" fmla="*/ 83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4">
                    <a:moveTo>
                      <a:pt x="1" y="4"/>
                    </a:moveTo>
                    <a:cubicBezTo>
                      <a:pt x="1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4" y="2"/>
                      <a:pt x="5" y="3"/>
                      <a:pt x="4" y="3"/>
                    </a:cubicBezTo>
                    <a:cubicBezTo>
                      <a:pt x="3" y="4"/>
                      <a:pt x="2" y="4"/>
                      <a:pt x="1" y="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5" name="Freeform 1436">
                <a:extLst>
                  <a:ext uri="{FF2B5EF4-FFF2-40B4-BE49-F238E27FC236}">
                    <a16:creationId xmlns:a16="http://schemas.microsoft.com/office/drawing/2014/main" id="{DC97D904-881D-506E-A607-6617679109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60" y="2139"/>
                <a:ext cx="7" cy="8"/>
              </a:xfrm>
              <a:custGeom>
                <a:avLst/>
                <a:gdLst>
                  <a:gd name="T0" fmla="*/ 0 w 3"/>
                  <a:gd name="T1" fmla="*/ 35 h 3"/>
                  <a:gd name="T2" fmla="*/ 0 w 3"/>
                  <a:gd name="T3" fmla="*/ 21 h 3"/>
                  <a:gd name="T4" fmla="*/ 28 w 3"/>
                  <a:gd name="T5" fmla="*/ 0 h 3"/>
                  <a:gd name="T6" fmla="*/ 28 w 3"/>
                  <a:gd name="T7" fmla="*/ 35 h 3"/>
                  <a:gd name="T8" fmla="*/ 0 w 3"/>
                  <a:gd name="T9" fmla="*/ 35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3">
                    <a:moveTo>
                      <a:pt x="0" y="2"/>
                    </a:moveTo>
                    <a:cubicBezTo>
                      <a:pt x="0" y="2"/>
                      <a:pt x="0" y="1"/>
                      <a:pt x="0" y="1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3" y="1"/>
                      <a:pt x="3" y="2"/>
                      <a:pt x="2" y="2"/>
                    </a:cubicBezTo>
                    <a:cubicBezTo>
                      <a:pt x="2" y="3"/>
                      <a:pt x="1" y="3"/>
                      <a:pt x="0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286" name="Group 1437">
              <a:extLst>
                <a:ext uri="{FF2B5EF4-FFF2-40B4-BE49-F238E27FC236}">
                  <a16:creationId xmlns:a16="http://schemas.microsoft.com/office/drawing/2014/main" id="{A250956D-3714-80A9-88F9-B85DF26ABBD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37113" y="4538663"/>
              <a:ext cx="325437" cy="355600"/>
              <a:chOff x="2780" y="2043"/>
              <a:chExt cx="205" cy="224"/>
            </a:xfrm>
          </p:grpSpPr>
          <p:sp>
            <p:nvSpPr>
              <p:cNvPr id="4287" name="Freeform 1438">
                <a:extLst>
                  <a:ext uri="{FF2B5EF4-FFF2-40B4-BE49-F238E27FC236}">
                    <a16:creationId xmlns:a16="http://schemas.microsoft.com/office/drawing/2014/main" id="{8080CD32-6A16-0410-C37E-40591B2396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0" y="2043"/>
                <a:ext cx="205" cy="224"/>
              </a:xfrm>
              <a:custGeom>
                <a:avLst/>
                <a:gdLst>
                  <a:gd name="T0" fmla="*/ 863 w 82"/>
                  <a:gd name="T1" fmla="*/ 1365 h 84"/>
                  <a:gd name="T2" fmla="*/ 1033 w 82"/>
                  <a:gd name="T3" fmla="*/ 1195 h 84"/>
                  <a:gd name="T4" fmla="*/ 1125 w 82"/>
                  <a:gd name="T5" fmla="*/ 989 h 84"/>
                  <a:gd name="T6" fmla="*/ 1145 w 82"/>
                  <a:gd name="T7" fmla="*/ 931 h 84"/>
                  <a:gd name="T8" fmla="*/ 1220 w 82"/>
                  <a:gd name="T9" fmla="*/ 819 h 84"/>
                  <a:gd name="T10" fmla="*/ 1238 w 82"/>
                  <a:gd name="T11" fmla="*/ 760 h 84"/>
                  <a:gd name="T12" fmla="*/ 1175 w 82"/>
                  <a:gd name="T13" fmla="*/ 739 h 84"/>
                  <a:gd name="T14" fmla="*/ 1250 w 82"/>
                  <a:gd name="T15" fmla="*/ 717 h 84"/>
                  <a:gd name="T16" fmla="*/ 1158 w 82"/>
                  <a:gd name="T17" fmla="*/ 704 h 84"/>
                  <a:gd name="T18" fmla="*/ 1175 w 82"/>
                  <a:gd name="T19" fmla="*/ 547 h 84"/>
                  <a:gd name="T20" fmla="*/ 1125 w 82"/>
                  <a:gd name="T21" fmla="*/ 533 h 84"/>
                  <a:gd name="T22" fmla="*/ 958 w 82"/>
                  <a:gd name="T23" fmla="*/ 320 h 84"/>
                  <a:gd name="T24" fmla="*/ 938 w 82"/>
                  <a:gd name="T25" fmla="*/ 205 h 84"/>
                  <a:gd name="T26" fmla="*/ 875 w 82"/>
                  <a:gd name="T27" fmla="*/ 264 h 84"/>
                  <a:gd name="T28" fmla="*/ 800 w 82"/>
                  <a:gd name="T29" fmla="*/ 115 h 84"/>
                  <a:gd name="T30" fmla="*/ 770 w 82"/>
                  <a:gd name="T31" fmla="*/ 136 h 84"/>
                  <a:gd name="T32" fmla="*/ 658 w 82"/>
                  <a:gd name="T33" fmla="*/ 171 h 84"/>
                  <a:gd name="T34" fmla="*/ 563 w 82"/>
                  <a:gd name="T35" fmla="*/ 149 h 84"/>
                  <a:gd name="T36" fmla="*/ 488 w 82"/>
                  <a:gd name="T37" fmla="*/ 171 h 84"/>
                  <a:gd name="T38" fmla="*/ 425 w 82"/>
                  <a:gd name="T39" fmla="*/ 192 h 84"/>
                  <a:gd name="T40" fmla="*/ 220 w 82"/>
                  <a:gd name="T41" fmla="*/ 477 h 84"/>
                  <a:gd name="T42" fmla="*/ 83 w 82"/>
                  <a:gd name="T43" fmla="*/ 704 h 84"/>
                  <a:gd name="T44" fmla="*/ 95 w 82"/>
                  <a:gd name="T45" fmla="*/ 717 h 84"/>
                  <a:gd name="T46" fmla="*/ 113 w 82"/>
                  <a:gd name="T47" fmla="*/ 819 h 84"/>
                  <a:gd name="T48" fmla="*/ 0 w 82"/>
                  <a:gd name="T49" fmla="*/ 888 h 84"/>
                  <a:gd name="T50" fmla="*/ 95 w 82"/>
                  <a:gd name="T51" fmla="*/ 909 h 84"/>
                  <a:gd name="T52" fmla="*/ 158 w 82"/>
                  <a:gd name="T53" fmla="*/ 1160 h 84"/>
                  <a:gd name="T54" fmla="*/ 550 w 82"/>
                  <a:gd name="T55" fmla="*/ 1331 h 84"/>
                  <a:gd name="T56" fmla="*/ 583 w 82"/>
                  <a:gd name="T57" fmla="*/ 1365 h 84"/>
                  <a:gd name="T58" fmla="*/ 625 w 82"/>
                  <a:gd name="T59" fmla="*/ 1421 h 84"/>
                  <a:gd name="T60" fmla="*/ 688 w 82"/>
                  <a:gd name="T61" fmla="*/ 1592 h 84"/>
                  <a:gd name="T62" fmla="*/ 688 w 82"/>
                  <a:gd name="T63" fmla="*/ 1443 h 84"/>
                  <a:gd name="T64" fmla="*/ 688 w 82"/>
                  <a:gd name="T65" fmla="*/ 1288 h 84"/>
                  <a:gd name="T66" fmla="*/ 738 w 82"/>
                  <a:gd name="T67" fmla="*/ 1459 h 84"/>
                  <a:gd name="T68" fmla="*/ 813 w 82"/>
                  <a:gd name="T69" fmla="*/ 1387 h 84"/>
                  <a:gd name="T70" fmla="*/ 833 w 82"/>
                  <a:gd name="T71" fmla="*/ 1515 h 8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82" h="84">
                    <a:moveTo>
                      <a:pt x="55" y="77"/>
                    </a:moveTo>
                    <a:cubicBezTo>
                      <a:pt x="55" y="75"/>
                      <a:pt x="56" y="74"/>
                      <a:pt x="55" y="72"/>
                    </a:cubicBezTo>
                    <a:cubicBezTo>
                      <a:pt x="55" y="70"/>
                      <a:pt x="57" y="70"/>
                      <a:pt x="58" y="70"/>
                    </a:cubicBezTo>
                    <a:cubicBezTo>
                      <a:pt x="63" y="69"/>
                      <a:pt x="64" y="65"/>
                      <a:pt x="66" y="63"/>
                    </a:cubicBezTo>
                    <a:cubicBezTo>
                      <a:pt x="68" y="62"/>
                      <a:pt x="69" y="57"/>
                      <a:pt x="70" y="53"/>
                    </a:cubicBezTo>
                    <a:cubicBezTo>
                      <a:pt x="71" y="52"/>
                      <a:pt x="71" y="52"/>
                      <a:pt x="72" y="52"/>
                    </a:cubicBezTo>
                    <a:cubicBezTo>
                      <a:pt x="72" y="52"/>
                      <a:pt x="73" y="52"/>
                      <a:pt x="74" y="52"/>
                    </a:cubicBezTo>
                    <a:cubicBezTo>
                      <a:pt x="76" y="51"/>
                      <a:pt x="74" y="50"/>
                      <a:pt x="73" y="49"/>
                    </a:cubicBezTo>
                    <a:cubicBezTo>
                      <a:pt x="73" y="48"/>
                      <a:pt x="72" y="48"/>
                      <a:pt x="72" y="47"/>
                    </a:cubicBezTo>
                    <a:cubicBezTo>
                      <a:pt x="74" y="45"/>
                      <a:pt x="77" y="44"/>
                      <a:pt x="78" y="43"/>
                    </a:cubicBezTo>
                    <a:cubicBezTo>
                      <a:pt x="80" y="42"/>
                      <a:pt x="82" y="40"/>
                      <a:pt x="81" y="39"/>
                    </a:cubicBezTo>
                    <a:cubicBezTo>
                      <a:pt x="81" y="38"/>
                      <a:pt x="81" y="38"/>
                      <a:pt x="79" y="40"/>
                    </a:cubicBezTo>
                    <a:cubicBezTo>
                      <a:pt x="78" y="41"/>
                      <a:pt x="75" y="42"/>
                      <a:pt x="75" y="40"/>
                    </a:cubicBezTo>
                    <a:cubicBezTo>
                      <a:pt x="75" y="40"/>
                      <a:pt x="75" y="40"/>
                      <a:pt x="75" y="39"/>
                    </a:cubicBezTo>
                    <a:cubicBezTo>
                      <a:pt x="75" y="39"/>
                      <a:pt x="75" y="39"/>
                      <a:pt x="76" y="39"/>
                    </a:cubicBezTo>
                    <a:cubicBezTo>
                      <a:pt x="77" y="38"/>
                      <a:pt x="79" y="38"/>
                      <a:pt x="80" y="38"/>
                    </a:cubicBezTo>
                    <a:cubicBezTo>
                      <a:pt x="82" y="37"/>
                      <a:pt x="80" y="36"/>
                      <a:pt x="79" y="36"/>
                    </a:cubicBezTo>
                    <a:cubicBezTo>
                      <a:pt x="77" y="36"/>
                      <a:pt x="76" y="38"/>
                      <a:pt x="74" y="37"/>
                    </a:cubicBezTo>
                    <a:cubicBezTo>
                      <a:pt x="73" y="36"/>
                      <a:pt x="73" y="34"/>
                      <a:pt x="73" y="33"/>
                    </a:cubicBezTo>
                    <a:cubicBezTo>
                      <a:pt x="72" y="30"/>
                      <a:pt x="73" y="30"/>
                      <a:pt x="75" y="29"/>
                    </a:cubicBezTo>
                    <a:cubicBezTo>
                      <a:pt x="76" y="28"/>
                      <a:pt x="78" y="28"/>
                      <a:pt x="78" y="27"/>
                    </a:cubicBezTo>
                    <a:cubicBezTo>
                      <a:pt x="77" y="26"/>
                      <a:pt x="73" y="28"/>
                      <a:pt x="72" y="28"/>
                    </a:cubicBezTo>
                    <a:cubicBezTo>
                      <a:pt x="71" y="28"/>
                      <a:pt x="70" y="26"/>
                      <a:pt x="68" y="23"/>
                    </a:cubicBezTo>
                    <a:cubicBezTo>
                      <a:pt x="66" y="20"/>
                      <a:pt x="63" y="18"/>
                      <a:pt x="61" y="17"/>
                    </a:cubicBezTo>
                    <a:cubicBezTo>
                      <a:pt x="59" y="15"/>
                      <a:pt x="60" y="15"/>
                      <a:pt x="59" y="14"/>
                    </a:cubicBezTo>
                    <a:cubicBezTo>
                      <a:pt x="59" y="13"/>
                      <a:pt x="60" y="12"/>
                      <a:pt x="60" y="11"/>
                    </a:cubicBezTo>
                    <a:cubicBezTo>
                      <a:pt x="59" y="11"/>
                      <a:pt x="58" y="11"/>
                      <a:pt x="58" y="12"/>
                    </a:cubicBezTo>
                    <a:cubicBezTo>
                      <a:pt x="58" y="13"/>
                      <a:pt x="58" y="14"/>
                      <a:pt x="56" y="14"/>
                    </a:cubicBezTo>
                    <a:cubicBezTo>
                      <a:pt x="54" y="13"/>
                      <a:pt x="53" y="12"/>
                      <a:pt x="52" y="11"/>
                    </a:cubicBezTo>
                    <a:cubicBezTo>
                      <a:pt x="51" y="10"/>
                      <a:pt x="51" y="7"/>
                      <a:pt x="51" y="6"/>
                    </a:cubicBezTo>
                    <a:cubicBezTo>
                      <a:pt x="50" y="5"/>
                      <a:pt x="51" y="5"/>
                      <a:pt x="50" y="4"/>
                    </a:cubicBezTo>
                    <a:cubicBezTo>
                      <a:pt x="50" y="4"/>
                      <a:pt x="49" y="5"/>
                      <a:pt x="49" y="7"/>
                    </a:cubicBezTo>
                    <a:cubicBezTo>
                      <a:pt x="50" y="8"/>
                      <a:pt x="50" y="10"/>
                      <a:pt x="47" y="10"/>
                    </a:cubicBezTo>
                    <a:cubicBezTo>
                      <a:pt x="46" y="10"/>
                      <a:pt x="44" y="11"/>
                      <a:pt x="42" y="9"/>
                    </a:cubicBezTo>
                    <a:cubicBezTo>
                      <a:pt x="40" y="7"/>
                      <a:pt x="39" y="0"/>
                      <a:pt x="37" y="5"/>
                    </a:cubicBezTo>
                    <a:cubicBezTo>
                      <a:pt x="37" y="6"/>
                      <a:pt x="38" y="7"/>
                      <a:pt x="36" y="8"/>
                    </a:cubicBezTo>
                    <a:cubicBezTo>
                      <a:pt x="35" y="8"/>
                      <a:pt x="34" y="7"/>
                      <a:pt x="33" y="6"/>
                    </a:cubicBezTo>
                    <a:cubicBezTo>
                      <a:pt x="31" y="7"/>
                      <a:pt x="34" y="9"/>
                      <a:pt x="31" y="9"/>
                    </a:cubicBezTo>
                    <a:cubicBezTo>
                      <a:pt x="29" y="9"/>
                      <a:pt x="28" y="5"/>
                      <a:pt x="26" y="6"/>
                    </a:cubicBezTo>
                    <a:cubicBezTo>
                      <a:pt x="25" y="7"/>
                      <a:pt x="27" y="9"/>
                      <a:pt x="27" y="10"/>
                    </a:cubicBezTo>
                    <a:cubicBezTo>
                      <a:pt x="27" y="11"/>
                      <a:pt x="28" y="13"/>
                      <a:pt x="26" y="13"/>
                    </a:cubicBezTo>
                    <a:cubicBezTo>
                      <a:pt x="20" y="17"/>
                      <a:pt x="18" y="20"/>
                      <a:pt x="14" y="25"/>
                    </a:cubicBezTo>
                    <a:cubicBezTo>
                      <a:pt x="11" y="30"/>
                      <a:pt x="9" y="34"/>
                      <a:pt x="9" y="36"/>
                    </a:cubicBezTo>
                    <a:cubicBezTo>
                      <a:pt x="8" y="37"/>
                      <a:pt x="7" y="37"/>
                      <a:pt x="5" y="37"/>
                    </a:cubicBezTo>
                    <a:cubicBezTo>
                      <a:pt x="4" y="38"/>
                      <a:pt x="2" y="39"/>
                      <a:pt x="3" y="40"/>
                    </a:cubicBezTo>
                    <a:cubicBezTo>
                      <a:pt x="3" y="41"/>
                      <a:pt x="5" y="39"/>
                      <a:pt x="6" y="38"/>
                    </a:cubicBezTo>
                    <a:cubicBezTo>
                      <a:pt x="7" y="37"/>
                      <a:pt x="8" y="38"/>
                      <a:pt x="7" y="40"/>
                    </a:cubicBezTo>
                    <a:cubicBezTo>
                      <a:pt x="7" y="41"/>
                      <a:pt x="6" y="42"/>
                      <a:pt x="7" y="43"/>
                    </a:cubicBezTo>
                    <a:cubicBezTo>
                      <a:pt x="7" y="44"/>
                      <a:pt x="5" y="45"/>
                      <a:pt x="4" y="45"/>
                    </a:cubicBezTo>
                    <a:cubicBezTo>
                      <a:pt x="3" y="46"/>
                      <a:pt x="0" y="46"/>
                      <a:pt x="0" y="47"/>
                    </a:cubicBezTo>
                    <a:cubicBezTo>
                      <a:pt x="0" y="48"/>
                      <a:pt x="1" y="48"/>
                      <a:pt x="3" y="48"/>
                    </a:cubicBezTo>
                    <a:cubicBezTo>
                      <a:pt x="5" y="47"/>
                      <a:pt x="7" y="46"/>
                      <a:pt x="6" y="48"/>
                    </a:cubicBezTo>
                    <a:cubicBezTo>
                      <a:pt x="5" y="50"/>
                      <a:pt x="6" y="51"/>
                      <a:pt x="8" y="53"/>
                    </a:cubicBezTo>
                    <a:cubicBezTo>
                      <a:pt x="10" y="56"/>
                      <a:pt x="9" y="59"/>
                      <a:pt x="10" y="61"/>
                    </a:cubicBezTo>
                    <a:cubicBezTo>
                      <a:pt x="10" y="64"/>
                      <a:pt x="13" y="65"/>
                      <a:pt x="16" y="67"/>
                    </a:cubicBezTo>
                    <a:cubicBezTo>
                      <a:pt x="21" y="69"/>
                      <a:pt x="37" y="66"/>
                      <a:pt x="35" y="70"/>
                    </a:cubicBezTo>
                    <a:cubicBezTo>
                      <a:pt x="35" y="72"/>
                      <a:pt x="33" y="76"/>
                      <a:pt x="33" y="77"/>
                    </a:cubicBezTo>
                    <a:cubicBezTo>
                      <a:pt x="35" y="81"/>
                      <a:pt x="37" y="74"/>
                      <a:pt x="37" y="72"/>
                    </a:cubicBezTo>
                    <a:cubicBezTo>
                      <a:pt x="38" y="70"/>
                      <a:pt x="38" y="69"/>
                      <a:pt x="39" y="69"/>
                    </a:cubicBezTo>
                    <a:cubicBezTo>
                      <a:pt x="42" y="69"/>
                      <a:pt x="41" y="73"/>
                      <a:pt x="40" y="75"/>
                    </a:cubicBezTo>
                    <a:cubicBezTo>
                      <a:pt x="40" y="76"/>
                      <a:pt x="41" y="78"/>
                      <a:pt x="42" y="80"/>
                    </a:cubicBezTo>
                    <a:cubicBezTo>
                      <a:pt x="43" y="82"/>
                      <a:pt x="44" y="84"/>
                      <a:pt x="44" y="84"/>
                    </a:cubicBezTo>
                    <a:cubicBezTo>
                      <a:pt x="45" y="83"/>
                      <a:pt x="45" y="81"/>
                      <a:pt x="44" y="79"/>
                    </a:cubicBezTo>
                    <a:cubicBezTo>
                      <a:pt x="43" y="76"/>
                      <a:pt x="43" y="77"/>
                      <a:pt x="44" y="76"/>
                    </a:cubicBezTo>
                    <a:cubicBezTo>
                      <a:pt x="45" y="75"/>
                      <a:pt x="44" y="74"/>
                      <a:pt x="43" y="73"/>
                    </a:cubicBezTo>
                    <a:cubicBezTo>
                      <a:pt x="42" y="72"/>
                      <a:pt x="43" y="68"/>
                      <a:pt x="44" y="68"/>
                    </a:cubicBezTo>
                    <a:cubicBezTo>
                      <a:pt x="45" y="68"/>
                      <a:pt x="46" y="69"/>
                      <a:pt x="46" y="71"/>
                    </a:cubicBezTo>
                    <a:cubicBezTo>
                      <a:pt x="46" y="73"/>
                      <a:pt x="45" y="75"/>
                      <a:pt x="47" y="77"/>
                    </a:cubicBezTo>
                    <a:cubicBezTo>
                      <a:pt x="49" y="76"/>
                      <a:pt x="48" y="69"/>
                      <a:pt x="50" y="69"/>
                    </a:cubicBezTo>
                    <a:cubicBezTo>
                      <a:pt x="52" y="69"/>
                      <a:pt x="51" y="71"/>
                      <a:pt x="52" y="73"/>
                    </a:cubicBezTo>
                    <a:cubicBezTo>
                      <a:pt x="53" y="75"/>
                      <a:pt x="53" y="76"/>
                      <a:pt x="53" y="78"/>
                    </a:cubicBezTo>
                    <a:cubicBezTo>
                      <a:pt x="53" y="80"/>
                      <a:pt x="52" y="81"/>
                      <a:pt x="53" y="80"/>
                    </a:cubicBezTo>
                    <a:cubicBezTo>
                      <a:pt x="54" y="80"/>
                      <a:pt x="55" y="79"/>
                      <a:pt x="55" y="77"/>
                    </a:cubicBezTo>
                    <a:close/>
                  </a:path>
                </a:pathLst>
              </a:custGeom>
              <a:solidFill>
                <a:srgbClr val="BFE6B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8" name="Freeform 1439">
                <a:extLst>
                  <a:ext uri="{FF2B5EF4-FFF2-40B4-BE49-F238E27FC236}">
                    <a16:creationId xmlns:a16="http://schemas.microsoft.com/office/drawing/2014/main" id="{8670A762-95A3-2BAA-C4A3-C8F57D508E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20" y="2080"/>
                <a:ext cx="85" cy="120"/>
              </a:xfrm>
              <a:custGeom>
                <a:avLst/>
                <a:gdLst>
                  <a:gd name="T0" fmla="*/ 425 w 34"/>
                  <a:gd name="T1" fmla="*/ 93 h 45"/>
                  <a:gd name="T2" fmla="*/ 113 w 34"/>
                  <a:gd name="T3" fmla="*/ 192 h 45"/>
                  <a:gd name="T4" fmla="*/ 20 w 34"/>
                  <a:gd name="T5" fmla="*/ 376 h 45"/>
                  <a:gd name="T6" fmla="*/ 33 w 34"/>
                  <a:gd name="T7" fmla="*/ 589 h 45"/>
                  <a:gd name="T8" fmla="*/ 145 w 34"/>
                  <a:gd name="T9" fmla="*/ 819 h 45"/>
                  <a:gd name="T10" fmla="*/ 408 w 34"/>
                  <a:gd name="T11" fmla="*/ 797 h 45"/>
                  <a:gd name="T12" fmla="*/ 533 w 34"/>
                  <a:gd name="T13" fmla="*/ 704 h 45"/>
                  <a:gd name="T14" fmla="*/ 458 w 34"/>
                  <a:gd name="T15" fmla="*/ 533 h 45"/>
                  <a:gd name="T16" fmla="*/ 438 w 34"/>
                  <a:gd name="T17" fmla="*/ 435 h 45"/>
                  <a:gd name="T18" fmla="*/ 470 w 34"/>
                  <a:gd name="T19" fmla="*/ 320 h 45"/>
                  <a:gd name="T20" fmla="*/ 425 w 34"/>
                  <a:gd name="T21" fmla="*/ 93 h 4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4" h="45">
                    <a:moveTo>
                      <a:pt x="27" y="5"/>
                    </a:moveTo>
                    <a:cubicBezTo>
                      <a:pt x="21" y="0"/>
                      <a:pt x="12" y="4"/>
                      <a:pt x="7" y="10"/>
                    </a:cubicBezTo>
                    <a:cubicBezTo>
                      <a:pt x="5" y="13"/>
                      <a:pt x="2" y="16"/>
                      <a:pt x="1" y="20"/>
                    </a:cubicBezTo>
                    <a:cubicBezTo>
                      <a:pt x="0" y="24"/>
                      <a:pt x="1" y="27"/>
                      <a:pt x="2" y="31"/>
                    </a:cubicBezTo>
                    <a:cubicBezTo>
                      <a:pt x="3" y="36"/>
                      <a:pt x="3" y="41"/>
                      <a:pt x="9" y="43"/>
                    </a:cubicBezTo>
                    <a:cubicBezTo>
                      <a:pt x="14" y="45"/>
                      <a:pt x="21" y="42"/>
                      <a:pt x="26" y="42"/>
                    </a:cubicBezTo>
                    <a:cubicBezTo>
                      <a:pt x="30" y="41"/>
                      <a:pt x="34" y="42"/>
                      <a:pt x="34" y="37"/>
                    </a:cubicBezTo>
                    <a:cubicBezTo>
                      <a:pt x="34" y="34"/>
                      <a:pt x="30" y="31"/>
                      <a:pt x="29" y="28"/>
                    </a:cubicBezTo>
                    <a:cubicBezTo>
                      <a:pt x="28" y="26"/>
                      <a:pt x="27" y="24"/>
                      <a:pt x="28" y="23"/>
                    </a:cubicBezTo>
                    <a:cubicBezTo>
                      <a:pt x="29" y="20"/>
                      <a:pt x="30" y="21"/>
                      <a:pt x="30" y="17"/>
                    </a:cubicBezTo>
                    <a:cubicBezTo>
                      <a:pt x="30" y="13"/>
                      <a:pt x="30" y="9"/>
                      <a:pt x="27" y="5"/>
                    </a:cubicBezTo>
                    <a:close/>
                  </a:path>
                </a:pathLst>
              </a:custGeom>
              <a:solidFill>
                <a:srgbClr val="BFE6B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9" name="Freeform 1440">
                <a:extLst>
                  <a:ext uri="{FF2B5EF4-FFF2-40B4-BE49-F238E27FC236}">
                    <a16:creationId xmlns:a16="http://schemas.microsoft.com/office/drawing/2014/main" id="{2F2BCE7B-BCDC-D0BE-FCF1-61AF569233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2" y="2069"/>
                <a:ext cx="75" cy="70"/>
              </a:xfrm>
              <a:custGeom>
                <a:avLst/>
                <a:gdLst>
                  <a:gd name="T0" fmla="*/ 470 w 30"/>
                  <a:gd name="T1" fmla="*/ 35 h 26"/>
                  <a:gd name="T2" fmla="*/ 0 w 30"/>
                  <a:gd name="T3" fmla="*/ 506 h 26"/>
                  <a:gd name="T4" fmla="*/ 470 w 30"/>
                  <a:gd name="T5" fmla="*/ 35 h 2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" h="26">
                    <a:moveTo>
                      <a:pt x="30" y="2"/>
                    </a:moveTo>
                    <a:cubicBezTo>
                      <a:pt x="20" y="0"/>
                      <a:pt x="4" y="7"/>
                      <a:pt x="0" y="26"/>
                    </a:cubicBezTo>
                    <a:cubicBezTo>
                      <a:pt x="1" y="21"/>
                      <a:pt x="11" y="3"/>
                      <a:pt x="30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0" name="Freeform 1441">
                <a:extLst>
                  <a:ext uri="{FF2B5EF4-FFF2-40B4-BE49-F238E27FC236}">
                    <a16:creationId xmlns:a16="http://schemas.microsoft.com/office/drawing/2014/main" id="{DFAEA2E6-1184-5CE5-648C-9A84BF898B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0" y="2171"/>
                <a:ext cx="152" cy="56"/>
              </a:xfrm>
              <a:custGeom>
                <a:avLst/>
                <a:gdLst>
                  <a:gd name="T0" fmla="*/ 0 w 61"/>
                  <a:gd name="T1" fmla="*/ 0 h 21"/>
                  <a:gd name="T2" fmla="*/ 42 w 61"/>
                  <a:gd name="T3" fmla="*/ 205 h 21"/>
                  <a:gd name="T4" fmla="*/ 154 w 61"/>
                  <a:gd name="T5" fmla="*/ 307 h 21"/>
                  <a:gd name="T6" fmla="*/ 311 w 61"/>
                  <a:gd name="T7" fmla="*/ 341 h 21"/>
                  <a:gd name="T8" fmla="*/ 446 w 61"/>
                  <a:gd name="T9" fmla="*/ 341 h 21"/>
                  <a:gd name="T10" fmla="*/ 496 w 61"/>
                  <a:gd name="T11" fmla="*/ 363 h 21"/>
                  <a:gd name="T12" fmla="*/ 541 w 61"/>
                  <a:gd name="T13" fmla="*/ 341 h 21"/>
                  <a:gd name="T14" fmla="*/ 633 w 61"/>
                  <a:gd name="T15" fmla="*/ 397 h 21"/>
                  <a:gd name="T16" fmla="*/ 683 w 61"/>
                  <a:gd name="T17" fmla="*/ 376 h 21"/>
                  <a:gd name="T18" fmla="*/ 745 w 61"/>
                  <a:gd name="T19" fmla="*/ 397 h 21"/>
                  <a:gd name="T20" fmla="*/ 882 w 61"/>
                  <a:gd name="T21" fmla="*/ 264 h 21"/>
                  <a:gd name="T22" fmla="*/ 944 w 61"/>
                  <a:gd name="T23" fmla="*/ 56 h 21"/>
                  <a:gd name="T24" fmla="*/ 715 w 61"/>
                  <a:gd name="T25" fmla="*/ 307 h 21"/>
                  <a:gd name="T26" fmla="*/ 558 w 61"/>
                  <a:gd name="T27" fmla="*/ 248 h 21"/>
                  <a:gd name="T28" fmla="*/ 384 w 61"/>
                  <a:gd name="T29" fmla="*/ 264 h 21"/>
                  <a:gd name="T30" fmla="*/ 229 w 61"/>
                  <a:gd name="T31" fmla="*/ 248 h 21"/>
                  <a:gd name="T32" fmla="*/ 125 w 61"/>
                  <a:gd name="T33" fmla="*/ 227 h 21"/>
                  <a:gd name="T34" fmla="*/ 62 w 61"/>
                  <a:gd name="T35" fmla="*/ 115 h 21"/>
                  <a:gd name="T36" fmla="*/ 12 w 61"/>
                  <a:gd name="T37" fmla="*/ 0 h 2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61" h="21">
                    <a:moveTo>
                      <a:pt x="0" y="0"/>
                    </a:moveTo>
                    <a:cubicBezTo>
                      <a:pt x="0" y="4"/>
                      <a:pt x="2" y="7"/>
                      <a:pt x="3" y="11"/>
                    </a:cubicBezTo>
                    <a:cubicBezTo>
                      <a:pt x="4" y="14"/>
                      <a:pt x="7" y="15"/>
                      <a:pt x="10" y="16"/>
                    </a:cubicBezTo>
                    <a:cubicBezTo>
                      <a:pt x="13" y="17"/>
                      <a:pt x="17" y="17"/>
                      <a:pt x="20" y="18"/>
                    </a:cubicBezTo>
                    <a:cubicBezTo>
                      <a:pt x="23" y="18"/>
                      <a:pt x="26" y="18"/>
                      <a:pt x="29" y="18"/>
                    </a:cubicBezTo>
                    <a:cubicBezTo>
                      <a:pt x="30" y="18"/>
                      <a:pt x="31" y="19"/>
                      <a:pt x="32" y="19"/>
                    </a:cubicBezTo>
                    <a:cubicBezTo>
                      <a:pt x="33" y="19"/>
                      <a:pt x="34" y="18"/>
                      <a:pt x="35" y="18"/>
                    </a:cubicBezTo>
                    <a:cubicBezTo>
                      <a:pt x="38" y="18"/>
                      <a:pt x="37" y="21"/>
                      <a:pt x="41" y="21"/>
                    </a:cubicBezTo>
                    <a:cubicBezTo>
                      <a:pt x="42" y="21"/>
                      <a:pt x="42" y="20"/>
                      <a:pt x="44" y="20"/>
                    </a:cubicBezTo>
                    <a:cubicBezTo>
                      <a:pt x="45" y="20"/>
                      <a:pt x="47" y="21"/>
                      <a:pt x="48" y="21"/>
                    </a:cubicBezTo>
                    <a:cubicBezTo>
                      <a:pt x="51" y="20"/>
                      <a:pt x="55" y="16"/>
                      <a:pt x="57" y="14"/>
                    </a:cubicBezTo>
                    <a:cubicBezTo>
                      <a:pt x="59" y="11"/>
                      <a:pt x="61" y="7"/>
                      <a:pt x="61" y="3"/>
                    </a:cubicBezTo>
                    <a:cubicBezTo>
                      <a:pt x="58" y="9"/>
                      <a:pt x="53" y="16"/>
                      <a:pt x="46" y="16"/>
                    </a:cubicBezTo>
                    <a:cubicBezTo>
                      <a:pt x="42" y="16"/>
                      <a:pt x="39" y="14"/>
                      <a:pt x="36" y="13"/>
                    </a:cubicBezTo>
                    <a:cubicBezTo>
                      <a:pt x="32" y="13"/>
                      <a:pt x="29" y="13"/>
                      <a:pt x="25" y="14"/>
                    </a:cubicBezTo>
                    <a:cubicBezTo>
                      <a:pt x="22" y="15"/>
                      <a:pt x="19" y="14"/>
                      <a:pt x="15" y="13"/>
                    </a:cubicBezTo>
                    <a:cubicBezTo>
                      <a:pt x="13" y="13"/>
                      <a:pt x="10" y="13"/>
                      <a:pt x="8" y="12"/>
                    </a:cubicBezTo>
                    <a:cubicBezTo>
                      <a:pt x="6" y="11"/>
                      <a:pt x="5" y="8"/>
                      <a:pt x="4" y="6"/>
                    </a:cubicBezTo>
                    <a:cubicBezTo>
                      <a:pt x="2" y="4"/>
                      <a:pt x="1" y="2"/>
                      <a:pt x="1" y="0"/>
                    </a:cubicBezTo>
                  </a:path>
                </a:pathLst>
              </a:custGeom>
              <a:solidFill>
                <a:srgbClr val="96D4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1" name="Freeform 1442">
                <a:extLst>
                  <a:ext uri="{FF2B5EF4-FFF2-40B4-BE49-F238E27FC236}">
                    <a16:creationId xmlns:a16="http://schemas.microsoft.com/office/drawing/2014/main" id="{1EDED6D2-7FD0-7870-AB85-F00BC95F6A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20" y="2080"/>
                <a:ext cx="85" cy="120"/>
              </a:xfrm>
              <a:custGeom>
                <a:avLst/>
                <a:gdLst>
                  <a:gd name="T0" fmla="*/ 425 w 34"/>
                  <a:gd name="T1" fmla="*/ 93 h 45"/>
                  <a:gd name="T2" fmla="*/ 113 w 34"/>
                  <a:gd name="T3" fmla="*/ 192 h 45"/>
                  <a:gd name="T4" fmla="*/ 20 w 34"/>
                  <a:gd name="T5" fmla="*/ 376 h 45"/>
                  <a:gd name="T6" fmla="*/ 33 w 34"/>
                  <a:gd name="T7" fmla="*/ 589 h 45"/>
                  <a:gd name="T8" fmla="*/ 145 w 34"/>
                  <a:gd name="T9" fmla="*/ 819 h 45"/>
                  <a:gd name="T10" fmla="*/ 408 w 34"/>
                  <a:gd name="T11" fmla="*/ 797 h 45"/>
                  <a:gd name="T12" fmla="*/ 533 w 34"/>
                  <a:gd name="T13" fmla="*/ 704 h 45"/>
                  <a:gd name="T14" fmla="*/ 458 w 34"/>
                  <a:gd name="T15" fmla="*/ 533 h 45"/>
                  <a:gd name="T16" fmla="*/ 438 w 34"/>
                  <a:gd name="T17" fmla="*/ 435 h 45"/>
                  <a:gd name="T18" fmla="*/ 470 w 34"/>
                  <a:gd name="T19" fmla="*/ 320 h 45"/>
                  <a:gd name="T20" fmla="*/ 425 w 34"/>
                  <a:gd name="T21" fmla="*/ 93 h 4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4" h="45">
                    <a:moveTo>
                      <a:pt x="27" y="5"/>
                    </a:moveTo>
                    <a:cubicBezTo>
                      <a:pt x="21" y="0"/>
                      <a:pt x="12" y="4"/>
                      <a:pt x="7" y="10"/>
                    </a:cubicBezTo>
                    <a:cubicBezTo>
                      <a:pt x="5" y="13"/>
                      <a:pt x="2" y="16"/>
                      <a:pt x="1" y="20"/>
                    </a:cubicBezTo>
                    <a:cubicBezTo>
                      <a:pt x="0" y="24"/>
                      <a:pt x="1" y="27"/>
                      <a:pt x="2" y="31"/>
                    </a:cubicBezTo>
                    <a:cubicBezTo>
                      <a:pt x="3" y="36"/>
                      <a:pt x="3" y="41"/>
                      <a:pt x="9" y="43"/>
                    </a:cubicBezTo>
                    <a:cubicBezTo>
                      <a:pt x="14" y="45"/>
                      <a:pt x="21" y="42"/>
                      <a:pt x="26" y="42"/>
                    </a:cubicBezTo>
                    <a:cubicBezTo>
                      <a:pt x="30" y="41"/>
                      <a:pt x="34" y="42"/>
                      <a:pt x="34" y="37"/>
                    </a:cubicBezTo>
                    <a:cubicBezTo>
                      <a:pt x="34" y="34"/>
                      <a:pt x="30" y="31"/>
                      <a:pt x="29" y="28"/>
                    </a:cubicBezTo>
                    <a:cubicBezTo>
                      <a:pt x="28" y="26"/>
                      <a:pt x="27" y="24"/>
                      <a:pt x="28" y="23"/>
                    </a:cubicBezTo>
                    <a:cubicBezTo>
                      <a:pt x="29" y="20"/>
                      <a:pt x="30" y="21"/>
                      <a:pt x="30" y="17"/>
                    </a:cubicBezTo>
                    <a:cubicBezTo>
                      <a:pt x="30" y="13"/>
                      <a:pt x="30" y="9"/>
                      <a:pt x="27" y="5"/>
                    </a:cubicBezTo>
                    <a:close/>
                  </a:path>
                </a:pathLst>
              </a:custGeom>
              <a:solidFill>
                <a:srgbClr val="C894B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2" name="Freeform 1443">
                <a:extLst>
                  <a:ext uri="{FF2B5EF4-FFF2-40B4-BE49-F238E27FC236}">
                    <a16:creationId xmlns:a16="http://schemas.microsoft.com/office/drawing/2014/main" id="{EB9F26D0-4BA8-02EE-6C90-5AB5C4D5BE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25" y="2115"/>
                <a:ext cx="62" cy="80"/>
              </a:xfrm>
              <a:custGeom>
                <a:avLst/>
                <a:gdLst>
                  <a:gd name="T0" fmla="*/ 74 w 25"/>
                  <a:gd name="T1" fmla="*/ 0 h 30"/>
                  <a:gd name="T2" fmla="*/ 0 w 25"/>
                  <a:gd name="T3" fmla="*/ 205 h 30"/>
                  <a:gd name="T4" fmla="*/ 42 w 25"/>
                  <a:gd name="T5" fmla="*/ 477 h 30"/>
                  <a:gd name="T6" fmla="*/ 184 w 25"/>
                  <a:gd name="T7" fmla="*/ 568 h 30"/>
                  <a:gd name="T8" fmla="*/ 382 w 25"/>
                  <a:gd name="T9" fmla="*/ 512 h 30"/>
                  <a:gd name="T10" fmla="*/ 124 w 25"/>
                  <a:gd name="T11" fmla="*/ 491 h 30"/>
                  <a:gd name="T12" fmla="*/ 42 w 25"/>
                  <a:gd name="T13" fmla="*/ 307 h 30"/>
                  <a:gd name="T14" fmla="*/ 74 w 25"/>
                  <a:gd name="T15" fmla="*/ 0 h 3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5" h="30">
                    <a:moveTo>
                      <a:pt x="5" y="0"/>
                    </a:moveTo>
                    <a:cubicBezTo>
                      <a:pt x="2" y="5"/>
                      <a:pt x="0" y="6"/>
                      <a:pt x="0" y="11"/>
                    </a:cubicBezTo>
                    <a:cubicBezTo>
                      <a:pt x="0" y="16"/>
                      <a:pt x="2" y="21"/>
                      <a:pt x="3" y="25"/>
                    </a:cubicBezTo>
                    <a:cubicBezTo>
                      <a:pt x="4" y="28"/>
                      <a:pt x="8" y="30"/>
                      <a:pt x="12" y="30"/>
                    </a:cubicBezTo>
                    <a:cubicBezTo>
                      <a:pt x="15" y="29"/>
                      <a:pt x="20" y="27"/>
                      <a:pt x="25" y="27"/>
                    </a:cubicBezTo>
                    <a:cubicBezTo>
                      <a:pt x="21" y="27"/>
                      <a:pt x="13" y="29"/>
                      <a:pt x="8" y="26"/>
                    </a:cubicBezTo>
                    <a:cubicBezTo>
                      <a:pt x="4" y="23"/>
                      <a:pt x="4" y="20"/>
                      <a:pt x="3" y="16"/>
                    </a:cubicBezTo>
                    <a:cubicBezTo>
                      <a:pt x="2" y="10"/>
                      <a:pt x="2" y="5"/>
                      <a:pt x="5" y="0"/>
                    </a:cubicBezTo>
                    <a:close/>
                  </a:path>
                </a:pathLst>
              </a:custGeom>
              <a:solidFill>
                <a:srgbClr val="A966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3" name="Freeform 1444">
                <a:extLst>
                  <a:ext uri="{FF2B5EF4-FFF2-40B4-BE49-F238E27FC236}">
                    <a16:creationId xmlns:a16="http://schemas.microsoft.com/office/drawing/2014/main" id="{FAE2A6B2-84AC-E471-0508-5DE6C92BF7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0" y="2123"/>
                <a:ext cx="20" cy="50"/>
              </a:xfrm>
              <a:custGeom>
                <a:avLst/>
                <a:gdLst>
                  <a:gd name="T0" fmla="*/ 83 w 8"/>
                  <a:gd name="T1" fmla="*/ 0 h 19"/>
                  <a:gd name="T2" fmla="*/ 50 w 8"/>
                  <a:gd name="T3" fmla="*/ 76 h 19"/>
                  <a:gd name="T4" fmla="*/ 33 w 8"/>
                  <a:gd name="T5" fmla="*/ 200 h 19"/>
                  <a:gd name="T6" fmla="*/ 125 w 8"/>
                  <a:gd name="T7" fmla="*/ 347 h 19"/>
                  <a:gd name="T8" fmla="*/ 0 w 8"/>
                  <a:gd name="T9" fmla="*/ 179 h 19"/>
                  <a:gd name="T10" fmla="*/ 83 w 8"/>
                  <a:gd name="T11" fmla="*/ 0 h 1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8" h="19">
                    <a:moveTo>
                      <a:pt x="5" y="0"/>
                    </a:moveTo>
                    <a:cubicBezTo>
                      <a:pt x="4" y="2"/>
                      <a:pt x="4" y="3"/>
                      <a:pt x="3" y="4"/>
                    </a:cubicBezTo>
                    <a:cubicBezTo>
                      <a:pt x="2" y="6"/>
                      <a:pt x="1" y="8"/>
                      <a:pt x="2" y="11"/>
                    </a:cubicBezTo>
                    <a:cubicBezTo>
                      <a:pt x="4" y="16"/>
                      <a:pt x="8" y="19"/>
                      <a:pt x="8" y="19"/>
                    </a:cubicBezTo>
                    <a:cubicBezTo>
                      <a:pt x="4" y="16"/>
                      <a:pt x="1" y="13"/>
                      <a:pt x="0" y="10"/>
                    </a:cubicBezTo>
                    <a:cubicBezTo>
                      <a:pt x="0" y="7"/>
                      <a:pt x="3" y="2"/>
                      <a:pt x="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4" name="Freeform 1445">
                <a:extLst>
                  <a:ext uri="{FF2B5EF4-FFF2-40B4-BE49-F238E27FC236}">
                    <a16:creationId xmlns:a16="http://schemas.microsoft.com/office/drawing/2014/main" id="{64FF6C7F-E89A-6C55-6A2F-81E05E3F68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0" y="2043"/>
                <a:ext cx="205" cy="224"/>
              </a:xfrm>
              <a:custGeom>
                <a:avLst/>
                <a:gdLst>
                  <a:gd name="T0" fmla="*/ 863 w 82"/>
                  <a:gd name="T1" fmla="*/ 1365 h 84"/>
                  <a:gd name="T2" fmla="*/ 1033 w 82"/>
                  <a:gd name="T3" fmla="*/ 1195 h 84"/>
                  <a:gd name="T4" fmla="*/ 1125 w 82"/>
                  <a:gd name="T5" fmla="*/ 989 h 84"/>
                  <a:gd name="T6" fmla="*/ 1145 w 82"/>
                  <a:gd name="T7" fmla="*/ 931 h 84"/>
                  <a:gd name="T8" fmla="*/ 1220 w 82"/>
                  <a:gd name="T9" fmla="*/ 819 h 84"/>
                  <a:gd name="T10" fmla="*/ 1238 w 82"/>
                  <a:gd name="T11" fmla="*/ 760 h 84"/>
                  <a:gd name="T12" fmla="*/ 1175 w 82"/>
                  <a:gd name="T13" fmla="*/ 739 h 84"/>
                  <a:gd name="T14" fmla="*/ 1250 w 82"/>
                  <a:gd name="T15" fmla="*/ 717 h 84"/>
                  <a:gd name="T16" fmla="*/ 1158 w 82"/>
                  <a:gd name="T17" fmla="*/ 704 h 84"/>
                  <a:gd name="T18" fmla="*/ 1175 w 82"/>
                  <a:gd name="T19" fmla="*/ 547 h 84"/>
                  <a:gd name="T20" fmla="*/ 1125 w 82"/>
                  <a:gd name="T21" fmla="*/ 533 h 84"/>
                  <a:gd name="T22" fmla="*/ 958 w 82"/>
                  <a:gd name="T23" fmla="*/ 320 h 84"/>
                  <a:gd name="T24" fmla="*/ 938 w 82"/>
                  <a:gd name="T25" fmla="*/ 205 h 84"/>
                  <a:gd name="T26" fmla="*/ 875 w 82"/>
                  <a:gd name="T27" fmla="*/ 264 h 84"/>
                  <a:gd name="T28" fmla="*/ 800 w 82"/>
                  <a:gd name="T29" fmla="*/ 115 h 84"/>
                  <a:gd name="T30" fmla="*/ 770 w 82"/>
                  <a:gd name="T31" fmla="*/ 136 h 84"/>
                  <a:gd name="T32" fmla="*/ 658 w 82"/>
                  <a:gd name="T33" fmla="*/ 171 h 84"/>
                  <a:gd name="T34" fmla="*/ 563 w 82"/>
                  <a:gd name="T35" fmla="*/ 149 h 84"/>
                  <a:gd name="T36" fmla="*/ 488 w 82"/>
                  <a:gd name="T37" fmla="*/ 171 h 84"/>
                  <a:gd name="T38" fmla="*/ 425 w 82"/>
                  <a:gd name="T39" fmla="*/ 192 h 84"/>
                  <a:gd name="T40" fmla="*/ 220 w 82"/>
                  <a:gd name="T41" fmla="*/ 477 h 84"/>
                  <a:gd name="T42" fmla="*/ 83 w 82"/>
                  <a:gd name="T43" fmla="*/ 704 h 84"/>
                  <a:gd name="T44" fmla="*/ 95 w 82"/>
                  <a:gd name="T45" fmla="*/ 717 h 84"/>
                  <a:gd name="T46" fmla="*/ 113 w 82"/>
                  <a:gd name="T47" fmla="*/ 819 h 84"/>
                  <a:gd name="T48" fmla="*/ 0 w 82"/>
                  <a:gd name="T49" fmla="*/ 888 h 84"/>
                  <a:gd name="T50" fmla="*/ 95 w 82"/>
                  <a:gd name="T51" fmla="*/ 909 h 84"/>
                  <a:gd name="T52" fmla="*/ 158 w 82"/>
                  <a:gd name="T53" fmla="*/ 1160 h 84"/>
                  <a:gd name="T54" fmla="*/ 550 w 82"/>
                  <a:gd name="T55" fmla="*/ 1331 h 84"/>
                  <a:gd name="T56" fmla="*/ 583 w 82"/>
                  <a:gd name="T57" fmla="*/ 1365 h 84"/>
                  <a:gd name="T58" fmla="*/ 625 w 82"/>
                  <a:gd name="T59" fmla="*/ 1421 h 84"/>
                  <a:gd name="T60" fmla="*/ 688 w 82"/>
                  <a:gd name="T61" fmla="*/ 1592 h 84"/>
                  <a:gd name="T62" fmla="*/ 688 w 82"/>
                  <a:gd name="T63" fmla="*/ 1443 h 84"/>
                  <a:gd name="T64" fmla="*/ 688 w 82"/>
                  <a:gd name="T65" fmla="*/ 1288 h 84"/>
                  <a:gd name="T66" fmla="*/ 738 w 82"/>
                  <a:gd name="T67" fmla="*/ 1459 h 84"/>
                  <a:gd name="T68" fmla="*/ 813 w 82"/>
                  <a:gd name="T69" fmla="*/ 1387 h 84"/>
                  <a:gd name="T70" fmla="*/ 833 w 82"/>
                  <a:gd name="T71" fmla="*/ 1515 h 8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82" h="84">
                    <a:moveTo>
                      <a:pt x="55" y="77"/>
                    </a:moveTo>
                    <a:cubicBezTo>
                      <a:pt x="55" y="75"/>
                      <a:pt x="56" y="74"/>
                      <a:pt x="55" y="72"/>
                    </a:cubicBezTo>
                    <a:cubicBezTo>
                      <a:pt x="55" y="70"/>
                      <a:pt x="57" y="70"/>
                      <a:pt x="58" y="70"/>
                    </a:cubicBezTo>
                    <a:cubicBezTo>
                      <a:pt x="63" y="69"/>
                      <a:pt x="64" y="65"/>
                      <a:pt x="66" y="63"/>
                    </a:cubicBezTo>
                    <a:cubicBezTo>
                      <a:pt x="68" y="62"/>
                      <a:pt x="69" y="57"/>
                      <a:pt x="70" y="53"/>
                    </a:cubicBezTo>
                    <a:cubicBezTo>
                      <a:pt x="71" y="52"/>
                      <a:pt x="71" y="52"/>
                      <a:pt x="72" y="52"/>
                    </a:cubicBezTo>
                    <a:cubicBezTo>
                      <a:pt x="72" y="52"/>
                      <a:pt x="73" y="52"/>
                      <a:pt x="74" y="52"/>
                    </a:cubicBezTo>
                    <a:cubicBezTo>
                      <a:pt x="76" y="51"/>
                      <a:pt x="74" y="50"/>
                      <a:pt x="73" y="49"/>
                    </a:cubicBezTo>
                    <a:cubicBezTo>
                      <a:pt x="73" y="48"/>
                      <a:pt x="72" y="48"/>
                      <a:pt x="72" y="47"/>
                    </a:cubicBezTo>
                    <a:cubicBezTo>
                      <a:pt x="74" y="45"/>
                      <a:pt x="77" y="44"/>
                      <a:pt x="78" y="43"/>
                    </a:cubicBezTo>
                    <a:cubicBezTo>
                      <a:pt x="80" y="42"/>
                      <a:pt x="82" y="40"/>
                      <a:pt x="81" y="39"/>
                    </a:cubicBezTo>
                    <a:cubicBezTo>
                      <a:pt x="81" y="38"/>
                      <a:pt x="81" y="38"/>
                      <a:pt x="79" y="40"/>
                    </a:cubicBezTo>
                    <a:cubicBezTo>
                      <a:pt x="78" y="41"/>
                      <a:pt x="75" y="42"/>
                      <a:pt x="75" y="40"/>
                    </a:cubicBezTo>
                    <a:cubicBezTo>
                      <a:pt x="75" y="40"/>
                      <a:pt x="75" y="40"/>
                      <a:pt x="75" y="39"/>
                    </a:cubicBezTo>
                    <a:cubicBezTo>
                      <a:pt x="75" y="39"/>
                      <a:pt x="75" y="39"/>
                      <a:pt x="76" y="39"/>
                    </a:cubicBezTo>
                    <a:cubicBezTo>
                      <a:pt x="77" y="38"/>
                      <a:pt x="79" y="38"/>
                      <a:pt x="80" y="38"/>
                    </a:cubicBezTo>
                    <a:cubicBezTo>
                      <a:pt x="82" y="37"/>
                      <a:pt x="80" y="36"/>
                      <a:pt x="79" y="36"/>
                    </a:cubicBezTo>
                    <a:cubicBezTo>
                      <a:pt x="77" y="36"/>
                      <a:pt x="76" y="38"/>
                      <a:pt x="74" y="37"/>
                    </a:cubicBezTo>
                    <a:cubicBezTo>
                      <a:pt x="73" y="36"/>
                      <a:pt x="73" y="34"/>
                      <a:pt x="73" y="33"/>
                    </a:cubicBezTo>
                    <a:cubicBezTo>
                      <a:pt x="72" y="30"/>
                      <a:pt x="73" y="30"/>
                      <a:pt x="75" y="29"/>
                    </a:cubicBezTo>
                    <a:cubicBezTo>
                      <a:pt x="76" y="28"/>
                      <a:pt x="78" y="28"/>
                      <a:pt x="78" y="27"/>
                    </a:cubicBezTo>
                    <a:cubicBezTo>
                      <a:pt x="77" y="26"/>
                      <a:pt x="73" y="28"/>
                      <a:pt x="72" y="28"/>
                    </a:cubicBezTo>
                    <a:cubicBezTo>
                      <a:pt x="71" y="28"/>
                      <a:pt x="70" y="26"/>
                      <a:pt x="68" y="23"/>
                    </a:cubicBezTo>
                    <a:cubicBezTo>
                      <a:pt x="66" y="20"/>
                      <a:pt x="63" y="18"/>
                      <a:pt x="61" y="17"/>
                    </a:cubicBezTo>
                    <a:cubicBezTo>
                      <a:pt x="59" y="15"/>
                      <a:pt x="60" y="15"/>
                      <a:pt x="59" y="14"/>
                    </a:cubicBezTo>
                    <a:cubicBezTo>
                      <a:pt x="59" y="13"/>
                      <a:pt x="60" y="12"/>
                      <a:pt x="60" y="11"/>
                    </a:cubicBezTo>
                    <a:cubicBezTo>
                      <a:pt x="59" y="11"/>
                      <a:pt x="58" y="11"/>
                      <a:pt x="58" y="12"/>
                    </a:cubicBezTo>
                    <a:cubicBezTo>
                      <a:pt x="58" y="13"/>
                      <a:pt x="58" y="14"/>
                      <a:pt x="56" y="14"/>
                    </a:cubicBezTo>
                    <a:cubicBezTo>
                      <a:pt x="54" y="13"/>
                      <a:pt x="53" y="12"/>
                      <a:pt x="52" y="11"/>
                    </a:cubicBezTo>
                    <a:cubicBezTo>
                      <a:pt x="51" y="10"/>
                      <a:pt x="51" y="7"/>
                      <a:pt x="51" y="6"/>
                    </a:cubicBezTo>
                    <a:cubicBezTo>
                      <a:pt x="50" y="5"/>
                      <a:pt x="51" y="5"/>
                      <a:pt x="50" y="4"/>
                    </a:cubicBezTo>
                    <a:cubicBezTo>
                      <a:pt x="50" y="4"/>
                      <a:pt x="49" y="5"/>
                      <a:pt x="49" y="7"/>
                    </a:cubicBezTo>
                    <a:cubicBezTo>
                      <a:pt x="50" y="8"/>
                      <a:pt x="50" y="10"/>
                      <a:pt x="47" y="10"/>
                    </a:cubicBezTo>
                    <a:cubicBezTo>
                      <a:pt x="46" y="10"/>
                      <a:pt x="44" y="11"/>
                      <a:pt x="42" y="9"/>
                    </a:cubicBezTo>
                    <a:cubicBezTo>
                      <a:pt x="40" y="7"/>
                      <a:pt x="39" y="0"/>
                      <a:pt x="37" y="5"/>
                    </a:cubicBezTo>
                    <a:cubicBezTo>
                      <a:pt x="37" y="6"/>
                      <a:pt x="38" y="7"/>
                      <a:pt x="36" y="8"/>
                    </a:cubicBezTo>
                    <a:cubicBezTo>
                      <a:pt x="35" y="8"/>
                      <a:pt x="34" y="7"/>
                      <a:pt x="33" y="6"/>
                    </a:cubicBezTo>
                    <a:cubicBezTo>
                      <a:pt x="31" y="7"/>
                      <a:pt x="34" y="9"/>
                      <a:pt x="31" y="9"/>
                    </a:cubicBezTo>
                    <a:cubicBezTo>
                      <a:pt x="29" y="9"/>
                      <a:pt x="28" y="5"/>
                      <a:pt x="26" y="6"/>
                    </a:cubicBezTo>
                    <a:cubicBezTo>
                      <a:pt x="25" y="7"/>
                      <a:pt x="27" y="9"/>
                      <a:pt x="27" y="10"/>
                    </a:cubicBezTo>
                    <a:cubicBezTo>
                      <a:pt x="27" y="11"/>
                      <a:pt x="28" y="13"/>
                      <a:pt x="26" y="13"/>
                    </a:cubicBezTo>
                    <a:cubicBezTo>
                      <a:pt x="20" y="17"/>
                      <a:pt x="18" y="20"/>
                      <a:pt x="14" y="25"/>
                    </a:cubicBezTo>
                    <a:cubicBezTo>
                      <a:pt x="11" y="30"/>
                      <a:pt x="9" y="34"/>
                      <a:pt x="9" y="36"/>
                    </a:cubicBezTo>
                    <a:cubicBezTo>
                      <a:pt x="8" y="37"/>
                      <a:pt x="7" y="37"/>
                      <a:pt x="5" y="37"/>
                    </a:cubicBezTo>
                    <a:cubicBezTo>
                      <a:pt x="4" y="38"/>
                      <a:pt x="2" y="39"/>
                      <a:pt x="3" y="40"/>
                    </a:cubicBezTo>
                    <a:cubicBezTo>
                      <a:pt x="3" y="41"/>
                      <a:pt x="5" y="39"/>
                      <a:pt x="6" y="38"/>
                    </a:cubicBezTo>
                    <a:cubicBezTo>
                      <a:pt x="7" y="37"/>
                      <a:pt x="8" y="38"/>
                      <a:pt x="7" y="40"/>
                    </a:cubicBezTo>
                    <a:cubicBezTo>
                      <a:pt x="7" y="41"/>
                      <a:pt x="6" y="42"/>
                      <a:pt x="7" y="43"/>
                    </a:cubicBezTo>
                    <a:cubicBezTo>
                      <a:pt x="7" y="44"/>
                      <a:pt x="5" y="45"/>
                      <a:pt x="4" y="45"/>
                    </a:cubicBezTo>
                    <a:cubicBezTo>
                      <a:pt x="3" y="46"/>
                      <a:pt x="0" y="46"/>
                      <a:pt x="0" y="47"/>
                    </a:cubicBezTo>
                    <a:cubicBezTo>
                      <a:pt x="0" y="48"/>
                      <a:pt x="1" y="48"/>
                      <a:pt x="3" y="48"/>
                    </a:cubicBezTo>
                    <a:cubicBezTo>
                      <a:pt x="5" y="47"/>
                      <a:pt x="7" y="46"/>
                      <a:pt x="6" y="48"/>
                    </a:cubicBezTo>
                    <a:cubicBezTo>
                      <a:pt x="5" y="50"/>
                      <a:pt x="6" y="51"/>
                      <a:pt x="8" y="53"/>
                    </a:cubicBezTo>
                    <a:cubicBezTo>
                      <a:pt x="10" y="56"/>
                      <a:pt x="9" y="59"/>
                      <a:pt x="10" y="61"/>
                    </a:cubicBezTo>
                    <a:cubicBezTo>
                      <a:pt x="10" y="64"/>
                      <a:pt x="13" y="65"/>
                      <a:pt x="16" y="67"/>
                    </a:cubicBezTo>
                    <a:cubicBezTo>
                      <a:pt x="21" y="69"/>
                      <a:pt x="37" y="66"/>
                      <a:pt x="35" y="70"/>
                    </a:cubicBezTo>
                    <a:cubicBezTo>
                      <a:pt x="35" y="72"/>
                      <a:pt x="33" y="76"/>
                      <a:pt x="33" y="77"/>
                    </a:cubicBezTo>
                    <a:cubicBezTo>
                      <a:pt x="35" y="81"/>
                      <a:pt x="37" y="74"/>
                      <a:pt x="37" y="72"/>
                    </a:cubicBezTo>
                    <a:cubicBezTo>
                      <a:pt x="38" y="70"/>
                      <a:pt x="38" y="69"/>
                      <a:pt x="39" y="69"/>
                    </a:cubicBezTo>
                    <a:cubicBezTo>
                      <a:pt x="42" y="69"/>
                      <a:pt x="41" y="73"/>
                      <a:pt x="40" y="75"/>
                    </a:cubicBezTo>
                    <a:cubicBezTo>
                      <a:pt x="40" y="76"/>
                      <a:pt x="41" y="78"/>
                      <a:pt x="42" y="80"/>
                    </a:cubicBezTo>
                    <a:cubicBezTo>
                      <a:pt x="43" y="82"/>
                      <a:pt x="44" y="84"/>
                      <a:pt x="44" y="84"/>
                    </a:cubicBezTo>
                    <a:cubicBezTo>
                      <a:pt x="45" y="83"/>
                      <a:pt x="45" y="81"/>
                      <a:pt x="44" y="79"/>
                    </a:cubicBezTo>
                    <a:cubicBezTo>
                      <a:pt x="43" y="76"/>
                      <a:pt x="43" y="77"/>
                      <a:pt x="44" y="76"/>
                    </a:cubicBezTo>
                    <a:cubicBezTo>
                      <a:pt x="45" y="75"/>
                      <a:pt x="44" y="74"/>
                      <a:pt x="43" y="73"/>
                    </a:cubicBezTo>
                    <a:cubicBezTo>
                      <a:pt x="42" y="72"/>
                      <a:pt x="43" y="68"/>
                      <a:pt x="44" y="68"/>
                    </a:cubicBezTo>
                    <a:cubicBezTo>
                      <a:pt x="45" y="68"/>
                      <a:pt x="46" y="69"/>
                      <a:pt x="46" y="71"/>
                    </a:cubicBezTo>
                    <a:cubicBezTo>
                      <a:pt x="46" y="73"/>
                      <a:pt x="45" y="75"/>
                      <a:pt x="47" y="77"/>
                    </a:cubicBezTo>
                    <a:cubicBezTo>
                      <a:pt x="49" y="76"/>
                      <a:pt x="48" y="69"/>
                      <a:pt x="50" y="69"/>
                    </a:cubicBezTo>
                    <a:cubicBezTo>
                      <a:pt x="52" y="69"/>
                      <a:pt x="51" y="71"/>
                      <a:pt x="52" y="73"/>
                    </a:cubicBezTo>
                    <a:cubicBezTo>
                      <a:pt x="53" y="75"/>
                      <a:pt x="53" y="76"/>
                      <a:pt x="53" y="78"/>
                    </a:cubicBezTo>
                    <a:cubicBezTo>
                      <a:pt x="53" y="80"/>
                      <a:pt x="52" y="81"/>
                      <a:pt x="53" y="80"/>
                    </a:cubicBezTo>
                    <a:cubicBezTo>
                      <a:pt x="54" y="80"/>
                      <a:pt x="55" y="79"/>
                      <a:pt x="55" y="77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5" name="Freeform 1446">
                <a:extLst>
                  <a:ext uri="{FF2B5EF4-FFF2-40B4-BE49-F238E27FC236}">
                    <a16:creationId xmlns:a16="http://schemas.microsoft.com/office/drawing/2014/main" id="{B2CD115B-EF7A-7E1B-F3CF-D9D8B40290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20" y="2080"/>
                <a:ext cx="85" cy="120"/>
              </a:xfrm>
              <a:custGeom>
                <a:avLst/>
                <a:gdLst>
                  <a:gd name="T0" fmla="*/ 425 w 34"/>
                  <a:gd name="T1" fmla="*/ 93 h 45"/>
                  <a:gd name="T2" fmla="*/ 113 w 34"/>
                  <a:gd name="T3" fmla="*/ 192 h 45"/>
                  <a:gd name="T4" fmla="*/ 20 w 34"/>
                  <a:gd name="T5" fmla="*/ 376 h 45"/>
                  <a:gd name="T6" fmla="*/ 33 w 34"/>
                  <a:gd name="T7" fmla="*/ 589 h 45"/>
                  <a:gd name="T8" fmla="*/ 145 w 34"/>
                  <a:gd name="T9" fmla="*/ 819 h 45"/>
                  <a:gd name="T10" fmla="*/ 408 w 34"/>
                  <a:gd name="T11" fmla="*/ 797 h 45"/>
                  <a:gd name="T12" fmla="*/ 533 w 34"/>
                  <a:gd name="T13" fmla="*/ 704 h 45"/>
                  <a:gd name="T14" fmla="*/ 458 w 34"/>
                  <a:gd name="T15" fmla="*/ 533 h 45"/>
                  <a:gd name="T16" fmla="*/ 438 w 34"/>
                  <a:gd name="T17" fmla="*/ 435 h 45"/>
                  <a:gd name="T18" fmla="*/ 470 w 34"/>
                  <a:gd name="T19" fmla="*/ 320 h 45"/>
                  <a:gd name="T20" fmla="*/ 425 w 34"/>
                  <a:gd name="T21" fmla="*/ 93 h 4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4" h="45">
                    <a:moveTo>
                      <a:pt x="27" y="5"/>
                    </a:moveTo>
                    <a:cubicBezTo>
                      <a:pt x="21" y="0"/>
                      <a:pt x="12" y="4"/>
                      <a:pt x="7" y="10"/>
                    </a:cubicBezTo>
                    <a:cubicBezTo>
                      <a:pt x="5" y="13"/>
                      <a:pt x="2" y="16"/>
                      <a:pt x="1" y="20"/>
                    </a:cubicBezTo>
                    <a:cubicBezTo>
                      <a:pt x="0" y="24"/>
                      <a:pt x="1" y="27"/>
                      <a:pt x="2" y="31"/>
                    </a:cubicBezTo>
                    <a:cubicBezTo>
                      <a:pt x="3" y="36"/>
                      <a:pt x="3" y="41"/>
                      <a:pt x="9" y="43"/>
                    </a:cubicBezTo>
                    <a:cubicBezTo>
                      <a:pt x="14" y="45"/>
                      <a:pt x="21" y="42"/>
                      <a:pt x="26" y="42"/>
                    </a:cubicBezTo>
                    <a:cubicBezTo>
                      <a:pt x="30" y="41"/>
                      <a:pt x="34" y="42"/>
                      <a:pt x="34" y="37"/>
                    </a:cubicBezTo>
                    <a:cubicBezTo>
                      <a:pt x="34" y="34"/>
                      <a:pt x="30" y="31"/>
                      <a:pt x="29" y="28"/>
                    </a:cubicBezTo>
                    <a:cubicBezTo>
                      <a:pt x="28" y="26"/>
                      <a:pt x="27" y="24"/>
                      <a:pt x="28" y="23"/>
                    </a:cubicBezTo>
                    <a:cubicBezTo>
                      <a:pt x="29" y="20"/>
                      <a:pt x="30" y="21"/>
                      <a:pt x="30" y="17"/>
                    </a:cubicBezTo>
                    <a:cubicBezTo>
                      <a:pt x="30" y="13"/>
                      <a:pt x="30" y="9"/>
                      <a:pt x="27" y="5"/>
                    </a:cubicBezTo>
                    <a:close/>
                  </a:path>
                </a:pathLst>
              </a:custGeom>
              <a:noFill/>
              <a:ln w="3175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6" name="Freeform 1447">
                <a:extLst>
                  <a:ext uri="{FF2B5EF4-FFF2-40B4-BE49-F238E27FC236}">
                    <a16:creationId xmlns:a16="http://schemas.microsoft.com/office/drawing/2014/main" id="{821CB697-0556-7B8A-A872-132A96BCF2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7" y="2085"/>
                <a:ext cx="20" cy="19"/>
              </a:xfrm>
              <a:custGeom>
                <a:avLst/>
                <a:gdLst>
                  <a:gd name="T0" fmla="*/ 20 w 8"/>
                  <a:gd name="T1" fmla="*/ 81 h 7"/>
                  <a:gd name="T2" fmla="*/ 50 w 8"/>
                  <a:gd name="T3" fmla="*/ 0 h 7"/>
                  <a:gd name="T4" fmla="*/ 113 w 8"/>
                  <a:gd name="T5" fmla="*/ 38 h 7"/>
                  <a:gd name="T6" fmla="*/ 83 w 8"/>
                  <a:gd name="T7" fmla="*/ 117 h 7"/>
                  <a:gd name="T8" fmla="*/ 20 w 8"/>
                  <a:gd name="T9" fmla="*/ 81 h 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" h="7">
                    <a:moveTo>
                      <a:pt x="1" y="4"/>
                    </a:moveTo>
                    <a:cubicBezTo>
                      <a:pt x="0" y="3"/>
                      <a:pt x="1" y="1"/>
                      <a:pt x="3" y="0"/>
                    </a:cubicBezTo>
                    <a:cubicBezTo>
                      <a:pt x="5" y="0"/>
                      <a:pt x="7" y="0"/>
                      <a:pt x="7" y="2"/>
                    </a:cubicBezTo>
                    <a:cubicBezTo>
                      <a:pt x="8" y="4"/>
                      <a:pt x="7" y="6"/>
                      <a:pt x="5" y="6"/>
                    </a:cubicBezTo>
                    <a:cubicBezTo>
                      <a:pt x="4" y="7"/>
                      <a:pt x="2" y="6"/>
                      <a:pt x="1" y="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7" name="Freeform 1448">
                <a:extLst>
                  <a:ext uri="{FF2B5EF4-FFF2-40B4-BE49-F238E27FC236}">
                    <a16:creationId xmlns:a16="http://schemas.microsoft.com/office/drawing/2014/main" id="{458A0577-5046-B263-86BC-D1B81AED7D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0" y="2083"/>
                <a:ext cx="10" cy="13"/>
              </a:xfrm>
              <a:custGeom>
                <a:avLst/>
                <a:gdLst>
                  <a:gd name="T0" fmla="*/ 0 w 4"/>
                  <a:gd name="T1" fmla="*/ 55 h 5"/>
                  <a:gd name="T2" fmla="*/ 20 w 4"/>
                  <a:gd name="T3" fmla="*/ 21 h 5"/>
                  <a:gd name="T4" fmla="*/ 63 w 4"/>
                  <a:gd name="T5" fmla="*/ 34 h 5"/>
                  <a:gd name="T6" fmla="*/ 33 w 4"/>
                  <a:gd name="T7" fmla="*/ 68 h 5"/>
                  <a:gd name="T8" fmla="*/ 0 w 4"/>
                  <a:gd name="T9" fmla="*/ 55 h 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5">
                    <a:moveTo>
                      <a:pt x="0" y="3"/>
                    </a:moveTo>
                    <a:cubicBezTo>
                      <a:pt x="0" y="2"/>
                      <a:pt x="0" y="1"/>
                      <a:pt x="1" y="1"/>
                    </a:cubicBezTo>
                    <a:cubicBezTo>
                      <a:pt x="2" y="0"/>
                      <a:pt x="3" y="1"/>
                      <a:pt x="4" y="2"/>
                    </a:cubicBezTo>
                    <a:cubicBezTo>
                      <a:pt x="4" y="3"/>
                      <a:pt x="3" y="4"/>
                      <a:pt x="2" y="4"/>
                    </a:cubicBezTo>
                    <a:cubicBezTo>
                      <a:pt x="1" y="5"/>
                      <a:pt x="0" y="4"/>
                      <a:pt x="0" y="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8" name="Freeform 1449">
                <a:extLst>
                  <a:ext uri="{FF2B5EF4-FFF2-40B4-BE49-F238E27FC236}">
                    <a16:creationId xmlns:a16="http://schemas.microsoft.com/office/drawing/2014/main" id="{1A27D962-91C0-51CD-7B0C-2942A3DD97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0" y="2096"/>
                <a:ext cx="7" cy="8"/>
              </a:xfrm>
              <a:custGeom>
                <a:avLst/>
                <a:gdLst>
                  <a:gd name="T0" fmla="*/ 0 w 3"/>
                  <a:gd name="T1" fmla="*/ 35 h 3"/>
                  <a:gd name="T2" fmla="*/ 12 w 3"/>
                  <a:gd name="T3" fmla="*/ 21 h 3"/>
                  <a:gd name="T4" fmla="*/ 28 w 3"/>
                  <a:gd name="T5" fmla="*/ 21 h 3"/>
                  <a:gd name="T6" fmla="*/ 28 w 3"/>
                  <a:gd name="T7" fmla="*/ 56 h 3"/>
                  <a:gd name="T8" fmla="*/ 0 w 3"/>
                  <a:gd name="T9" fmla="*/ 35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3">
                    <a:moveTo>
                      <a:pt x="0" y="2"/>
                    </a:moveTo>
                    <a:cubicBezTo>
                      <a:pt x="0" y="2"/>
                      <a:pt x="0" y="1"/>
                      <a:pt x="1" y="1"/>
                    </a:cubicBezTo>
                    <a:cubicBezTo>
                      <a:pt x="1" y="0"/>
                      <a:pt x="2" y="1"/>
                      <a:pt x="2" y="1"/>
                    </a:cubicBezTo>
                    <a:cubicBezTo>
                      <a:pt x="3" y="2"/>
                      <a:pt x="2" y="3"/>
                      <a:pt x="2" y="3"/>
                    </a:cubicBezTo>
                    <a:cubicBezTo>
                      <a:pt x="1" y="3"/>
                      <a:pt x="0" y="3"/>
                      <a:pt x="0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299" name="Group 1450">
              <a:extLst>
                <a:ext uri="{FF2B5EF4-FFF2-40B4-BE49-F238E27FC236}">
                  <a16:creationId xmlns:a16="http://schemas.microsoft.com/office/drawing/2014/main" id="{620F78CD-8B28-98B5-37F8-79F05038B1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06988" y="4745038"/>
              <a:ext cx="274637" cy="317500"/>
              <a:chOff x="2795" y="2059"/>
              <a:chExt cx="173" cy="200"/>
            </a:xfrm>
          </p:grpSpPr>
          <p:sp>
            <p:nvSpPr>
              <p:cNvPr id="4300" name="Freeform 1451">
                <a:extLst>
                  <a:ext uri="{FF2B5EF4-FFF2-40B4-BE49-F238E27FC236}">
                    <a16:creationId xmlns:a16="http://schemas.microsoft.com/office/drawing/2014/main" id="{89F98887-A4E6-D598-D220-B4833DF267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5" y="2059"/>
                <a:ext cx="173" cy="200"/>
              </a:xfrm>
              <a:custGeom>
                <a:avLst/>
                <a:gdLst>
                  <a:gd name="T0" fmla="*/ 943 w 69"/>
                  <a:gd name="T1" fmla="*/ 1059 h 75"/>
                  <a:gd name="T2" fmla="*/ 1056 w 69"/>
                  <a:gd name="T3" fmla="*/ 739 h 75"/>
                  <a:gd name="T4" fmla="*/ 1088 w 69"/>
                  <a:gd name="T5" fmla="*/ 568 h 75"/>
                  <a:gd name="T6" fmla="*/ 1005 w 69"/>
                  <a:gd name="T7" fmla="*/ 435 h 75"/>
                  <a:gd name="T8" fmla="*/ 1025 w 69"/>
                  <a:gd name="T9" fmla="*/ 285 h 75"/>
                  <a:gd name="T10" fmla="*/ 913 w 69"/>
                  <a:gd name="T11" fmla="*/ 341 h 75"/>
                  <a:gd name="T12" fmla="*/ 900 w 69"/>
                  <a:gd name="T13" fmla="*/ 285 h 75"/>
                  <a:gd name="T14" fmla="*/ 835 w 69"/>
                  <a:gd name="T15" fmla="*/ 320 h 75"/>
                  <a:gd name="T16" fmla="*/ 880 w 69"/>
                  <a:gd name="T17" fmla="*/ 56 h 75"/>
                  <a:gd name="T18" fmla="*/ 755 w 69"/>
                  <a:gd name="T19" fmla="*/ 205 h 75"/>
                  <a:gd name="T20" fmla="*/ 692 w 69"/>
                  <a:gd name="T21" fmla="*/ 205 h 75"/>
                  <a:gd name="T22" fmla="*/ 679 w 69"/>
                  <a:gd name="T23" fmla="*/ 115 h 75"/>
                  <a:gd name="T24" fmla="*/ 647 w 69"/>
                  <a:gd name="T25" fmla="*/ 205 h 75"/>
                  <a:gd name="T26" fmla="*/ 534 w 69"/>
                  <a:gd name="T27" fmla="*/ 136 h 75"/>
                  <a:gd name="T28" fmla="*/ 426 w 69"/>
                  <a:gd name="T29" fmla="*/ 171 h 75"/>
                  <a:gd name="T30" fmla="*/ 0 w 69"/>
                  <a:gd name="T31" fmla="*/ 776 h 75"/>
                  <a:gd name="T32" fmla="*/ 50 w 69"/>
                  <a:gd name="T33" fmla="*/ 989 h 75"/>
                  <a:gd name="T34" fmla="*/ 125 w 69"/>
                  <a:gd name="T35" fmla="*/ 1101 h 75"/>
                  <a:gd name="T36" fmla="*/ 113 w 69"/>
                  <a:gd name="T37" fmla="*/ 1229 h 75"/>
                  <a:gd name="T38" fmla="*/ 188 w 69"/>
                  <a:gd name="T39" fmla="*/ 1173 h 75"/>
                  <a:gd name="T40" fmla="*/ 208 w 69"/>
                  <a:gd name="T41" fmla="*/ 1309 h 75"/>
                  <a:gd name="T42" fmla="*/ 301 w 69"/>
                  <a:gd name="T43" fmla="*/ 1139 h 75"/>
                  <a:gd name="T44" fmla="*/ 301 w 69"/>
                  <a:gd name="T45" fmla="*/ 1229 h 75"/>
                  <a:gd name="T46" fmla="*/ 283 w 69"/>
                  <a:gd name="T47" fmla="*/ 1331 h 75"/>
                  <a:gd name="T48" fmla="*/ 333 w 69"/>
                  <a:gd name="T49" fmla="*/ 1229 h 75"/>
                  <a:gd name="T50" fmla="*/ 333 w 69"/>
                  <a:gd name="T51" fmla="*/ 1288 h 75"/>
                  <a:gd name="T52" fmla="*/ 376 w 69"/>
                  <a:gd name="T53" fmla="*/ 1309 h 75"/>
                  <a:gd name="T54" fmla="*/ 396 w 69"/>
                  <a:gd name="T55" fmla="*/ 1272 h 75"/>
                  <a:gd name="T56" fmla="*/ 584 w 69"/>
                  <a:gd name="T57" fmla="*/ 1387 h 75"/>
                  <a:gd name="T58" fmla="*/ 785 w 69"/>
                  <a:gd name="T59" fmla="*/ 1344 h 75"/>
                  <a:gd name="T60" fmla="*/ 868 w 69"/>
                  <a:gd name="T61" fmla="*/ 1272 h 75"/>
                  <a:gd name="T62" fmla="*/ 943 w 69"/>
                  <a:gd name="T63" fmla="*/ 1309 h 75"/>
                  <a:gd name="T64" fmla="*/ 880 w 69"/>
                  <a:gd name="T65" fmla="*/ 1216 h 75"/>
                  <a:gd name="T66" fmla="*/ 1025 w 69"/>
                  <a:gd name="T67" fmla="*/ 1272 h 75"/>
                  <a:gd name="T68" fmla="*/ 943 w 69"/>
                  <a:gd name="T69" fmla="*/ 1059 h 75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69" h="75">
                    <a:moveTo>
                      <a:pt x="60" y="56"/>
                    </a:moveTo>
                    <a:cubicBezTo>
                      <a:pt x="63" y="51"/>
                      <a:pt x="65" y="45"/>
                      <a:pt x="67" y="39"/>
                    </a:cubicBezTo>
                    <a:cubicBezTo>
                      <a:pt x="68" y="37"/>
                      <a:pt x="69" y="33"/>
                      <a:pt x="69" y="30"/>
                    </a:cubicBezTo>
                    <a:cubicBezTo>
                      <a:pt x="68" y="27"/>
                      <a:pt x="65" y="25"/>
                      <a:pt x="64" y="23"/>
                    </a:cubicBezTo>
                    <a:cubicBezTo>
                      <a:pt x="62" y="19"/>
                      <a:pt x="68" y="17"/>
                      <a:pt x="65" y="15"/>
                    </a:cubicBezTo>
                    <a:cubicBezTo>
                      <a:pt x="63" y="13"/>
                      <a:pt x="61" y="20"/>
                      <a:pt x="58" y="18"/>
                    </a:cubicBezTo>
                    <a:cubicBezTo>
                      <a:pt x="56" y="17"/>
                      <a:pt x="58" y="15"/>
                      <a:pt x="57" y="15"/>
                    </a:cubicBezTo>
                    <a:cubicBezTo>
                      <a:pt x="56" y="14"/>
                      <a:pt x="55" y="17"/>
                      <a:pt x="53" y="17"/>
                    </a:cubicBezTo>
                    <a:cubicBezTo>
                      <a:pt x="46" y="16"/>
                      <a:pt x="58" y="6"/>
                      <a:pt x="56" y="3"/>
                    </a:cubicBezTo>
                    <a:cubicBezTo>
                      <a:pt x="54" y="0"/>
                      <a:pt x="52" y="10"/>
                      <a:pt x="48" y="11"/>
                    </a:cubicBezTo>
                    <a:cubicBezTo>
                      <a:pt x="47" y="11"/>
                      <a:pt x="45" y="11"/>
                      <a:pt x="44" y="11"/>
                    </a:cubicBezTo>
                    <a:cubicBezTo>
                      <a:pt x="43" y="9"/>
                      <a:pt x="44" y="6"/>
                      <a:pt x="43" y="6"/>
                    </a:cubicBezTo>
                    <a:cubicBezTo>
                      <a:pt x="41" y="6"/>
                      <a:pt x="43" y="11"/>
                      <a:pt x="41" y="11"/>
                    </a:cubicBezTo>
                    <a:cubicBezTo>
                      <a:pt x="38" y="11"/>
                      <a:pt x="36" y="8"/>
                      <a:pt x="34" y="7"/>
                    </a:cubicBezTo>
                    <a:cubicBezTo>
                      <a:pt x="32" y="7"/>
                      <a:pt x="31" y="8"/>
                      <a:pt x="27" y="9"/>
                    </a:cubicBezTo>
                    <a:cubicBezTo>
                      <a:pt x="12" y="8"/>
                      <a:pt x="1" y="27"/>
                      <a:pt x="0" y="41"/>
                    </a:cubicBezTo>
                    <a:cubicBezTo>
                      <a:pt x="0" y="44"/>
                      <a:pt x="1" y="48"/>
                      <a:pt x="3" y="52"/>
                    </a:cubicBezTo>
                    <a:cubicBezTo>
                      <a:pt x="4" y="54"/>
                      <a:pt x="7" y="55"/>
                      <a:pt x="8" y="58"/>
                    </a:cubicBezTo>
                    <a:cubicBezTo>
                      <a:pt x="9" y="60"/>
                      <a:pt x="6" y="63"/>
                      <a:pt x="7" y="65"/>
                    </a:cubicBezTo>
                    <a:cubicBezTo>
                      <a:pt x="9" y="67"/>
                      <a:pt x="10" y="61"/>
                      <a:pt x="12" y="62"/>
                    </a:cubicBezTo>
                    <a:cubicBezTo>
                      <a:pt x="14" y="63"/>
                      <a:pt x="10" y="68"/>
                      <a:pt x="13" y="69"/>
                    </a:cubicBezTo>
                    <a:cubicBezTo>
                      <a:pt x="15" y="71"/>
                      <a:pt x="17" y="59"/>
                      <a:pt x="19" y="60"/>
                    </a:cubicBezTo>
                    <a:cubicBezTo>
                      <a:pt x="22" y="60"/>
                      <a:pt x="19" y="64"/>
                      <a:pt x="19" y="65"/>
                    </a:cubicBezTo>
                    <a:cubicBezTo>
                      <a:pt x="18" y="66"/>
                      <a:pt x="16" y="69"/>
                      <a:pt x="18" y="70"/>
                    </a:cubicBezTo>
                    <a:cubicBezTo>
                      <a:pt x="20" y="70"/>
                      <a:pt x="20" y="65"/>
                      <a:pt x="21" y="65"/>
                    </a:cubicBezTo>
                    <a:cubicBezTo>
                      <a:pt x="23" y="65"/>
                      <a:pt x="21" y="67"/>
                      <a:pt x="21" y="68"/>
                    </a:cubicBezTo>
                    <a:cubicBezTo>
                      <a:pt x="21" y="70"/>
                      <a:pt x="23" y="70"/>
                      <a:pt x="24" y="69"/>
                    </a:cubicBezTo>
                    <a:cubicBezTo>
                      <a:pt x="24" y="68"/>
                      <a:pt x="24" y="68"/>
                      <a:pt x="25" y="67"/>
                    </a:cubicBezTo>
                    <a:cubicBezTo>
                      <a:pt x="25" y="65"/>
                      <a:pt x="32" y="72"/>
                      <a:pt x="37" y="73"/>
                    </a:cubicBezTo>
                    <a:cubicBezTo>
                      <a:pt x="42" y="74"/>
                      <a:pt x="46" y="75"/>
                      <a:pt x="50" y="71"/>
                    </a:cubicBezTo>
                    <a:cubicBezTo>
                      <a:pt x="51" y="70"/>
                      <a:pt x="53" y="67"/>
                      <a:pt x="55" y="67"/>
                    </a:cubicBezTo>
                    <a:cubicBezTo>
                      <a:pt x="55" y="67"/>
                      <a:pt x="59" y="71"/>
                      <a:pt x="60" y="69"/>
                    </a:cubicBezTo>
                    <a:cubicBezTo>
                      <a:pt x="61" y="68"/>
                      <a:pt x="55" y="66"/>
                      <a:pt x="56" y="64"/>
                    </a:cubicBezTo>
                    <a:cubicBezTo>
                      <a:pt x="58" y="63"/>
                      <a:pt x="63" y="69"/>
                      <a:pt x="65" y="67"/>
                    </a:cubicBezTo>
                    <a:cubicBezTo>
                      <a:pt x="67" y="65"/>
                      <a:pt x="53" y="64"/>
                      <a:pt x="60" y="56"/>
                    </a:cubicBezTo>
                    <a:close/>
                  </a:path>
                </a:pathLst>
              </a:custGeom>
              <a:solidFill>
                <a:srgbClr val="BFE6B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1" name="Freeform 1452">
                <a:extLst>
                  <a:ext uri="{FF2B5EF4-FFF2-40B4-BE49-F238E27FC236}">
                    <a16:creationId xmlns:a16="http://schemas.microsoft.com/office/drawing/2014/main" id="{8A00B1AD-619E-70E1-AF2E-D8049C074D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3" y="2091"/>
                <a:ext cx="120" cy="133"/>
              </a:xfrm>
              <a:custGeom>
                <a:avLst/>
                <a:gdLst>
                  <a:gd name="T0" fmla="*/ 520 w 48"/>
                  <a:gd name="T1" fmla="*/ 149 h 50"/>
                  <a:gd name="T2" fmla="*/ 63 w 48"/>
                  <a:gd name="T3" fmla="*/ 622 h 50"/>
                  <a:gd name="T4" fmla="*/ 395 w 48"/>
                  <a:gd name="T5" fmla="*/ 849 h 50"/>
                  <a:gd name="T6" fmla="*/ 613 w 48"/>
                  <a:gd name="T7" fmla="*/ 920 h 50"/>
                  <a:gd name="T8" fmla="*/ 720 w 48"/>
                  <a:gd name="T9" fmla="*/ 622 h 50"/>
                  <a:gd name="T10" fmla="*/ 550 w 48"/>
                  <a:gd name="T11" fmla="*/ 396 h 50"/>
                  <a:gd name="T12" fmla="*/ 520 w 48"/>
                  <a:gd name="T13" fmla="*/ 149 h 5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8" h="50">
                    <a:moveTo>
                      <a:pt x="33" y="8"/>
                    </a:moveTo>
                    <a:cubicBezTo>
                      <a:pt x="20" y="0"/>
                      <a:pt x="0" y="20"/>
                      <a:pt x="4" y="33"/>
                    </a:cubicBezTo>
                    <a:cubicBezTo>
                      <a:pt x="7" y="42"/>
                      <a:pt x="17" y="44"/>
                      <a:pt x="25" y="45"/>
                    </a:cubicBezTo>
                    <a:cubicBezTo>
                      <a:pt x="29" y="46"/>
                      <a:pt x="35" y="50"/>
                      <a:pt x="39" y="49"/>
                    </a:cubicBezTo>
                    <a:cubicBezTo>
                      <a:pt x="44" y="48"/>
                      <a:pt x="48" y="37"/>
                      <a:pt x="46" y="33"/>
                    </a:cubicBezTo>
                    <a:cubicBezTo>
                      <a:pt x="43" y="28"/>
                      <a:pt x="36" y="28"/>
                      <a:pt x="35" y="21"/>
                    </a:cubicBezTo>
                    <a:cubicBezTo>
                      <a:pt x="35" y="18"/>
                      <a:pt x="37" y="11"/>
                      <a:pt x="33" y="8"/>
                    </a:cubicBezTo>
                  </a:path>
                </a:pathLst>
              </a:custGeom>
              <a:solidFill>
                <a:srgbClr val="BFE6B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2" name="Freeform 1453">
                <a:extLst>
                  <a:ext uri="{FF2B5EF4-FFF2-40B4-BE49-F238E27FC236}">
                    <a16:creationId xmlns:a16="http://schemas.microsoft.com/office/drawing/2014/main" id="{E759A57C-30AB-6596-EFEF-095EE27C08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0" y="2085"/>
                <a:ext cx="73" cy="88"/>
              </a:xfrm>
              <a:custGeom>
                <a:avLst/>
                <a:gdLst>
                  <a:gd name="T0" fmla="*/ 463 w 29"/>
                  <a:gd name="T1" fmla="*/ 0 h 33"/>
                  <a:gd name="T2" fmla="*/ 113 w 29"/>
                  <a:gd name="T3" fmla="*/ 205 h 33"/>
                  <a:gd name="T4" fmla="*/ 0 w 29"/>
                  <a:gd name="T5" fmla="*/ 627 h 33"/>
                  <a:gd name="T6" fmla="*/ 191 w 29"/>
                  <a:gd name="T7" fmla="*/ 192 h 33"/>
                  <a:gd name="T8" fmla="*/ 463 w 29"/>
                  <a:gd name="T9" fmla="*/ 0 h 3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" h="33">
                    <a:moveTo>
                      <a:pt x="29" y="0"/>
                    </a:moveTo>
                    <a:cubicBezTo>
                      <a:pt x="22" y="1"/>
                      <a:pt x="13" y="2"/>
                      <a:pt x="7" y="11"/>
                    </a:cubicBezTo>
                    <a:cubicBezTo>
                      <a:pt x="1" y="19"/>
                      <a:pt x="0" y="29"/>
                      <a:pt x="0" y="33"/>
                    </a:cubicBezTo>
                    <a:cubicBezTo>
                      <a:pt x="1" y="27"/>
                      <a:pt x="6" y="15"/>
                      <a:pt x="12" y="10"/>
                    </a:cubicBezTo>
                    <a:cubicBezTo>
                      <a:pt x="17" y="5"/>
                      <a:pt x="24" y="1"/>
                      <a:pt x="2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3" name="Freeform 1454">
                <a:extLst>
                  <a:ext uri="{FF2B5EF4-FFF2-40B4-BE49-F238E27FC236}">
                    <a16:creationId xmlns:a16="http://schemas.microsoft.com/office/drawing/2014/main" id="{E5A68525-C890-81E5-038D-FAB1256ECB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65" y="2133"/>
                <a:ext cx="95" cy="120"/>
              </a:xfrm>
              <a:custGeom>
                <a:avLst/>
                <a:gdLst>
                  <a:gd name="T0" fmla="*/ 0 w 38"/>
                  <a:gd name="T1" fmla="*/ 717 h 45"/>
                  <a:gd name="T2" fmla="*/ 270 w 38"/>
                  <a:gd name="T3" fmla="*/ 819 h 45"/>
                  <a:gd name="T4" fmla="*/ 438 w 38"/>
                  <a:gd name="T5" fmla="*/ 605 h 45"/>
                  <a:gd name="T6" fmla="*/ 488 w 38"/>
                  <a:gd name="T7" fmla="*/ 477 h 45"/>
                  <a:gd name="T8" fmla="*/ 550 w 38"/>
                  <a:gd name="T9" fmla="*/ 285 h 45"/>
                  <a:gd name="T10" fmla="*/ 583 w 38"/>
                  <a:gd name="T11" fmla="*/ 136 h 45"/>
                  <a:gd name="T12" fmla="*/ 563 w 38"/>
                  <a:gd name="T13" fmla="*/ 0 h 45"/>
                  <a:gd name="T14" fmla="*/ 563 w 38"/>
                  <a:gd name="T15" fmla="*/ 149 h 45"/>
                  <a:gd name="T16" fmla="*/ 500 w 38"/>
                  <a:gd name="T17" fmla="*/ 307 h 45"/>
                  <a:gd name="T18" fmla="*/ 438 w 38"/>
                  <a:gd name="T19" fmla="*/ 456 h 45"/>
                  <a:gd name="T20" fmla="*/ 363 w 38"/>
                  <a:gd name="T21" fmla="*/ 605 h 45"/>
                  <a:gd name="T22" fmla="*/ 175 w 38"/>
                  <a:gd name="T23" fmla="*/ 776 h 45"/>
                  <a:gd name="T24" fmla="*/ 83 w 38"/>
                  <a:gd name="T25" fmla="*/ 739 h 45"/>
                  <a:gd name="T26" fmla="*/ 0 w 38"/>
                  <a:gd name="T27" fmla="*/ 739 h 45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38" h="45">
                    <a:moveTo>
                      <a:pt x="0" y="38"/>
                    </a:moveTo>
                    <a:cubicBezTo>
                      <a:pt x="3" y="41"/>
                      <a:pt x="12" y="45"/>
                      <a:pt x="17" y="43"/>
                    </a:cubicBezTo>
                    <a:cubicBezTo>
                      <a:pt x="22" y="41"/>
                      <a:pt x="25" y="37"/>
                      <a:pt x="28" y="32"/>
                    </a:cubicBezTo>
                    <a:cubicBezTo>
                      <a:pt x="29" y="29"/>
                      <a:pt x="29" y="27"/>
                      <a:pt x="31" y="25"/>
                    </a:cubicBezTo>
                    <a:cubicBezTo>
                      <a:pt x="33" y="22"/>
                      <a:pt x="35" y="19"/>
                      <a:pt x="35" y="15"/>
                    </a:cubicBezTo>
                    <a:cubicBezTo>
                      <a:pt x="35" y="12"/>
                      <a:pt x="36" y="9"/>
                      <a:pt x="37" y="7"/>
                    </a:cubicBezTo>
                    <a:cubicBezTo>
                      <a:pt x="38" y="3"/>
                      <a:pt x="38" y="3"/>
                      <a:pt x="36" y="0"/>
                    </a:cubicBezTo>
                    <a:cubicBezTo>
                      <a:pt x="37" y="2"/>
                      <a:pt x="36" y="6"/>
                      <a:pt x="36" y="8"/>
                    </a:cubicBezTo>
                    <a:cubicBezTo>
                      <a:pt x="35" y="11"/>
                      <a:pt x="34" y="14"/>
                      <a:pt x="32" y="16"/>
                    </a:cubicBezTo>
                    <a:cubicBezTo>
                      <a:pt x="31" y="19"/>
                      <a:pt x="29" y="21"/>
                      <a:pt x="28" y="24"/>
                    </a:cubicBezTo>
                    <a:cubicBezTo>
                      <a:pt x="27" y="27"/>
                      <a:pt x="25" y="30"/>
                      <a:pt x="23" y="32"/>
                    </a:cubicBezTo>
                    <a:cubicBezTo>
                      <a:pt x="20" y="36"/>
                      <a:pt x="16" y="40"/>
                      <a:pt x="11" y="41"/>
                    </a:cubicBezTo>
                    <a:cubicBezTo>
                      <a:pt x="8" y="41"/>
                      <a:pt x="7" y="40"/>
                      <a:pt x="5" y="39"/>
                    </a:cubicBezTo>
                    <a:cubicBezTo>
                      <a:pt x="4" y="39"/>
                      <a:pt x="1" y="40"/>
                      <a:pt x="0" y="39"/>
                    </a:cubicBezTo>
                  </a:path>
                </a:pathLst>
              </a:custGeom>
              <a:solidFill>
                <a:srgbClr val="96D4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4" name="Freeform 1455">
                <a:extLst>
                  <a:ext uri="{FF2B5EF4-FFF2-40B4-BE49-F238E27FC236}">
                    <a16:creationId xmlns:a16="http://schemas.microsoft.com/office/drawing/2014/main" id="{6FA78B7B-41E7-4383-29E8-2675C2A012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3" y="2173"/>
                <a:ext cx="105" cy="75"/>
              </a:xfrm>
              <a:custGeom>
                <a:avLst/>
                <a:gdLst>
                  <a:gd name="T0" fmla="*/ 63 w 42"/>
                  <a:gd name="T1" fmla="*/ 346 h 28"/>
                  <a:gd name="T2" fmla="*/ 145 w 42"/>
                  <a:gd name="T3" fmla="*/ 445 h 28"/>
                  <a:gd name="T4" fmla="*/ 375 w 42"/>
                  <a:gd name="T5" fmla="*/ 517 h 28"/>
                  <a:gd name="T6" fmla="*/ 563 w 42"/>
                  <a:gd name="T7" fmla="*/ 230 h 28"/>
                  <a:gd name="T8" fmla="*/ 658 w 42"/>
                  <a:gd name="T9" fmla="*/ 0 h 28"/>
                  <a:gd name="T10" fmla="*/ 533 w 42"/>
                  <a:gd name="T11" fmla="*/ 171 h 28"/>
                  <a:gd name="T12" fmla="*/ 395 w 42"/>
                  <a:gd name="T13" fmla="*/ 367 h 28"/>
                  <a:gd name="T14" fmla="*/ 188 w 42"/>
                  <a:gd name="T15" fmla="*/ 402 h 28"/>
                  <a:gd name="T16" fmla="*/ 50 w 42"/>
                  <a:gd name="T17" fmla="*/ 346 h 2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2" h="28">
                    <a:moveTo>
                      <a:pt x="4" y="18"/>
                    </a:moveTo>
                    <a:cubicBezTo>
                      <a:pt x="0" y="20"/>
                      <a:pt x="7" y="23"/>
                      <a:pt x="9" y="23"/>
                    </a:cubicBezTo>
                    <a:cubicBezTo>
                      <a:pt x="13" y="25"/>
                      <a:pt x="20" y="28"/>
                      <a:pt x="24" y="27"/>
                    </a:cubicBezTo>
                    <a:cubicBezTo>
                      <a:pt x="30" y="25"/>
                      <a:pt x="34" y="17"/>
                      <a:pt x="36" y="12"/>
                    </a:cubicBezTo>
                    <a:cubicBezTo>
                      <a:pt x="38" y="8"/>
                      <a:pt x="41" y="4"/>
                      <a:pt x="42" y="0"/>
                    </a:cubicBezTo>
                    <a:cubicBezTo>
                      <a:pt x="40" y="3"/>
                      <a:pt x="37" y="6"/>
                      <a:pt x="34" y="9"/>
                    </a:cubicBezTo>
                    <a:cubicBezTo>
                      <a:pt x="32" y="13"/>
                      <a:pt x="29" y="17"/>
                      <a:pt x="25" y="19"/>
                    </a:cubicBezTo>
                    <a:cubicBezTo>
                      <a:pt x="21" y="21"/>
                      <a:pt x="16" y="22"/>
                      <a:pt x="12" y="21"/>
                    </a:cubicBezTo>
                    <a:cubicBezTo>
                      <a:pt x="9" y="21"/>
                      <a:pt x="4" y="21"/>
                      <a:pt x="3" y="18"/>
                    </a:cubicBezTo>
                  </a:path>
                </a:pathLst>
              </a:custGeom>
              <a:solidFill>
                <a:srgbClr val="96D4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5" name="Freeform 1456">
                <a:extLst>
                  <a:ext uri="{FF2B5EF4-FFF2-40B4-BE49-F238E27FC236}">
                    <a16:creationId xmlns:a16="http://schemas.microsoft.com/office/drawing/2014/main" id="{74D5F3FD-655A-923E-4AE4-D61E8F1040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3" y="2091"/>
                <a:ext cx="120" cy="133"/>
              </a:xfrm>
              <a:custGeom>
                <a:avLst/>
                <a:gdLst>
                  <a:gd name="T0" fmla="*/ 520 w 48"/>
                  <a:gd name="T1" fmla="*/ 149 h 50"/>
                  <a:gd name="T2" fmla="*/ 63 w 48"/>
                  <a:gd name="T3" fmla="*/ 622 h 50"/>
                  <a:gd name="T4" fmla="*/ 395 w 48"/>
                  <a:gd name="T5" fmla="*/ 849 h 50"/>
                  <a:gd name="T6" fmla="*/ 613 w 48"/>
                  <a:gd name="T7" fmla="*/ 920 h 50"/>
                  <a:gd name="T8" fmla="*/ 720 w 48"/>
                  <a:gd name="T9" fmla="*/ 622 h 50"/>
                  <a:gd name="T10" fmla="*/ 550 w 48"/>
                  <a:gd name="T11" fmla="*/ 396 h 50"/>
                  <a:gd name="T12" fmla="*/ 520 w 48"/>
                  <a:gd name="T13" fmla="*/ 149 h 5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8" h="50">
                    <a:moveTo>
                      <a:pt x="33" y="8"/>
                    </a:moveTo>
                    <a:cubicBezTo>
                      <a:pt x="20" y="0"/>
                      <a:pt x="0" y="20"/>
                      <a:pt x="4" y="33"/>
                    </a:cubicBezTo>
                    <a:cubicBezTo>
                      <a:pt x="7" y="42"/>
                      <a:pt x="17" y="44"/>
                      <a:pt x="25" y="45"/>
                    </a:cubicBezTo>
                    <a:cubicBezTo>
                      <a:pt x="29" y="46"/>
                      <a:pt x="35" y="50"/>
                      <a:pt x="39" y="49"/>
                    </a:cubicBezTo>
                    <a:cubicBezTo>
                      <a:pt x="44" y="48"/>
                      <a:pt x="48" y="37"/>
                      <a:pt x="46" y="33"/>
                    </a:cubicBezTo>
                    <a:cubicBezTo>
                      <a:pt x="43" y="28"/>
                      <a:pt x="36" y="28"/>
                      <a:pt x="35" y="21"/>
                    </a:cubicBezTo>
                    <a:cubicBezTo>
                      <a:pt x="35" y="18"/>
                      <a:pt x="37" y="11"/>
                      <a:pt x="33" y="8"/>
                    </a:cubicBezTo>
                  </a:path>
                </a:pathLst>
              </a:custGeom>
              <a:solidFill>
                <a:srgbClr val="C894B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6" name="Freeform 1457">
                <a:extLst>
                  <a:ext uri="{FF2B5EF4-FFF2-40B4-BE49-F238E27FC236}">
                    <a16:creationId xmlns:a16="http://schemas.microsoft.com/office/drawing/2014/main" id="{F22F8AEF-C67B-2F0F-5F48-A74CED3E6D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23" y="2187"/>
                <a:ext cx="92" cy="34"/>
              </a:xfrm>
              <a:custGeom>
                <a:avLst/>
                <a:gdLst>
                  <a:gd name="T0" fmla="*/ 0 w 37"/>
                  <a:gd name="T1" fmla="*/ 0 h 13"/>
                  <a:gd name="T2" fmla="*/ 229 w 37"/>
                  <a:gd name="T3" fmla="*/ 123 h 13"/>
                  <a:gd name="T4" fmla="*/ 415 w 37"/>
                  <a:gd name="T5" fmla="*/ 199 h 13"/>
                  <a:gd name="T6" fmla="*/ 569 w 37"/>
                  <a:gd name="T7" fmla="*/ 68 h 13"/>
                  <a:gd name="T8" fmla="*/ 383 w 37"/>
                  <a:gd name="T9" fmla="*/ 144 h 13"/>
                  <a:gd name="T10" fmla="*/ 167 w 37"/>
                  <a:gd name="T11" fmla="*/ 68 h 13"/>
                  <a:gd name="T12" fmla="*/ 0 w 37"/>
                  <a:gd name="T13" fmla="*/ 0 h 1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7" h="13">
                    <a:moveTo>
                      <a:pt x="0" y="0"/>
                    </a:moveTo>
                    <a:cubicBezTo>
                      <a:pt x="3" y="5"/>
                      <a:pt x="9" y="6"/>
                      <a:pt x="15" y="7"/>
                    </a:cubicBezTo>
                    <a:cubicBezTo>
                      <a:pt x="22" y="9"/>
                      <a:pt x="22" y="9"/>
                      <a:pt x="27" y="11"/>
                    </a:cubicBezTo>
                    <a:cubicBezTo>
                      <a:pt x="31" y="13"/>
                      <a:pt x="35" y="10"/>
                      <a:pt x="37" y="4"/>
                    </a:cubicBezTo>
                    <a:cubicBezTo>
                      <a:pt x="35" y="6"/>
                      <a:pt x="31" y="11"/>
                      <a:pt x="25" y="8"/>
                    </a:cubicBezTo>
                    <a:cubicBezTo>
                      <a:pt x="20" y="5"/>
                      <a:pt x="15" y="5"/>
                      <a:pt x="11" y="4"/>
                    </a:cubicBezTo>
                    <a:cubicBezTo>
                      <a:pt x="8" y="3"/>
                      <a:pt x="2" y="3"/>
                      <a:pt x="0" y="0"/>
                    </a:cubicBezTo>
                    <a:close/>
                  </a:path>
                </a:pathLst>
              </a:custGeom>
              <a:solidFill>
                <a:srgbClr val="A966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7" name="Freeform 1458">
                <a:extLst>
                  <a:ext uri="{FF2B5EF4-FFF2-40B4-BE49-F238E27FC236}">
                    <a16:creationId xmlns:a16="http://schemas.microsoft.com/office/drawing/2014/main" id="{04E2F7F1-25DA-AE38-8CDC-87E3AD94FF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0" y="2131"/>
                <a:ext cx="23" cy="42"/>
              </a:xfrm>
              <a:custGeom>
                <a:avLst/>
                <a:gdLst>
                  <a:gd name="T0" fmla="*/ 151 w 9"/>
                  <a:gd name="T1" fmla="*/ 0 h 16"/>
                  <a:gd name="T2" fmla="*/ 33 w 9"/>
                  <a:gd name="T3" fmla="*/ 289 h 16"/>
                  <a:gd name="T4" fmla="*/ 151 w 9"/>
                  <a:gd name="T5" fmla="*/ 0 h 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" h="16">
                    <a:moveTo>
                      <a:pt x="9" y="0"/>
                    </a:moveTo>
                    <a:cubicBezTo>
                      <a:pt x="6" y="2"/>
                      <a:pt x="0" y="12"/>
                      <a:pt x="2" y="16"/>
                    </a:cubicBezTo>
                    <a:cubicBezTo>
                      <a:pt x="3" y="13"/>
                      <a:pt x="7" y="2"/>
                      <a:pt x="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8" name="Freeform 1459">
                <a:extLst>
                  <a:ext uri="{FF2B5EF4-FFF2-40B4-BE49-F238E27FC236}">
                    <a16:creationId xmlns:a16="http://schemas.microsoft.com/office/drawing/2014/main" id="{792D35D3-2CD8-DB5D-1F24-2AC247399B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3" y="2141"/>
                <a:ext cx="32" cy="38"/>
              </a:xfrm>
              <a:custGeom>
                <a:avLst/>
                <a:gdLst>
                  <a:gd name="T0" fmla="*/ 30 w 13"/>
                  <a:gd name="T1" fmla="*/ 0 h 14"/>
                  <a:gd name="T2" fmla="*/ 91 w 13"/>
                  <a:gd name="T3" fmla="*/ 198 h 14"/>
                  <a:gd name="T4" fmla="*/ 194 w 13"/>
                  <a:gd name="T5" fmla="*/ 280 h 14"/>
                  <a:gd name="T6" fmla="*/ 62 w 13"/>
                  <a:gd name="T7" fmla="*/ 198 h 14"/>
                  <a:gd name="T8" fmla="*/ 30 w 13"/>
                  <a:gd name="T9" fmla="*/ 0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14">
                    <a:moveTo>
                      <a:pt x="2" y="0"/>
                    </a:moveTo>
                    <a:cubicBezTo>
                      <a:pt x="2" y="4"/>
                      <a:pt x="2" y="7"/>
                      <a:pt x="6" y="10"/>
                    </a:cubicBezTo>
                    <a:cubicBezTo>
                      <a:pt x="10" y="12"/>
                      <a:pt x="13" y="14"/>
                      <a:pt x="13" y="14"/>
                    </a:cubicBezTo>
                    <a:cubicBezTo>
                      <a:pt x="10" y="13"/>
                      <a:pt x="6" y="11"/>
                      <a:pt x="4" y="10"/>
                    </a:cubicBezTo>
                    <a:cubicBezTo>
                      <a:pt x="2" y="9"/>
                      <a:pt x="0" y="6"/>
                      <a:pt x="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9" name="Freeform 1460">
                <a:extLst>
                  <a:ext uri="{FF2B5EF4-FFF2-40B4-BE49-F238E27FC236}">
                    <a16:creationId xmlns:a16="http://schemas.microsoft.com/office/drawing/2014/main" id="{7F8F17D3-974F-3FCB-E5D5-A85149DDA8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5" y="2059"/>
                <a:ext cx="173" cy="200"/>
              </a:xfrm>
              <a:custGeom>
                <a:avLst/>
                <a:gdLst>
                  <a:gd name="T0" fmla="*/ 943 w 69"/>
                  <a:gd name="T1" fmla="*/ 1059 h 75"/>
                  <a:gd name="T2" fmla="*/ 1056 w 69"/>
                  <a:gd name="T3" fmla="*/ 739 h 75"/>
                  <a:gd name="T4" fmla="*/ 1088 w 69"/>
                  <a:gd name="T5" fmla="*/ 568 h 75"/>
                  <a:gd name="T6" fmla="*/ 1005 w 69"/>
                  <a:gd name="T7" fmla="*/ 435 h 75"/>
                  <a:gd name="T8" fmla="*/ 1025 w 69"/>
                  <a:gd name="T9" fmla="*/ 285 h 75"/>
                  <a:gd name="T10" fmla="*/ 913 w 69"/>
                  <a:gd name="T11" fmla="*/ 341 h 75"/>
                  <a:gd name="T12" fmla="*/ 900 w 69"/>
                  <a:gd name="T13" fmla="*/ 285 h 75"/>
                  <a:gd name="T14" fmla="*/ 835 w 69"/>
                  <a:gd name="T15" fmla="*/ 320 h 75"/>
                  <a:gd name="T16" fmla="*/ 880 w 69"/>
                  <a:gd name="T17" fmla="*/ 56 h 75"/>
                  <a:gd name="T18" fmla="*/ 755 w 69"/>
                  <a:gd name="T19" fmla="*/ 205 h 75"/>
                  <a:gd name="T20" fmla="*/ 692 w 69"/>
                  <a:gd name="T21" fmla="*/ 205 h 75"/>
                  <a:gd name="T22" fmla="*/ 679 w 69"/>
                  <a:gd name="T23" fmla="*/ 115 h 75"/>
                  <a:gd name="T24" fmla="*/ 647 w 69"/>
                  <a:gd name="T25" fmla="*/ 205 h 75"/>
                  <a:gd name="T26" fmla="*/ 534 w 69"/>
                  <a:gd name="T27" fmla="*/ 136 h 75"/>
                  <a:gd name="T28" fmla="*/ 426 w 69"/>
                  <a:gd name="T29" fmla="*/ 171 h 75"/>
                  <a:gd name="T30" fmla="*/ 0 w 69"/>
                  <a:gd name="T31" fmla="*/ 776 h 75"/>
                  <a:gd name="T32" fmla="*/ 50 w 69"/>
                  <a:gd name="T33" fmla="*/ 989 h 75"/>
                  <a:gd name="T34" fmla="*/ 125 w 69"/>
                  <a:gd name="T35" fmla="*/ 1101 h 75"/>
                  <a:gd name="T36" fmla="*/ 113 w 69"/>
                  <a:gd name="T37" fmla="*/ 1229 h 75"/>
                  <a:gd name="T38" fmla="*/ 188 w 69"/>
                  <a:gd name="T39" fmla="*/ 1173 h 75"/>
                  <a:gd name="T40" fmla="*/ 208 w 69"/>
                  <a:gd name="T41" fmla="*/ 1309 h 75"/>
                  <a:gd name="T42" fmla="*/ 301 w 69"/>
                  <a:gd name="T43" fmla="*/ 1139 h 75"/>
                  <a:gd name="T44" fmla="*/ 301 w 69"/>
                  <a:gd name="T45" fmla="*/ 1229 h 75"/>
                  <a:gd name="T46" fmla="*/ 283 w 69"/>
                  <a:gd name="T47" fmla="*/ 1331 h 75"/>
                  <a:gd name="T48" fmla="*/ 333 w 69"/>
                  <a:gd name="T49" fmla="*/ 1229 h 75"/>
                  <a:gd name="T50" fmla="*/ 333 w 69"/>
                  <a:gd name="T51" fmla="*/ 1288 h 75"/>
                  <a:gd name="T52" fmla="*/ 376 w 69"/>
                  <a:gd name="T53" fmla="*/ 1309 h 75"/>
                  <a:gd name="T54" fmla="*/ 396 w 69"/>
                  <a:gd name="T55" fmla="*/ 1272 h 75"/>
                  <a:gd name="T56" fmla="*/ 584 w 69"/>
                  <a:gd name="T57" fmla="*/ 1387 h 75"/>
                  <a:gd name="T58" fmla="*/ 785 w 69"/>
                  <a:gd name="T59" fmla="*/ 1344 h 75"/>
                  <a:gd name="T60" fmla="*/ 868 w 69"/>
                  <a:gd name="T61" fmla="*/ 1272 h 75"/>
                  <a:gd name="T62" fmla="*/ 943 w 69"/>
                  <a:gd name="T63" fmla="*/ 1309 h 75"/>
                  <a:gd name="T64" fmla="*/ 880 w 69"/>
                  <a:gd name="T65" fmla="*/ 1216 h 75"/>
                  <a:gd name="T66" fmla="*/ 1025 w 69"/>
                  <a:gd name="T67" fmla="*/ 1272 h 75"/>
                  <a:gd name="T68" fmla="*/ 943 w 69"/>
                  <a:gd name="T69" fmla="*/ 1059 h 75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69" h="75">
                    <a:moveTo>
                      <a:pt x="60" y="56"/>
                    </a:moveTo>
                    <a:cubicBezTo>
                      <a:pt x="63" y="51"/>
                      <a:pt x="65" y="45"/>
                      <a:pt x="67" y="39"/>
                    </a:cubicBezTo>
                    <a:cubicBezTo>
                      <a:pt x="68" y="37"/>
                      <a:pt x="69" y="33"/>
                      <a:pt x="69" y="30"/>
                    </a:cubicBezTo>
                    <a:cubicBezTo>
                      <a:pt x="68" y="27"/>
                      <a:pt x="65" y="25"/>
                      <a:pt x="64" y="23"/>
                    </a:cubicBezTo>
                    <a:cubicBezTo>
                      <a:pt x="62" y="19"/>
                      <a:pt x="68" y="17"/>
                      <a:pt x="65" y="15"/>
                    </a:cubicBezTo>
                    <a:cubicBezTo>
                      <a:pt x="63" y="13"/>
                      <a:pt x="61" y="20"/>
                      <a:pt x="58" y="18"/>
                    </a:cubicBezTo>
                    <a:cubicBezTo>
                      <a:pt x="56" y="17"/>
                      <a:pt x="58" y="15"/>
                      <a:pt x="57" y="15"/>
                    </a:cubicBezTo>
                    <a:cubicBezTo>
                      <a:pt x="56" y="14"/>
                      <a:pt x="55" y="17"/>
                      <a:pt x="53" y="17"/>
                    </a:cubicBezTo>
                    <a:cubicBezTo>
                      <a:pt x="46" y="16"/>
                      <a:pt x="58" y="6"/>
                      <a:pt x="56" y="3"/>
                    </a:cubicBezTo>
                    <a:cubicBezTo>
                      <a:pt x="54" y="0"/>
                      <a:pt x="52" y="10"/>
                      <a:pt x="48" y="11"/>
                    </a:cubicBezTo>
                    <a:cubicBezTo>
                      <a:pt x="47" y="11"/>
                      <a:pt x="45" y="11"/>
                      <a:pt x="44" y="11"/>
                    </a:cubicBezTo>
                    <a:cubicBezTo>
                      <a:pt x="43" y="9"/>
                      <a:pt x="44" y="6"/>
                      <a:pt x="43" y="6"/>
                    </a:cubicBezTo>
                    <a:cubicBezTo>
                      <a:pt x="41" y="6"/>
                      <a:pt x="43" y="11"/>
                      <a:pt x="41" y="11"/>
                    </a:cubicBezTo>
                    <a:cubicBezTo>
                      <a:pt x="38" y="11"/>
                      <a:pt x="36" y="8"/>
                      <a:pt x="34" y="7"/>
                    </a:cubicBezTo>
                    <a:cubicBezTo>
                      <a:pt x="32" y="7"/>
                      <a:pt x="31" y="8"/>
                      <a:pt x="27" y="9"/>
                    </a:cubicBezTo>
                    <a:cubicBezTo>
                      <a:pt x="12" y="8"/>
                      <a:pt x="1" y="27"/>
                      <a:pt x="0" y="41"/>
                    </a:cubicBezTo>
                    <a:cubicBezTo>
                      <a:pt x="0" y="44"/>
                      <a:pt x="1" y="48"/>
                      <a:pt x="3" y="52"/>
                    </a:cubicBezTo>
                    <a:cubicBezTo>
                      <a:pt x="4" y="54"/>
                      <a:pt x="7" y="55"/>
                      <a:pt x="8" y="58"/>
                    </a:cubicBezTo>
                    <a:cubicBezTo>
                      <a:pt x="9" y="60"/>
                      <a:pt x="6" y="63"/>
                      <a:pt x="7" y="65"/>
                    </a:cubicBezTo>
                    <a:cubicBezTo>
                      <a:pt x="9" y="67"/>
                      <a:pt x="10" y="61"/>
                      <a:pt x="12" y="62"/>
                    </a:cubicBezTo>
                    <a:cubicBezTo>
                      <a:pt x="14" y="63"/>
                      <a:pt x="10" y="68"/>
                      <a:pt x="13" y="69"/>
                    </a:cubicBezTo>
                    <a:cubicBezTo>
                      <a:pt x="15" y="71"/>
                      <a:pt x="17" y="59"/>
                      <a:pt x="19" y="60"/>
                    </a:cubicBezTo>
                    <a:cubicBezTo>
                      <a:pt x="22" y="60"/>
                      <a:pt x="19" y="64"/>
                      <a:pt x="19" y="65"/>
                    </a:cubicBezTo>
                    <a:cubicBezTo>
                      <a:pt x="18" y="66"/>
                      <a:pt x="16" y="69"/>
                      <a:pt x="18" y="70"/>
                    </a:cubicBezTo>
                    <a:cubicBezTo>
                      <a:pt x="20" y="70"/>
                      <a:pt x="20" y="65"/>
                      <a:pt x="21" y="65"/>
                    </a:cubicBezTo>
                    <a:cubicBezTo>
                      <a:pt x="23" y="65"/>
                      <a:pt x="21" y="67"/>
                      <a:pt x="21" y="68"/>
                    </a:cubicBezTo>
                    <a:cubicBezTo>
                      <a:pt x="21" y="70"/>
                      <a:pt x="23" y="70"/>
                      <a:pt x="24" y="69"/>
                    </a:cubicBezTo>
                    <a:cubicBezTo>
                      <a:pt x="24" y="68"/>
                      <a:pt x="24" y="68"/>
                      <a:pt x="25" y="67"/>
                    </a:cubicBezTo>
                    <a:cubicBezTo>
                      <a:pt x="25" y="65"/>
                      <a:pt x="32" y="72"/>
                      <a:pt x="37" y="73"/>
                    </a:cubicBezTo>
                    <a:cubicBezTo>
                      <a:pt x="42" y="74"/>
                      <a:pt x="46" y="75"/>
                      <a:pt x="50" y="71"/>
                    </a:cubicBezTo>
                    <a:cubicBezTo>
                      <a:pt x="51" y="70"/>
                      <a:pt x="53" y="67"/>
                      <a:pt x="55" y="67"/>
                    </a:cubicBezTo>
                    <a:cubicBezTo>
                      <a:pt x="55" y="67"/>
                      <a:pt x="59" y="71"/>
                      <a:pt x="60" y="69"/>
                    </a:cubicBezTo>
                    <a:cubicBezTo>
                      <a:pt x="61" y="68"/>
                      <a:pt x="55" y="66"/>
                      <a:pt x="56" y="64"/>
                    </a:cubicBezTo>
                    <a:cubicBezTo>
                      <a:pt x="58" y="63"/>
                      <a:pt x="63" y="69"/>
                      <a:pt x="65" y="67"/>
                    </a:cubicBezTo>
                    <a:cubicBezTo>
                      <a:pt x="67" y="65"/>
                      <a:pt x="53" y="64"/>
                      <a:pt x="60" y="56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0" name="Freeform 1461">
                <a:extLst>
                  <a:ext uri="{FF2B5EF4-FFF2-40B4-BE49-F238E27FC236}">
                    <a16:creationId xmlns:a16="http://schemas.microsoft.com/office/drawing/2014/main" id="{90D25D48-3E29-B589-26CD-33F8A69BB0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3" y="2091"/>
                <a:ext cx="120" cy="133"/>
              </a:xfrm>
              <a:custGeom>
                <a:avLst/>
                <a:gdLst>
                  <a:gd name="T0" fmla="*/ 520 w 48"/>
                  <a:gd name="T1" fmla="*/ 149 h 50"/>
                  <a:gd name="T2" fmla="*/ 63 w 48"/>
                  <a:gd name="T3" fmla="*/ 622 h 50"/>
                  <a:gd name="T4" fmla="*/ 395 w 48"/>
                  <a:gd name="T5" fmla="*/ 849 h 50"/>
                  <a:gd name="T6" fmla="*/ 613 w 48"/>
                  <a:gd name="T7" fmla="*/ 920 h 50"/>
                  <a:gd name="T8" fmla="*/ 720 w 48"/>
                  <a:gd name="T9" fmla="*/ 622 h 50"/>
                  <a:gd name="T10" fmla="*/ 550 w 48"/>
                  <a:gd name="T11" fmla="*/ 396 h 50"/>
                  <a:gd name="T12" fmla="*/ 520 w 48"/>
                  <a:gd name="T13" fmla="*/ 149 h 5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8" h="50">
                    <a:moveTo>
                      <a:pt x="33" y="8"/>
                    </a:moveTo>
                    <a:cubicBezTo>
                      <a:pt x="20" y="0"/>
                      <a:pt x="0" y="20"/>
                      <a:pt x="4" y="33"/>
                    </a:cubicBezTo>
                    <a:cubicBezTo>
                      <a:pt x="7" y="42"/>
                      <a:pt x="17" y="44"/>
                      <a:pt x="25" y="45"/>
                    </a:cubicBezTo>
                    <a:cubicBezTo>
                      <a:pt x="29" y="46"/>
                      <a:pt x="35" y="50"/>
                      <a:pt x="39" y="49"/>
                    </a:cubicBezTo>
                    <a:cubicBezTo>
                      <a:pt x="44" y="48"/>
                      <a:pt x="48" y="37"/>
                      <a:pt x="46" y="33"/>
                    </a:cubicBezTo>
                    <a:cubicBezTo>
                      <a:pt x="43" y="28"/>
                      <a:pt x="36" y="28"/>
                      <a:pt x="35" y="21"/>
                    </a:cubicBezTo>
                    <a:cubicBezTo>
                      <a:pt x="35" y="18"/>
                      <a:pt x="37" y="11"/>
                      <a:pt x="33" y="8"/>
                    </a:cubicBezTo>
                  </a:path>
                </a:pathLst>
              </a:custGeom>
              <a:noFill/>
              <a:ln w="4763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1" name="Freeform 1462">
                <a:extLst>
                  <a:ext uri="{FF2B5EF4-FFF2-40B4-BE49-F238E27FC236}">
                    <a16:creationId xmlns:a16="http://schemas.microsoft.com/office/drawing/2014/main" id="{02FA8DB8-26B5-058B-CFC2-9AC8A2E9B9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0" y="2107"/>
                <a:ext cx="18" cy="21"/>
              </a:xfrm>
              <a:custGeom>
                <a:avLst/>
                <a:gdLst>
                  <a:gd name="T0" fmla="*/ 21 w 7"/>
                  <a:gd name="T1" fmla="*/ 110 h 8"/>
                  <a:gd name="T2" fmla="*/ 21 w 7"/>
                  <a:gd name="T3" fmla="*/ 21 h 8"/>
                  <a:gd name="T4" fmla="*/ 100 w 7"/>
                  <a:gd name="T5" fmla="*/ 34 h 8"/>
                  <a:gd name="T6" fmla="*/ 85 w 7"/>
                  <a:gd name="T7" fmla="*/ 123 h 8"/>
                  <a:gd name="T8" fmla="*/ 21 w 7"/>
                  <a:gd name="T9" fmla="*/ 110 h 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" h="8">
                    <a:moveTo>
                      <a:pt x="1" y="6"/>
                    </a:moveTo>
                    <a:cubicBezTo>
                      <a:pt x="0" y="4"/>
                      <a:pt x="0" y="2"/>
                      <a:pt x="1" y="1"/>
                    </a:cubicBezTo>
                    <a:cubicBezTo>
                      <a:pt x="3" y="0"/>
                      <a:pt x="5" y="0"/>
                      <a:pt x="6" y="2"/>
                    </a:cubicBezTo>
                    <a:cubicBezTo>
                      <a:pt x="7" y="3"/>
                      <a:pt x="7" y="6"/>
                      <a:pt x="5" y="7"/>
                    </a:cubicBezTo>
                    <a:cubicBezTo>
                      <a:pt x="4" y="8"/>
                      <a:pt x="2" y="7"/>
                      <a:pt x="1" y="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2" name="Freeform 1463">
                <a:extLst>
                  <a:ext uri="{FF2B5EF4-FFF2-40B4-BE49-F238E27FC236}">
                    <a16:creationId xmlns:a16="http://schemas.microsoft.com/office/drawing/2014/main" id="{71D2581F-B99E-4BE7-E78C-4FB995C7A4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60" y="2107"/>
                <a:ext cx="10" cy="10"/>
              </a:xfrm>
              <a:custGeom>
                <a:avLst/>
                <a:gdLst>
                  <a:gd name="T0" fmla="*/ 20 w 4"/>
                  <a:gd name="T1" fmla="*/ 50 h 4"/>
                  <a:gd name="T2" fmla="*/ 20 w 4"/>
                  <a:gd name="T3" fmla="*/ 0 h 4"/>
                  <a:gd name="T4" fmla="*/ 63 w 4"/>
                  <a:gd name="T5" fmla="*/ 20 h 4"/>
                  <a:gd name="T6" fmla="*/ 50 w 4"/>
                  <a:gd name="T7" fmla="*/ 50 h 4"/>
                  <a:gd name="T8" fmla="*/ 20 w 4"/>
                  <a:gd name="T9" fmla="*/ 50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4">
                    <a:moveTo>
                      <a:pt x="1" y="3"/>
                    </a:moveTo>
                    <a:cubicBezTo>
                      <a:pt x="0" y="2"/>
                      <a:pt x="0" y="1"/>
                      <a:pt x="1" y="0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4" y="1"/>
                      <a:pt x="4" y="3"/>
                      <a:pt x="3" y="3"/>
                    </a:cubicBezTo>
                    <a:cubicBezTo>
                      <a:pt x="2" y="4"/>
                      <a:pt x="1" y="4"/>
                      <a:pt x="1" y="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3" name="Freeform 1464">
                <a:extLst>
                  <a:ext uri="{FF2B5EF4-FFF2-40B4-BE49-F238E27FC236}">
                    <a16:creationId xmlns:a16="http://schemas.microsoft.com/office/drawing/2014/main" id="{382EB549-E27B-9CE4-FE02-1B9F67C5D1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30" y="2120"/>
                <a:ext cx="8" cy="8"/>
              </a:xfrm>
              <a:custGeom>
                <a:avLst/>
                <a:gdLst>
                  <a:gd name="T0" fmla="*/ 0 w 3"/>
                  <a:gd name="T1" fmla="*/ 35 h 3"/>
                  <a:gd name="T2" fmla="*/ 21 w 3"/>
                  <a:gd name="T3" fmla="*/ 0 h 3"/>
                  <a:gd name="T4" fmla="*/ 56 w 3"/>
                  <a:gd name="T5" fmla="*/ 21 h 3"/>
                  <a:gd name="T6" fmla="*/ 35 w 3"/>
                  <a:gd name="T7" fmla="*/ 56 h 3"/>
                  <a:gd name="T8" fmla="*/ 0 w 3"/>
                  <a:gd name="T9" fmla="*/ 35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3">
                    <a:moveTo>
                      <a:pt x="0" y="2"/>
                    </a:moveTo>
                    <a:cubicBezTo>
                      <a:pt x="0" y="2"/>
                      <a:pt x="0" y="1"/>
                      <a:pt x="1" y="0"/>
                    </a:cubicBezTo>
                    <a:cubicBezTo>
                      <a:pt x="1" y="0"/>
                      <a:pt x="2" y="0"/>
                      <a:pt x="3" y="1"/>
                    </a:cubicBezTo>
                    <a:cubicBezTo>
                      <a:pt x="3" y="1"/>
                      <a:pt x="3" y="2"/>
                      <a:pt x="2" y="3"/>
                    </a:cubicBezTo>
                    <a:cubicBezTo>
                      <a:pt x="2" y="3"/>
                      <a:pt x="1" y="3"/>
                      <a:pt x="0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314" name="Group 1465">
              <a:extLst>
                <a:ext uri="{FF2B5EF4-FFF2-40B4-BE49-F238E27FC236}">
                  <a16:creationId xmlns:a16="http://schemas.microsoft.com/office/drawing/2014/main" id="{82415558-8165-568E-E9D4-1950D919AD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43525" y="4122738"/>
              <a:ext cx="342900" cy="396875"/>
              <a:chOff x="2770" y="2031"/>
              <a:chExt cx="216" cy="250"/>
            </a:xfrm>
          </p:grpSpPr>
          <p:sp>
            <p:nvSpPr>
              <p:cNvPr id="4315" name="Freeform 1466">
                <a:extLst>
                  <a:ext uri="{FF2B5EF4-FFF2-40B4-BE49-F238E27FC236}">
                    <a16:creationId xmlns:a16="http://schemas.microsoft.com/office/drawing/2014/main" id="{905CB3B0-864B-344E-54BC-347BD5C710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0" y="2031"/>
                <a:ext cx="216" cy="250"/>
              </a:xfrm>
              <a:custGeom>
                <a:avLst/>
                <a:gdLst>
                  <a:gd name="T0" fmla="*/ 239 w 86"/>
                  <a:gd name="T1" fmla="*/ 261 h 94"/>
                  <a:gd name="T2" fmla="*/ 146 w 86"/>
                  <a:gd name="T3" fmla="*/ 963 h 94"/>
                  <a:gd name="T4" fmla="*/ 535 w 86"/>
                  <a:gd name="T5" fmla="*/ 1577 h 94"/>
                  <a:gd name="T6" fmla="*/ 1060 w 86"/>
                  <a:gd name="T7" fmla="*/ 1543 h 94"/>
                  <a:gd name="T8" fmla="*/ 1281 w 86"/>
                  <a:gd name="T9" fmla="*/ 1074 h 94"/>
                  <a:gd name="T10" fmla="*/ 776 w 86"/>
                  <a:gd name="T11" fmla="*/ 205 h 94"/>
                  <a:gd name="T12" fmla="*/ 239 w 86"/>
                  <a:gd name="T13" fmla="*/ 261 h 9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6" h="94">
                    <a:moveTo>
                      <a:pt x="15" y="14"/>
                    </a:moveTo>
                    <a:cubicBezTo>
                      <a:pt x="5" y="23"/>
                      <a:pt x="0" y="36"/>
                      <a:pt x="9" y="51"/>
                    </a:cubicBezTo>
                    <a:cubicBezTo>
                      <a:pt x="18" y="66"/>
                      <a:pt x="29" y="79"/>
                      <a:pt x="34" y="84"/>
                    </a:cubicBezTo>
                    <a:cubicBezTo>
                      <a:pt x="43" y="94"/>
                      <a:pt x="58" y="89"/>
                      <a:pt x="67" y="82"/>
                    </a:cubicBezTo>
                    <a:cubicBezTo>
                      <a:pt x="76" y="75"/>
                      <a:pt x="86" y="66"/>
                      <a:pt x="81" y="57"/>
                    </a:cubicBezTo>
                    <a:cubicBezTo>
                      <a:pt x="76" y="48"/>
                      <a:pt x="54" y="18"/>
                      <a:pt x="49" y="11"/>
                    </a:cubicBezTo>
                    <a:cubicBezTo>
                      <a:pt x="41" y="0"/>
                      <a:pt x="26" y="6"/>
                      <a:pt x="15" y="14"/>
                    </a:cubicBezTo>
                    <a:close/>
                  </a:path>
                </a:pathLst>
              </a:custGeom>
              <a:solidFill>
                <a:srgbClr val="FEE3A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6" name="Freeform 1467">
                <a:extLst>
                  <a:ext uri="{FF2B5EF4-FFF2-40B4-BE49-F238E27FC236}">
                    <a16:creationId xmlns:a16="http://schemas.microsoft.com/office/drawing/2014/main" id="{0C1D8757-1823-A91B-6296-C448258617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23" y="2049"/>
                <a:ext cx="145" cy="208"/>
              </a:xfrm>
              <a:custGeom>
                <a:avLst/>
                <a:gdLst>
                  <a:gd name="T0" fmla="*/ 550 w 58"/>
                  <a:gd name="T1" fmla="*/ 1459 h 78"/>
                  <a:gd name="T2" fmla="*/ 863 w 58"/>
                  <a:gd name="T3" fmla="*/ 1117 h 78"/>
                  <a:gd name="T4" fmla="*/ 770 w 58"/>
                  <a:gd name="T5" fmla="*/ 760 h 78"/>
                  <a:gd name="T6" fmla="*/ 438 w 58"/>
                  <a:gd name="T7" fmla="*/ 171 h 78"/>
                  <a:gd name="T8" fmla="*/ 270 w 58"/>
                  <a:gd name="T9" fmla="*/ 21 h 78"/>
                  <a:gd name="T10" fmla="*/ 0 w 58"/>
                  <a:gd name="T11" fmla="*/ 136 h 78"/>
                  <a:gd name="T12" fmla="*/ 208 w 58"/>
                  <a:gd name="T13" fmla="*/ 115 h 78"/>
                  <a:gd name="T14" fmla="*/ 313 w 58"/>
                  <a:gd name="T15" fmla="*/ 285 h 78"/>
                  <a:gd name="T16" fmla="*/ 395 w 58"/>
                  <a:gd name="T17" fmla="*/ 589 h 78"/>
                  <a:gd name="T18" fmla="*/ 533 w 58"/>
                  <a:gd name="T19" fmla="*/ 776 h 78"/>
                  <a:gd name="T20" fmla="*/ 688 w 58"/>
                  <a:gd name="T21" fmla="*/ 1251 h 78"/>
                  <a:gd name="T22" fmla="*/ 488 w 58"/>
                  <a:gd name="T23" fmla="*/ 1480 h 7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58" h="78">
                    <a:moveTo>
                      <a:pt x="35" y="77"/>
                    </a:moveTo>
                    <a:cubicBezTo>
                      <a:pt x="44" y="73"/>
                      <a:pt x="51" y="68"/>
                      <a:pt x="55" y="59"/>
                    </a:cubicBezTo>
                    <a:cubicBezTo>
                      <a:pt x="58" y="54"/>
                      <a:pt x="52" y="45"/>
                      <a:pt x="49" y="40"/>
                    </a:cubicBezTo>
                    <a:cubicBezTo>
                      <a:pt x="43" y="32"/>
                      <a:pt x="34" y="17"/>
                      <a:pt x="28" y="9"/>
                    </a:cubicBezTo>
                    <a:cubicBezTo>
                      <a:pt x="25" y="6"/>
                      <a:pt x="22" y="2"/>
                      <a:pt x="17" y="1"/>
                    </a:cubicBezTo>
                    <a:cubicBezTo>
                      <a:pt x="12" y="0"/>
                      <a:pt x="4" y="3"/>
                      <a:pt x="0" y="7"/>
                    </a:cubicBezTo>
                    <a:cubicBezTo>
                      <a:pt x="5" y="6"/>
                      <a:pt x="8" y="4"/>
                      <a:pt x="13" y="6"/>
                    </a:cubicBezTo>
                    <a:cubicBezTo>
                      <a:pt x="16" y="8"/>
                      <a:pt x="18" y="11"/>
                      <a:pt x="20" y="15"/>
                    </a:cubicBezTo>
                    <a:cubicBezTo>
                      <a:pt x="22" y="18"/>
                      <a:pt x="24" y="28"/>
                      <a:pt x="25" y="31"/>
                    </a:cubicBezTo>
                    <a:cubicBezTo>
                      <a:pt x="28" y="35"/>
                      <a:pt x="31" y="38"/>
                      <a:pt x="34" y="41"/>
                    </a:cubicBezTo>
                    <a:cubicBezTo>
                      <a:pt x="42" y="48"/>
                      <a:pt x="44" y="56"/>
                      <a:pt x="44" y="66"/>
                    </a:cubicBezTo>
                    <a:cubicBezTo>
                      <a:pt x="45" y="72"/>
                      <a:pt x="37" y="77"/>
                      <a:pt x="31" y="78"/>
                    </a:cubicBezTo>
                  </a:path>
                </a:pathLst>
              </a:custGeom>
              <a:solidFill>
                <a:srgbClr val="FED37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7" name="Freeform 1468">
                <a:extLst>
                  <a:ext uri="{FF2B5EF4-FFF2-40B4-BE49-F238E27FC236}">
                    <a16:creationId xmlns:a16="http://schemas.microsoft.com/office/drawing/2014/main" id="{A369198F-0DCC-E978-3B93-BAE9F89AC5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3" y="2143"/>
                <a:ext cx="38" cy="90"/>
              </a:xfrm>
              <a:custGeom>
                <a:avLst/>
                <a:gdLst>
                  <a:gd name="T0" fmla="*/ 51 w 15"/>
                  <a:gd name="T1" fmla="*/ 630 h 34"/>
                  <a:gd name="T2" fmla="*/ 193 w 15"/>
                  <a:gd name="T3" fmla="*/ 281 h 34"/>
                  <a:gd name="T4" fmla="*/ 96 w 15"/>
                  <a:gd name="T5" fmla="*/ 132 h 34"/>
                  <a:gd name="T6" fmla="*/ 0 w 15"/>
                  <a:gd name="T7" fmla="*/ 0 h 34"/>
                  <a:gd name="T8" fmla="*/ 96 w 15"/>
                  <a:gd name="T9" fmla="*/ 169 h 34"/>
                  <a:gd name="T10" fmla="*/ 160 w 15"/>
                  <a:gd name="T11" fmla="*/ 336 h 34"/>
                  <a:gd name="T12" fmla="*/ 160 w 15"/>
                  <a:gd name="T13" fmla="*/ 498 h 34"/>
                  <a:gd name="T14" fmla="*/ 63 w 15"/>
                  <a:gd name="T15" fmla="*/ 630 h 3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" h="34">
                    <a:moveTo>
                      <a:pt x="3" y="34"/>
                    </a:moveTo>
                    <a:cubicBezTo>
                      <a:pt x="10" y="30"/>
                      <a:pt x="15" y="23"/>
                      <a:pt x="12" y="15"/>
                    </a:cubicBezTo>
                    <a:cubicBezTo>
                      <a:pt x="10" y="12"/>
                      <a:pt x="9" y="10"/>
                      <a:pt x="6" y="7"/>
                    </a:cubicBezTo>
                    <a:cubicBezTo>
                      <a:pt x="4" y="5"/>
                      <a:pt x="2" y="2"/>
                      <a:pt x="0" y="0"/>
                    </a:cubicBezTo>
                    <a:cubicBezTo>
                      <a:pt x="3" y="3"/>
                      <a:pt x="4" y="6"/>
                      <a:pt x="6" y="9"/>
                    </a:cubicBezTo>
                    <a:cubicBezTo>
                      <a:pt x="8" y="12"/>
                      <a:pt x="10" y="14"/>
                      <a:pt x="10" y="18"/>
                    </a:cubicBezTo>
                    <a:cubicBezTo>
                      <a:pt x="11" y="21"/>
                      <a:pt x="11" y="24"/>
                      <a:pt x="10" y="27"/>
                    </a:cubicBezTo>
                    <a:cubicBezTo>
                      <a:pt x="9" y="30"/>
                      <a:pt x="6" y="31"/>
                      <a:pt x="4" y="34"/>
                    </a:cubicBezTo>
                  </a:path>
                </a:pathLst>
              </a:custGeom>
              <a:solidFill>
                <a:srgbClr val="FFB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8" name="Freeform 1469">
                <a:extLst>
                  <a:ext uri="{FF2B5EF4-FFF2-40B4-BE49-F238E27FC236}">
                    <a16:creationId xmlns:a16="http://schemas.microsoft.com/office/drawing/2014/main" id="{DF5AF535-61D0-1BA1-1040-37E78BDDA6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8" y="2159"/>
                <a:ext cx="90" cy="90"/>
              </a:xfrm>
              <a:custGeom>
                <a:avLst/>
                <a:gdLst>
                  <a:gd name="T0" fmla="*/ 270 w 36"/>
                  <a:gd name="T1" fmla="*/ 34 h 34"/>
                  <a:gd name="T2" fmla="*/ 33 w 36"/>
                  <a:gd name="T3" fmla="*/ 371 h 34"/>
                  <a:gd name="T4" fmla="*/ 375 w 36"/>
                  <a:gd name="T5" fmla="*/ 574 h 34"/>
                  <a:gd name="T6" fmla="*/ 550 w 36"/>
                  <a:gd name="T7" fmla="*/ 225 h 34"/>
                  <a:gd name="T8" fmla="*/ 270 w 36"/>
                  <a:gd name="T9" fmla="*/ 34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6" h="34">
                    <a:moveTo>
                      <a:pt x="17" y="2"/>
                    </a:moveTo>
                    <a:cubicBezTo>
                      <a:pt x="7" y="3"/>
                      <a:pt x="0" y="11"/>
                      <a:pt x="2" y="20"/>
                    </a:cubicBezTo>
                    <a:cubicBezTo>
                      <a:pt x="5" y="30"/>
                      <a:pt x="14" y="34"/>
                      <a:pt x="24" y="31"/>
                    </a:cubicBezTo>
                    <a:cubicBezTo>
                      <a:pt x="33" y="28"/>
                      <a:pt x="36" y="21"/>
                      <a:pt x="35" y="12"/>
                    </a:cubicBezTo>
                    <a:cubicBezTo>
                      <a:pt x="33" y="4"/>
                      <a:pt x="26" y="0"/>
                      <a:pt x="17" y="2"/>
                    </a:cubicBezTo>
                    <a:close/>
                  </a:path>
                </a:pathLst>
              </a:custGeom>
              <a:solidFill>
                <a:srgbClr val="3B77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9" name="Freeform 1470">
                <a:extLst>
                  <a:ext uri="{FF2B5EF4-FFF2-40B4-BE49-F238E27FC236}">
                    <a16:creationId xmlns:a16="http://schemas.microsoft.com/office/drawing/2014/main" id="{A6D53D54-D2B2-1AF4-6C40-B5A360B2DF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0" y="2031"/>
                <a:ext cx="216" cy="250"/>
              </a:xfrm>
              <a:custGeom>
                <a:avLst/>
                <a:gdLst>
                  <a:gd name="T0" fmla="*/ 239 w 86"/>
                  <a:gd name="T1" fmla="*/ 261 h 94"/>
                  <a:gd name="T2" fmla="*/ 146 w 86"/>
                  <a:gd name="T3" fmla="*/ 963 h 94"/>
                  <a:gd name="T4" fmla="*/ 535 w 86"/>
                  <a:gd name="T5" fmla="*/ 1577 h 94"/>
                  <a:gd name="T6" fmla="*/ 1060 w 86"/>
                  <a:gd name="T7" fmla="*/ 1543 h 94"/>
                  <a:gd name="T8" fmla="*/ 1281 w 86"/>
                  <a:gd name="T9" fmla="*/ 1074 h 94"/>
                  <a:gd name="T10" fmla="*/ 776 w 86"/>
                  <a:gd name="T11" fmla="*/ 205 h 94"/>
                  <a:gd name="T12" fmla="*/ 239 w 86"/>
                  <a:gd name="T13" fmla="*/ 261 h 9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6" h="94">
                    <a:moveTo>
                      <a:pt x="15" y="14"/>
                    </a:moveTo>
                    <a:cubicBezTo>
                      <a:pt x="5" y="23"/>
                      <a:pt x="0" y="36"/>
                      <a:pt x="9" y="51"/>
                    </a:cubicBezTo>
                    <a:cubicBezTo>
                      <a:pt x="18" y="66"/>
                      <a:pt x="29" y="79"/>
                      <a:pt x="34" y="84"/>
                    </a:cubicBezTo>
                    <a:cubicBezTo>
                      <a:pt x="43" y="94"/>
                      <a:pt x="58" y="89"/>
                      <a:pt x="67" y="82"/>
                    </a:cubicBezTo>
                    <a:cubicBezTo>
                      <a:pt x="76" y="75"/>
                      <a:pt x="86" y="66"/>
                      <a:pt x="81" y="57"/>
                    </a:cubicBezTo>
                    <a:cubicBezTo>
                      <a:pt x="76" y="48"/>
                      <a:pt x="54" y="18"/>
                      <a:pt x="49" y="11"/>
                    </a:cubicBezTo>
                    <a:cubicBezTo>
                      <a:pt x="41" y="0"/>
                      <a:pt x="26" y="6"/>
                      <a:pt x="15" y="14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20" name="Freeform 1471">
                <a:extLst>
                  <a:ext uri="{FF2B5EF4-FFF2-40B4-BE49-F238E27FC236}">
                    <a16:creationId xmlns:a16="http://schemas.microsoft.com/office/drawing/2014/main" id="{0FFA2F1E-F701-11FD-C6C1-64CBF4D0A1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8" y="2175"/>
                <a:ext cx="30" cy="56"/>
              </a:xfrm>
              <a:custGeom>
                <a:avLst/>
                <a:gdLst>
                  <a:gd name="T0" fmla="*/ 188 w 12"/>
                  <a:gd name="T1" fmla="*/ 0 h 21"/>
                  <a:gd name="T2" fmla="*/ 83 w 12"/>
                  <a:gd name="T3" fmla="*/ 56 h 21"/>
                  <a:gd name="T4" fmla="*/ 20 w 12"/>
                  <a:gd name="T5" fmla="*/ 171 h 21"/>
                  <a:gd name="T6" fmla="*/ 175 w 12"/>
                  <a:gd name="T7" fmla="*/ 397 h 21"/>
                  <a:gd name="T8" fmla="*/ 83 w 12"/>
                  <a:gd name="T9" fmla="*/ 205 h 21"/>
                  <a:gd name="T10" fmla="*/ 95 w 12"/>
                  <a:gd name="T11" fmla="*/ 149 h 21"/>
                  <a:gd name="T12" fmla="*/ 95 w 12"/>
                  <a:gd name="T13" fmla="*/ 93 h 21"/>
                  <a:gd name="T14" fmla="*/ 175 w 12"/>
                  <a:gd name="T15" fmla="*/ 21 h 2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2" h="21">
                    <a:moveTo>
                      <a:pt x="12" y="0"/>
                    </a:moveTo>
                    <a:cubicBezTo>
                      <a:pt x="10" y="2"/>
                      <a:pt x="7" y="0"/>
                      <a:pt x="5" y="3"/>
                    </a:cubicBezTo>
                    <a:cubicBezTo>
                      <a:pt x="3" y="5"/>
                      <a:pt x="2" y="7"/>
                      <a:pt x="1" y="9"/>
                    </a:cubicBezTo>
                    <a:cubicBezTo>
                      <a:pt x="0" y="16"/>
                      <a:pt x="6" y="19"/>
                      <a:pt x="11" y="21"/>
                    </a:cubicBezTo>
                    <a:cubicBezTo>
                      <a:pt x="7" y="19"/>
                      <a:pt x="4" y="15"/>
                      <a:pt x="5" y="11"/>
                    </a:cubicBezTo>
                    <a:cubicBezTo>
                      <a:pt x="5" y="10"/>
                      <a:pt x="6" y="9"/>
                      <a:pt x="6" y="8"/>
                    </a:cubicBezTo>
                    <a:cubicBezTo>
                      <a:pt x="6" y="7"/>
                      <a:pt x="5" y="7"/>
                      <a:pt x="6" y="5"/>
                    </a:cubicBezTo>
                    <a:cubicBezTo>
                      <a:pt x="7" y="4"/>
                      <a:pt x="10" y="3"/>
                      <a:pt x="11" y="1"/>
                    </a:cubicBezTo>
                  </a:path>
                </a:pathLst>
              </a:custGeom>
              <a:solidFill>
                <a:srgbClr val="8AABB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21" name="Freeform 1472">
                <a:extLst>
                  <a:ext uri="{FF2B5EF4-FFF2-40B4-BE49-F238E27FC236}">
                    <a16:creationId xmlns:a16="http://schemas.microsoft.com/office/drawing/2014/main" id="{51CF51B3-1F11-667C-8397-438075ED64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1" y="2180"/>
                <a:ext cx="27" cy="61"/>
              </a:xfrm>
              <a:custGeom>
                <a:avLst/>
                <a:gdLst>
                  <a:gd name="T0" fmla="*/ 0 w 11"/>
                  <a:gd name="T1" fmla="*/ 374 h 23"/>
                  <a:gd name="T2" fmla="*/ 133 w 11"/>
                  <a:gd name="T3" fmla="*/ 239 h 23"/>
                  <a:gd name="T4" fmla="*/ 91 w 11"/>
                  <a:gd name="T5" fmla="*/ 21 h 23"/>
                  <a:gd name="T6" fmla="*/ 71 w 11"/>
                  <a:gd name="T7" fmla="*/ 170 h 23"/>
                  <a:gd name="T8" fmla="*/ 71 w 11"/>
                  <a:gd name="T9" fmla="*/ 260 h 23"/>
                  <a:gd name="T10" fmla="*/ 42 w 11"/>
                  <a:gd name="T11" fmla="*/ 353 h 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" h="23">
                    <a:moveTo>
                      <a:pt x="0" y="20"/>
                    </a:moveTo>
                    <a:cubicBezTo>
                      <a:pt x="5" y="23"/>
                      <a:pt x="8" y="17"/>
                      <a:pt x="9" y="13"/>
                    </a:cubicBezTo>
                    <a:cubicBezTo>
                      <a:pt x="9" y="10"/>
                      <a:pt x="11" y="0"/>
                      <a:pt x="6" y="1"/>
                    </a:cubicBezTo>
                    <a:cubicBezTo>
                      <a:pt x="10" y="5"/>
                      <a:pt x="5" y="6"/>
                      <a:pt x="5" y="9"/>
                    </a:cubicBezTo>
                    <a:cubicBezTo>
                      <a:pt x="5" y="11"/>
                      <a:pt x="6" y="12"/>
                      <a:pt x="5" y="14"/>
                    </a:cubicBezTo>
                    <a:cubicBezTo>
                      <a:pt x="5" y="16"/>
                      <a:pt x="4" y="18"/>
                      <a:pt x="3" y="19"/>
                    </a:cubicBezTo>
                  </a:path>
                </a:pathLst>
              </a:custGeom>
              <a:solidFill>
                <a:srgbClr val="1861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22" name="Freeform 1473">
                <a:extLst>
                  <a:ext uri="{FF2B5EF4-FFF2-40B4-BE49-F238E27FC236}">
                    <a16:creationId xmlns:a16="http://schemas.microsoft.com/office/drawing/2014/main" id="{C7F488B1-57C7-C7DB-8A78-1BBCCC5C90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8" y="2177"/>
                <a:ext cx="18" cy="19"/>
              </a:xfrm>
              <a:custGeom>
                <a:avLst/>
                <a:gdLst>
                  <a:gd name="T0" fmla="*/ 0 w 7"/>
                  <a:gd name="T1" fmla="*/ 81 h 7"/>
                  <a:gd name="T2" fmla="*/ 33 w 7"/>
                  <a:gd name="T3" fmla="*/ 0 h 7"/>
                  <a:gd name="T4" fmla="*/ 100 w 7"/>
                  <a:gd name="T5" fmla="*/ 38 h 7"/>
                  <a:gd name="T6" fmla="*/ 67 w 7"/>
                  <a:gd name="T7" fmla="*/ 117 h 7"/>
                  <a:gd name="T8" fmla="*/ 0 w 7"/>
                  <a:gd name="T9" fmla="*/ 81 h 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" h="7">
                    <a:moveTo>
                      <a:pt x="0" y="4"/>
                    </a:moveTo>
                    <a:cubicBezTo>
                      <a:pt x="0" y="3"/>
                      <a:pt x="1" y="1"/>
                      <a:pt x="2" y="0"/>
                    </a:cubicBezTo>
                    <a:cubicBezTo>
                      <a:pt x="4" y="0"/>
                      <a:pt x="5" y="1"/>
                      <a:pt x="6" y="2"/>
                    </a:cubicBezTo>
                    <a:cubicBezTo>
                      <a:pt x="7" y="4"/>
                      <a:pt x="6" y="6"/>
                      <a:pt x="4" y="6"/>
                    </a:cubicBezTo>
                    <a:cubicBezTo>
                      <a:pt x="3" y="7"/>
                      <a:pt x="1" y="6"/>
                      <a:pt x="0" y="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23" name="Freeform 1474">
                <a:extLst>
                  <a:ext uri="{FF2B5EF4-FFF2-40B4-BE49-F238E27FC236}">
                    <a16:creationId xmlns:a16="http://schemas.microsoft.com/office/drawing/2014/main" id="{28E9ED83-41C7-68E4-5039-2A71BA6BDE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63" y="2169"/>
                <a:ext cx="8" cy="8"/>
              </a:xfrm>
              <a:custGeom>
                <a:avLst/>
                <a:gdLst>
                  <a:gd name="T0" fmla="*/ 0 w 3"/>
                  <a:gd name="T1" fmla="*/ 35 h 3"/>
                  <a:gd name="T2" fmla="*/ 21 w 3"/>
                  <a:gd name="T3" fmla="*/ 0 h 3"/>
                  <a:gd name="T4" fmla="*/ 35 w 3"/>
                  <a:gd name="T5" fmla="*/ 21 h 3"/>
                  <a:gd name="T6" fmla="*/ 35 w 3"/>
                  <a:gd name="T7" fmla="*/ 56 h 3"/>
                  <a:gd name="T8" fmla="*/ 0 w 3"/>
                  <a:gd name="T9" fmla="*/ 35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3">
                    <a:moveTo>
                      <a:pt x="0" y="2"/>
                    </a:moveTo>
                    <a:cubicBezTo>
                      <a:pt x="0" y="1"/>
                      <a:pt x="0" y="1"/>
                      <a:pt x="1" y="0"/>
                    </a:cubicBezTo>
                    <a:cubicBezTo>
                      <a:pt x="1" y="0"/>
                      <a:pt x="2" y="1"/>
                      <a:pt x="2" y="1"/>
                    </a:cubicBezTo>
                    <a:cubicBezTo>
                      <a:pt x="3" y="2"/>
                      <a:pt x="2" y="3"/>
                      <a:pt x="2" y="3"/>
                    </a:cubicBezTo>
                    <a:cubicBezTo>
                      <a:pt x="1" y="3"/>
                      <a:pt x="0" y="3"/>
                      <a:pt x="0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24" name="Freeform 1475">
                <a:extLst>
                  <a:ext uri="{FF2B5EF4-FFF2-40B4-BE49-F238E27FC236}">
                    <a16:creationId xmlns:a16="http://schemas.microsoft.com/office/drawing/2014/main" id="{17362356-FED8-013B-9540-97DBE467E2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6" y="2196"/>
                <a:ext cx="12" cy="11"/>
              </a:xfrm>
              <a:custGeom>
                <a:avLst/>
                <a:gdLst>
                  <a:gd name="T0" fmla="*/ 12 w 5"/>
                  <a:gd name="T1" fmla="*/ 47 h 4"/>
                  <a:gd name="T2" fmla="*/ 29 w 5"/>
                  <a:gd name="T3" fmla="*/ 0 h 4"/>
                  <a:gd name="T4" fmla="*/ 58 w 5"/>
                  <a:gd name="T5" fmla="*/ 22 h 4"/>
                  <a:gd name="T6" fmla="*/ 41 w 5"/>
                  <a:gd name="T7" fmla="*/ 83 h 4"/>
                  <a:gd name="T8" fmla="*/ 12 w 5"/>
                  <a:gd name="T9" fmla="*/ 47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" h="4">
                    <a:moveTo>
                      <a:pt x="1" y="2"/>
                    </a:moveTo>
                    <a:cubicBezTo>
                      <a:pt x="0" y="1"/>
                      <a:pt x="1" y="0"/>
                      <a:pt x="2" y="0"/>
                    </a:cubicBezTo>
                    <a:cubicBezTo>
                      <a:pt x="3" y="0"/>
                      <a:pt x="4" y="0"/>
                      <a:pt x="4" y="1"/>
                    </a:cubicBezTo>
                    <a:cubicBezTo>
                      <a:pt x="5" y="2"/>
                      <a:pt x="4" y="3"/>
                      <a:pt x="3" y="4"/>
                    </a:cubicBezTo>
                    <a:cubicBezTo>
                      <a:pt x="2" y="4"/>
                      <a:pt x="1" y="3"/>
                      <a:pt x="1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25" name="Freeform 1476">
                <a:extLst>
                  <a:ext uri="{FF2B5EF4-FFF2-40B4-BE49-F238E27FC236}">
                    <a16:creationId xmlns:a16="http://schemas.microsoft.com/office/drawing/2014/main" id="{81DD0082-0A73-2DB2-C5C7-EB826C4267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5" y="2084"/>
                <a:ext cx="48" cy="123"/>
              </a:xfrm>
              <a:custGeom>
                <a:avLst/>
                <a:gdLst>
                  <a:gd name="T0" fmla="*/ 306 w 19"/>
                  <a:gd name="T1" fmla="*/ 880 h 46"/>
                  <a:gd name="T2" fmla="*/ 159 w 19"/>
                  <a:gd name="T3" fmla="*/ 650 h 46"/>
                  <a:gd name="T4" fmla="*/ 51 w 19"/>
                  <a:gd name="T5" fmla="*/ 444 h 46"/>
                  <a:gd name="T6" fmla="*/ 192 w 19"/>
                  <a:gd name="T7" fmla="*/ 0 h 46"/>
                  <a:gd name="T8" fmla="*/ 114 w 19"/>
                  <a:gd name="T9" fmla="*/ 364 h 46"/>
                  <a:gd name="T10" fmla="*/ 159 w 19"/>
                  <a:gd name="T11" fmla="*/ 559 h 46"/>
                  <a:gd name="T12" fmla="*/ 243 w 19"/>
                  <a:gd name="T13" fmla="*/ 743 h 4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9" h="46">
                    <a:moveTo>
                      <a:pt x="19" y="46"/>
                    </a:moveTo>
                    <a:cubicBezTo>
                      <a:pt x="17" y="42"/>
                      <a:pt x="13" y="38"/>
                      <a:pt x="10" y="34"/>
                    </a:cubicBezTo>
                    <a:cubicBezTo>
                      <a:pt x="8" y="31"/>
                      <a:pt x="5" y="27"/>
                      <a:pt x="3" y="23"/>
                    </a:cubicBezTo>
                    <a:cubicBezTo>
                      <a:pt x="0" y="14"/>
                      <a:pt x="2" y="4"/>
                      <a:pt x="12" y="0"/>
                    </a:cubicBezTo>
                    <a:cubicBezTo>
                      <a:pt x="6" y="4"/>
                      <a:pt x="5" y="13"/>
                      <a:pt x="7" y="19"/>
                    </a:cubicBezTo>
                    <a:cubicBezTo>
                      <a:pt x="8" y="23"/>
                      <a:pt x="10" y="26"/>
                      <a:pt x="10" y="29"/>
                    </a:cubicBezTo>
                    <a:cubicBezTo>
                      <a:pt x="11" y="33"/>
                      <a:pt x="13" y="36"/>
                      <a:pt x="15" y="39"/>
                    </a:cubicBezTo>
                  </a:path>
                </a:pathLst>
              </a:custGeom>
              <a:solidFill>
                <a:srgbClr val="FFF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26" name="Freeform 1477">
                <a:extLst>
                  <a:ext uri="{FF2B5EF4-FFF2-40B4-BE49-F238E27FC236}">
                    <a16:creationId xmlns:a16="http://schemas.microsoft.com/office/drawing/2014/main" id="{9577F258-811B-453E-66F6-9CB5345458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5" y="2100"/>
                <a:ext cx="16" cy="56"/>
              </a:xfrm>
              <a:custGeom>
                <a:avLst/>
                <a:gdLst>
                  <a:gd name="T0" fmla="*/ 77 w 6"/>
                  <a:gd name="T1" fmla="*/ 0 h 21"/>
                  <a:gd name="T2" fmla="*/ 115 w 6"/>
                  <a:gd name="T3" fmla="*/ 397 h 2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21">
                    <a:moveTo>
                      <a:pt x="4" y="0"/>
                    </a:moveTo>
                    <a:cubicBezTo>
                      <a:pt x="0" y="4"/>
                      <a:pt x="1" y="18"/>
                      <a:pt x="6" y="2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327" name="Group 1478">
              <a:extLst>
                <a:ext uri="{FF2B5EF4-FFF2-40B4-BE49-F238E27FC236}">
                  <a16:creationId xmlns:a16="http://schemas.microsoft.com/office/drawing/2014/main" id="{1EC97DA5-6D82-8544-288D-FCDD1C84A2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27700" y="4371975"/>
              <a:ext cx="223838" cy="342900"/>
              <a:chOff x="2809" y="2051"/>
              <a:chExt cx="141" cy="216"/>
            </a:xfrm>
          </p:grpSpPr>
          <p:sp>
            <p:nvSpPr>
              <p:cNvPr id="4328" name="Freeform 1479">
                <a:extLst>
                  <a:ext uri="{FF2B5EF4-FFF2-40B4-BE49-F238E27FC236}">
                    <a16:creationId xmlns:a16="http://schemas.microsoft.com/office/drawing/2014/main" id="{383F1190-EB44-3CAE-291F-5913D6B6F5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9" y="2051"/>
                <a:ext cx="141" cy="216"/>
              </a:xfrm>
              <a:custGeom>
                <a:avLst/>
                <a:gdLst>
                  <a:gd name="T0" fmla="*/ 451 w 56"/>
                  <a:gd name="T1" fmla="*/ 0 h 81"/>
                  <a:gd name="T2" fmla="*/ 33 w 56"/>
                  <a:gd name="T3" fmla="*/ 397 h 81"/>
                  <a:gd name="T4" fmla="*/ 33 w 56"/>
                  <a:gd name="T5" fmla="*/ 1216 h 81"/>
                  <a:gd name="T6" fmla="*/ 463 w 56"/>
                  <a:gd name="T7" fmla="*/ 1536 h 81"/>
                  <a:gd name="T8" fmla="*/ 861 w 56"/>
                  <a:gd name="T9" fmla="*/ 1272 h 81"/>
                  <a:gd name="T10" fmla="*/ 843 w 56"/>
                  <a:gd name="T11" fmla="*/ 307 h 81"/>
                  <a:gd name="T12" fmla="*/ 451 w 56"/>
                  <a:gd name="T13" fmla="*/ 0 h 8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6" h="81">
                    <a:moveTo>
                      <a:pt x="28" y="0"/>
                    </a:moveTo>
                    <a:cubicBezTo>
                      <a:pt x="15" y="1"/>
                      <a:pt x="3" y="3"/>
                      <a:pt x="2" y="21"/>
                    </a:cubicBezTo>
                    <a:cubicBezTo>
                      <a:pt x="0" y="39"/>
                      <a:pt x="2" y="57"/>
                      <a:pt x="2" y="64"/>
                    </a:cubicBezTo>
                    <a:cubicBezTo>
                      <a:pt x="4" y="78"/>
                      <a:pt x="18" y="81"/>
                      <a:pt x="29" y="81"/>
                    </a:cubicBezTo>
                    <a:cubicBezTo>
                      <a:pt x="40" y="80"/>
                      <a:pt x="53" y="77"/>
                      <a:pt x="54" y="67"/>
                    </a:cubicBezTo>
                    <a:cubicBezTo>
                      <a:pt x="56" y="57"/>
                      <a:pt x="53" y="24"/>
                      <a:pt x="53" y="16"/>
                    </a:cubicBezTo>
                    <a:cubicBezTo>
                      <a:pt x="52" y="7"/>
                      <a:pt x="42" y="0"/>
                      <a:pt x="28" y="0"/>
                    </a:cubicBezTo>
                    <a:close/>
                  </a:path>
                </a:pathLst>
              </a:custGeom>
              <a:solidFill>
                <a:srgbClr val="FEE3A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29" name="Freeform 1480">
                <a:extLst>
                  <a:ext uri="{FF2B5EF4-FFF2-40B4-BE49-F238E27FC236}">
                    <a16:creationId xmlns:a16="http://schemas.microsoft.com/office/drawing/2014/main" id="{7BE7804E-5A6C-9C4F-E721-1457297C7B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7" y="2061"/>
                <a:ext cx="90" cy="198"/>
              </a:xfrm>
              <a:custGeom>
                <a:avLst/>
                <a:gdLst>
                  <a:gd name="T0" fmla="*/ 63 w 36"/>
                  <a:gd name="T1" fmla="*/ 1381 h 74"/>
                  <a:gd name="T2" fmla="*/ 470 w 36"/>
                  <a:gd name="T3" fmla="*/ 1324 h 74"/>
                  <a:gd name="T4" fmla="*/ 563 w 36"/>
                  <a:gd name="T5" fmla="*/ 939 h 74"/>
                  <a:gd name="T6" fmla="*/ 520 w 36"/>
                  <a:gd name="T7" fmla="*/ 342 h 74"/>
                  <a:gd name="T8" fmla="*/ 458 w 36"/>
                  <a:gd name="T9" fmla="*/ 115 h 74"/>
                  <a:gd name="T10" fmla="*/ 188 w 36"/>
                  <a:gd name="T11" fmla="*/ 21 h 74"/>
                  <a:gd name="T12" fmla="*/ 363 w 36"/>
                  <a:gd name="T13" fmla="*/ 136 h 74"/>
                  <a:gd name="T14" fmla="*/ 375 w 36"/>
                  <a:gd name="T15" fmla="*/ 342 h 74"/>
                  <a:gd name="T16" fmla="*/ 333 w 36"/>
                  <a:gd name="T17" fmla="*/ 559 h 74"/>
                  <a:gd name="T18" fmla="*/ 363 w 36"/>
                  <a:gd name="T19" fmla="*/ 787 h 74"/>
                  <a:gd name="T20" fmla="*/ 283 w 36"/>
                  <a:gd name="T21" fmla="*/ 1303 h 74"/>
                  <a:gd name="T22" fmla="*/ 0 w 36"/>
                  <a:gd name="T23" fmla="*/ 1359 h 7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6" h="74">
                    <a:moveTo>
                      <a:pt x="4" y="72"/>
                    </a:moveTo>
                    <a:cubicBezTo>
                      <a:pt x="13" y="74"/>
                      <a:pt x="22" y="73"/>
                      <a:pt x="30" y="69"/>
                    </a:cubicBezTo>
                    <a:cubicBezTo>
                      <a:pt x="36" y="66"/>
                      <a:pt x="36" y="55"/>
                      <a:pt x="36" y="49"/>
                    </a:cubicBezTo>
                    <a:cubicBezTo>
                      <a:pt x="35" y="39"/>
                      <a:pt x="34" y="28"/>
                      <a:pt x="33" y="18"/>
                    </a:cubicBezTo>
                    <a:cubicBezTo>
                      <a:pt x="33" y="14"/>
                      <a:pt x="32" y="9"/>
                      <a:pt x="29" y="6"/>
                    </a:cubicBezTo>
                    <a:cubicBezTo>
                      <a:pt x="25" y="2"/>
                      <a:pt x="17" y="0"/>
                      <a:pt x="12" y="1"/>
                    </a:cubicBezTo>
                    <a:cubicBezTo>
                      <a:pt x="16" y="3"/>
                      <a:pt x="20" y="3"/>
                      <a:pt x="23" y="7"/>
                    </a:cubicBezTo>
                    <a:cubicBezTo>
                      <a:pt x="25" y="10"/>
                      <a:pt x="24" y="15"/>
                      <a:pt x="24" y="18"/>
                    </a:cubicBezTo>
                    <a:cubicBezTo>
                      <a:pt x="24" y="22"/>
                      <a:pt x="22" y="25"/>
                      <a:pt x="21" y="29"/>
                    </a:cubicBezTo>
                    <a:cubicBezTo>
                      <a:pt x="21" y="33"/>
                      <a:pt x="22" y="37"/>
                      <a:pt x="23" y="41"/>
                    </a:cubicBezTo>
                    <a:cubicBezTo>
                      <a:pt x="26" y="52"/>
                      <a:pt x="23" y="60"/>
                      <a:pt x="18" y="68"/>
                    </a:cubicBezTo>
                    <a:cubicBezTo>
                      <a:pt x="14" y="73"/>
                      <a:pt x="5" y="73"/>
                      <a:pt x="0" y="71"/>
                    </a:cubicBezTo>
                  </a:path>
                </a:pathLst>
              </a:custGeom>
              <a:solidFill>
                <a:srgbClr val="FED37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30" name="Freeform 1481">
                <a:extLst>
                  <a:ext uri="{FF2B5EF4-FFF2-40B4-BE49-F238E27FC236}">
                    <a16:creationId xmlns:a16="http://schemas.microsoft.com/office/drawing/2014/main" id="{AAE0BDF6-4BD3-0CAA-BC43-1D38D1D89C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9" y="2051"/>
                <a:ext cx="141" cy="216"/>
              </a:xfrm>
              <a:custGeom>
                <a:avLst/>
                <a:gdLst>
                  <a:gd name="T0" fmla="*/ 451 w 56"/>
                  <a:gd name="T1" fmla="*/ 0 h 81"/>
                  <a:gd name="T2" fmla="*/ 33 w 56"/>
                  <a:gd name="T3" fmla="*/ 397 h 81"/>
                  <a:gd name="T4" fmla="*/ 33 w 56"/>
                  <a:gd name="T5" fmla="*/ 1216 h 81"/>
                  <a:gd name="T6" fmla="*/ 463 w 56"/>
                  <a:gd name="T7" fmla="*/ 1536 h 81"/>
                  <a:gd name="T8" fmla="*/ 861 w 56"/>
                  <a:gd name="T9" fmla="*/ 1272 h 81"/>
                  <a:gd name="T10" fmla="*/ 843 w 56"/>
                  <a:gd name="T11" fmla="*/ 307 h 81"/>
                  <a:gd name="T12" fmla="*/ 451 w 56"/>
                  <a:gd name="T13" fmla="*/ 0 h 8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6" h="81">
                    <a:moveTo>
                      <a:pt x="28" y="0"/>
                    </a:moveTo>
                    <a:cubicBezTo>
                      <a:pt x="15" y="1"/>
                      <a:pt x="3" y="3"/>
                      <a:pt x="2" y="21"/>
                    </a:cubicBezTo>
                    <a:cubicBezTo>
                      <a:pt x="0" y="39"/>
                      <a:pt x="2" y="57"/>
                      <a:pt x="2" y="64"/>
                    </a:cubicBezTo>
                    <a:cubicBezTo>
                      <a:pt x="4" y="78"/>
                      <a:pt x="18" y="81"/>
                      <a:pt x="29" y="81"/>
                    </a:cubicBezTo>
                    <a:cubicBezTo>
                      <a:pt x="40" y="80"/>
                      <a:pt x="53" y="77"/>
                      <a:pt x="54" y="67"/>
                    </a:cubicBezTo>
                    <a:cubicBezTo>
                      <a:pt x="56" y="57"/>
                      <a:pt x="53" y="24"/>
                      <a:pt x="53" y="16"/>
                    </a:cubicBezTo>
                    <a:cubicBezTo>
                      <a:pt x="52" y="7"/>
                      <a:pt x="42" y="0"/>
                      <a:pt x="28" y="0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31" name="Freeform 1482">
                <a:extLst>
                  <a:ext uri="{FF2B5EF4-FFF2-40B4-BE49-F238E27FC236}">
                    <a16:creationId xmlns:a16="http://schemas.microsoft.com/office/drawing/2014/main" id="{23704BE0-F222-86BD-0FC2-A2E2F7D97D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24" y="2163"/>
                <a:ext cx="93" cy="82"/>
              </a:xfrm>
              <a:custGeom>
                <a:avLst/>
                <a:gdLst>
                  <a:gd name="T0" fmla="*/ 284 w 37"/>
                  <a:gd name="T1" fmla="*/ 21 h 31"/>
                  <a:gd name="T2" fmla="*/ 158 w 37"/>
                  <a:gd name="T3" fmla="*/ 426 h 31"/>
                  <a:gd name="T4" fmla="*/ 334 w 37"/>
                  <a:gd name="T5" fmla="*/ 540 h 31"/>
                  <a:gd name="T6" fmla="*/ 538 w 37"/>
                  <a:gd name="T7" fmla="*/ 391 h 31"/>
                  <a:gd name="T8" fmla="*/ 442 w 37"/>
                  <a:gd name="T9" fmla="*/ 34 h 31"/>
                  <a:gd name="T10" fmla="*/ 367 w 37"/>
                  <a:gd name="T11" fmla="*/ 21 h 31"/>
                  <a:gd name="T12" fmla="*/ 284 w 37"/>
                  <a:gd name="T13" fmla="*/ 21 h 3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7" h="31">
                    <a:moveTo>
                      <a:pt x="18" y="1"/>
                    </a:moveTo>
                    <a:cubicBezTo>
                      <a:pt x="5" y="0"/>
                      <a:pt x="0" y="16"/>
                      <a:pt x="10" y="23"/>
                    </a:cubicBezTo>
                    <a:cubicBezTo>
                      <a:pt x="13" y="26"/>
                      <a:pt x="17" y="29"/>
                      <a:pt x="21" y="29"/>
                    </a:cubicBezTo>
                    <a:cubicBezTo>
                      <a:pt x="27" y="31"/>
                      <a:pt x="31" y="27"/>
                      <a:pt x="34" y="21"/>
                    </a:cubicBezTo>
                    <a:cubicBezTo>
                      <a:pt x="37" y="13"/>
                      <a:pt x="36" y="6"/>
                      <a:pt x="28" y="2"/>
                    </a:cubicBezTo>
                    <a:cubicBezTo>
                      <a:pt x="26" y="1"/>
                      <a:pt x="25" y="1"/>
                      <a:pt x="23" y="1"/>
                    </a:cubicBezTo>
                    <a:cubicBezTo>
                      <a:pt x="22" y="1"/>
                      <a:pt x="19" y="1"/>
                      <a:pt x="18" y="1"/>
                    </a:cubicBezTo>
                    <a:close/>
                  </a:path>
                </a:pathLst>
              </a:custGeom>
              <a:solidFill>
                <a:srgbClr val="3B77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32" name="Freeform 1483">
                <a:extLst>
                  <a:ext uri="{FF2B5EF4-FFF2-40B4-BE49-F238E27FC236}">
                    <a16:creationId xmlns:a16="http://schemas.microsoft.com/office/drawing/2014/main" id="{F7AC2372-2742-ED9D-ACB7-C0361C856A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0" y="2171"/>
                <a:ext cx="35" cy="56"/>
              </a:xfrm>
              <a:custGeom>
                <a:avLst/>
                <a:gdLst>
                  <a:gd name="T0" fmla="*/ 220 w 14"/>
                  <a:gd name="T1" fmla="*/ 21 h 21"/>
                  <a:gd name="T2" fmla="*/ 113 w 14"/>
                  <a:gd name="T3" fmla="*/ 35 h 21"/>
                  <a:gd name="T4" fmla="*/ 33 w 14"/>
                  <a:gd name="T5" fmla="*/ 136 h 21"/>
                  <a:gd name="T6" fmla="*/ 158 w 14"/>
                  <a:gd name="T7" fmla="*/ 397 h 21"/>
                  <a:gd name="T8" fmla="*/ 95 w 14"/>
                  <a:gd name="T9" fmla="*/ 192 h 21"/>
                  <a:gd name="T10" fmla="*/ 113 w 14"/>
                  <a:gd name="T11" fmla="*/ 136 h 21"/>
                  <a:gd name="T12" fmla="*/ 113 w 14"/>
                  <a:gd name="T13" fmla="*/ 93 h 21"/>
                  <a:gd name="T14" fmla="*/ 208 w 14"/>
                  <a:gd name="T15" fmla="*/ 21 h 2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4" h="21">
                    <a:moveTo>
                      <a:pt x="14" y="1"/>
                    </a:moveTo>
                    <a:cubicBezTo>
                      <a:pt x="12" y="2"/>
                      <a:pt x="10" y="0"/>
                      <a:pt x="7" y="2"/>
                    </a:cubicBezTo>
                    <a:cubicBezTo>
                      <a:pt x="5" y="3"/>
                      <a:pt x="3" y="5"/>
                      <a:pt x="2" y="7"/>
                    </a:cubicBezTo>
                    <a:cubicBezTo>
                      <a:pt x="0" y="14"/>
                      <a:pt x="5" y="18"/>
                      <a:pt x="10" y="21"/>
                    </a:cubicBezTo>
                    <a:cubicBezTo>
                      <a:pt x="6" y="18"/>
                      <a:pt x="4" y="14"/>
                      <a:pt x="6" y="10"/>
                    </a:cubicBezTo>
                    <a:cubicBezTo>
                      <a:pt x="6" y="9"/>
                      <a:pt x="6" y="8"/>
                      <a:pt x="7" y="7"/>
                    </a:cubicBezTo>
                    <a:cubicBezTo>
                      <a:pt x="7" y="6"/>
                      <a:pt x="7" y="6"/>
                      <a:pt x="7" y="5"/>
                    </a:cubicBezTo>
                    <a:cubicBezTo>
                      <a:pt x="9" y="3"/>
                      <a:pt x="11" y="3"/>
                      <a:pt x="13" y="1"/>
                    </a:cubicBezTo>
                  </a:path>
                </a:pathLst>
              </a:custGeom>
              <a:solidFill>
                <a:srgbClr val="8AABB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33" name="Freeform 1484">
                <a:extLst>
                  <a:ext uri="{FF2B5EF4-FFF2-40B4-BE49-F238E27FC236}">
                    <a16:creationId xmlns:a16="http://schemas.microsoft.com/office/drawing/2014/main" id="{122CC15F-A8A8-D0FE-527E-959AE0DA2E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5" y="2184"/>
                <a:ext cx="37" cy="59"/>
              </a:xfrm>
              <a:custGeom>
                <a:avLst/>
                <a:gdLst>
                  <a:gd name="T0" fmla="*/ 0 w 15"/>
                  <a:gd name="T1" fmla="*/ 346 h 22"/>
                  <a:gd name="T2" fmla="*/ 153 w 15"/>
                  <a:gd name="T3" fmla="*/ 252 h 22"/>
                  <a:gd name="T4" fmla="*/ 133 w 15"/>
                  <a:gd name="T5" fmla="*/ 0 h 22"/>
                  <a:gd name="T6" fmla="*/ 104 w 15"/>
                  <a:gd name="T7" fmla="*/ 150 h 22"/>
                  <a:gd name="T8" fmla="*/ 104 w 15"/>
                  <a:gd name="T9" fmla="*/ 252 h 22"/>
                  <a:gd name="T10" fmla="*/ 42 w 15"/>
                  <a:gd name="T11" fmla="*/ 330 h 2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5" h="22">
                    <a:moveTo>
                      <a:pt x="0" y="18"/>
                    </a:moveTo>
                    <a:cubicBezTo>
                      <a:pt x="5" y="22"/>
                      <a:pt x="9" y="17"/>
                      <a:pt x="10" y="13"/>
                    </a:cubicBezTo>
                    <a:cubicBezTo>
                      <a:pt x="11" y="10"/>
                      <a:pt x="15" y="1"/>
                      <a:pt x="9" y="0"/>
                    </a:cubicBezTo>
                    <a:cubicBezTo>
                      <a:pt x="13" y="5"/>
                      <a:pt x="8" y="5"/>
                      <a:pt x="7" y="8"/>
                    </a:cubicBezTo>
                    <a:cubicBezTo>
                      <a:pt x="6" y="10"/>
                      <a:pt x="7" y="12"/>
                      <a:pt x="7" y="13"/>
                    </a:cubicBezTo>
                    <a:cubicBezTo>
                      <a:pt x="6" y="15"/>
                      <a:pt x="4" y="16"/>
                      <a:pt x="3" y="17"/>
                    </a:cubicBezTo>
                  </a:path>
                </a:pathLst>
              </a:custGeom>
              <a:solidFill>
                <a:srgbClr val="1861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34" name="Freeform 1485">
                <a:extLst>
                  <a:ext uri="{FF2B5EF4-FFF2-40B4-BE49-F238E27FC236}">
                    <a16:creationId xmlns:a16="http://schemas.microsoft.com/office/drawing/2014/main" id="{B234AC94-29E7-4596-9AA5-7B094B45F3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37" y="2171"/>
                <a:ext cx="18" cy="16"/>
              </a:xfrm>
              <a:custGeom>
                <a:avLst/>
                <a:gdLst>
                  <a:gd name="T0" fmla="*/ 21 w 7"/>
                  <a:gd name="T1" fmla="*/ 56 h 6"/>
                  <a:gd name="T2" fmla="*/ 54 w 7"/>
                  <a:gd name="T3" fmla="*/ 0 h 6"/>
                  <a:gd name="T4" fmla="*/ 118 w 7"/>
                  <a:gd name="T5" fmla="*/ 56 h 6"/>
                  <a:gd name="T6" fmla="*/ 67 w 7"/>
                  <a:gd name="T7" fmla="*/ 115 h 6"/>
                  <a:gd name="T8" fmla="*/ 21 w 7"/>
                  <a:gd name="T9" fmla="*/ 5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" h="6">
                    <a:moveTo>
                      <a:pt x="1" y="3"/>
                    </a:moveTo>
                    <a:cubicBezTo>
                      <a:pt x="0" y="2"/>
                      <a:pt x="2" y="0"/>
                      <a:pt x="3" y="0"/>
                    </a:cubicBezTo>
                    <a:cubicBezTo>
                      <a:pt x="5" y="0"/>
                      <a:pt x="6" y="1"/>
                      <a:pt x="7" y="3"/>
                    </a:cubicBezTo>
                    <a:cubicBezTo>
                      <a:pt x="7" y="4"/>
                      <a:pt x="6" y="6"/>
                      <a:pt x="4" y="6"/>
                    </a:cubicBezTo>
                    <a:cubicBezTo>
                      <a:pt x="2" y="6"/>
                      <a:pt x="1" y="5"/>
                      <a:pt x="1" y="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35" name="Freeform 1486">
                <a:extLst>
                  <a:ext uri="{FF2B5EF4-FFF2-40B4-BE49-F238E27FC236}">
                    <a16:creationId xmlns:a16="http://schemas.microsoft.com/office/drawing/2014/main" id="{8A600B95-AC21-E7FF-4D94-24EA088E2A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5" y="2165"/>
                <a:ext cx="7" cy="8"/>
              </a:xfrm>
              <a:custGeom>
                <a:avLst/>
                <a:gdLst>
                  <a:gd name="T0" fmla="*/ 0 w 3"/>
                  <a:gd name="T1" fmla="*/ 21 h 3"/>
                  <a:gd name="T2" fmla="*/ 12 w 3"/>
                  <a:gd name="T3" fmla="*/ 0 h 3"/>
                  <a:gd name="T4" fmla="*/ 37 w 3"/>
                  <a:gd name="T5" fmla="*/ 21 h 3"/>
                  <a:gd name="T6" fmla="*/ 28 w 3"/>
                  <a:gd name="T7" fmla="*/ 56 h 3"/>
                  <a:gd name="T8" fmla="*/ 0 w 3"/>
                  <a:gd name="T9" fmla="*/ 21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3">
                    <a:moveTo>
                      <a:pt x="0" y="1"/>
                    </a:moveTo>
                    <a:cubicBezTo>
                      <a:pt x="0" y="1"/>
                      <a:pt x="0" y="0"/>
                      <a:pt x="1" y="0"/>
                    </a:cubicBezTo>
                    <a:cubicBezTo>
                      <a:pt x="2" y="0"/>
                      <a:pt x="3" y="0"/>
                      <a:pt x="3" y="1"/>
                    </a:cubicBezTo>
                    <a:cubicBezTo>
                      <a:pt x="3" y="2"/>
                      <a:pt x="2" y="3"/>
                      <a:pt x="2" y="3"/>
                    </a:cubicBezTo>
                    <a:cubicBezTo>
                      <a:pt x="1" y="3"/>
                      <a:pt x="0" y="2"/>
                      <a:pt x="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36" name="Freeform 1487">
                <a:extLst>
                  <a:ext uri="{FF2B5EF4-FFF2-40B4-BE49-F238E27FC236}">
                    <a16:creationId xmlns:a16="http://schemas.microsoft.com/office/drawing/2014/main" id="{A09BF48F-9C63-2348-6FDB-13D2C0470A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34" y="2187"/>
                <a:ext cx="11" cy="10"/>
              </a:xfrm>
              <a:custGeom>
                <a:avLst/>
                <a:gdLst>
                  <a:gd name="T0" fmla="*/ 0 w 4"/>
                  <a:gd name="T1" fmla="*/ 33 h 4"/>
                  <a:gd name="T2" fmla="*/ 47 w 4"/>
                  <a:gd name="T3" fmla="*/ 0 h 4"/>
                  <a:gd name="T4" fmla="*/ 83 w 4"/>
                  <a:gd name="T5" fmla="*/ 33 h 4"/>
                  <a:gd name="T6" fmla="*/ 47 w 4"/>
                  <a:gd name="T7" fmla="*/ 63 h 4"/>
                  <a:gd name="T8" fmla="*/ 0 w 4"/>
                  <a:gd name="T9" fmla="*/ 33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4">
                    <a:moveTo>
                      <a:pt x="0" y="2"/>
                    </a:moveTo>
                    <a:cubicBezTo>
                      <a:pt x="0" y="1"/>
                      <a:pt x="1" y="0"/>
                      <a:pt x="2" y="0"/>
                    </a:cubicBezTo>
                    <a:cubicBezTo>
                      <a:pt x="3" y="0"/>
                      <a:pt x="4" y="1"/>
                      <a:pt x="4" y="2"/>
                    </a:cubicBezTo>
                    <a:cubicBezTo>
                      <a:pt x="4" y="3"/>
                      <a:pt x="3" y="4"/>
                      <a:pt x="2" y="4"/>
                    </a:cubicBezTo>
                    <a:cubicBezTo>
                      <a:pt x="1" y="4"/>
                      <a:pt x="0" y="4"/>
                      <a:pt x="0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37" name="Freeform 1488">
                <a:extLst>
                  <a:ext uri="{FF2B5EF4-FFF2-40B4-BE49-F238E27FC236}">
                    <a16:creationId xmlns:a16="http://schemas.microsoft.com/office/drawing/2014/main" id="{FFF40B09-B4DA-409F-1769-AE5974DB27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2" y="2173"/>
                <a:ext cx="45" cy="83"/>
              </a:xfrm>
              <a:custGeom>
                <a:avLst/>
                <a:gdLst>
                  <a:gd name="T0" fmla="*/ 0 w 18"/>
                  <a:gd name="T1" fmla="*/ 573 h 31"/>
                  <a:gd name="T2" fmla="*/ 283 w 18"/>
                  <a:gd name="T3" fmla="*/ 367 h 31"/>
                  <a:gd name="T4" fmla="*/ 283 w 18"/>
                  <a:gd name="T5" fmla="*/ 193 h 31"/>
                  <a:gd name="T6" fmla="*/ 270 w 18"/>
                  <a:gd name="T7" fmla="*/ 0 h 31"/>
                  <a:gd name="T8" fmla="*/ 270 w 18"/>
                  <a:gd name="T9" fmla="*/ 209 h 31"/>
                  <a:gd name="T10" fmla="*/ 238 w 18"/>
                  <a:gd name="T11" fmla="*/ 402 h 31"/>
                  <a:gd name="T12" fmla="*/ 158 w 18"/>
                  <a:gd name="T13" fmla="*/ 538 h 31"/>
                  <a:gd name="T14" fmla="*/ 20 w 18"/>
                  <a:gd name="T15" fmla="*/ 573 h 3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8" h="31">
                    <a:moveTo>
                      <a:pt x="0" y="30"/>
                    </a:moveTo>
                    <a:cubicBezTo>
                      <a:pt x="8" y="31"/>
                      <a:pt x="16" y="28"/>
                      <a:pt x="18" y="19"/>
                    </a:cubicBezTo>
                    <a:cubicBezTo>
                      <a:pt x="18" y="16"/>
                      <a:pt x="18" y="13"/>
                      <a:pt x="18" y="10"/>
                    </a:cubicBezTo>
                    <a:cubicBezTo>
                      <a:pt x="17" y="7"/>
                      <a:pt x="17" y="3"/>
                      <a:pt x="17" y="0"/>
                    </a:cubicBezTo>
                    <a:cubicBezTo>
                      <a:pt x="17" y="4"/>
                      <a:pt x="16" y="7"/>
                      <a:pt x="17" y="11"/>
                    </a:cubicBezTo>
                    <a:cubicBezTo>
                      <a:pt x="17" y="14"/>
                      <a:pt x="17" y="18"/>
                      <a:pt x="15" y="21"/>
                    </a:cubicBezTo>
                    <a:cubicBezTo>
                      <a:pt x="14" y="24"/>
                      <a:pt x="13" y="26"/>
                      <a:pt x="10" y="28"/>
                    </a:cubicBezTo>
                    <a:cubicBezTo>
                      <a:pt x="7" y="30"/>
                      <a:pt x="4" y="29"/>
                      <a:pt x="1" y="30"/>
                    </a:cubicBezTo>
                  </a:path>
                </a:pathLst>
              </a:custGeom>
              <a:solidFill>
                <a:srgbClr val="FFB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38" name="Freeform 1489">
                <a:extLst>
                  <a:ext uri="{FF2B5EF4-FFF2-40B4-BE49-F238E27FC236}">
                    <a16:creationId xmlns:a16="http://schemas.microsoft.com/office/drawing/2014/main" id="{DC691AF4-ABBE-6CF8-AA87-DE618D4BA6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9" y="2056"/>
                <a:ext cx="56" cy="117"/>
              </a:xfrm>
              <a:custGeom>
                <a:avLst/>
                <a:gdLst>
                  <a:gd name="T0" fmla="*/ 0 w 22"/>
                  <a:gd name="T1" fmla="*/ 827 h 44"/>
                  <a:gd name="T2" fmla="*/ 0 w 22"/>
                  <a:gd name="T3" fmla="*/ 545 h 44"/>
                  <a:gd name="T4" fmla="*/ 33 w 22"/>
                  <a:gd name="T5" fmla="*/ 303 h 44"/>
                  <a:gd name="T6" fmla="*/ 364 w 22"/>
                  <a:gd name="T7" fmla="*/ 56 h 44"/>
                  <a:gd name="T8" fmla="*/ 117 w 22"/>
                  <a:gd name="T9" fmla="*/ 282 h 44"/>
                  <a:gd name="T10" fmla="*/ 51 w 22"/>
                  <a:gd name="T11" fmla="*/ 468 h 44"/>
                  <a:gd name="T12" fmla="*/ 20 w 22"/>
                  <a:gd name="T13" fmla="*/ 678 h 4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2" h="44">
                    <a:moveTo>
                      <a:pt x="0" y="44"/>
                    </a:moveTo>
                    <a:cubicBezTo>
                      <a:pt x="1" y="39"/>
                      <a:pt x="0" y="34"/>
                      <a:pt x="0" y="29"/>
                    </a:cubicBezTo>
                    <a:cubicBezTo>
                      <a:pt x="0" y="25"/>
                      <a:pt x="1" y="20"/>
                      <a:pt x="2" y="16"/>
                    </a:cubicBezTo>
                    <a:cubicBezTo>
                      <a:pt x="4" y="7"/>
                      <a:pt x="12" y="0"/>
                      <a:pt x="22" y="3"/>
                    </a:cubicBezTo>
                    <a:cubicBezTo>
                      <a:pt x="15" y="3"/>
                      <a:pt x="9" y="9"/>
                      <a:pt x="7" y="15"/>
                    </a:cubicBezTo>
                    <a:cubicBezTo>
                      <a:pt x="5" y="19"/>
                      <a:pt x="5" y="22"/>
                      <a:pt x="3" y="25"/>
                    </a:cubicBezTo>
                    <a:cubicBezTo>
                      <a:pt x="1" y="29"/>
                      <a:pt x="2" y="32"/>
                      <a:pt x="1" y="36"/>
                    </a:cubicBezTo>
                  </a:path>
                </a:pathLst>
              </a:custGeom>
              <a:solidFill>
                <a:srgbClr val="FFF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39" name="Freeform 1490">
                <a:extLst>
                  <a:ext uri="{FF2B5EF4-FFF2-40B4-BE49-F238E27FC236}">
                    <a16:creationId xmlns:a16="http://schemas.microsoft.com/office/drawing/2014/main" id="{F31A8530-397F-46E5-082D-9DDD84B11D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7" y="2064"/>
                <a:ext cx="33" cy="48"/>
              </a:xfrm>
              <a:custGeom>
                <a:avLst/>
                <a:gdLst>
                  <a:gd name="T0" fmla="*/ 213 w 13"/>
                  <a:gd name="T1" fmla="*/ 0 h 18"/>
                  <a:gd name="T2" fmla="*/ 33 w 13"/>
                  <a:gd name="T3" fmla="*/ 341 h 1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3" h="18">
                    <a:moveTo>
                      <a:pt x="13" y="0"/>
                    </a:moveTo>
                    <a:cubicBezTo>
                      <a:pt x="8" y="1"/>
                      <a:pt x="0" y="13"/>
                      <a:pt x="2" y="18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340" name="Group 1491">
              <a:extLst>
                <a:ext uri="{FF2B5EF4-FFF2-40B4-BE49-F238E27FC236}">
                  <a16:creationId xmlns:a16="http://schemas.microsoft.com/office/drawing/2014/main" id="{6F64B560-1C74-2F83-4D0B-0652804C3FA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445125" y="4675188"/>
              <a:ext cx="317500" cy="376237"/>
              <a:chOff x="2782" y="2036"/>
              <a:chExt cx="200" cy="237"/>
            </a:xfrm>
          </p:grpSpPr>
          <p:sp>
            <p:nvSpPr>
              <p:cNvPr id="4341" name="Freeform 1492">
                <a:extLst>
                  <a:ext uri="{FF2B5EF4-FFF2-40B4-BE49-F238E27FC236}">
                    <a16:creationId xmlns:a16="http://schemas.microsoft.com/office/drawing/2014/main" id="{F2FC1CA4-306E-6C4A-77E4-08785E8D18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2" y="2036"/>
                <a:ext cx="200" cy="237"/>
              </a:xfrm>
              <a:custGeom>
                <a:avLst/>
                <a:gdLst>
                  <a:gd name="T0" fmla="*/ 333 w 80"/>
                  <a:gd name="T1" fmla="*/ 136 h 89"/>
                  <a:gd name="T2" fmla="*/ 113 w 80"/>
                  <a:gd name="T3" fmla="*/ 831 h 89"/>
                  <a:gd name="T4" fmla="*/ 533 w 80"/>
                  <a:gd name="T5" fmla="*/ 1659 h 89"/>
                  <a:gd name="T6" fmla="*/ 1125 w 80"/>
                  <a:gd name="T7" fmla="*/ 1284 h 89"/>
                  <a:gd name="T8" fmla="*/ 875 w 80"/>
                  <a:gd name="T9" fmla="*/ 341 h 89"/>
                  <a:gd name="T10" fmla="*/ 333 w 80"/>
                  <a:gd name="T11" fmla="*/ 136 h 8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80" h="89">
                    <a:moveTo>
                      <a:pt x="21" y="7"/>
                    </a:moveTo>
                    <a:cubicBezTo>
                      <a:pt x="7" y="14"/>
                      <a:pt x="0" y="26"/>
                      <a:pt x="7" y="44"/>
                    </a:cubicBezTo>
                    <a:cubicBezTo>
                      <a:pt x="14" y="63"/>
                      <a:pt x="22" y="88"/>
                      <a:pt x="34" y="88"/>
                    </a:cubicBezTo>
                    <a:cubicBezTo>
                      <a:pt x="43" y="89"/>
                      <a:pt x="65" y="79"/>
                      <a:pt x="72" y="68"/>
                    </a:cubicBezTo>
                    <a:cubicBezTo>
                      <a:pt x="80" y="57"/>
                      <a:pt x="61" y="26"/>
                      <a:pt x="56" y="18"/>
                    </a:cubicBezTo>
                    <a:cubicBezTo>
                      <a:pt x="48" y="7"/>
                      <a:pt x="35" y="0"/>
                      <a:pt x="21" y="7"/>
                    </a:cubicBezTo>
                    <a:close/>
                  </a:path>
                </a:pathLst>
              </a:custGeom>
              <a:solidFill>
                <a:srgbClr val="FEE3A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42" name="Freeform 1493">
                <a:extLst>
                  <a:ext uri="{FF2B5EF4-FFF2-40B4-BE49-F238E27FC236}">
                    <a16:creationId xmlns:a16="http://schemas.microsoft.com/office/drawing/2014/main" id="{E30F6364-B178-57D7-387D-3B35784BC9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2" y="2047"/>
                <a:ext cx="120" cy="216"/>
              </a:xfrm>
              <a:custGeom>
                <a:avLst/>
                <a:gdLst>
                  <a:gd name="T0" fmla="*/ 0 w 48"/>
                  <a:gd name="T1" fmla="*/ 205 h 81"/>
                  <a:gd name="T2" fmla="*/ 645 w 48"/>
                  <a:gd name="T3" fmla="*/ 739 h 81"/>
                  <a:gd name="T4" fmla="*/ 658 w 48"/>
                  <a:gd name="T5" fmla="*/ 1216 h 81"/>
                  <a:gd name="T6" fmla="*/ 188 w 48"/>
                  <a:gd name="T7" fmla="*/ 1515 h 81"/>
                  <a:gd name="T8" fmla="*/ 175 w 48"/>
                  <a:gd name="T9" fmla="*/ 1515 h 81"/>
                  <a:gd name="T10" fmla="*/ 345 w 48"/>
                  <a:gd name="T11" fmla="*/ 819 h 81"/>
                  <a:gd name="T12" fmla="*/ 238 w 48"/>
                  <a:gd name="T13" fmla="*/ 376 h 81"/>
                  <a:gd name="T14" fmla="*/ 50 w 48"/>
                  <a:gd name="T15" fmla="*/ 227 h 8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48" h="81">
                    <a:moveTo>
                      <a:pt x="0" y="11"/>
                    </a:moveTo>
                    <a:cubicBezTo>
                      <a:pt x="19" y="0"/>
                      <a:pt x="34" y="23"/>
                      <a:pt x="41" y="39"/>
                    </a:cubicBezTo>
                    <a:cubicBezTo>
                      <a:pt x="45" y="48"/>
                      <a:pt x="48" y="57"/>
                      <a:pt x="42" y="64"/>
                    </a:cubicBezTo>
                    <a:cubicBezTo>
                      <a:pt x="35" y="71"/>
                      <a:pt x="21" y="79"/>
                      <a:pt x="12" y="80"/>
                    </a:cubicBezTo>
                    <a:cubicBezTo>
                      <a:pt x="12" y="78"/>
                      <a:pt x="13" y="81"/>
                      <a:pt x="11" y="80"/>
                    </a:cubicBezTo>
                    <a:cubicBezTo>
                      <a:pt x="24" y="76"/>
                      <a:pt x="21" y="55"/>
                      <a:pt x="22" y="43"/>
                    </a:cubicBezTo>
                    <a:cubicBezTo>
                      <a:pt x="23" y="34"/>
                      <a:pt x="21" y="27"/>
                      <a:pt x="15" y="20"/>
                    </a:cubicBezTo>
                    <a:cubicBezTo>
                      <a:pt x="12" y="16"/>
                      <a:pt x="5" y="15"/>
                      <a:pt x="3" y="12"/>
                    </a:cubicBezTo>
                  </a:path>
                </a:pathLst>
              </a:custGeom>
              <a:solidFill>
                <a:srgbClr val="FED37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43" name="Freeform 1494">
                <a:extLst>
                  <a:ext uri="{FF2B5EF4-FFF2-40B4-BE49-F238E27FC236}">
                    <a16:creationId xmlns:a16="http://schemas.microsoft.com/office/drawing/2014/main" id="{C7CF7095-0C6E-2C32-216A-5CF9BC5865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2" y="2036"/>
                <a:ext cx="200" cy="235"/>
              </a:xfrm>
              <a:custGeom>
                <a:avLst/>
                <a:gdLst>
                  <a:gd name="T0" fmla="*/ 333 w 80"/>
                  <a:gd name="T1" fmla="*/ 136 h 88"/>
                  <a:gd name="T2" fmla="*/ 113 w 80"/>
                  <a:gd name="T3" fmla="*/ 841 h 88"/>
                  <a:gd name="T4" fmla="*/ 533 w 80"/>
                  <a:gd name="T5" fmla="*/ 1677 h 88"/>
                  <a:gd name="T6" fmla="*/ 1125 w 80"/>
                  <a:gd name="T7" fmla="*/ 1298 h 88"/>
                  <a:gd name="T8" fmla="*/ 875 w 80"/>
                  <a:gd name="T9" fmla="*/ 342 h 88"/>
                  <a:gd name="T10" fmla="*/ 333 w 80"/>
                  <a:gd name="T11" fmla="*/ 136 h 8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80" h="88">
                    <a:moveTo>
                      <a:pt x="21" y="7"/>
                    </a:moveTo>
                    <a:cubicBezTo>
                      <a:pt x="7" y="14"/>
                      <a:pt x="0" y="26"/>
                      <a:pt x="7" y="44"/>
                    </a:cubicBezTo>
                    <a:cubicBezTo>
                      <a:pt x="14" y="63"/>
                      <a:pt x="21" y="88"/>
                      <a:pt x="34" y="88"/>
                    </a:cubicBezTo>
                    <a:cubicBezTo>
                      <a:pt x="43" y="88"/>
                      <a:pt x="65" y="79"/>
                      <a:pt x="72" y="68"/>
                    </a:cubicBezTo>
                    <a:cubicBezTo>
                      <a:pt x="80" y="57"/>
                      <a:pt x="61" y="26"/>
                      <a:pt x="56" y="18"/>
                    </a:cubicBezTo>
                    <a:cubicBezTo>
                      <a:pt x="48" y="7"/>
                      <a:pt x="35" y="0"/>
                      <a:pt x="21" y="7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44" name="Freeform 1495">
                <a:extLst>
                  <a:ext uri="{FF2B5EF4-FFF2-40B4-BE49-F238E27FC236}">
                    <a16:creationId xmlns:a16="http://schemas.microsoft.com/office/drawing/2014/main" id="{9CCD8B8F-2A39-FFB5-A5C3-339A327559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0" y="2143"/>
                <a:ext cx="82" cy="98"/>
              </a:xfrm>
              <a:custGeom>
                <a:avLst/>
                <a:gdLst>
                  <a:gd name="T0" fmla="*/ 186 w 33"/>
                  <a:gd name="T1" fmla="*/ 21 h 37"/>
                  <a:gd name="T2" fmla="*/ 0 w 33"/>
                  <a:gd name="T3" fmla="*/ 294 h 37"/>
                  <a:gd name="T4" fmla="*/ 403 w 33"/>
                  <a:gd name="T5" fmla="*/ 575 h 37"/>
                  <a:gd name="T6" fmla="*/ 412 w 33"/>
                  <a:gd name="T7" fmla="*/ 132 h 37"/>
                  <a:gd name="T8" fmla="*/ 186 w 33"/>
                  <a:gd name="T9" fmla="*/ 21 h 3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" h="37">
                    <a:moveTo>
                      <a:pt x="12" y="1"/>
                    </a:moveTo>
                    <a:cubicBezTo>
                      <a:pt x="5" y="0"/>
                      <a:pt x="0" y="10"/>
                      <a:pt x="0" y="16"/>
                    </a:cubicBezTo>
                    <a:cubicBezTo>
                      <a:pt x="1" y="28"/>
                      <a:pt x="16" y="37"/>
                      <a:pt x="26" y="31"/>
                    </a:cubicBezTo>
                    <a:cubicBezTo>
                      <a:pt x="33" y="25"/>
                      <a:pt x="31" y="13"/>
                      <a:pt x="27" y="7"/>
                    </a:cubicBezTo>
                    <a:cubicBezTo>
                      <a:pt x="23" y="2"/>
                      <a:pt x="18" y="3"/>
                      <a:pt x="12" y="1"/>
                    </a:cubicBezTo>
                    <a:close/>
                  </a:path>
                </a:pathLst>
              </a:custGeom>
              <a:solidFill>
                <a:srgbClr val="3B77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45" name="Freeform 1496">
                <a:extLst>
                  <a:ext uri="{FF2B5EF4-FFF2-40B4-BE49-F238E27FC236}">
                    <a16:creationId xmlns:a16="http://schemas.microsoft.com/office/drawing/2014/main" id="{31BFB313-7316-85F7-8D1F-8843847D19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5" y="2145"/>
                <a:ext cx="32" cy="72"/>
              </a:xfrm>
              <a:custGeom>
                <a:avLst/>
                <a:gdLst>
                  <a:gd name="T0" fmla="*/ 194 w 13"/>
                  <a:gd name="T1" fmla="*/ 136 h 27"/>
                  <a:gd name="T2" fmla="*/ 30 w 13"/>
                  <a:gd name="T3" fmla="*/ 264 h 27"/>
                  <a:gd name="T4" fmla="*/ 182 w 13"/>
                  <a:gd name="T5" fmla="*/ 512 h 27"/>
                  <a:gd name="T6" fmla="*/ 91 w 13"/>
                  <a:gd name="T7" fmla="*/ 264 h 27"/>
                  <a:gd name="T8" fmla="*/ 182 w 13"/>
                  <a:gd name="T9" fmla="*/ 115 h 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" h="27">
                    <a:moveTo>
                      <a:pt x="13" y="7"/>
                    </a:moveTo>
                    <a:cubicBezTo>
                      <a:pt x="10" y="0"/>
                      <a:pt x="3" y="10"/>
                      <a:pt x="2" y="14"/>
                    </a:cubicBezTo>
                    <a:cubicBezTo>
                      <a:pt x="0" y="22"/>
                      <a:pt x="6" y="24"/>
                      <a:pt x="12" y="27"/>
                    </a:cubicBezTo>
                    <a:cubicBezTo>
                      <a:pt x="8" y="23"/>
                      <a:pt x="4" y="20"/>
                      <a:pt x="6" y="14"/>
                    </a:cubicBezTo>
                    <a:cubicBezTo>
                      <a:pt x="7" y="12"/>
                      <a:pt x="10" y="5"/>
                      <a:pt x="12" y="6"/>
                    </a:cubicBezTo>
                  </a:path>
                </a:pathLst>
              </a:custGeom>
              <a:solidFill>
                <a:srgbClr val="8AABB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46" name="Freeform 1497">
                <a:extLst>
                  <a:ext uri="{FF2B5EF4-FFF2-40B4-BE49-F238E27FC236}">
                    <a16:creationId xmlns:a16="http://schemas.microsoft.com/office/drawing/2014/main" id="{6540E302-9697-DCD4-74EB-B2CADBEEC2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2" y="2164"/>
                <a:ext cx="25" cy="67"/>
              </a:xfrm>
              <a:custGeom>
                <a:avLst/>
                <a:gdLst>
                  <a:gd name="T0" fmla="*/ 0 w 10"/>
                  <a:gd name="T1" fmla="*/ 389 h 25"/>
                  <a:gd name="T2" fmla="*/ 158 w 10"/>
                  <a:gd name="T3" fmla="*/ 209 h 25"/>
                  <a:gd name="T4" fmla="*/ 50 w 10"/>
                  <a:gd name="T5" fmla="*/ 0 h 25"/>
                  <a:gd name="T6" fmla="*/ 83 w 10"/>
                  <a:gd name="T7" fmla="*/ 193 h 25"/>
                  <a:gd name="T8" fmla="*/ 63 w 10"/>
                  <a:gd name="T9" fmla="*/ 402 h 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" h="25">
                    <a:moveTo>
                      <a:pt x="0" y="20"/>
                    </a:moveTo>
                    <a:cubicBezTo>
                      <a:pt x="6" y="25"/>
                      <a:pt x="10" y="15"/>
                      <a:pt x="10" y="11"/>
                    </a:cubicBezTo>
                    <a:cubicBezTo>
                      <a:pt x="10" y="6"/>
                      <a:pt x="8" y="0"/>
                      <a:pt x="3" y="0"/>
                    </a:cubicBezTo>
                    <a:cubicBezTo>
                      <a:pt x="6" y="2"/>
                      <a:pt x="9" y="7"/>
                      <a:pt x="5" y="10"/>
                    </a:cubicBezTo>
                    <a:cubicBezTo>
                      <a:pt x="8" y="12"/>
                      <a:pt x="8" y="21"/>
                      <a:pt x="4" y="21"/>
                    </a:cubicBezTo>
                  </a:path>
                </a:pathLst>
              </a:custGeom>
              <a:solidFill>
                <a:srgbClr val="1861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47" name="Freeform 1498">
                <a:extLst>
                  <a:ext uri="{FF2B5EF4-FFF2-40B4-BE49-F238E27FC236}">
                    <a16:creationId xmlns:a16="http://schemas.microsoft.com/office/drawing/2014/main" id="{C6B8BBA1-020B-2EF4-6A4C-31807E25C5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0" y="2148"/>
                <a:ext cx="15" cy="19"/>
              </a:xfrm>
              <a:custGeom>
                <a:avLst/>
                <a:gdLst>
                  <a:gd name="T0" fmla="*/ 0 w 6"/>
                  <a:gd name="T1" fmla="*/ 81 h 7"/>
                  <a:gd name="T2" fmla="*/ 50 w 6"/>
                  <a:gd name="T3" fmla="*/ 0 h 7"/>
                  <a:gd name="T4" fmla="*/ 95 w 6"/>
                  <a:gd name="T5" fmla="*/ 60 h 7"/>
                  <a:gd name="T6" fmla="*/ 63 w 6"/>
                  <a:gd name="T7" fmla="*/ 141 h 7"/>
                  <a:gd name="T8" fmla="*/ 0 w 6"/>
                  <a:gd name="T9" fmla="*/ 81 h 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7">
                    <a:moveTo>
                      <a:pt x="0" y="4"/>
                    </a:moveTo>
                    <a:cubicBezTo>
                      <a:pt x="0" y="2"/>
                      <a:pt x="1" y="1"/>
                      <a:pt x="3" y="0"/>
                    </a:cubicBezTo>
                    <a:cubicBezTo>
                      <a:pt x="4" y="0"/>
                      <a:pt x="6" y="1"/>
                      <a:pt x="6" y="3"/>
                    </a:cubicBezTo>
                    <a:cubicBezTo>
                      <a:pt x="6" y="5"/>
                      <a:pt x="5" y="6"/>
                      <a:pt x="4" y="7"/>
                    </a:cubicBezTo>
                    <a:cubicBezTo>
                      <a:pt x="2" y="7"/>
                      <a:pt x="0" y="6"/>
                      <a:pt x="0" y="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48" name="Freeform 1499">
                <a:extLst>
                  <a:ext uri="{FF2B5EF4-FFF2-40B4-BE49-F238E27FC236}">
                    <a16:creationId xmlns:a16="http://schemas.microsoft.com/office/drawing/2014/main" id="{113BD1EE-E46F-75B3-BE03-694EA924D9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65" y="2143"/>
                <a:ext cx="7" cy="8"/>
              </a:xfrm>
              <a:custGeom>
                <a:avLst/>
                <a:gdLst>
                  <a:gd name="T0" fmla="*/ 12 w 3"/>
                  <a:gd name="T1" fmla="*/ 35 h 3"/>
                  <a:gd name="T2" fmla="*/ 28 w 3"/>
                  <a:gd name="T3" fmla="*/ 0 h 3"/>
                  <a:gd name="T4" fmla="*/ 37 w 3"/>
                  <a:gd name="T5" fmla="*/ 35 h 3"/>
                  <a:gd name="T6" fmla="*/ 28 w 3"/>
                  <a:gd name="T7" fmla="*/ 56 h 3"/>
                  <a:gd name="T8" fmla="*/ 12 w 3"/>
                  <a:gd name="T9" fmla="*/ 35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3">
                    <a:moveTo>
                      <a:pt x="1" y="2"/>
                    </a:moveTo>
                    <a:cubicBezTo>
                      <a:pt x="0" y="1"/>
                      <a:pt x="1" y="0"/>
                      <a:pt x="2" y="0"/>
                    </a:cubicBezTo>
                    <a:cubicBezTo>
                      <a:pt x="2" y="0"/>
                      <a:pt x="3" y="1"/>
                      <a:pt x="3" y="2"/>
                    </a:cubicBezTo>
                    <a:cubicBezTo>
                      <a:pt x="3" y="2"/>
                      <a:pt x="3" y="3"/>
                      <a:pt x="2" y="3"/>
                    </a:cubicBezTo>
                    <a:cubicBezTo>
                      <a:pt x="1" y="3"/>
                      <a:pt x="1" y="3"/>
                      <a:pt x="1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49" name="Freeform 1500">
                <a:extLst>
                  <a:ext uri="{FF2B5EF4-FFF2-40B4-BE49-F238E27FC236}">
                    <a16:creationId xmlns:a16="http://schemas.microsoft.com/office/drawing/2014/main" id="{1043D043-B058-CFC4-2154-E761BCA885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7" y="2167"/>
                <a:ext cx="10" cy="10"/>
              </a:xfrm>
              <a:custGeom>
                <a:avLst/>
                <a:gdLst>
                  <a:gd name="T0" fmla="*/ 0 w 4"/>
                  <a:gd name="T1" fmla="*/ 33 h 4"/>
                  <a:gd name="T2" fmla="*/ 20 w 4"/>
                  <a:gd name="T3" fmla="*/ 0 h 4"/>
                  <a:gd name="T4" fmla="*/ 50 w 4"/>
                  <a:gd name="T5" fmla="*/ 20 h 4"/>
                  <a:gd name="T6" fmla="*/ 33 w 4"/>
                  <a:gd name="T7" fmla="*/ 63 h 4"/>
                  <a:gd name="T8" fmla="*/ 0 w 4"/>
                  <a:gd name="T9" fmla="*/ 33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4">
                    <a:moveTo>
                      <a:pt x="0" y="2"/>
                    </a:moveTo>
                    <a:cubicBezTo>
                      <a:pt x="0" y="1"/>
                      <a:pt x="0" y="0"/>
                      <a:pt x="1" y="0"/>
                    </a:cubicBezTo>
                    <a:cubicBezTo>
                      <a:pt x="2" y="0"/>
                      <a:pt x="3" y="0"/>
                      <a:pt x="3" y="1"/>
                    </a:cubicBezTo>
                    <a:cubicBezTo>
                      <a:pt x="4" y="2"/>
                      <a:pt x="3" y="3"/>
                      <a:pt x="2" y="4"/>
                    </a:cubicBezTo>
                    <a:cubicBezTo>
                      <a:pt x="1" y="4"/>
                      <a:pt x="0" y="3"/>
                      <a:pt x="0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50" name="Freeform 1501">
                <a:extLst>
                  <a:ext uri="{FF2B5EF4-FFF2-40B4-BE49-F238E27FC236}">
                    <a16:creationId xmlns:a16="http://schemas.microsoft.com/office/drawing/2014/main" id="{7298514F-12F1-5AD3-75BB-351AB70005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5" y="2132"/>
                <a:ext cx="25" cy="93"/>
              </a:xfrm>
              <a:custGeom>
                <a:avLst/>
                <a:gdLst>
                  <a:gd name="T0" fmla="*/ 50 w 10"/>
                  <a:gd name="T1" fmla="*/ 656 h 35"/>
                  <a:gd name="T2" fmla="*/ 145 w 10"/>
                  <a:gd name="T3" fmla="*/ 340 h 35"/>
                  <a:gd name="T4" fmla="*/ 95 w 10"/>
                  <a:gd name="T5" fmla="*/ 191 h 35"/>
                  <a:gd name="T6" fmla="*/ 0 w 10"/>
                  <a:gd name="T7" fmla="*/ 0 h 35"/>
                  <a:gd name="T8" fmla="*/ 113 w 10"/>
                  <a:gd name="T9" fmla="*/ 353 h 35"/>
                  <a:gd name="T10" fmla="*/ 33 w 10"/>
                  <a:gd name="T11" fmla="*/ 635 h 3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0" h="35">
                    <a:moveTo>
                      <a:pt x="3" y="35"/>
                    </a:moveTo>
                    <a:cubicBezTo>
                      <a:pt x="9" y="31"/>
                      <a:pt x="10" y="25"/>
                      <a:pt x="9" y="18"/>
                    </a:cubicBezTo>
                    <a:cubicBezTo>
                      <a:pt x="8" y="15"/>
                      <a:pt x="7" y="12"/>
                      <a:pt x="6" y="10"/>
                    </a:cubicBezTo>
                    <a:cubicBezTo>
                      <a:pt x="4" y="7"/>
                      <a:pt x="3" y="2"/>
                      <a:pt x="0" y="0"/>
                    </a:cubicBezTo>
                    <a:cubicBezTo>
                      <a:pt x="3" y="6"/>
                      <a:pt x="7" y="12"/>
                      <a:pt x="7" y="19"/>
                    </a:cubicBezTo>
                    <a:cubicBezTo>
                      <a:pt x="7" y="24"/>
                      <a:pt x="7" y="31"/>
                      <a:pt x="2" y="34"/>
                    </a:cubicBezTo>
                  </a:path>
                </a:pathLst>
              </a:custGeom>
              <a:solidFill>
                <a:srgbClr val="FFB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51" name="Freeform 1502">
                <a:extLst>
                  <a:ext uri="{FF2B5EF4-FFF2-40B4-BE49-F238E27FC236}">
                    <a16:creationId xmlns:a16="http://schemas.microsoft.com/office/drawing/2014/main" id="{9D717242-FC99-A1BE-DA1D-535162F067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2" y="2073"/>
                <a:ext cx="25" cy="123"/>
              </a:xfrm>
              <a:custGeom>
                <a:avLst/>
                <a:gdLst>
                  <a:gd name="T0" fmla="*/ 158 w 10"/>
                  <a:gd name="T1" fmla="*/ 0 h 46"/>
                  <a:gd name="T2" fmla="*/ 0 w 10"/>
                  <a:gd name="T3" fmla="*/ 321 h 46"/>
                  <a:gd name="T4" fmla="*/ 33 w 10"/>
                  <a:gd name="T5" fmla="*/ 559 h 46"/>
                  <a:gd name="T6" fmla="*/ 113 w 10"/>
                  <a:gd name="T7" fmla="*/ 786 h 46"/>
                  <a:gd name="T8" fmla="*/ 158 w 10"/>
                  <a:gd name="T9" fmla="*/ 880 h 46"/>
                  <a:gd name="T10" fmla="*/ 83 w 10"/>
                  <a:gd name="T11" fmla="*/ 559 h 46"/>
                  <a:gd name="T12" fmla="*/ 63 w 10"/>
                  <a:gd name="T13" fmla="*/ 342 h 46"/>
                  <a:gd name="T14" fmla="*/ 63 w 10"/>
                  <a:gd name="T15" fmla="*/ 171 h 46"/>
                  <a:gd name="T16" fmla="*/ 158 w 10"/>
                  <a:gd name="T17" fmla="*/ 0 h 4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0" h="46">
                    <a:moveTo>
                      <a:pt x="10" y="0"/>
                    </a:moveTo>
                    <a:cubicBezTo>
                      <a:pt x="4" y="2"/>
                      <a:pt x="0" y="11"/>
                      <a:pt x="0" y="17"/>
                    </a:cubicBezTo>
                    <a:cubicBezTo>
                      <a:pt x="0" y="21"/>
                      <a:pt x="0" y="26"/>
                      <a:pt x="2" y="29"/>
                    </a:cubicBezTo>
                    <a:cubicBezTo>
                      <a:pt x="3" y="31"/>
                      <a:pt x="6" y="38"/>
                      <a:pt x="7" y="41"/>
                    </a:cubicBezTo>
                    <a:cubicBezTo>
                      <a:pt x="8" y="43"/>
                      <a:pt x="9" y="45"/>
                      <a:pt x="10" y="46"/>
                    </a:cubicBezTo>
                    <a:cubicBezTo>
                      <a:pt x="9" y="43"/>
                      <a:pt x="6" y="32"/>
                      <a:pt x="5" y="29"/>
                    </a:cubicBezTo>
                    <a:cubicBezTo>
                      <a:pt x="4" y="25"/>
                      <a:pt x="4" y="22"/>
                      <a:pt x="4" y="18"/>
                    </a:cubicBezTo>
                    <a:cubicBezTo>
                      <a:pt x="4" y="15"/>
                      <a:pt x="3" y="12"/>
                      <a:pt x="4" y="9"/>
                    </a:cubicBezTo>
                    <a:cubicBezTo>
                      <a:pt x="5" y="7"/>
                      <a:pt x="8" y="3"/>
                      <a:pt x="10" y="0"/>
                    </a:cubicBezTo>
                  </a:path>
                </a:pathLst>
              </a:custGeom>
              <a:solidFill>
                <a:srgbClr val="FFF6E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52" name="Freeform 1503">
                <a:extLst>
                  <a:ext uri="{FF2B5EF4-FFF2-40B4-BE49-F238E27FC236}">
                    <a16:creationId xmlns:a16="http://schemas.microsoft.com/office/drawing/2014/main" id="{6A15BC73-602E-5A85-823A-90FD62FB94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0" y="2092"/>
                <a:ext cx="12" cy="53"/>
              </a:xfrm>
              <a:custGeom>
                <a:avLst/>
                <a:gdLst>
                  <a:gd name="T0" fmla="*/ 70 w 5"/>
                  <a:gd name="T1" fmla="*/ 0 h 20"/>
                  <a:gd name="T2" fmla="*/ 29 w 5"/>
                  <a:gd name="T3" fmla="*/ 371 h 2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20">
                    <a:moveTo>
                      <a:pt x="5" y="0"/>
                    </a:moveTo>
                    <a:cubicBezTo>
                      <a:pt x="0" y="4"/>
                      <a:pt x="1" y="15"/>
                      <a:pt x="2" y="2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4532" name="Groupe 4531">
            <a:extLst>
              <a:ext uri="{FF2B5EF4-FFF2-40B4-BE49-F238E27FC236}">
                <a16:creationId xmlns:a16="http://schemas.microsoft.com/office/drawing/2014/main" id="{E0C59EFA-4D87-DFC9-C34B-564AAD331123}"/>
              </a:ext>
            </a:extLst>
          </p:cNvPr>
          <p:cNvGrpSpPr/>
          <p:nvPr/>
        </p:nvGrpSpPr>
        <p:grpSpPr>
          <a:xfrm>
            <a:off x="6992349" y="4176345"/>
            <a:ext cx="1588336" cy="1085231"/>
            <a:chOff x="6162675" y="4446588"/>
            <a:chExt cx="1914525" cy="1308100"/>
          </a:xfrm>
        </p:grpSpPr>
        <p:grpSp>
          <p:nvGrpSpPr>
            <p:cNvPr id="4354" name="Group 955">
              <a:extLst>
                <a:ext uri="{FF2B5EF4-FFF2-40B4-BE49-F238E27FC236}">
                  <a16:creationId xmlns:a16="http://schemas.microsoft.com/office/drawing/2014/main" id="{D5D4F3D7-6DF8-7189-B102-0D6E247292A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162675" y="4754563"/>
              <a:ext cx="1914525" cy="1000125"/>
              <a:chOff x="2947" y="2296"/>
              <a:chExt cx="1206" cy="630"/>
            </a:xfrm>
          </p:grpSpPr>
          <p:sp>
            <p:nvSpPr>
              <p:cNvPr id="4355" name="Freeform 956">
                <a:extLst>
                  <a:ext uri="{FF2B5EF4-FFF2-40B4-BE49-F238E27FC236}">
                    <a16:creationId xmlns:a16="http://schemas.microsoft.com/office/drawing/2014/main" id="{C205DF9B-919B-A9D8-4890-355AE1C0DF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0" y="2296"/>
                <a:ext cx="1040" cy="230"/>
              </a:xfrm>
              <a:custGeom>
                <a:avLst/>
                <a:gdLst>
                  <a:gd name="T0" fmla="*/ 6113 w 416"/>
                  <a:gd name="T1" fmla="*/ 94 h 86"/>
                  <a:gd name="T2" fmla="*/ 5395 w 416"/>
                  <a:gd name="T3" fmla="*/ 171 h 86"/>
                  <a:gd name="T4" fmla="*/ 4958 w 416"/>
                  <a:gd name="T5" fmla="*/ 380 h 86"/>
                  <a:gd name="T6" fmla="*/ 4250 w 416"/>
                  <a:gd name="T7" fmla="*/ 342 h 86"/>
                  <a:gd name="T8" fmla="*/ 3063 w 416"/>
                  <a:gd name="T9" fmla="*/ 401 h 86"/>
                  <a:gd name="T10" fmla="*/ 2550 w 416"/>
                  <a:gd name="T11" fmla="*/ 444 h 86"/>
                  <a:gd name="T12" fmla="*/ 2033 w 416"/>
                  <a:gd name="T13" fmla="*/ 342 h 86"/>
                  <a:gd name="T14" fmla="*/ 1208 w 416"/>
                  <a:gd name="T15" fmla="*/ 209 h 86"/>
                  <a:gd name="T16" fmla="*/ 0 w 416"/>
                  <a:gd name="T17" fmla="*/ 0 h 86"/>
                  <a:gd name="T18" fmla="*/ 0 w 416"/>
                  <a:gd name="T19" fmla="*/ 0 h 86"/>
                  <a:gd name="T20" fmla="*/ 1363 w 416"/>
                  <a:gd name="T21" fmla="*/ 880 h 86"/>
                  <a:gd name="T22" fmla="*/ 2625 w 416"/>
                  <a:gd name="T23" fmla="*/ 1201 h 86"/>
                  <a:gd name="T24" fmla="*/ 3970 w 416"/>
                  <a:gd name="T25" fmla="*/ 1623 h 86"/>
                  <a:gd name="T26" fmla="*/ 4813 w 416"/>
                  <a:gd name="T27" fmla="*/ 1187 h 86"/>
                  <a:gd name="T28" fmla="*/ 5675 w 416"/>
                  <a:gd name="T29" fmla="*/ 730 h 86"/>
                  <a:gd name="T30" fmla="*/ 6113 w 416"/>
                  <a:gd name="T31" fmla="*/ 171 h 86"/>
                  <a:gd name="T32" fmla="*/ 6500 w 416"/>
                  <a:gd name="T33" fmla="*/ 0 h 86"/>
                  <a:gd name="T34" fmla="*/ 6113 w 416"/>
                  <a:gd name="T35" fmla="*/ 94 h 8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416" h="86">
                    <a:moveTo>
                      <a:pt x="391" y="5"/>
                    </a:moveTo>
                    <a:cubicBezTo>
                      <a:pt x="373" y="12"/>
                      <a:pt x="350" y="8"/>
                      <a:pt x="345" y="9"/>
                    </a:cubicBezTo>
                    <a:cubicBezTo>
                      <a:pt x="335" y="13"/>
                      <a:pt x="327" y="18"/>
                      <a:pt x="317" y="20"/>
                    </a:cubicBezTo>
                    <a:cubicBezTo>
                      <a:pt x="306" y="21"/>
                      <a:pt x="301" y="23"/>
                      <a:pt x="272" y="18"/>
                    </a:cubicBezTo>
                    <a:cubicBezTo>
                      <a:pt x="243" y="13"/>
                      <a:pt x="218" y="22"/>
                      <a:pt x="196" y="21"/>
                    </a:cubicBezTo>
                    <a:cubicBezTo>
                      <a:pt x="174" y="20"/>
                      <a:pt x="178" y="22"/>
                      <a:pt x="163" y="23"/>
                    </a:cubicBezTo>
                    <a:cubicBezTo>
                      <a:pt x="149" y="23"/>
                      <a:pt x="149" y="18"/>
                      <a:pt x="130" y="18"/>
                    </a:cubicBezTo>
                    <a:cubicBezTo>
                      <a:pt x="112" y="18"/>
                      <a:pt x="99" y="16"/>
                      <a:pt x="77" y="11"/>
                    </a:cubicBezTo>
                    <a:cubicBezTo>
                      <a:pt x="62" y="7"/>
                      <a:pt x="20" y="4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8" y="12"/>
                      <a:pt x="51" y="39"/>
                      <a:pt x="87" y="46"/>
                    </a:cubicBezTo>
                    <a:cubicBezTo>
                      <a:pt x="126" y="54"/>
                      <a:pt x="132" y="52"/>
                      <a:pt x="168" y="63"/>
                    </a:cubicBezTo>
                    <a:cubicBezTo>
                      <a:pt x="207" y="75"/>
                      <a:pt x="226" y="83"/>
                      <a:pt x="254" y="85"/>
                    </a:cubicBezTo>
                    <a:cubicBezTo>
                      <a:pt x="282" y="86"/>
                      <a:pt x="286" y="62"/>
                      <a:pt x="308" y="62"/>
                    </a:cubicBezTo>
                    <a:cubicBezTo>
                      <a:pt x="331" y="62"/>
                      <a:pt x="355" y="46"/>
                      <a:pt x="363" y="38"/>
                    </a:cubicBezTo>
                    <a:cubicBezTo>
                      <a:pt x="371" y="30"/>
                      <a:pt x="380" y="17"/>
                      <a:pt x="391" y="9"/>
                    </a:cubicBezTo>
                    <a:cubicBezTo>
                      <a:pt x="397" y="4"/>
                      <a:pt x="408" y="1"/>
                      <a:pt x="416" y="0"/>
                    </a:cubicBezTo>
                    <a:cubicBezTo>
                      <a:pt x="416" y="0"/>
                      <a:pt x="403" y="1"/>
                      <a:pt x="391" y="5"/>
                    </a:cubicBezTo>
                    <a:close/>
                  </a:path>
                </a:pathLst>
              </a:custGeom>
              <a:solidFill>
                <a:srgbClr val="DFC3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56" name="Freeform 957">
                <a:extLst>
                  <a:ext uri="{FF2B5EF4-FFF2-40B4-BE49-F238E27FC236}">
                    <a16:creationId xmlns:a16="http://schemas.microsoft.com/office/drawing/2014/main" id="{BD764799-7752-451B-DD37-4126B57128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7" y="2296"/>
                <a:ext cx="1206" cy="630"/>
              </a:xfrm>
              <a:custGeom>
                <a:avLst/>
                <a:gdLst>
                  <a:gd name="T0" fmla="*/ 0 w 482"/>
                  <a:gd name="T1" fmla="*/ 4490 h 236"/>
                  <a:gd name="T2" fmla="*/ 7551 w 482"/>
                  <a:gd name="T3" fmla="*/ 4490 h 236"/>
                  <a:gd name="T4" fmla="*/ 7551 w 482"/>
                  <a:gd name="T5" fmla="*/ 0 h 236"/>
                  <a:gd name="T6" fmla="*/ 7218 w 482"/>
                  <a:gd name="T7" fmla="*/ 0 h 236"/>
                  <a:gd name="T8" fmla="*/ 7093 w 482"/>
                  <a:gd name="T9" fmla="*/ 35 h 236"/>
                  <a:gd name="T10" fmla="*/ 6936 w 482"/>
                  <a:gd name="T11" fmla="*/ 93 h 236"/>
                  <a:gd name="T12" fmla="*/ 6861 w 482"/>
                  <a:gd name="T13" fmla="*/ 136 h 236"/>
                  <a:gd name="T14" fmla="*/ 6831 w 482"/>
                  <a:gd name="T15" fmla="*/ 171 h 236"/>
                  <a:gd name="T16" fmla="*/ 6393 w 482"/>
                  <a:gd name="T17" fmla="*/ 721 h 236"/>
                  <a:gd name="T18" fmla="*/ 5527 w 482"/>
                  <a:gd name="T19" fmla="*/ 1183 h 236"/>
                  <a:gd name="T20" fmla="*/ 4684 w 482"/>
                  <a:gd name="T21" fmla="*/ 1618 h 236"/>
                  <a:gd name="T22" fmla="*/ 3338 w 482"/>
                  <a:gd name="T23" fmla="*/ 1196 h 236"/>
                  <a:gd name="T24" fmla="*/ 2067 w 482"/>
                  <a:gd name="T25" fmla="*/ 876 h 236"/>
                  <a:gd name="T26" fmla="*/ 708 w 482"/>
                  <a:gd name="T27" fmla="*/ 0 h 236"/>
                  <a:gd name="T28" fmla="*/ 0 w 482"/>
                  <a:gd name="T29" fmla="*/ 0 h 236"/>
                  <a:gd name="T30" fmla="*/ 0 w 482"/>
                  <a:gd name="T31" fmla="*/ 4490 h 2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2" h="236">
                    <a:moveTo>
                      <a:pt x="0" y="236"/>
                    </a:moveTo>
                    <a:cubicBezTo>
                      <a:pt x="482" y="236"/>
                      <a:pt x="482" y="236"/>
                      <a:pt x="482" y="236"/>
                    </a:cubicBezTo>
                    <a:cubicBezTo>
                      <a:pt x="482" y="0"/>
                      <a:pt x="482" y="0"/>
                      <a:pt x="482" y="0"/>
                    </a:cubicBezTo>
                    <a:cubicBezTo>
                      <a:pt x="461" y="0"/>
                      <a:pt x="461" y="0"/>
                      <a:pt x="461" y="0"/>
                    </a:cubicBezTo>
                    <a:cubicBezTo>
                      <a:pt x="458" y="0"/>
                      <a:pt x="455" y="1"/>
                      <a:pt x="453" y="2"/>
                    </a:cubicBezTo>
                    <a:cubicBezTo>
                      <a:pt x="443" y="5"/>
                      <a:pt x="443" y="5"/>
                      <a:pt x="443" y="5"/>
                    </a:cubicBezTo>
                    <a:cubicBezTo>
                      <a:pt x="438" y="7"/>
                      <a:pt x="438" y="7"/>
                      <a:pt x="438" y="7"/>
                    </a:cubicBezTo>
                    <a:cubicBezTo>
                      <a:pt x="437" y="8"/>
                      <a:pt x="437" y="8"/>
                      <a:pt x="436" y="9"/>
                    </a:cubicBezTo>
                    <a:cubicBezTo>
                      <a:pt x="425" y="17"/>
                      <a:pt x="416" y="30"/>
                      <a:pt x="408" y="38"/>
                    </a:cubicBezTo>
                    <a:cubicBezTo>
                      <a:pt x="400" y="46"/>
                      <a:pt x="376" y="62"/>
                      <a:pt x="353" y="62"/>
                    </a:cubicBezTo>
                    <a:cubicBezTo>
                      <a:pt x="331" y="62"/>
                      <a:pt x="327" y="86"/>
                      <a:pt x="299" y="85"/>
                    </a:cubicBezTo>
                    <a:cubicBezTo>
                      <a:pt x="271" y="83"/>
                      <a:pt x="252" y="75"/>
                      <a:pt x="213" y="63"/>
                    </a:cubicBezTo>
                    <a:cubicBezTo>
                      <a:pt x="177" y="52"/>
                      <a:pt x="171" y="54"/>
                      <a:pt x="132" y="46"/>
                    </a:cubicBezTo>
                    <a:cubicBezTo>
                      <a:pt x="96" y="39"/>
                      <a:pt x="73" y="12"/>
                      <a:pt x="45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236"/>
                    </a:lnTo>
                    <a:close/>
                  </a:path>
                </a:pathLst>
              </a:custGeom>
              <a:solidFill>
                <a:srgbClr val="FFF1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57" name="Freeform 958">
                <a:extLst>
                  <a:ext uri="{FF2B5EF4-FFF2-40B4-BE49-F238E27FC236}">
                    <a16:creationId xmlns:a16="http://schemas.microsoft.com/office/drawing/2014/main" id="{020602EE-0841-AC30-DC50-DC19506E76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0" y="2296"/>
                <a:ext cx="1040" cy="240"/>
              </a:xfrm>
              <a:custGeom>
                <a:avLst/>
                <a:gdLst>
                  <a:gd name="T0" fmla="*/ 0 w 416"/>
                  <a:gd name="T1" fmla="*/ 0 h 90"/>
                  <a:gd name="T2" fmla="*/ 488 w 416"/>
                  <a:gd name="T3" fmla="*/ 419 h 90"/>
                  <a:gd name="T4" fmla="*/ 1345 w 416"/>
                  <a:gd name="T5" fmla="*/ 947 h 90"/>
                  <a:gd name="T6" fmla="*/ 1845 w 416"/>
                  <a:gd name="T7" fmla="*/ 1059 h 90"/>
                  <a:gd name="T8" fmla="*/ 2613 w 416"/>
                  <a:gd name="T9" fmla="*/ 1272 h 90"/>
                  <a:gd name="T10" fmla="*/ 2938 w 416"/>
                  <a:gd name="T11" fmla="*/ 1400 h 90"/>
                  <a:gd name="T12" fmla="*/ 3958 w 416"/>
                  <a:gd name="T13" fmla="*/ 1685 h 90"/>
                  <a:gd name="T14" fmla="*/ 4488 w 416"/>
                  <a:gd name="T15" fmla="*/ 1443 h 90"/>
                  <a:gd name="T16" fmla="*/ 4813 w 416"/>
                  <a:gd name="T17" fmla="*/ 1251 h 90"/>
                  <a:gd name="T18" fmla="*/ 5720 w 416"/>
                  <a:gd name="T19" fmla="*/ 776 h 90"/>
                  <a:gd name="T20" fmla="*/ 5863 w 416"/>
                  <a:gd name="T21" fmla="*/ 589 h 90"/>
                  <a:gd name="T22" fmla="*/ 6125 w 416"/>
                  <a:gd name="T23" fmla="*/ 192 h 90"/>
                  <a:gd name="T24" fmla="*/ 6500 w 416"/>
                  <a:gd name="T25" fmla="*/ 0 h 90"/>
                  <a:gd name="T26" fmla="*/ 6500 w 416"/>
                  <a:gd name="T27" fmla="*/ 0 h 90"/>
                  <a:gd name="T28" fmla="*/ 6113 w 416"/>
                  <a:gd name="T29" fmla="*/ 171 h 90"/>
                  <a:gd name="T30" fmla="*/ 5675 w 416"/>
                  <a:gd name="T31" fmla="*/ 717 h 90"/>
                  <a:gd name="T32" fmla="*/ 4813 w 416"/>
                  <a:gd name="T33" fmla="*/ 1173 h 90"/>
                  <a:gd name="T34" fmla="*/ 3970 w 416"/>
                  <a:gd name="T35" fmla="*/ 1613 h 90"/>
                  <a:gd name="T36" fmla="*/ 2625 w 416"/>
                  <a:gd name="T37" fmla="*/ 1195 h 90"/>
                  <a:gd name="T38" fmla="*/ 1363 w 416"/>
                  <a:gd name="T39" fmla="*/ 875 h 90"/>
                  <a:gd name="T40" fmla="*/ 0 w 416"/>
                  <a:gd name="T41" fmla="*/ 0 h 9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416" h="90">
                    <a:moveTo>
                      <a:pt x="0" y="0"/>
                    </a:moveTo>
                    <a:cubicBezTo>
                      <a:pt x="11" y="5"/>
                      <a:pt x="21" y="15"/>
                      <a:pt x="31" y="22"/>
                    </a:cubicBezTo>
                    <a:cubicBezTo>
                      <a:pt x="48" y="33"/>
                      <a:pt x="64" y="45"/>
                      <a:pt x="86" y="50"/>
                    </a:cubicBezTo>
                    <a:cubicBezTo>
                      <a:pt x="118" y="56"/>
                      <a:pt x="118" y="56"/>
                      <a:pt x="118" y="56"/>
                    </a:cubicBezTo>
                    <a:cubicBezTo>
                      <a:pt x="133" y="58"/>
                      <a:pt x="144" y="60"/>
                      <a:pt x="167" y="67"/>
                    </a:cubicBezTo>
                    <a:cubicBezTo>
                      <a:pt x="188" y="74"/>
                      <a:pt x="188" y="74"/>
                      <a:pt x="188" y="74"/>
                    </a:cubicBezTo>
                    <a:cubicBezTo>
                      <a:pt x="214" y="82"/>
                      <a:pt x="231" y="88"/>
                      <a:pt x="253" y="89"/>
                    </a:cubicBezTo>
                    <a:cubicBezTo>
                      <a:pt x="270" y="90"/>
                      <a:pt x="279" y="82"/>
                      <a:pt x="287" y="76"/>
                    </a:cubicBezTo>
                    <a:cubicBezTo>
                      <a:pt x="293" y="71"/>
                      <a:pt x="299" y="66"/>
                      <a:pt x="308" y="66"/>
                    </a:cubicBezTo>
                    <a:cubicBezTo>
                      <a:pt x="333" y="66"/>
                      <a:pt x="358" y="49"/>
                      <a:pt x="366" y="41"/>
                    </a:cubicBezTo>
                    <a:cubicBezTo>
                      <a:pt x="375" y="31"/>
                      <a:pt x="375" y="31"/>
                      <a:pt x="375" y="31"/>
                    </a:cubicBezTo>
                    <a:cubicBezTo>
                      <a:pt x="380" y="24"/>
                      <a:pt x="385" y="15"/>
                      <a:pt x="392" y="10"/>
                    </a:cubicBezTo>
                    <a:cubicBezTo>
                      <a:pt x="398" y="5"/>
                      <a:pt x="407" y="2"/>
                      <a:pt x="416" y="0"/>
                    </a:cubicBezTo>
                    <a:cubicBezTo>
                      <a:pt x="416" y="0"/>
                      <a:pt x="416" y="0"/>
                      <a:pt x="416" y="0"/>
                    </a:cubicBezTo>
                    <a:cubicBezTo>
                      <a:pt x="408" y="1"/>
                      <a:pt x="397" y="4"/>
                      <a:pt x="391" y="9"/>
                    </a:cubicBezTo>
                    <a:cubicBezTo>
                      <a:pt x="380" y="17"/>
                      <a:pt x="371" y="30"/>
                      <a:pt x="363" y="38"/>
                    </a:cubicBezTo>
                    <a:cubicBezTo>
                      <a:pt x="355" y="46"/>
                      <a:pt x="331" y="62"/>
                      <a:pt x="308" y="62"/>
                    </a:cubicBezTo>
                    <a:cubicBezTo>
                      <a:pt x="286" y="62"/>
                      <a:pt x="282" y="86"/>
                      <a:pt x="254" y="85"/>
                    </a:cubicBezTo>
                    <a:cubicBezTo>
                      <a:pt x="226" y="83"/>
                      <a:pt x="207" y="75"/>
                      <a:pt x="168" y="63"/>
                    </a:cubicBezTo>
                    <a:cubicBezTo>
                      <a:pt x="132" y="52"/>
                      <a:pt x="126" y="54"/>
                      <a:pt x="87" y="46"/>
                    </a:cubicBezTo>
                    <a:cubicBezTo>
                      <a:pt x="51" y="39"/>
                      <a:pt x="28" y="12"/>
                      <a:pt x="0" y="0"/>
                    </a:cubicBezTo>
                  </a:path>
                </a:pathLst>
              </a:custGeom>
              <a:solidFill>
                <a:srgbClr val="9378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58" name="Freeform 959">
                <a:extLst>
                  <a:ext uri="{FF2B5EF4-FFF2-40B4-BE49-F238E27FC236}">
                    <a16:creationId xmlns:a16="http://schemas.microsoft.com/office/drawing/2014/main" id="{B9153B72-A6D6-7857-A9FE-CEFD679345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90" y="2520"/>
                <a:ext cx="120" cy="56"/>
              </a:xfrm>
              <a:custGeom>
                <a:avLst/>
                <a:gdLst>
                  <a:gd name="T0" fmla="*/ 363 w 48"/>
                  <a:gd name="T1" fmla="*/ 171 h 21"/>
                  <a:gd name="T2" fmla="*/ 208 w 48"/>
                  <a:gd name="T3" fmla="*/ 205 h 21"/>
                  <a:gd name="T4" fmla="*/ 333 w 48"/>
                  <a:gd name="T5" fmla="*/ 115 h 21"/>
                  <a:gd name="T6" fmla="*/ 220 w 48"/>
                  <a:gd name="T7" fmla="*/ 285 h 21"/>
                  <a:gd name="T8" fmla="*/ 500 w 48"/>
                  <a:gd name="T9" fmla="*/ 285 h 21"/>
                  <a:gd name="T10" fmla="*/ 625 w 48"/>
                  <a:gd name="T11" fmla="*/ 376 h 21"/>
                  <a:gd name="T12" fmla="*/ 520 w 48"/>
                  <a:gd name="T13" fmla="*/ 149 h 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8" h="21">
                    <a:moveTo>
                      <a:pt x="23" y="9"/>
                    </a:moveTo>
                    <a:cubicBezTo>
                      <a:pt x="19" y="6"/>
                      <a:pt x="15" y="7"/>
                      <a:pt x="13" y="11"/>
                    </a:cubicBezTo>
                    <a:cubicBezTo>
                      <a:pt x="17" y="18"/>
                      <a:pt x="29" y="12"/>
                      <a:pt x="21" y="6"/>
                    </a:cubicBezTo>
                    <a:cubicBezTo>
                      <a:pt x="13" y="0"/>
                      <a:pt x="0" y="10"/>
                      <a:pt x="14" y="15"/>
                    </a:cubicBezTo>
                    <a:cubicBezTo>
                      <a:pt x="20" y="17"/>
                      <a:pt x="27" y="14"/>
                      <a:pt x="32" y="15"/>
                    </a:cubicBezTo>
                    <a:cubicBezTo>
                      <a:pt x="35" y="16"/>
                      <a:pt x="36" y="21"/>
                      <a:pt x="40" y="20"/>
                    </a:cubicBezTo>
                    <a:cubicBezTo>
                      <a:pt x="48" y="18"/>
                      <a:pt x="40" y="4"/>
                      <a:pt x="33" y="8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59" name="Freeform 960">
                <a:extLst>
                  <a:ext uri="{FF2B5EF4-FFF2-40B4-BE49-F238E27FC236}">
                    <a16:creationId xmlns:a16="http://schemas.microsoft.com/office/drawing/2014/main" id="{632383E1-92F5-849E-9DBA-544F4B7CE7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07" y="2686"/>
                <a:ext cx="23" cy="24"/>
              </a:xfrm>
              <a:custGeom>
                <a:avLst/>
                <a:gdLst>
                  <a:gd name="T0" fmla="*/ 0 w 9"/>
                  <a:gd name="T1" fmla="*/ 56 h 9"/>
                  <a:gd name="T2" fmla="*/ 151 w 9"/>
                  <a:gd name="T3" fmla="*/ 93 h 9"/>
                  <a:gd name="T4" fmla="*/ 118 w 9"/>
                  <a:gd name="T5" fmla="*/ 77 h 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" h="9">
                    <a:moveTo>
                      <a:pt x="0" y="3"/>
                    </a:moveTo>
                    <a:cubicBezTo>
                      <a:pt x="1" y="6"/>
                      <a:pt x="3" y="9"/>
                      <a:pt x="9" y="5"/>
                    </a:cubicBezTo>
                    <a:cubicBezTo>
                      <a:pt x="8" y="5"/>
                      <a:pt x="6" y="0"/>
                      <a:pt x="7" y="4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60" name="Freeform 961">
                <a:extLst>
                  <a:ext uri="{FF2B5EF4-FFF2-40B4-BE49-F238E27FC236}">
                    <a16:creationId xmlns:a16="http://schemas.microsoft.com/office/drawing/2014/main" id="{417FC837-B41C-B151-14A8-B656588334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72" y="2683"/>
                <a:ext cx="13" cy="13"/>
              </a:xfrm>
              <a:custGeom>
                <a:avLst/>
                <a:gdLst>
                  <a:gd name="T0" fmla="*/ 21 w 5"/>
                  <a:gd name="T1" fmla="*/ 88 h 5"/>
                  <a:gd name="T2" fmla="*/ 88 w 5"/>
                  <a:gd name="T3" fmla="*/ 34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5">
                    <a:moveTo>
                      <a:pt x="1" y="5"/>
                    </a:moveTo>
                    <a:cubicBezTo>
                      <a:pt x="0" y="2"/>
                      <a:pt x="1" y="0"/>
                      <a:pt x="5" y="2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61" name="Freeform 962">
                <a:extLst>
                  <a:ext uri="{FF2B5EF4-FFF2-40B4-BE49-F238E27FC236}">
                    <a16:creationId xmlns:a16="http://schemas.microsoft.com/office/drawing/2014/main" id="{B0C9EF1B-1C11-94B4-BE10-0456E60BC3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72" y="2467"/>
                <a:ext cx="53" cy="77"/>
              </a:xfrm>
              <a:custGeom>
                <a:avLst/>
                <a:gdLst>
                  <a:gd name="T0" fmla="*/ 222 w 21"/>
                  <a:gd name="T1" fmla="*/ 297 h 29"/>
                  <a:gd name="T2" fmla="*/ 192 w 21"/>
                  <a:gd name="T3" fmla="*/ 0 h 29"/>
                  <a:gd name="T4" fmla="*/ 222 w 21"/>
                  <a:gd name="T5" fmla="*/ 542 h 29"/>
                  <a:gd name="T6" fmla="*/ 146 w 21"/>
                  <a:gd name="T7" fmla="*/ 465 h 2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" h="29">
                    <a:moveTo>
                      <a:pt x="14" y="16"/>
                    </a:moveTo>
                    <a:cubicBezTo>
                      <a:pt x="7" y="25"/>
                      <a:pt x="0" y="7"/>
                      <a:pt x="12" y="0"/>
                    </a:cubicBezTo>
                    <a:cubicBezTo>
                      <a:pt x="21" y="6"/>
                      <a:pt x="21" y="22"/>
                      <a:pt x="14" y="29"/>
                    </a:cubicBezTo>
                    <a:cubicBezTo>
                      <a:pt x="9" y="29"/>
                      <a:pt x="11" y="27"/>
                      <a:pt x="9" y="25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62" name="Freeform 963">
                <a:extLst>
                  <a:ext uri="{FF2B5EF4-FFF2-40B4-BE49-F238E27FC236}">
                    <a16:creationId xmlns:a16="http://schemas.microsoft.com/office/drawing/2014/main" id="{7F0A25AE-1029-E6AD-5EE5-F4EDBB4F1B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5" y="2528"/>
                <a:ext cx="27" cy="19"/>
              </a:xfrm>
              <a:custGeom>
                <a:avLst/>
                <a:gdLst>
                  <a:gd name="T0" fmla="*/ 0 w 11"/>
                  <a:gd name="T1" fmla="*/ 60 h 7"/>
                  <a:gd name="T2" fmla="*/ 133 w 11"/>
                  <a:gd name="T3" fmla="*/ 22 h 7"/>
                  <a:gd name="T4" fmla="*/ 91 w 11"/>
                  <a:gd name="T5" fmla="*/ 103 h 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7">
                    <a:moveTo>
                      <a:pt x="0" y="3"/>
                    </a:moveTo>
                    <a:cubicBezTo>
                      <a:pt x="3" y="2"/>
                      <a:pt x="5" y="0"/>
                      <a:pt x="9" y="1"/>
                    </a:cubicBezTo>
                    <a:cubicBezTo>
                      <a:pt x="11" y="7"/>
                      <a:pt x="8" y="3"/>
                      <a:pt x="6" y="5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63" name="Freeform 964">
                <a:extLst>
                  <a:ext uri="{FF2B5EF4-FFF2-40B4-BE49-F238E27FC236}">
                    <a16:creationId xmlns:a16="http://schemas.microsoft.com/office/drawing/2014/main" id="{027CDA94-447B-2264-F283-000F91D02F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5" y="2664"/>
                <a:ext cx="110" cy="88"/>
              </a:xfrm>
              <a:custGeom>
                <a:avLst/>
                <a:gdLst>
                  <a:gd name="T0" fmla="*/ 375 w 44"/>
                  <a:gd name="T1" fmla="*/ 0 h 33"/>
                  <a:gd name="T2" fmla="*/ 533 w 44"/>
                  <a:gd name="T3" fmla="*/ 264 h 33"/>
                  <a:gd name="T4" fmla="*/ 363 w 44"/>
                  <a:gd name="T5" fmla="*/ 77 h 33"/>
                  <a:gd name="T6" fmla="*/ 625 w 44"/>
                  <a:gd name="T7" fmla="*/ 149 h 33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4" h="33">
                    <a:moveTo>
                      <a:pt x="24" y="0"/>
                    </a:moveTo>
                    <a:cubicBezTo>
                      <a:pt x="19" y="7"/>
                      <a:pt x="23" y="18"/>
                      <a:pt x="34" y="14"/>
                    </a:cubicBezTo>
                    <a:cubicBezTo>
                      <a:pt x="42" y="10"/>
                      <a:pt x="30" y="2"/>
                      <a:pt x="23" y="4"/>
                    </a:cubicBezTo>
                    <a:cubicBezTo>
                      <a:pt x="0" y="14"/>
                      <a:pt x="44" y="33"/>
                      <a:pt x="40" y="8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64" name="Freeform 965">
                <a:extLst>
                  <a:ext uri="{FF2B5EF4-FFF2-40B4-BE49-F238E27FC236}">
                    <a16:creationId xmlns:a16="http://schemas.microsoft.com/office/drawing/2014/main" id="{42FAD4F6-C121-C1EF-C026-9540FD84AD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67" y="2611"/>
                <a:ext cx="73" cy="32"/>
              </a:xfrm>
              <a:custGeom>
                <a:avLst/>
                <a:gdLst>
                  <a:gd name="T0" fmla="*/ 0 w 29"/>
                  <a:gd name="T1" fmla="*/ 35 h 12"/>
                  <a:gd name="T2" fmla="*/ 191 w 29"/>
                  <a:gd name="T3" fmla="*/ 77 h 12"/>
                  <a:gd name="T4" fmla="*/ 126 w 29"/>
                  <a:gd name="T5" fmla="*/ 0 h 12"/>
                  <a:gd name="T6" fmla="*/ 463 w 29"/>
                  <a:gd name="T7" fmla="*/ 115 h 12"/>
                  <a:gd name="T8" fmla="*/ 272 w 29"/>
                  <a:gd name="T9" fmla="*/ 149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" h="12">
                    <a:moveTo>
                      <a:pt x="0" y="2"/>
                    </a:moveTo>
                    <a:cubicBezTo>
                      <a:pt x="4" y="5"/>
                      <a:pt x="7" y="7"/>
                      <a:pt x="12" y="4"/>
                    </a:cubicBezTo>
                    <a:cubicBezTo>
                      <a:pt x="9" y="0"/>
                      <a:pt x="12" y="1"/>
                      <a:pt x="8" y="0"/>
                    </a:cubicBezTo>
                    <a:cubicBezTo>
                      <a:pt x="13" y="6"/>
                      <a:pt x="23" y="12"/>
                      <a:pt x="29" y="6"/>
                    </a:cubicBezTo>
                    <a:cubicBezTo>
                      <a:pt x="24" y="2"/>
                      <a:pt x="20" y="2"/>
                      <a:pt x="17" y="8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65" name="Freeform 966">
                <a:extLst>
                  <a:ext uri="{FF2B5EF4-FFF2-40B4-BE49-F238E27FC236}">
                    <a16:creationId xmlns:a16="http://schemas.microsoft.com/office/drawing/2014/main" id="{1FBE2A39-1086-E938-7F23-5B8A57749B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5" y="2576"/>
                <a:ext cx="37" cy="40"/>
              </a:xfrm>
              <a:custGeom>
                <a:avLst/>
                <a:gdLst>
                  <a:gd name="T0" fmla="*/ 121 w 15"/>
                  <a:gd name="T1" fmla="*/ 285 h 15"/>
                  <a:gd name="T2" fmla="*/ 195 w 15"/>
                  <a:gd name="T3" fmla="*/ 21 h 15"/>
                  <a:gd name="T4" fmla="*/ 212 w 15"/>
                  <a:gd name="T5" fmla="*/ 136 h 1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5" h="15">
                    <a:moveTo>
                      <a:pt x="8" y="15"/>
                    </a:moveTo>
                    <a:cubicBezTo>
                      <a:pt x="0" y="8"/>
                      <a:pt x="3" y="0"/>
                      <a:pt x="13" y="1"/>
                    </a:cubicBezTo>
                    <a:cubicBezTo>
                      <a:pt x="14" y="3"/>
                      <a:pt x="15" y="5"/>
                      <a:pt x="14" y="7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66" name="Freeform 967">
                <a:extLst>
                  <a:ext uri="{FF2B5EF4-FFF2-40B4-BE49-F238E27FC236}">
                    <a16:creationId xmlns:a16="http://schemas.microsoft.com/office/drawing/2014/main" id="{3E0C3924-F89C-7CD2-AFA3-B51DAF91C6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7" y="2664"/>
                <a:ext cx="18" cy="16"/>
              </a:xfrm>
              <a:custGeom>
                <a:avLst/>
                <a:gdLst>
                  <a:gd name="T0" fmla="*/ 21 w 7"/>
                  <a:gd name="T1" fmla="*/ 115 h 6"/>
                  <a:gd name="T2" fmla="*/ 54 w 7"/>
                  <a:gd name="T3" fmla="*/ 0 h 6"/>
                  <a:gd name="T4" fmla="*/ 118 w 7"/>
                  <a:gd name="T5" fmla="*/ 35 h 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7" h="6">
                    <a:moveTo>
                      <a:pt x="1" y="6"/>
                    </a:moveTo>
                    <a:cubicBezTo>
                      <a:pt x="0" y="4"/>
                      <a:pt x="1" y="1"/>
                      <a:pt x="3" y="0"/>
                    </a:cubicBezTo>
                    <a:cubicBezTo>
                      <a:pt x="5" y="0"/>
                      <a:pt x="6" y="0"/>
                      <a:pt x="7" y="2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67" name="Freeform 968">
                <a:extLst>
                  <a:ext uri="{FF2B5EF4-FFF2-40B4-BE49-F238E27FC236}">
                    <a16:creationId xmlns:a16="http://schemas.microsoft.com/office/drawing/2014/main" id="{376FD6AF-5934-5AF8-AED6-48A6DB17F3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0" y="2366"/>
                <a:ext cx="20" cy="18"/>
              </a:xfrm>
              <a:custGeom>
                <a:avLst/>
                <a:gdLst>
                  <a:gd name="T0" fmla="*/ 0 w 8"/>
                  <a:gd name="T1" fmla="*/ 33 h 7"/>
                  <a:gd name="T2" fmla="*/ 95 w 8"/>
                  <a:gd name="T3" fmla="*/ 0 h 7"/>
                  <a:gd name="T4" fmla="*/ 113 w 8"/>
                  <a:gd name="T5" fmla="*/ 118 h 7"/>
                  <a:gd name="T6" fmla="*/ 125 w 8"/>
                  <a:gd name="T7" fmla="*/ 33 h 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" h="7">
                    <a:moveTo>
                      <a:pt x="0" y="2"/>
                    </a:moveTo>
                    <a:cubicBezTo>
                      <a:pt x="2" y="0"/>
                      <a:pt x="4" y="0"/>
                      <a:pt x="6" y="0"/>
                    </a:cubicBezTo>
                    <a:cubicBezTo>
                      <a:pt x="6" y="3"/>
                      <a:pt x="8" y="4"/>
                      <a:pt x="7" y="7"/>
                    </a:cubicBezTo>
                    <a:cubicBezTo>
                      <a:pt x="5" y="5"/>
                      <a:pt x="8" y="4"/>
                      <a:pt x="8" y="2"/>
                    </a:cubicBezTo>
                  </a:path>
                </a:pathLst>
              </a:custGeom>
              <a:noFill/>
              <a:ln w="11906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68" name="Freeform 969">
                <a:extLst>
                  <a:ext uri="{FF2B5EF4-FFF2-40B4-BE49-F238E27FC236}">
                    <a16:creationId xmlns:a16="http://schemas.microsoft.com/office/drawing/2014/main" id="{1AB3418F-B7FB-A8D3-FE0A-B2E1B67978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7" y="2515"/>
                <a:ext cx="18" cy="5"/>
              </a:xfrm>
              <a:custGeom>
                <a:avLst/>
                <a:gdLst>
                  <a:gd name="T0" fmla="*/ 0 w 7"/>
                  <a:gd name="T1" fmla="*/ 33 h 2"/>
                  <a:gd name="T2" fmla="*/ 118 w 7"/>
                  <a:gd name="T3" fmla="*/ 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2">
                    <a:moveTo>
                      <a:pt x="0" y="2"/>
                    </a:moveTo>
                    <a:cubicBezTo>
                      <a:pt x="2" y="1"/>
                      <a:pt x="5" y="0"/>
                      <a:pt x="7" y="0"/>
                    </a:cubicBezTo>
                  </a:path>
                </a:pathLst>
              </a:custGeom>
              <a:noFill/>
              <a:ln w="11906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69" name="Freeform 970">
                <a:extLst>
                  <a:ext uri="{FF2B5EF4-FFF2-40B4-BE49-F238E27FC236}">
                    <a16:creationId xmlns:a16="http://schemas.microsoft.com/office/drawing/2014/main" id="{C7C28A45-9FB0-B2C8-948C-F32CD030A70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047" y="2771"/>
                <a:ext cx="138" cy="144"/>
              </a:xfrm>
              <a:custGeom>
                <a:avLst/>
                <a:gdLst>
                  <a:gd name="T0" fmla="*/ 271 w 55"/>
                  <a:gd name="T1" fmla="*/ 56 h 54"/>
                  <a:gd name="T2" fmla="*/ 176 w 55"/>
                  <a:gd name="T3" fmla="*/ 136 h 54"/>
                  <a:gd name="T4" fmla="*/ 33 w 55"/>
                  <a:gd name="T5" fmla="*/ 363 h 54"/>
                  <a:gd name="T6" fmla="*/ 20 w 55"/>
                  <a:gd name="T7" fmla="*/ 512 h 54"/>
                  <a:gd name="T8" fmla="*/ 20 w 55"/>
                  <a:gd name="T9" fmla="*/ 533 h 54"/>
                  <a:gd name="T10" fmla="*/ 0 w 55"/>
                  <a:gd name="T11" fmla="*/ 605 h 54"/>
                  <a:gd name="T12" fmla="*/ 20 w 55"/>
                  <a:gd name="T13" fmla="*/ 739 h 54"/>
                  <a:gd name="T14" fmla="*/ 409 w 55"/>
                  <a:gd name="T15" fmla="*/ 947 h 54"/>
                  <a:gd name="T16" fmla="*/ 522 w 55"/>
                  <a:gd name="T17" fmla="*/ 931 h 54"/>
                  <a:gd name="T18" fmla="*/ 617 w 55"/>
                  <a:gd name="T19" fmla="*/ 909 h 54"/>
                  <a:gd name="T20" fmla="*/ 868 w 55"/>
                  <a:gd name="T21" fmla="*/ 627 h 54"/>
                  <a:gd name="T22" fmla="*/ 868 w 55"/>
                  <a:gd name="T23" fmla="*/ 568 h 54"/>
                  <a:gd name="T24" fmla="*/ 743 w 55"/>
                  <a:gd name="T25" fmla="*/ 264 h 54"/>
                  <a:gd name="T26" fmla="*/ 660 w 55"/>
                  <a:gd name="T27" fmla="*/ 136 h 54"/>
                  <a:gd name="T28" fmla="*/ 271 w 55"/>
                  <a:gd name="T29" fmla="*/ 56 h 54"/>
                  <a:gd name="T30" fmla="*/ 409 w 55"/>
                  <a:gd name="T31" fmla="*/ 853 h 54"/>
                  <a:gd name="T32" fmla="*/ 409 w 55"/>
                  <a:gd name="T33" fmla="*/ 853 h 54"/>
                  <a:gd name="T34" fmla="*/ 409 w 55"/>
                  <a:gd name="T35" fmla="*/ 853 h 54"/>
                  <a:gd name="T36" fmla="*/ 409 w 55"/>
                  <a:gd name="T37" fmla="*/ 853 h 5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55" h="54">
                    <a:moveTo>
                      <a:pt x="17" y="3"/>
                    </a:moveTo>
                    <a:cubicBezTo>
                      <a:pt x="15" y="4"/>
                      <a:pt x="13" y="5"/>
                      <a:pt x="11" y="7"/>
                    </a:cubicBezTo>
                    <a:cubicBezTo>
                      <a:pt x="9" y="9"/>
                      <a:pt x="4" y="16"/>
                      <a:pt x="2" y="19"/>
                    </a:cubicBezTo>
                    <a:cubicBezTo>
                      <a:pt x="1" y="22"/>
                      <a:pt x="1" y="24"/>
                      <a:pt x="1" y="27"/>
                    </a:cubicBezTo>
                    <a:cubicBezTo>
                      <a:pt x="1" y="28"/>
                      <a:pt x="1" y="28"/>
                      <a:pt x="1" y="28"/>
                    </a:cubicBezTo>
                    <a:cubicBezTo>
                      <a:pt x="0" y="30"/>
                      <a:pt x="0" y="31"/>
                      <a:pt x="0" y="32"/>
                    </a:cubicBezTo>
                    <a:cubicBezTo>
                      <a:pt x="0" y="35"/>
                      <a:pt x="1" y="37"/>
                      <a:pt x="1" y="39"/>
                    </a:cubicBezTo>
                    <a:cubicBezTo>
                      <a:pt x="5" y="49"/>
                      <a:pt x="16" y="54"/>
                      <a:pt x="26" y="50"/>
                    </a:cubicBezTo>
                    <a:cubicBezTo>
                      <a:pt x="27" y="49"/>
                      <a:pt x="30" y="49"/>
                      <a:pt x="33" y="49"/>
                    </a:cubicBezTo>
                    <a:cubicBezTo>
                      <a:pt x="39" y="48"/>
                      <a:pt x="39" y="48"/>
                      <a:pt x="39" y="48"/>
                    </a:cubicBezTo>
                    <a:cubicBezTo>
                      <a:pt x="47" y="47"/>
                      <a:pt x="54" y="41"/>
                      <a:pt x="55" y="33"/>
                    </a:cubicBezTo>
                    <a:cubicBezTo>
                      <a:pt x="55" y="32"/>
                      <a:pt x="55" y="31"/>
                      <a:pt x="55" y="30"/>
                    </a:cubicBezTo>
                    <a:cubicBezTo>
                      <a:pt x="55" y="23"/>
                      <a:pt x="52" y="18"/>
                      <a:pt x="47" y="14"/>
                    </a:cubicBezTo>
                    <a:cubicBezTo>
                      <a:pt x="46" y="12"/>
                      <a:pt x="44" y="9"/>
                      <a:pt x="42" y="7"/>
                    </a:cubicBezTo>
                    <a:cubicBezTo>
                      <a:pt x="35" y="1"/>
                      <a:pt x="26" y="0"/>
                      <a:pt x="17" y="3"/>
                    </a:cubicBezTo>
                    <a:close/>
                    <a:moveTo>
                      <a:pt x="26" y="45"/>
                    </a:moveTo>
                    <a:cubicBezTo>
                      <a:pt x="26" y="45"/>
                      <a:pt x="26" y="45"/>
                      <a:pt x="26" y="45"/>
                    </a:cubicBezTo>
                    <a:cubicBezTo>
                      <a:pt x="26" y="45"/>
                      <a:pt x="26" y="45"/>
                      <a:pt x="26" y="45"/>
                    </a:cubicBezTo>
                    <a:cubicBezTo>
                      <a:pt x="26" y="45"/>
                      <a:pt x="26" y="45"/>
                      <a:pt x="26" y="45"/>
                    </a:cubicBezTo>
                    <a:close/>
                  </a:path>
                </a:pathLst>
              </a:custGeom>
              <a:solidFill>
                <a:srgbClr val="DFC3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0" name="Freeform 971">
                <a:extLst>
                  <a:ext uri="{FF2B5EF4-FFF2-40B4-BE49-F238E27FC236}">
                    <a16:creationId xmlns:a16="http://schemas.microsoft.com/office/drawing/2014/main" id="{9DD6DD22-A4BA-D655-5AE8-2B5A120ED5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67" y="2843"/>
                <a:ext cx="23" cy="16"/>
              </a:xfrm>
              <a:custGeom>
                <a:avLst/>
                <a:gdLst>
                  <a:gd name="T0" fmla="*/ 0 w 9"/>
                  <a:gd name="T1" fmla="*/ 0 h 6"/>
                  <a:gd name="T2" fmla="*/ 151 w 9"/>
                  <a:gd name="T3" fmla="*/ 21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" h="6">
                    <a:moveTo>
                      <a:pt x="0" y="0"/>
                    </a:moveTo>
                    <a:cubicBezTo>
                      <a:pt x="2" y="5"/>
                      <a:pt x="5" y="6"/>
                      <a:pt x="9" y="1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1" name="Freeform 972">
                <a:extLst>
                  <a:ext uri="{FF2B5EF4-FFF2-40B4-BE49-F238E27FC236}">
                    <a16:creationId xmlns:a16="http://schemas.microsoft.com/office/drawing/2014/main" id="{8FAC87E9-7831-C339-CECF-1BECE54D70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40" y="2838"/>
                <a:ext cx="10" cy="13"/>
              </a:xfrm>
              <a:custGeom>
                <a:avLst/>
                <a:gdLst>
                  <a:gd name="T0" fmla="*/ 0 w 4"/>
                  <a:gd name="T1" fmla="*/ 88 h 5"/>
                  <a:gd name="T2" fmla="*/ 63 w 4"/>
                  <a:gd name="T3" fmla="*/ 0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5">
                    <a:moveTo>
                      <a:pt x="0" y="5"/>
                    </a:moveTo>
                    <a:cubicBezTo>
                      <a:pt x="0" y="2"/>
                      <a:pt x="2" y="0"/>
                      <a:pt x="4" y="0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2" name="Freeform 973">
                <a:extLst>
                  <a:ext uri="{FF2B5EF4-FFF2-40B4-BE49-F238E27FC236}">
                    <a16:creationId xmlns:a16="http://schemas.microsoft.com/office/drawing/2014/main" id="{86D92FCF-F380-E325-C95D-DCBC5D8346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40" y="2736"/>
                <a:ext cx="167" cy="139"/>
              </a:xfrm>
              <a:custGeom>
                <a:avLst/>
                <a:gdLst>
                  <a:gd name="T0" fmla="*/ 571 w 67"/>
                  <a:gd name="T1" fmla="*/ 457 h 52"/>
                  <a:gd name="T2" fmla="*/ 466 w 67"/>
                  <a:gd name="T3" fmla="*/ 879 h 52"/>
                  <a:gd name="T4" fmla="*/ 416 w 67"/>
                  <a:gd name="T5" fmla="*/ 342 h 5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7" h="52">
                    <a:moveTo>
                      <a:pt x="37" y="24"/>
                    </a:moveTo>
                    <a:cubicBezTo>
                      <a:pt x="19" y="6"/>
                      <a:pt x="0" y="40"/>
                      <a:pt x="30" y="46"/>
                    </a:cubicBezTo>
                    <a:cubicBezTo>
                      <a:pt x="67" y="52"/>
                      <a:pt x="48" y="0"/>
                      <a:pt x="27" y="18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3" name="Freeform 974">
                <a:extLst>
                  <a:ext uri="{FF2B5EF4-FFF2-40B4-BE49-F238E27FC236}">
                    <a16:creationId xmlns:a16="http://schemas.microsoft.com/office/drawing/2014/main" id="{3501CB8C-D353-80D3-2EDC-937A7CAA9E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07" y="2816"/>
                <a:ext cx="40" cy="46"/>
              </a:xfrm>
              <a:custGeom>
                <a:avLst/>
                <a:gdLst>
                  <a:gd name="T0" fmla="*/ 50 w 16"/>
                  <a:gd name="T1" fmla="*/ 279 h 17"/>
                  <a:gd name="T2" fmla="*/ 50 w 16"/>
                  <a:gd name="T3" fmla="*/ 0 h 17"/>
                  <a:gd name="T4" fmla="*/ 63 w 16"/>
                  <a:gd name="T5" fmla="*/ 336 h 1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6" h="17">
                    <a:moveTo>
                      <a:pt x="3" y="14"/>
                    </a:moveTo>
                    <a:cubicBezTo>
                      <a:pt x="0" y="9"/>
                      <a:pt x="0" y="4"/>
                      <a:pt x="3" y="0"/>
                    </a:cubicBezTo>
                    <a:cubicBezTo>
                      <a:pt x="13" y="1"/>
                      <a:pt x="16" y="15"/>
                      <a:pt x="4" y="17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4" name="Freeform 975">
                <a:extLst>
                  <a:ext uri="{FF2B5EF4-FFF2-40B4-BE49-F238E27FC236}">
                    <a16:creationId xmlns:a16="http://schemas.microsoft.com/office/drawing/2014/main" id="{9C8230A2-4171-B327-0557-0A79BB5ADC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55" y="2819"/>
                <a:ext cx="137" cy="107"/>
              </a:xfrm>
              <a:custGeom>
                <a:avLst/>
                <a:gdLst>
                  <a:gd name="T0" fmla="*/ 745 w 55"/>
                  <a:gd name="T1" fmla="*/ 171 h 40"/>
                  <a:gd name="T2" fmla="*/ 633 w 55"/>
                  <a:gd name="T3" fmla="*/ 78 h 40"/>
                  <a:gd name="T4" fmla="*/ 105 w 55"/>
                  <a:gd name="T5" fmla="*/ 251 h 40"/>
                  <a:gd name="T6" fmla="*/ 62 w 55"/>
                  <a:gd name="T7" fmla="*/ 765 h 40"/>
                  <a:gd name="T8" fmla="*/ 787 w 55"/>
                  <a:gd name="T9" fmla="*/ 765 h 40"/>
                  <a:gd name="T10" fmla="*/ 849 w 55"/>
                  <a:gd name="T11" fmla="*/ 479 h 40"/>
                  <a:gd name="T12" fmla="*/ 849 w 55"/>
                  <a:gd name="T13" fmla="*/ 423 h 40"/>
                  <a:gd name="T14" fmla="*/ 745 w 55"/>
                  <a:gd name="T15" fmla="*/ 171 h 4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55" h="40">
                    <a:moveTo>
                      <a:pt x="48" y="9"/>
                    </a:moveTo>
                    <a:cubicBezTo>
                      <a:pt x="46" y="7"/>
                      <a:pt x="44" y="5"/>
                      <a:pt x="41" y="4"/>
                    </a:cubicBezTo>
                    <a:cubicBezTo>
                      <a:pt x="29" y="0"/>
                      <a:pt x="15" y="3"/>
                      <a:pt x="7" y="13"/>
                    </a:cubicBezTo>
                    <a:cubicBezTo>
                      <a:pt x="1" y="21"/>
                      <a:pt x="0" y="31"/>
                      <a:pt x="4" y="40"/>
                    </a:cubicBezTo>
                    <a:cubicBezTo>
                      <a:pt x="51" y="40"/>
                      <a:pt x="51" y="40"/>
                      <a:pt x="51" y="40"/>
                    </a:cubicBezTo>
                    <a:cubicBezTo>
                      <a:pt x="53" y="36"/>
                      <a:pt x="55" y="30"/>
                      <a:pt x="55" y="25"/>
                    </a:cubicBezTo>
                    <a:cubicBezTo>
                      <a:pt x="55" y="24"/>
                      <a:pt x="55" y="23"/>
                      <a:pt x="55" y="22"/>
                    </a:cubicBezTo>
                    <a:cubicBezTo>
                      <a:pt x="54" y="16"/>
                      <a:pt x="51" y="12"/>
                      <a:pt x="48" y="9"/>
                    </a:cubicBezTo>
                    <a:close/>
                  </a:path>
                </a:pathLst>
              </a:custGeom>
              <a:solidFill>
                <a:srgbClr val="DFC3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5" name="Freeform 976">
                <a:extLst>
                  <a:ext uri="{FF2B5EF4-FFF2-40B4-BE49-F238E27FC236}">
                    <a16:creationId xmlns:a16="http://schemas.microsoft.com/office/drawing/2014/main" id="{E5A6A6D6-4908-6E4A-A250-8412863729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17" y="2771"/>
                <a:ext cx="13" cy="1"/>
              </a:xfrm>
              <a:custGeom>
                <a:avLst/>
                <a:gdLst>
                  <a:gd name="T0" fmla="*/ 88 w 5"/>
                  <a:gd name="T1" fmla="*/ 0 h 1"/>
                  <a:gd name="T2" fmla="*/ 0 w 5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1">
                    <a:moveTo>
                      <a:pt x="5" y="0"/>
                    </a:moveTo>
                    <a:cubicBezTo>
                      <a:pt x="3" y="0"/>
                      <a:pt x="2" y="0"/>
                      <a:pt x="0" y="0"/>
                    </a:cubicBezTo>
                  </a:path>
                </a:pathLst>
              </a:custGeom>
              <a:noFill/>
              <a:ln w="82550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6" name="Freeform 977">
                <a:extLst>
                  <a:ext uri="{FF2B5EF4-FFF2-40B4-BE49-F238E27FC236}">
                    <a16:creationId xmlns:a16="http://schemas.microsoft.com/office/drawing/2014/main" id="{3577107E-5D73-E4A2-D4C3-A3903276F3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05" y="2531"/>
                <a:ext cx="52" cy="32"/>
              </a:xfrm>
              <a:custGeom>
                <a:avLst/>
                <a:gdLst>
                  <a:gd name="T0" fmla="*/ 215 w 21"/>
                  <a:gd name="T1" fmla="*/ 77 h 12"/>
                  <a:gd name="T2" fmla="*/ 183 w 21"/>
                  <a:gd name="T3" fmla="*/ 171 h 12"/>
                  <a:gd name="T4" fmla="*/ 228 w 21"/>
                  <a:gd name="T5" fmla="*/ 35 h 12"/>
                  <a:gd name="T6" fmla="*/ 124 w 21"/>
                  <a:gd name="T7" fmla="*/ 205 h 12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" h="12">
                    <a:moveTo>
                      <a:pt x="14" y="4"/>
                    </a:moveTo>
                    <a:cubicBezTo>
                      <a:pt x="12" y="5"/>
                      <a:pt x="11" y="7"/>
                      <a:pt x="12" y="9"/>
                    </a:cubicBezTo>
                    <a:cubicBezTo>
                      <a:pt x="18" y="12"/>
                      <a:pt x="21" y="5"/>
                      <a:pt x="15" y="2"/>
                    </a:cubicBezTo>
                    <a:cubicBezTo>
                      <a:pt x="10" y="0"/>
                      <a:pt x="0" y="8"/>
                      <a:pt x="8" y="11"/>
                    </a:cubicBezTo>
                  </a:path>
                </a:pathLst>
              </a:custGeom>
              <a:noFill/>
              <a:ln w="106363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7" name="Freeform 978">
                <a:extLst>
                  <a:ext uri="{FF2B5EF4-FFF2-40B4-BE49-F238E27FC236}">
                    <a16:creationId xmlns:a16="http://schemas.microsoft.com/office/drawing/2014/main" id="{3F64F76D-B4E9-5C03-31EE-00AF2A69B5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5" y="2563"/>
                <a:ext cx="7" cy="5"/>
              </a:xfrm>
              <a:custGeom>
                <a:avLst/>
                <a:gdLst>
                  <a:gd name="T0" fmla="*/ 0 w 3"/>
                  <a:gd name="T1" fmla="*/ 0 h 2"/>
                  <a:gd name="T2" fmla="*/ 28 w 3"/>
                  <a:gd name="T3" fmla="*/ 33 h 2"/>
                  <a:gd name="T4" fmla="*/ 37 w 3"/>
                  <a:gd name="T5" fmla="*/ 0 h 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" h="2">
                    <a:moveTo>
                      <a:pt x="0" y="0"/>
                    </a:moveTo>
                    <a:cubicBezTo>
                      <a:pt x="0" y="1"/>
                      <a:pt x="1" y="1"/>
                      <a:pt x="2" y="2"/>
                    </a:cubicBezTo>
                    <a:cubicBezTo>
                      <a:pt x="3" y="2"/>
                      <a:pt x="3" y="1"/>
                      <a:pt x="3" y="0"/>
                    </a:cubicBezTo>
                  </a:path>
                </a:pathLst>
              </a:custGeom>
              <a:noFill/>
              <a:ln w="106363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8" name="Freeform 979">
                <a:extLst>
                  <a:ext uri="{FF2B5EF4-FFF2-40B4-BE49-F238E27FC236}">
                    <a16:creationId xmlns:a16="http://schemas.microsoft.com/office/drawing/2014/main" id="{B226C4AA-F639-AF9A-DEFA-ED8E5BB516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80" y="2480"/>
                <a:ext cx="35" cy="38"/>
              </a:xfrm>
              <a:custGeom>
                <a:avLst/>
                <a:gdLst>
                  <a:gd name="T0" fmla="*/ 125 w 14"/>
                  <a:gd name="T1" fmla="*/ 117 h 14"/>
                  <a:gd name="T2" fmla="*/ 83 w 14"/>
                  <a:gd name="T3" fmla="*/ 60 h 14"/>
                  <a:gd name="T4" fmla="*/ 125 w 14"/>
                  <a:gd name="T5" fmla="*/ 220 h 14"/>
                  <a:gd name="T6" fmla="*/ 95 w 14"/>
                  <a:gd name="T7" fmla="*/ 0 h 1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" h="14">
                    <a:moveTo>
                      <a:pt x="8" y="6"/>
                    </a:moveTo>
                    <a:cubicBezTo>
                      <a:pt x="8" y="4"/>
                      <a:pt x="7" y="3"/>
                      <a:pt x="5" y="3"/>
                    </a:cubicBezTo>
                    <a:cubicBezTo>
                      <a:pt x="0" y="6"/>
                      <a:pt x="2" y="14"/>
                      <a:pt x="8" y="11"/>
                    </a:cubicBezTo>
                    <a:cubicBezTo>
                      <a:pt x="14" y="9"/>
                      <a:pt x="12" y="0"/>
                      <a:pt x="6" y="0"/>
                    </a:cubicBezTo>
                  </a:path>
                </a:pathLst>
              </a:custGeom>
              <a:noFill/>
              <a:ln w="106363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79" name="Freeform 980">
                <a:extLst>
                  <a:ext uri="{FF2B5EF4-FFF2-40B4-BE49-F238E27FC236}">
                    <a16:creationId xmlns:a16="http://schemas.microsoft.com/office/drawing/2014/main" id="{4ADAC6D9-36C8-62E7-D328-E16F943DBF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2" y="2526"/>
                <a:ext cx="10" cy="8"/>
              </a:xfrm>
              <a:custGeom>
                <a:avLst/>
                <a:gdLst>
                  <a:gd name="T0" fmla="*/ 0 w 4"/>
                  <a:gd name="T1" fmla="*/ 35 h 3"/>
                  <a:gd name="T2" fmla="*/ 63 w 4"/>
                  <a:gd name="T3" fmla="*/ 0 h 3"/>
                  <a:gd name="T4" fmla="*/ 50 w 4"/>
                  <a:gd name="T5" fmla="*/ 35 h 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" h="3">
                    <a:moveTo>
                      <a:pt x="0" y="2"/>
                    </a:moveTo>
                    <a:cubicBezTo>
                      <a:pt x="1" y="1"/>
                      <a:pt x="2" y="0"/>
                      <a:pt x="4" y="0"/>
                    </a:cubicBezTo>
                    <a:cubicBezTo>
                      <a:pt x="4" y="3"/>
                      <a:pt x="3" y="2"/>
                      <a:pt x="3" y="2"/>
                    </a:cubicBezTo>
                  </a:path>
                </a:pathLst>
              </a:custGeom>
              <a:noFill/>
              <a:ln w="106363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80" name="Freeform 981">
                <a:extLst>
                  <a:ext uri="{FF2B5EF4-FFF2-40B4-BE49-F238E27FC236}">
                    <a16:creationId xmlns:a16="http://schemas.microsoft.com/office/drawing/2014/main" id="{2199DEA8-F0B8-27A5-0C05-4E2450E978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0" y="2688"/>
                <a:ext cx="27" cy="24"/>
              </a:xfrm>
              <a:custGeom>
                <a:avLst/>
                <a:gdLst>
                  <a:gd name="T0" fmla="*/ 42 w 11"/>
                  <a:gd name="T1" fmla="*/ 21 h 9"/>
                  <a:gd name="T2" fmla="*/ 0 w 11"/>
                  <a:gd name="T3" fmla="*/ 77 h 9"/>
                  <a:gd name="T4" fmla="*/ 120 w 11"/>
                  <a:gd name="T5" fmla="*/ 0 h 9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" h="9">
                    <a:moveTo>
                      <a:pt x="3" y="1"/>
                    </a:moveTo>
                    <a:cubicBezTo>
                      <a:pt x="1" y="2"/>
                      <a:pt x="0" y="3"/>
                      <a:pt x="0" y="4"/>
                    </a:cubicBezTo>
                    <a:cubicBezTo>
                      <a:pt x="5" y="9"/>
                      <a:pt x="11" y="2"/>
                      <a:pt x="8" y="0"/>
                    </a:cubicBezTo>
                  </a:path>
                </a:pathLst>
              </a:custGeom>
              <a:noFill/>
              <a:ln w="106363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81" name="Freeform 982">
                <a:extLst>
                  <a:ext uri="{FF2B5EF4-FFF2-40B4-BE49-F238E27FC236}">
                    <a16:creationId xmlns:a16="http://schemas.microsoft.com/office/drawing/2014/main" id="{F1ABE68C-02E5-D4CC-9F02-ECA82F910F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5" y="2680"/>
                <a:ext cx="7" cy="3"/>
              </a:xfrm>
              <a:custGeom>
                <a:avLst/>
                <a:gdLst>
                  <a:gd name="T0" fmla="*/ 0 w 3"/>
                  <a:gd name="T1" fmla="*/ 27 h 1"/>
                  <a:gd name="T2" fmla="*/ 37 w 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cubicBezTo>
                      <a:pt x="1" y="0"/>
                      <a:pt x="2" y="0"/>
                      <a:pt x="3" y="0"/>
                    </a:cubicBezTo>
                  </a:path>
                </a:pathLst>
              </a:custGeom>
              <a:noFill/>
              <a:ln w="106363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82" name="Freeform 983">
                <a:extLst>
                  <a:ext uri="{FF2B5EF4-FFF2-40B4-BE49-F238E27FC236}">
                    <a16:creationId xmlns:a16="http://schemas.microsoft.com/office/drawing/2014/main" id="{4D826238-3924-6F9D-65DA-4D6406387F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2" y="2800"/>
                <a:ext cx="60" cy="67"/>
              </a:xfrm>
              <a:custGeom>
                <a:avLst/>
                <a:gdLst>
                  <a:gd name="T0" fmla="*/ 208 w 24"/>
                  <a:gd name="T1" fmla="*/ 137 h 25"/>
                  <a:gd name="T2" fmla="*/ 270 w 24"/>
                  <a:gd name="T3" fmla="*/ 273 h 25"/>
                  <a:gd name="T4" fmla="*/ 145 w 24"/>
                  <a:gd name="T5" fmla="*/ 137 h 2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4" h="25">
                    <a:moveTo>
                      <a:pt x="13" y="7"/>
                    </a:moveTo>
                    <a:cubicBezTo>
                      <a:pt x="0" y="2"/>
                      <a:pt x="7" y="25"/>
                      <a:pt x="17" y="14"/>
                    </a:cubicBezTo>
                    <a:cubicBezTo>
                      <a:pt x="24" y="7"/>
                      <a:pt x="13" y="0"/>
                      <a:pt x="9" y="7"/>
                    </a:cubicBezTo>
                  </a:path>
                </a:pathLst>
              </a:custGeom>
              <a:noFill/>
              <a:ln w="106363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83" name="Freeform 984">
                <a:extLst>
                  <a:ext uri="{FF2B5EF4-FFF2-40B4-BE49-F238E27FC236}">
                    <a16:creationId xmlns:a16="http://schemas.microsoft.com/office/drawing/2014/main" id="{09CE9BFD-C03D-56AE-4DA2-A98AB0A73E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5" y="2819"/>
                <a:ext cx="12" cy="8"/>
              </a:xfrm>
              <a:custGeom>
                <a:avLst/>
                <a:gdLst>
                  <a:gd name="T0" fmla="*/ 0 w 5"/>
                  <a:gd name="T1" fmla="*/ 56 h 3"/>
                  <a:gd name="T2" fmla="*/ 70 w 5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3">
                    <a:moveTo>
                      <a:pt x="0" y="3"/>
                    </a:moveTo>
                    <a:cubicBezTo>
                      <a:pt x="1" y="1"/>
                      <a:pt x="3" y="0"/>
                      <a:pt x="5" y="0"/>
                    </a:cubicBezTo>
                  </a:path>
                </a:pathLst>
              </a:custGeom>
              <a:noFill/>
              <a:ln w="106363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84" name="Freeform 985">
                <a:extLst>
                  <a:ext uri="{FF2B5EF4-FFF2-40B4-BE49-F238E27FC236}">
                    <a16:creationId xmlns:a16="http://schemas.microsoft.com/office/drawing/2014/main" id="{F1DB23BA-0EFF-307C-E85F-DB2CB2B1E0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2" y="2566"/>
                <a:ext cx="15" cy="21"/>
              </a:xfrm>
              <a:custGeom>
                <a:avLst/>
                <a:gdLst>
                  <a:gd name="T0" fmla="*/ 83 w 6"/>
                  <a:gd name="T1" fmla="*/ 123 h 8"/>
                  <a:gd name="T2" fmla="*/ 95 w 6"/>
                  <a:gd name="T3" fmla="*/ 34 h 8"/>
                  <a:gd name="T4" fmla="*/ 0 w 6"/>
                  <a:gd name="T5" fmla="*/ 123 h 8"/>
                  <a:gd name="T6" fmla="*/ 95 w 6"/>
                  <a:gd name="T7" fmla="*/ 110 h 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" h="8">
                    <a:moveTo>
                      <a:pt x="5" y="7"/>
                    </a:moveTo>
                    <a:cubicBezTo>
                      <a:pt x="6" y="5"/>
                      <a:pt x="6" y="4"/>
                      <a:pt x="6" y="2"/>
                    </a:cubicBezTo>
                    <a:cubicBezTo>
                      <a:pt x="2" y="0"/>
                      <a:pt x="0" y="2"/>
                      <a:pt x="0" y="7"/>
                    </a:cubicBezTo>
                    <a:cubicBezTo>
                      <a:pt x="3" y="8"/>
                      <a:pt x="4" y="8"/>
                      <a:pt x="6" y="6"/>
                    </a:cubicBezTo>
                  </a:path>
                </a:pathLst>
              </a:custGeom>
              <a:noFill/>
              <a:ln w="106363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85" name="Freeform 986">
                <a:extLst>
                  <a:ext uri="{FF2B5EF4-FFF2-40B4-BE49-F238E27FC236}">
                    <a16:creationId xmlns:a16="http://schemas.microsoft.com/office/drawing/2014/main" id="{7463802A-AEE9-5BAC-1A2B-9DBD651573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5" y="2614"/>
                <a:ext cx="7" cy="5"/>
              </a:xfrm>
              <a:custGeom>
                <a:avLst/>
                <a:gdLst>
                  <a:gd name="T0" fmla="*/ 0 w 3"/>
                  <a:gd name="T1" fmla="*/ 33 h 2"/>
                  <a:gd name="T2" fmla="*/ 37 w 3"/>
                  <a:gd name="T3" fmla="*/ 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2">
                    <a:moveTo>
                      <a:pt x="0" y="2"/>
                    </a:moveTo>
                    <a:cubicBezTo>
                      <a:pt x="1" y="1"/>
                      <a:pt x="2" y="1"/>
                      <a:pt x="3" y="0"/>
                    </a:cubicBezTo>
                  </a:path>
                </a:pathLst>
              </a:custGeom>
              <a:noFill/>
              <a:ln w="106363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86" name="Freeform 987">
                <a:extLst>
                  <a:ext uri="{FF2B5EF4-FFF2-40B4-BE49-F238E27FC236}">
                    <a16:creationId xmlns:a16="http://schemas.microsoft.com/office/drawing/2014/main" id="{A4DC7150-6ABD-0C0B-99E8-D995DCCF34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7" y="2648"/>
                <a:ext cx="15" cy="22"/>
              </a:xfrm>
              <a:custGeom>
                <a:avLst/>
                <a:gdLst>
                  <a:gd name="T0" fmla="*/ 63 w 6"/>
                  <a:gd name="T1" fmla="*/ 61 h 8"/>
                  <a:gd name="T2" fmla="*/ 0 w 6"/>
                  <a:gd name="T3" fmla="*/ 107 h 8"/>
                  <a:gd name="T4" fmla="*/ 95 w 6"/>
                  <a:gd name="T5" fmla="*/ 61 h 8"/>
                  <a:gd name="T6" fmla="*/ 20 w 6"/>
                  <a:gd name="T7" fmla="*/ 47 h 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" h="8">
                    <a:moveTo>
                      <a:pt x="4" y="3"/>
                    </a:moveTo>
                    <a:cubicBezTo>
                      <a:pt x="2" y="3"/>
                      <a:pt x="1" y="4"/>
                      <a:pt x="0" y="5"/>
                    </a:cubicBezTo>
                    <a:cubicBezTo>
                      <a:pt x="3" y="8"/>
                      <a:pt x="3" y="7"/>
                      <a:pt x="6" y="3"/>
                    </a:cubicBezTo>
                    <a:cubicBezTo>
                      <a:pt x="5" y="0"/>
                      <a:pt x="3" y="1"/>
                      <a:pt x="1" y="2"/>
                    </a:cubicBezTo>
                  </a:path>
                </a:pathLst>
              </a:custGeom>
              <a:noFill/>
              <a:ln w="106363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87" name="Freeform 988">
                <a:extLst>
                  <a:ext uri="{FF2B5EF4-FFF2-40B4-BE49-F238E27FC236}">
                    <a16:creationId xmlns:a16="http://schemas.microsoft.com/office/drawing/2014/main" id="{59A95059-142F-6839-A75B-6F32B98A1F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5" y="2686"/>
                <a:ext cx="5" cy="16"/>
              </a:xfrm>
              <a:custGeom>
                <a:avLst/>
                <a:gdLst>
                  <a:gd name="T0" fmla="*/ 33 w 2"/>
                  <a:gd name="T1" fmla="*/ 115 h 6"/>
                  <a:gd name="T2" fmla="*/ 0 w 2"/>
                  <a:gd name="T3" fmla="*/ 21 h 6"/>
                  <a:gd name="T4" fmla="*/ 33 w 2"/>
                  <a:gd name="T5" fmla="*/ 21 h 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" h="6">
                    <a:moveTo>
                      <a:pt x="2" y="6"/>
                    </a:moveTo>
                    <a:cubicBezTo>
                      <a:pt x="1" y="4"/>
                      <a:pt x="1" y="3"/>
                      <a:pt x="0" y="1"/>
                    </a:cubicBezTo>
                    <a:cubicBezTo>
                      <a:pt x="0" y="0"/>
                      <a:pt x="1" y="0"/>
                      <a:pt x="2" y="1"/>
                    </a:cubicBezTo>
                  </a:path>
                </a:pathLst>
              </a:custGeom>
              <a:noFill/>
              <a:ln w="106363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88" name="Freeform 989">
                <a:extLst>
                  <a:ext uri="{FF2B5EF4-FFF2-40B4-BE49-F238E27FC236}">
                    <a16:creationId xmlns:a16="http://schemas.microsoft.com/office/drawing/2014/main" id="{A33CBD2F-41AD-51A0-2CB4-18A7E2D7A6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57" y="2806"/>
                <a:ext cx="90" cy="85"/>
              </a:xfrm>
              <a:custGeom>
                <a:avLst/>
                <a:gdLst>
                  <a:gd name="T0" fmla="*/ 283 w 36"/>
                  <a:gd name="T1" fmla="*/ 21 h 32"/>
                  <a:gd name="T2" fmla="*/ 175 w 36"/>
                  <a:gd name="T3" fmla="*/ 21 h 32"/>
                  <a:gd name="T4" fmla="*/ 33 w 36"/>
                  <a:gd name="T5" fmla="*/ 170 h 32"/>
                  <a:gd name="T6" fmla="*/ 33 w 36"/>
                  <a:gd name="T7" fmla="*/ 170 h 32"/>
                  <a:gd name="T8" fmla="*/ 0 w 36"/>
                  <a:gd name="T9" fmla="*/ 319 h 32"/>
                  <a:gd name="T10" fmla="*/ 63 w 36"/>
                  <a:gd name="T11" fmla="*/ 507 h 32"/>
                  <a:gd name="T12" fmla="*/ 188 w 36"/>
                  <a:gd name="T13" fmla="*/ 579 h 32"/>
                  <a:gd name="T14" fmla="*/ 220 w 36"/>
                  <a:gd name="T15" fmla="*/ 600 h 32"/>
                  <a:gd name="T16" fmla="*/ 270 w 36"/>
                  <a:gd name="T17" fmla="*/ 600 h 32"/>
                  <a:gd name="T18" fmla="*/ 408 w 36"/>
                  <a:gd name="T19" fmla="*/ 579 h 32"/>
                  <a:gd name="T20" fmla="*/ 563 w 36"/>
                  <a:gd name="T21" fmla="*/ 260 h 32"/>
                  <a:gd name="T22" fmla="*/ 488 w 36"/>
                  <a:gd name="T23" fmla="*/ 77 h 32"/>
                  <a:gd name="T24" fmla="*/ 283 w 36"/>
                  <a:gd name="T25" fmla="*/ 21 h 3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6" h="32">
                    <a:moveTo>
                      <a:pt x="18" y="1"/>
                    </a:moveTo>
                    <a:cubicBezTo>
                      <a:pt x="16" y="0"/>
                      <a:pt x="13" y="0"/>
                      <a:pt x="11" y="1"/>
                    </a:cubicBezTo>
                    <a:cubicBezTo>
                      <a:pt x="6" y="3"/>
                      <a:pt x="4" y="6"/>
                      <a:pt x="2" y="9"/>
                    </a:cubicBezTo>
                    <a:cubicBezTo>
                      <a:pt x="2" y="9"/>
                      <a:pt x="2" y="9"/>
                      <a:pt x="2" y="9"/>
                    </a:cubicBezTo>
                    <a:cubicBezTo>
                      <a:pt x="0" y="12"/>
                      <a:pt x="0" y="14"/>
                      <a:pt x="0" y="17"/>
                    </a:cubicBezTo>
                    <a:cubicBezTo>
                      <a:pt x="0" y="20"/>
                      <a:pt x="1" y="24"/>
                      <a:pt x="4" y="27"/>
                    </a:cubicBezTo>
                    <a:cubicBezTo>
                      <a:pt x="6" y="29"/>
                      <a:pt x="9" y="30"/>
                      <a:pt x="12" y="31"/>
                    </a:cubicBezTo>
                    <a:cubicBezTo>
                      <a:pt x="13" y="31"/>
                      <a:pt x="13" y="32"/>
                      <a:pt x="14" y="32"/>
                    </a:cubicBezTo>
                    <a:cubicBezTo>
                      <a:pt x="15" y="32"/>
                      <a:pt x="16" y="32"/>
                      <a:pt x="17" y="32"/>
                    </a:cubicBezTo>
                    <a:cubicBezTo>
                      <a:pt x="20" y="32"/>
                      <a:pt x="23" y="32"/>
                      <a:pt x="26" y="31"/>
                    </a:cubicBezTo>
                    <a:cubicBezTo>
                      <a:pt x="32" y="28"/>
                      <a:pt x="36" y="21"/>
                      <a:pt x="36" y="14"/>
                    </a:cubicBezTo>
                    <a:cubicBezTo>
                      <a:pt x="36" y="10"/>
                      <a:pt x="34" y="6"/>
                      <a:pt x="31" y="4"/>
                    </a:cubicBezTo>
                    <a:cubicBezTo>
                      <a:pt x="28" y="1"/>
                      <a:pt x="23" y="0"/>
                      <a:pt x="18" y="1"/>
                    </a:cubicBezTo>
                    <a:close/>
                  </a:path>
                </a:pathLst>
              </a:custGeom>
              <a:solidFill>
                <a:srgbClr val="C1A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89" name="Freeform 990">
                <a:extLst>
                  <a:ext uri="{FF2B5EF4-FFF2-40B4-BE49-F238E27FC236}">
                    <a16:creationId xmlns:a16="http://schemas.microsoft.com/office/drawing/2014/main" id="{10B10832-A5A9-B4F8-5F2E-C807A297F4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77" y="2838"/>
                <a:ext cx="75" cy="88"/>
              </a:xfrm>
              <a:custGeom>
                <a:avLst/>
                <a:gdLst>
                  <a:gd name="T0" fmla="*/ 175 w 30"/>
                  <a:gd name="T1" fmla="*/ 56 h 33"/>
                  <a:gd name="T2" fmla="*/ 50 w 30"/>
                  <a:gd name="T3" fmla="*/ 435 h 33"/>
                  <a:gd name="T4" fmla="*/ 313 w 30"/>
                  <a:gd name="T5" fmla="*/ 589 h 33"/>
                  <a:gd name="T6" fmla="*/ 438 w 30"/>
                  <a:gd name="T7" fmla="*/ 397 h 33"/>
                  <a:gd name="T8" fmla="*/ 470 w 30"/>
                  <a:gd name="T9" fmla="*/ 307 h 33"/>
                  <a:gd name="T10" fmla="*/ 458 w 30"/>
                  <a:gd name="T11" fmla="*/ 192 h 33"/>
                  <a:gd name="T12" fmla="*/ 175 w 30"/>
                  <a:gd name="T13" fmla="*/ 56 h 3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33">
                    <a:moveTo>
                      <a:pt x="11" y="3"/>
                    </a:moveTo>
                    <a:cubicBezTo>
                      <a:pt x="4" y="7"/>
                      <a:pt x="0" y="15"/>
                      <a:pt x="3" y="23"/>
                    </a:cubicBezTo>
                    <a:cubicBezTo>
                      <a:pt x="5" y="30"/>
                      <a:pt x="13" y="33"/>
                      <a:pt x="20" y="31"/>
                    </a:cubicBezTo>
                    <a:cubicBezTo>
                      <a:pt x="24" y="29"/>
                      <a:pt x="28" y="26"/>
                      <a:pt x="28" y="21"/>
                    </a:cubicBezTo>
                    <a:cubicBezTo>
                      <a:pt x="29" y="19"/>
                      <a:pt x="30" y="18"/>
                      <a:pt x="30" y="16"/>
                    </a:cubicBezTo>
                    <a:cubicBezTo>
                      <a:pt x="30" y="14"/>
                      <a:pt x="29" y="12"/>
                      <a:pt x="29" y="10"/>
                    </a:cubicBezTo>
                    <a:cubicBezTo>
                      <a:pt x="26" y="3"/>
                      <a:pt x="18" y="0"/>
                      <a:pt x="11" y="3"/>
                    </a:cubicBezTo>
                    <a:close/>
                  </a:path>
                </a:pathLst>
              </a:custGeom>
              <a:solidFill>
                <a:srgbClr val="C1A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90" name="Freeform 991">
                <a:extLst>
                  <a:ext uri="{FF2B5EF4-FFF2-40B4-BE49-F238E27FC236}">
                    <a16:creationId xmlns:a16="http://schemas.microsoft.com/office/drawing/2014/main" id="{6A07834A-B94F-B279-8A51-3DA25FB274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0" y="2838"/>
                <a:ext cx="15" cy="10"/>
              </a:xfrm>
              <a:custGeom>
                <a:avLst/>
                <a:gdLst>
                  <a:gd name="T0" fmla="*/ 0 w 6"/>
                  <a:gd name="T1" fmla="*/ 63 h 4"/>
                  <a:gd name="T2" fmla="*/ 95 w 6"/>
                  <a:gd name="T3" fmla="*/ 20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4">
                    <a:moveTo>
                      <a:pt x="0" y="4"/>
                    </a:moveTo>
                    <a:cubicBezTo>
                      <a:pt x="1" y="1"/>
                      <a:pt x="3" y="0"/>
                      <a:pt x="6" y="1"/>
                    </a:cubicBezTo>
                  </a:path>
                </a:pathLst>
              </a:custGeom>
              <a:noFill/>
              <a:ln w="106363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91" name="Freeform 992">
                <a:extLst>
                  <a:ext uri="{FF2B5EF4-FFF2-40B4-BE49-F238E27FC236}">
                    <a16:creationId xmlns:a16="http://schemas.microsoft.com/office/drawing/2014/main" id="{E08457D0-2FEC-8CD3-2EA0-ED83CE22A9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7" y="2515"/>
                <a:ext cx="10" cy="13"/>
              </a:xfrm>
              <a:custGeom>
                <a:avLst/>
                <a:gdLst>
                  <a:gd name="T0" fmla="*/ 63 w 4"/>
                  <a:gd name="T1" fmla="*/ 88 h 5"/>
                  <a:gd name="T2" fmla="*/ 0 w 4"/>
                  <a:gd name="T3" fmla="*/ 34 h 5"/>
                  <a:gd name="T4" fmla="*/ 20 w 4"/>
                  <a:gd name="T5" fmla="*/ 0 h 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" h="5">
                    <a:moveTo>
                      <a:pt x="4" y="5"/>
                    </a:moveTo>
                    <a:cubicBezTo>
                      <a:pt x="2" y="5"/>
                      <a:pt x="1" y="3"/>
                      <a:pt x="0" y="2"/>
                    </a:cubicBezTo>
                    <a:cubicBezTo>
                      <a:pt x="0" y="1"/>
                      <a:pt x="0" y="0"/>
                      <a:pt x="1" y="0"/>
                    </a:cubicBezTo>
                  </a:path>
                </a:pathLst>
              </a:custGeom>
              <a:noFill/>
              <a:ln w="74613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92" name="Freeform 993">
                <a:extLst>
                  <a:ext uri="{FF2B5EF4-FFF2-40B4-BE49-F238E27FC236}">
                    <a16:creationId xmlns:a16="http://schemas.microsoft.com/office/drawing/2014/main" id="{3F39B6A4-14DF-E197-CD47-B99BBD1195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70" y="2360"/>
                <a:ext cx="7" cy="8"/>
              </a:xfrm>
              <a:custGeom>
                <a:avLst/>
                <a:gdLst>
                  <a:gd name="T0" fmla="*/ 0 w 3"/>
                  <a:gd name="T1" fmla="*/ 21 h 3"/>
                  <a:gd name="T2" fmla="*/ 37 w 3"/>
                  <a:gd name="T3" fmla="*/ 0 h 3"/>
                  <a:gd name="T4" fmla="*/ 12 w 3"/>
                  <a:gd name="T5" fmla="*/ 56 h 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" h="3">
                    <a:moveTo>
                      <a:pt x="0" y="1"/>
                    </a:moveTo>
                    <a:cubicBezTo>
                      <a:pt x="1" y="0"/>
                      <a:pt x="2" y="0"/>
                      <a:pt x="3" y="0"/>
                    </a:cubicBezTo>
                    <a:cubicBezTo>
                      <a:pt x="3" y="2"/>
                      <a:pt x="2" y="2"/>
                      <a:pt x="1" y="3"/>
                    </a:cubicBezTo>
                  </a:path>
                </a:pathLst>
              </a:custGeom>
              <a:noFill/>
              <a:ln w="74613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93" name="Freeform 994">
                <a:extLst>
                  <a:ext uri="{FF2B5EF4-FFF2-40B4-BE49-F238E27FC236}">
                    <a16:creationId xmlns:a16="http://schemas.microsoft.com/office/drawing/2014/main" id="{E84DFA4D-8205-34E5-71BC-4F12D95870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12" y="2768"/>
                <a:ext cx="8" cy="8"/>
              </a:xfrm>
              <a:custGeom>
                <a:avLst/>
                <a:gdLst>
                  <a:gd name="T0" fmla="*/ 35 w 3"/>
                  <a:gd name="T1" fmla="*/ 56 h 3"/>
                  <a:gd name="T2" fmla="*/ 56 w 3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3">
                    <a:moveTo>
                      <a:pt x="2" y="3"/>
                    </a:moveTo>
                    <a:cubicBezTo>
                      <a:pt x="0" y="1"/>
                      <a:pt x="0" y="0"/>
                      <a:pt x="3" y="0"/>
                    </a:cubicBezTo>
                  </a:path>
                </a:pathLst>
              </a:custGeom>
              <a:noFill/>
              <a:ln w="50800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94" name="Freeform 995">
                <a:extLst>
                  <a:ext uri="{FF2B5EF4-FFF2-40B4-BE49-F238E27FC236}">
                    <a16:creationId xmlns:a16="http://schemas.microsoft.com/office/drawing/2014/main" id="{5A631F5D-156D-EA97-D2E5-C563DFDF5B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07" y="2531"/>
                <a:ext cx="15" cy="16"/>
              </a:xfrm>
              <a:custGeom>
                <a:avLst/>
                <a:gdLst>
                  <a:gd name="T0" fmla="*/ 20 w 6"/>
                  <a:gd name="T1" fmla="*/ 21 h 6"/>
                  <a:gd name="T2" fmla="*/ 20 w 6"/>
                  <a:gd name="T3" fmla="*/ 115 h 6"/>
                  <a:gd name="T4" fmla="*/ 83 w 6"/>
                  <a:gd name="T5" fmla="*/ 21 h 6"/>
                  <a:gd name="T6" fmla="*/ 33 w 6"/>
                  <a:gd name="T7" fmla="*/ 35 h 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" h="6">
                    <a:moveTo>
                      <a:pt x="1" y="1"/>
                    </a:moveTo>
                    <a:cubicBezTo>
                      <a:pt x="0" y="3"/>
                      <a:pt x="0" y="4"/>
                      <a:pt x="1" y="6"/>
                    </a:cubicBezTo>
                    <a:cubicBezTo>
                      <a:pt x="4" y="6"/>
                      <a:pt x="6" y="4"/>
                      <a:pt x="5" y="1"/>
                    </a:cubicBezTo>
                    <a:cubicBezTo>
                      <a:pt x="3" y="0"/>
                      <a:pt x="3" y="1"/>
                      <a:pt x="2" y="2"/>
                    </a:cubicBezTo>
                  </a:path>
                </a:pathLst>
              </a:custGeom>
              <a:noFill/>
              <a:ln w="74613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95" name="Freeform 996">
                <a:extLst>
                  <a:ext uri="{FF2B5EF4-FFF2-40B4-BE49-F238E27FC236}">
                    <a16:creationId xmlns:a16="http://schemas.microsoft.com/office/drawing/2014/main" id="{979F4232-B037-AA8F-E346-0E28264EFD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5" y="2574"/>
                <a:ext cx="2" cy="5"/>
              </a:xfrm>
              <a:custGeom>
                <a:avLst/>
                <a:gdLst>
                  <a:gd name="T0" fmla="*/ 0 w 1"/>
                  <a:gd name="T1" fmla="*/ 33 h 2"/>
                  <a:gd name="T2" fmla="*/ 8 w 1"/>
                  <a:gd name="T3" fmla="*/ 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1"/>
                      <a:pt x="0" y="0"/>
                      <a:pt x="1" y="0"/>
                    </a:cubicBezTo>
                  </a:path>
                </a:pathLst>
              </a:custGeom>
              <a:noFill/>
              <a:ln w="74613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96" name="Freeform 997">
                <a:extLst>
                  <a:ext uri="{FF2B5EF4-FFF2-40B4-BE49-F238E27FC236}">
                    <a16:creationId xmlns:a16="http://schemas.microsoft.com/office/drawing/2014/main" id="{D2B79CEE-FBC9-EDE3-AF7F-788F12FBFF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7" y="2486"/>
                <a:ext cx="10" cy="13"/>
              </a:xfrm>
              <a:custGeom>
                <a:avLst/>
                <a:gdLst>
                  <a:gd name="T0" fmla="*/ 50 w 4"/>
                  <a:gd name="T1" fmla="*/ 88 h 5"/>
                  <a:gd name="T2" fmla="*/ 33 w 4"/>
                  <a:gd name="T3" fmla="*/ 0 h 5"/>
                  <a:gd name="T4" fmla="*/ 0 w 4"/>
                  <a:gd name="T5" fmla="*/ 68 h 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" h="5">
                    <a:moveTo>
                      <a:pt x="3" y="5"/>
                    </a:moveTo>
                    <a:cubicBezTo>
                      <a:pt x="3" y="3"/>
                      <a:pt x="4" y="1"/>
                      <a:pt x="2" y="0"/>
                    </a:cubicBezTo>
                    <a:cubicBezTo>
                      <a:pt x="0" y="1"/>
                      <a:pt x="1" y="2"/>
                      <a:pt x="0" y="4"/>
                    </a:cubicBezTo>
                  </a:path>
                </a:pathLst>
              </a:custGeom>
              <a:noFill/>
              <a:ln w="74613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97" name="Freeform 998">
                <a:extLst>
                  <a:ext uri="{FF2B5EF4-FFF2-40B4-BE49-F238E27FC236}">
                    <a16:creationId xmlns:a16="http://schemas.microsoft.com/office/drawing/2014/main" id="{0ABA0150-AE46-475E-1EE2-A0A72B5F24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2" y="2542"/>
                <a:ext cx="8" cy="2"/>
              </a:xfrm>
              <a:custGeom>
                <a:avLst/>
                <a:gdLst>
                  <a:gd name="T0" fmla="*/ 21 w 3"/>
                  <a:gd name="T1" fmla="*/ 0 h 1"/>
                  <a:gd name="T2" fmla="*/ 56 w 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1">
                    <a:moveTo>
                      <a:pt x="1" y="0"/>
                    </a:moveTo>
                    <a:cubicBezTo>
                      <a:pt x="0" y="1"/>
                      <a:pt x="3" y="0"/>
                      <a:pt x="3" y="0"/>
                    </a:cubicBezTo>
                  </a:path>
                </a:pathLst>
              </a:custGeom>
              <a:noFill/>
              <a:ln w="74613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98" name="Freeform 999">
                <a:extLst>
                  <a:ext uri="{FF2B5EF4-FFF2-40B4-BE49-F238E27FC236}">
                    <a16:creationId xmlns:a16="http://schemas.microsoft.com/office/drawing/2014/main" id="{8722A019-D032-C9E2-2A5B-53E7F0DB48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2" y="2606"/>
                <a:ext cx="15" cy="13"/>
              </a:xfrm>
              <a:custGeom>
                <a:avLst/>
                <a:gdLst>
                  <a:gd name="T0" fmla="*/ 50 w 6"/>
                  <a:gd name="T1" fmla="*/ 0 h 5"/>
                  <a:gd name="T2" fmla="*/ 0 w 6"/>
                  <a:gd name="T3" fmla="*/ 88 h 5"/>
                  <a:gd name="T4" fmla="*/ 95 w 6"/>
                  <a:gd name="T5" fmla="*/ 55 h 5"/>
                  <a:gd name="T6" fmla="*/ 63 w 6"/>
                  <a:gd name="T7" fmla="*/ 34 h 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" h="5">
                    <a:moveTo>
                      <a:pt x="3" y="0"/>
                    </a:moveTo>
                    <a:cubicBezTo>
                      <a:pt x="1" y="1"/>
                      <a:pt x="0" y="3"/>
                      <a:pt x="0" y="5"/>
                    </a:cubicBezTo>
                    <a:cubicBezTo>
                      <a:pt x="4" y="5"/>
                      <a:pt x="4" y="5"/>
                      <a:pt x="6" y="3"/>
                    </a:cubicBezTo>
                    <a:cubicBezTo>
                      <a:pt x="6" y="2"/>
                      <a:pt x="5" y="1"/>
                      <a:pt x="4" y="2"/>
                    </a:cubicBezTo>
                  </a:path>
                </a:pathLst>
              </a:custGeom>
              <a:noFill/>
              <a:ln w="74613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99" name="Freeform 1000">
                <a:extLst>
                  <a:ext uri="{FF2B5EF4-FFF2-40B4-BE49-F238E27FC236}">
                    <a16:creationId xmlns:a16="http://schemas.microsoft.com/office/drawing/2014/main" id="{03409951-DAEA-CA46-2F0D-E4A4C5A7EE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0" y="2646"/>
                <a:ext cx="5" cy="10"/>
              </a:xfrm>
              <a:custGeom>
                <a:avLst/>
                <a:gdLst>
                  <a:gd name="T0" fmla="*/ 20 w 2"/>
                  <a:gd name="T1" fmla="*/ 63 h 4"/>
                  <a:gd name="T2" fmla="*/ 33 w 2"/>
                  <a:gd name="T3" fmla="*/ 0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4">
                    <a:moveTo>
                      <a:pt x="1" y="4"/>
                    </a:moveTo>
                    <a:cubicBezTo>
                      <a:pt x="0" y="3"/>
                      <a:pt x="1" y="1"/>
                      <a:pt x="2" y="0"/>
                    </a:cubicBezTo>
                  </a:path>
                </a:pathLst>
              </a:custGeom>
              <a:noFill/>
              <a:ln w="74613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0" name="Freeform 1001">
                <a:extLst>
                  <a:ext uri="{FF2B5EF4-FFF2-40B4-BE49-F238E27FC236}">
                    <a16:creationId xmlns:a16="http://schemas.microsoft.com/office/drawing/2014/main" id="{32109982-3D6E-3241-E109-C9E9C72C63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2" y="2846"/>
                <a:ext cx="55" cy="58"/>
              </a:xfrm>
              <a:custGeom>
                <a:avLst/>
                <a:gdLst>
                  <a:gd name="T0" fmla="*/ 83 w 22"/>
                  <a:gd name="T1" fmla="*/ 55 h 22"/>
                  <a:gd name="T2" fmla="*/ 0 w 22"/>
                  <a:gd name="T3" fmla="*/ 221 h 22"/>
                  <a:gd name="T4" fmla="*/ 0 w 22"/>
                  <a:gd name="T5" fmla="*/ 237 h 22"/>
                  <a:gd name="T6" fmla="*/ 158 w 22"/>
                  <a:gd name="T7" fmla="*/ 382 h 22"/>
                  <a:gd name="T8" fmla="*/ 313 w 22"/>
                  <a:gd name="T9" fmla="*/ 277 h 22"/>
                  <a:gd name="T10" fmla="*/ 270 w 22"/>
                  <a:gd name="T11" fmla="*/ 34 h 22"/>
                  <a:gd name="T12" fmla="*/ 83 w 22"/>
                  <a:gd name="T13" fmla="*/ 55 h 2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2" h="22">
                    <a:moveTo>
                      <a:pt x="5" y="3"/>
                    </a:moveTo>
                    <a:cubicBezTo>
                      <a:pt x="2" y="5"/>
                      <a:pt x="0" y="8"/>
                      <a:pt x="0" y="12"/>
                    </a:cubicBezTo>
                    <a:cubicBezTo>
                      <a:pt x="0" y="12"/>
                      <a:pt x="0" y="13"/>
                      <a:pt x="0" y="13"/>
                    </a:cubicBezTo>
                    <a:cubicBezTo>
                      <a:pt x="0" y="18"/>
                      <a:pt x="5" y="22"/>
                      <a:pt x="10" y="21"/>
                    </a:cubicBezTo>
                    <a:cubicBezTo>
                      <a:pt x="14" y="21"/>
                      <a:pt x="18" y="18"/>
                      <a:pt x="20" y="15"/>
                    </a:cubicBezTo>
                    <a:cubicBezTo>
                      <a:pt x="22" y="11"/>
                      <a:pt x="21" y="5"/>
                      <a:pt x="17" y="2"/>
                    </a:cubicBezTo>
                    <a:cubicBezTo>
                      <a:pt x="13" y="0"/>
                      <a:pt x="8" y="0"/>
                      <a:pt x="5" y="3"/>
                    </a:cubicBezTo>
                    <a:close/>
                  </a:path>
                </a:pathLst>
              </a:custGeom>
              <a:solidFill>
                <a:srgbClr val="9378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1" name="Freeform 1002">
                <a:extLst>
                  <a:ext uri="{FF2B5EF4-FFF2-40B4-BE49-F238E27FC236}">
                    <a16:creationId xmlns:a16="http://schemas.microsoft.com/office/drawing/2014/main" id="{27CD913C-81C3-4ADF-8075-721A177EFA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7" y="2840"/>
                <a:ext cx="68" cy="56"/>
              </a:xfrm>
              <a:custGeom>
                <a:avLst/>
                <a:gdLst>
                  <a:gd name="T0" fmla="*/ 209 w 27"/>
                  <a:gd name="T1" fmla="*/ 21 h 21"/>
                  <a:gd name="T2" fmla="*/ 33 w 27"/>
                  <a:gd name="T3" fmla="*/ 136 h 21"/>
                  <a:gd name="T4" fmla="*/ 113 w 27"/>
                  <a:gd name="T5" fmla="*/ 363 h 21"/>
                  <a:gd name="T6" fmla="*/ 317 w 27"/>
                  <a:gd name="T7" fmla="*/ 363 h 21"/>
                  <a:gd name="T8" fmla="*/ 400 w 27"/>
                  <a:gd name="T9" fmla="*/ 136 h 21"/>
                  <a:gd name="T10" fmla="*/ 209 w 27"/>
                  <a:gd name="T11" fmla="*/ 21 h 2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7" h="21">
                    <a:moveTo>
                      <a:pt x="13" y="1"/>
                    </a:moveTo>
                    <a:cubicBezTo>
                      <a:pt x="9" y="0"/>
                      <a:pt x="4" y="2"/>
                      <a:pt x="2" y="7"/>
                    </a:cubicBezTo>
                    <a:cubicBezTo>
                      <a:pt x="0" y="11"/>
                      <a:pt x="2" y="17"/>
                      <a:pt x="7" y="19"/>
                    </a:cubicBezTo>
                    <a:cubicBezTo>
                      <a:pt x="11" y="21"/>
                      <a:pt x="16" y="21"/>
                      <a:pt x="20" y="19"/>
                    </a:cubicBezTo>
                    <a:cubicBezTo>
                      <a:pt x="25" y="17"/>
                      <a:pt x="27" y="11"/>
                      <a:pt x="25" y="7"/>
                    </a:cubicBezTo>
                    <a:cubicBezTo>
                      <a:pt x="23" y="2"/>
                      <a:pt x="18" y="0"/>
                      <a:pt x="13" y="1"/>
                    </a:cubicBezTo>
                    <a:close/>
                  </a:path>
                </a:pathLst>
              </a:custGeom>
              <a:solidFill>
                <a:srgbClr val="9378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2" name="Freeform 1003">
                <a:extLst>
                  <a:ext uri="{FF2B5EF4-FFF2-40B4-BE49-F238E27FC236}">
                    <a16:creationId xmlns:a16="http://schemas.microsoft.com/office/drawing/2014/main" id="{C46A832C-EB5C-EBA5-6E69-A110252F27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87" y="2848"/>
                <a:ext cx="3" cy="8"/>
              </a:xfrm>
              <a:custGeom>
                <a:avLst/>
                <a:gdLst>
                  <a:gd name="T0" fmla="*/ 27 w 1"/>
                  <a:gd name="T1" fmla="*/ 56 h 3"/>
                  <a:gd name="T2" fmla="*/ 27 w 1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">
                    <a:moveTo>
                      <a:pt x="1" y="3"/>
                    </a:moveTo>
                    <a:cubicBezTo>
                      <a:pt x="0" y="2"/>
                      <a:pt x="0" y="1"/>
                      <a:pt x="1" y="0"/>
                    </a:cubicBezTo>
                  </a:path>
                </a:pathLst>
              </a:custGeom>
              <a:noFill/>
              <a:ln w="74613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3" name="Freeform 1004">
                <a:extLst>
                  <a:ext uri="{FF2B5EF4-FFF2-40B4-BE49-F238E27FC236}">
                    <a16:creationId xmlns:a16="http://schemas.microsoft.com/office/drawing/2014/main" id="{1073B3ED-94BC-635F-E1F5-30A4BCDAE9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7" y="2816"/>
                <a:ext cx="13" cy="22"/>
              </a:xfrm>
              <a:custGeom>
                <a:avLst/>
                <a:gdLst>
                  <a:gd name="T0" fmla="*/ 68 w 5"/>
                  <a:gd name="T1" fmla="*/ 168 h 8"/>
                  <a:gd name="T2" fmla="*/ 88 w 5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8">
                    <a:moveTo>
                      <a:pt x="4" y="8"/>
                    </a:moveTo>
                    <a:cubicBezTo>
                      <a:pt x="0" y="5"/>
                      <a:pt x="1" y="2"/>
                      <a:pt x="5" y="0"/>
                    </a:cubicBezTo>
                  </a:path>
                </a:pathLst>
              </a:custGeom>
              <a:noFill/>
              <a:ln w="74613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4" name="Freeform 1005">
                <a:extLst>
                  <a:ext uri="{FF2B5EF4-FFF2-40B4-BE49-F238E27FC236}">
                    <a16:creationId xmlns:a16="http://schemas.microsoft.com/office/drawing/2014/main" id="{D5C4DE52-E246-8E9E-C11D-79A1EE7053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07" y="2811"/>
                <a:ext cx="5" cy="3"/>
              </a:xfrm>
              <a:custGeom>
                <a:avLst/>
                <a:gdLst>
                  <a:gd name="T0" fmla="*/ 0 w 2"/>
                  <a:gd name="T1" fmla="*/ 27 h 1"/>
                  <a:gd name="T2" fmla="*/ 33 w 2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cubicBezTo>
                      <a:pt x="0" y="0"/>
                      <a:pt x="1" y="0"/>
                      <a:pt x="2" y="0"/>
                    </a:cubicBezTo>
                  </a:path>
                </a:pathLst>
              </a:custGeom>
              <a:noFill/>
              <a:ln w="74613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5" name="Freeform 1006">
                <a:extLst>
                  <a:ext uri="{FF2B5EF4-FFF2-40B4-BE49-F238E27FC236}">
                    <a16:creationId xmlns:a16="http://schemas.microsoft.com/office/drawing/2014/main" id="{0AABCD62-282B-0F90-2794-9CF46342B1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5" y="2683"/>
                <a:ext cx="5" cy="19"/>
              </a:xfrm>
              <a:custGeom>
                <a:avLst/>
                <a:gdLst>
                  <a:gd name="T0" fmla="*/ 0 w 2"/>
                  <a:gd name="T1" fmla="*/ 0 h 7"/>
                  <a:gd name="T2" fmla="*/ 0 w 2"/>
                  <a:gd name="T3" fmla="*/ 141 h 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7">
                    <a:moveTo>
                      <a:pt x="0" y="0"/>
                    </a:moveTo>
                    <a:cubicBezTo>
                      <a:pt x="1" y="3"/>
                      <a:pt x="2" y="5"/>
                      <a:pt x="0" y="7"/>
                    </a:cubicBezTo>
                  </a:path>
                </a:pathLst>
              </a:custGeom>
              <a:noFill/>
              <a:ln w="74613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6" name="Freeform 1007">
                <a:extLst>
                  <a:ext uri="{FF2B5EF4-FFF2-40B4-BE49-F238E27FC236}">
                    <a16:creationId xmlns:a16="http://schemas.microsoft.com/office/drawing/2014/main" id="{FF393088-B3AA-A1A8-38B6-94CC401E44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5" y="2680"/>
                <a:ext cx="2" cy="11"/>
              </a:xfrm>
              <a:custGeom>
                <a:avLst/>
                <a:gdLst>
                  <a:gd name="T0" fmla="*/ 8 w 1"/>
                  <a:gd name="T1" fmla="*/ 83 h 4"/>
                  <a:gd name="T2" fmla="*/ 0 w 1"/>
                  <a:gd name="T3" fmla="*/ 0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4">
                    <a:moveTo>
                      <a:pt x="1" y="4"/>
                    </a:moveTo>
                    <a:cubicBezTo>
                      <a:pt x="1" y="3"/>
                      <a:pt x="0" y="1"/>
                      <a:pt x="0" y="0"/>
                    </a:cubicBezTo>
                  </a:path>
                </a:pathLst>
              </a:custGeom>
              <a:noFill/>
              <a:ln w="74613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7" name="Freeform 1008">
                <a:extLst>
                  <a:ext uri="{FF2B5EF4-FFF2-40B4-BE49-F238E27FC236}">
                    <a16:creationId xmlns:a16="http://schemas.microsoft.com/office/drawing/2014/main" id="{BA1B4C6E-DCD6-E55E-2C0D-A5A858FFFD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00" y="2520"/>
                <a:ext cx="7" cy="8"/>
              </a:xfrm>
              <a:custGeom>
                <a:avLst/>
                <a:gdLst>
                  <a:gd name="T0" fmla="*/ 0 w 3"/>
                  <a:gd name="T1" fmla="*/ 35 h 3"/>
                  <a:gd name="T2" fmla="*/ 28 w 3"/>
                  <a:gd name="T3" fmla="*/ 0 h 3"/>
                  <a:gd name="T4" fmla="*/ 37 w 3"/>
                  <a:gd name="T5" fmla="*/ 56 h 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" h="3">
                    <a:moveTo>
                      <a:pt x="0" y="2"/>
                    </a:moveTo>
                    <a:cubicBezTo>
                      <a:pt x="1" y="1"/>
                      <a:pt x="1" y="0"/>
                      <a:pt x="2" y="0"/>
                    </a:cubicBezTo>
                    <a:cubicBezTo>
                      <a:pt x="3" y="0"/>
                      <a:pt x="3" y="1"/>
                      <a:pt x="3" y="3"/>
                    </a:cubicBezTo>
                  </a:path>
                </a:pathLst>
              </a:custGeom>
              <a:noFill/>
              <a:ln w="42863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8" name="Freeform 1009">
                <a:extLst>
                  <a:ext uri="{FF2B5EF4-FFF2-40B4-BE49-F238E27FC236}">
                    <a16:creationId xmlns:a16="http://schemas.microsoft.com/office/drawing/2014/main" id="{A13D4F47-C137-E1AD-C762-367BC29BA8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70" y="2342"/>
                <a:ext cx="10" cy="13"/>
              </a:xfrm>
              <a:custGeom>
                <a:avLst/>
                <a:gdLst>
                  <a:gd name="T0" fmla="*/ 33 w 4"/>
                  <a:gd name="T1" fmla="*/ 55 h 5"/>
                  <a:gd name="T2" fmla="*/ 50 w 4"/>
                  <a:gd name="T3" fmla="*/ 0 h 5"/>
                  <a:gd name="T4" fmla="*/ 0 w 4"/>
                  <a:gd name="T5" fmla="*/ 88 h 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" h="5">
                    <a:moveTo>
                      <a:pt x="2" y="3"/>
                    </a:moveTo>
                    <a:cubicBezTo>
                      <a:pt x="1" y="1"/>
                      <a:pt x="1" y="0"/>
                      <a:pt x="3" y="0"/>
                    </a:cubicBezTo>
                    <a:cubicBezTo>
                      <a:pt x="4" y="4"/>
                      <a:pt x="1" y="3"/>
                      <a:pt x="0" y="5"/>
                    </a:cubicBezTo>
                  </a:path>
                </a:pathLst>
              </a:custGeom>
              <a:noFill/>
              <a:ln w="42863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9" name="Freeform 1010">
                <a:extLst>
                  <a:ext uri="{FF2B5EF4-FFF2-40B4-BE49-F238E27FC236}">
                    <a16:creationId xmlns:a16="http://schemas.microsoft.com/office/drawing/2014/main" id="{F2DE84F0-B512-C6A9-1BDC-702E296235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0" y="2776"/>
                <a:ext cx="12" cy="8"/>
              </a:xfrm>
              <a:custGeom>
                <a:avLst/>
                <a:gdLst>
                  <a:gd name="T0" fmla="*/ 29 w 5"/>
                  <a:gd name="T1" fmla="*/ 35 h 3"/>
                  <a:gd name="T2" fmla="*/ 70 w 5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3">
                    <a:moveTo>
                      <a:pt x="2" y="2"/>
                    </a:moveTo>
                    <a:cubicBezTo>
                      <a:pt x="0" y="3"/>
                      <a:pt x="5" y="0"/>
                      <a:pt x="5" y="0"/>
                    </a:cubicBezTo>
                  </a:path>
                </a:pathLst>
              </a:custGeom>
              <a:noFill/>
              <a:ln w="42863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0" name="Freeform 1011">
                <a:extLst>
                  <a:ext uri="{FF2B5EF4-FFF2-40B4-BE49-F238E27FC236}">
                    <a16:creationId xmlns:a16="http://schemas.microsoft.com/office/drawing/2014/main" id="{C986A033-9BAF-1E91-2BE4-7F87A702CF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2" y="2848"/>
                <a:ext cx="78" cy="62"/>
              </a:xfrm>
              <a:custGeom>
                <a:avLst/>
                <a:gdLst>
                  <a:gd name="T0" fmla="*/ 0 w 31"/>
                  <a:gd name="T1" fmla="*/ 450 h 23"/>
                  <a:gd name="T2" fmla="*/ 304 w 31"/>
                  <a:gd name="T3" fmla="*/ 356 h 23"/>
                  <a:gd name="T4" fmla="*/ 443 w 31"/>
                  <a:gd name="T5" fmla="*/ 0 h 2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" h="23">
                    <a:moveTo>
                      <a:pt x="0" y="23"/>
                    </a:moveTo>
                    <a:cubicBezTo>
                      <a:pt x="6" y="23"/>
                      <a:pt x="14" y="21"/>
                      <a:pt x="19" y="18"/>
                    </a:cubicBezTo>
                    <a:cubicBezTo>
                      <a:pt x="24" y="15"/>
                      <a:pt x="31" y="6"/>
                      <a:pt x="28" y="0"/>
                    </a:cubicBezTo>
                  </a:path>
                </a:pathLst>
              </a:custGeom>
              <a:noFill/>
              <a:ln w="1905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1" name="Freeform 1012">
                <a:extLst>
                  <a:ext uri="{FF2B5EF4-FFF2-40B4-BE49-F238E27FC236}">
                    <a16:creationId xmlns:a16="http://schemas.microsoft.com/office/drawing/2014/main" id="{47A92255-D616-5776-6E44-988790A5ED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60" y="2726"/>
                <a:ext cx="72" cy="45"/>
              </a:xfrm>
              <a:custGeom>
                <a:avLst/>
                <a:gdLst>
                  <a:gd name="T0" fmla="*/ 0 w 29"/>
                  <a:gd name="T1" fmla="*/ 183 h 17"/>
                  <a:gd name="T2" fmla="*/ 444 w 29"/>
                  <a:gd name="T3" fmla="*/ 0 h 1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9" h="17">
                    <a:moveTo>
                      <a:pt x="0" y="10"/>
                    </a:moveTo>
                    <a:cubicBezTo>
                      <a:pt x="7" y="17"/>
                      <a:pt x="26" y="8"/>
                      <a:pt x="29" y="0"/>
                    </a:cubicBezTo>
                  </a:path>
                </a:pathLst>
              </a:custGeom>
              <a:noFill/>
              <a:ln w="1905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2" name="Freeform 1013">
                <a:extLst>
                  <a:ext uri="{FF2B5EF4-FFF2-40B4-BE49-F238E27FC236}">
                    <a16:creationId xmlns:a16="http://schemas.microsoft.com/office/drawing/2014/main" id="{E90EB555-EA63-4A8D-A97B-C8F3752EC5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40" y="2584"/>
                <a:ext cx="100" cy="59"/>
              </a:xfrm>
              <a:custGeom>
                <a:avLst/>
                <a:gdLst>
                  <a:gd name="T0" fmla="*/ 0 w 40"/>
                  <a:gd name="T1" fmla="*/ 252 h 22"/>
                  <a:gd name="T2" fmla="*/ 625 w 40"/>
                  <a:gd name="T3" fmla="*/ 0 h 2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0" h="22">
                    <a:moveTo>
                      <a:pt x="0" y="13"/>
                    </a:moveTo>
                    <a:cubicBezTo>
                      <a:pt x="11" y="22"/>
                      <a:pt x="37" y="15"/>
                      <a:pt x="40" y="0"/>
                    </a:cubicBezTo>
                  </a:path>
                </a:pathLst>
              </a:custGeom>
              <a:noFill/>
              <a:ln w="1905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3" name="Freeform 1014">
                <a:extLst>
                  <a:ext uri="{FF2B5EF4-FFF2-40B4-BE49-F238E27FC236}">
                    <a16:creationId xmlns:a16="http://schemas.microsoft.com/office/drawing/2014/main" id="{065D000A-2644-4471-8DCC-EB6E7010A2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0" y="2392"/>
                <a:ext cx="35" cy="40"/>
              </a:xfrm>
              <a:custGeom>
                <a:avLst/>
                <a:gdLst>
                  <a:gd name="T0" fmla="*/ 0 w 14"/>
                  <a:gd name="T1" fmla="*/ 285 h 15"/>
                  <a:gd name="T2" fmla="*/ 220 w 14"/>
                  <a:gd name="T3" fmla="*/ 0 h 1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4" h="15">
                    <a:moveTo>
                      <a:pt x="0" y="15"/>
                    </a:moveTo>
                    <a:cubicBezTo>
                      <a:pt x="9" y="13"/>
                      <a:pt x="11" y="7"/>
                      <a:pt x="14" y="0"/>
                    </a:cubicBezTo>
                  </a:path>
                </a:pathLst>
              </a:custGeom>
              <a:noFill/>
              <a:ln w="1905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4" name="Freeform 1015">
                <a:extLst>
                  <a:ext uri="{FF2B5EF4-FFF2-40B4-BE49-F238E27FC236}">
                    <a16:creationId xmlns:a16="http://schemas.microsoft.com/office/drawing/2014/main" id="{D88EAE61-21F1-A846-F03E-EC689A8B97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2" y="2512"/>
                <a:ext cx="33" cy="46"/>
              </a:xfrm>
              <a:custGeom>
                <a:avLst/>
                <a:gdLst>
                  <a:gd name="T0" fmla="*/ 193 w 13"/>
                  <a:gd name="T1" fmla="*/ 0 h 17"/>
                  <a:gd name="T2" fmla="*/ 0 w 13"/>
                  <a:gd name="T3" fmla="*/ 314 h 1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3" h="17">
                    <a:moveTo>
                      <a:pt x="12" y="0"/>
                    </a:moveTo>
                    <a:cubicBezTo>
                      <a:pt x="13" y="7"/>
                      <a:pt x="8" y="17"/>
                      <a:pt x="0" y="16"/>
                    </a:cubicBezTo>
                  </a:path>
                </a:pathLst>
              </a:custGeom>
              <a:noFill/>
              <a:ln w="1905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5" name="Freeform 1016">
                <a:extLst>
                  <a:ext uri="{FF2B5EF4-FFF2-40B4-BE49-F238E27FC236}">
                    <a16:creationId xmlns:a16="http://schemas.microsoft.com/office/drawing/2014/main" id="{9655E038-42E2-4C9C-54C4-141BF41A94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45" y="2558"/>
                <a:ext cx="95" cy="42"/>
              </a:xfrm>
              <a:custGeom>
                <a:avLst/>
                <a:gdLst>
                  <a:gd name="T0" fmla="*/ 0 w 38"/>
                  <a:gd name="T1" fmla="*/ 221 h 16"/>
                  <a:gd name="T2" fmla="*/ 250 w 38"/>
                  <a:gd name="T3" fmla="*/ 289 h 16"/>
                  <a:gd name="T4" fmla="*/ 595 w 38"/>
                  <a:gd name="T5" fmla="*/ 0 h 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" h="16">
                    <a:moveTo>
                      <a:pt x="0" y="12"/>
                    </a:moveTo>
                    <a:cubicBezTo>
                      <a:pt x="2" y="16"/>
                      <a:pt x="11" y="16"/>
                      <a:pt x="16" y="16"/>
                    </a:cubicBezTo>
                    <a:cubicBezTo>
                      <a:pt x="28" y="16"/>
                      <a:pt x="33" y="11"/>
                      <a:pt x="38" y="0"/>
                    </a:cubicBezTo>
                  </a:path>
                </a:pathLst>
              </a:custGeom>
              <a:noFill/>
              <a:ln w="1905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6" name="Freeform 1017">
                <a:extLst>
                  <a:ext uri="{FF2B5EF4-FFF2-40B4-BE49-F238E27FC236}">
                    <a16:creationId xmlns:a16="http://schemas.microsoft.com/office/drawing/2014/main" id="{87816ECF-3CBE-E5CA-7986-D66675A7FF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7" y="2696"/>
                <a:ext cx="93" cy="104"/>
              </a:xfrm>
              <a:custGeom>
                <a:avLst/>
                <a:gdLst>
                  <a:gd name="T0" fmla="*/ 0 w 37"/>
                  <a:gd name="T1" fmla="*/ 547 h 39"/>
                  <a:gd name="T2" fmla="*/ 568 w 37"/>
                  <a:gd name="T3" fmla="*/ 0 h 3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7" h="39">
                    <a:moveTo>
                      <a:pt x="0" y="29"/>
                    </a:moveTo>
                    <a:cubicBezTo>
                      <a:pt x="17" y="39"/>
                      <a:pt x="37" y="16"/>
                      <a:pt x="36" y="0"/>
                    </a:cubicBezTo>
                  </a:path>
                </a:pathLst>
              </a:custGeom>
              <a:noFill/>
              <a:ln w="1905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7" name="Freeform 1018">
                <a:extLst>
                  <a:ext uri="{FF2B5EF4-FFF2-40B4-BE49-F238E27FC236}">
                    <a16:creationId xmlns:a16="http://schemas.microsoft.com/office/drawing/2014/main" id="{5614C2DF-F895-F76B-0BC8-8F972826DB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7" y="2654"/>
                <a:ext cx="88" cy="40"/>
              </a:xfrm>
              <a:custGeom>
                <a:avLst/>
                <a:gdLst>
                  <a:gd name="T0" fmla="*/ 0 w 35"/>
                  <a:gd name="T1" fmla="*/ 205 h 15"/>
                  <a:gd name="T2" fmla="*/ 556 w 35"/>
                  <a:gd name="T3" fmla="*/ 0 h 1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5" h="15">
                    <a:moveTo>
                      <a:pt x="0" y="11"/>
                    </a:moveTo>
                    <a:cubicBezTo>
                      <a:pt x="11" y="15"/>
                      <a:pt x="32" y="13"/>
                      <a:pt x="35" y="0"/>
                    </a:cubicBezTo>
                  </a:path>
                </a:pathLst>
              </a:custGeom>
              <a:noFill/>
              <a:ln w="1905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8" name="Freeform 1019">
                <a:extLst>
                  <a:ext uri="{FF2B5EF4-FFF2-40B4-BE49-F238E27FC236}">
                    <a16:creationId xmlns:a16="http://schemas.microsoft.com/office/drawing/2014/main" id="{91314EDC-4A41-710A-26FB-DBFA70C799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82" y="2646"/>
                <a:ext cx="65" cy="88"/>
              </a:xfrm>
              <a:custGeom>
                <a:avLst/>
                <a:gdLst>
                  <a:gd name="T0" fmla="*/ 0 w 26"/>
                  <a:gd name="T1" fmla="*/ 627 h 33"/>
                  <a:gd name="T2" fmla="*/ 250 w 26"/>
                  <a:gd name="T3" fmla="*/ 0 h 3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6" h="33">
                    <a:moveTo>
                      <a:pt x="0" y="33"/>
                    </a:moveTo>
                    <a:cubicBezTo>
                      <a:pt x="11" y="30"/>
                      <a:pt x="26" y="12"/>
                      <a:pt x="16" y="0"/>
                    </a:cubicBezTo>
                  </a:path>
                </a:pathLst>
              </a:custGeom>
              <a:noFill/>
              <a:ln w="1905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9" name="Freeform 1020">
                <a:extLst>
                  <a:ext uri="{FF2B5EF4-FFF2-40B4-BE49-F238E27FC236}">
                    <a16:creationId xmlns:a16="http://schemas.microsoft.com/office/drawing/2014/main" id="{022FA143-099A-63C4-01DC-1E2513AA47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5" y="2776"/>
                <a:ext cx="35" cy="32"/>
              </a:xfrm>
              <a:custGeom>
                <a:avLst/>
                <a:gdLst>
                  <a:gd name="T0" fmla="*/ 0 w 14"/>
                  <a:gd name="T1" fmla="*/ 227 h 12"/>
                  <a:gd name="T2" fmla="*/ 220 w 14"/>
                  <a:gd name="T3" fmla="*/ 0 h 1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4" h="12">
                    <a:moveTo>
                      <a:pt x="0" y="12"/>
                    </a:moveTo>
                    <a:cubicBezTo>
                      <a:pt x="8" y="12"/>
                      <a:pt x="11" y="6"/>
                      <a:pt x="14" y="0"/>
                    </a:cubicBezTo>
                  </a:path>
                </a:pathLst>
              </a:custGeom>
              <a:noFill/>
              <a:ln w="1905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0" name="Freeform 1021">
                <a:extLst>
                  <a:ext uri="{FF2B5EF4-FFF2-40B4-BE49-F238E27FC236}">
                    <a16:creationId xmlns:a16="http://schemas.microsoft.com/office/drawing/2014/main" id="{4EC5554B-FCA8-C316-E5E9-6188B210A1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5" y="2835"/>
                <a:ext cx="30" cy="59"/>
              </a:xfrm>
              <a:custGeom>
                <a:avLst/>
                <a:gdLst>
                  <a:gd name="T0" fmla="*/ 0 w 12"/>
                  <a:gd name="T1" fmla="*/ 424 h 22"/>
                  <a:gd name="T2" fmla="*/ 125 w 12"/>
                  <a:gd name="T3" fmla="*/ 308 h 22"/>
                  <a:gd name="T4" fmla="*/ 188 w 12"/>
                  <a:gd name="T5" fmla="*/ 0 h 2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2" h="22">
                    <a:moveTo>
                      <a:pt x="0" y="22"/>
                    </a:moveTo>
                    <a:cubicBezTo>
                      <a:pt x="2" y="20"/>
                      <a:pt x="6" y="18"/>
                      <a:pt x="8" y="16"/>
                    </a:cubicBezTo>
                    <a:cubicBezTo>
                      <a:pt x="11" y="11"/>
                      <a:pt x="12" y="5"/>
                      <a:pt x="12" y="0"/>
                    </a:cubicBezTo>
                  </a:path>
                </a:pathLst>
              </a:custGeom>
              <a:noFill/>
              <a:ln w="1905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1" name="Freeform 1022">
                <a:extLst>
                  <a:ext uri="{FF2B5EF4-FFF2-40B4-BE49-F238E27FC236}">
                    <a16:creationId xmlns:a16="http://schemas.microsoft.com/office/drawing/2014/main" id="{6A7826AB-A5AB-E342-9521-FB189D60EC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7" y="2840"/>
                <a:ext cx="30" cy="64"/>
              </a:xfrm>
              <a:custGeom>
                <a:avLst/>
                <a:gdLst>
                  <a:gd name="T0" fmla="*/ 188 w 12"/>
                  <a:gd name="T1" fmla="*/ 0 h 24"/>
                  <a:gd name="T2" fmla="*/ 0 w 12"/>
                  <a:gd name="T3" fmla="*/ 456 h 2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2" h="24">
                    <a:moveTo>
                      <a:pt x="12" y="0"/>
                    </a:moveTo>
                    <a:cubicBezTo>
                      <a:pt x="12" y="10"/>
                      <a:pt x="10" y="19"/>
                      <a:pt x="0" y="24"/>
                    </a:cubicBezTo>
                  </a:path>
                </a:pathLst>
              </a:custGeom>
              <a:noFill/>
              <a:ln w="1905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2" name="Freeform 1023">
                <a:extLst>
                  <a:ext uri="{FF2B5EF4-FFF2-40B4-BE49-F238E27FC236}">
                    <a16:creationId xmlns:a16="http://schemas.microsoft.com/office/drawing/2014/main" id="{EB76C27D-51D0-34AE-9AC3-0114CCEB9C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2" y="2648"/>
                <a:ext cx="85" cy="107"/>
              </a:xfrm>
              <a:custGeom>
                <a:avLst/>
                <a:gdLst>
                  <a:gd name="T0" fmla="*/ 395 w 34"/>
                  <a:gd name="T1" fmla="*/ 265 h 40"/>
                  <a:gd name="T2" fmla="*/ 238 w 34"/>
                  <a:gd name="T3" fmla="*/ 94 h 40"/>
                  <a:gd name="T4" fmla="*/ 500 w 34"/>
                  <a:gd name="T5" fmla="*/ 401 h 40"/>
                  <a:gd name="T6" fmla="*/ 0 w 34"/>
                  <a:gd name="T7" fmla="*/ 115 h 40"/>
                  <a:gd name="T8" fmla="*/ 238 w 34"/>
                  <a:gd name="T9" fmla="*/ 21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4" h="40">
                    <a:moveTo>
                      <a:pt x="25" y="14"/>
                    </a:moveTo>
                    <a:cubicBezTo>
                      <a:pt x="20" y="15"/>
                      <a:pt x="7" y="8"/>
                      <a:pt x="15" y="5"/>
                    </a:cubicBezTo>
                    <a:cubicBezTo>
                      <a:pt x="21" y="3"/>
                      <a:pt x="34" y="15"/>
                      <a:pt x="32" y="21"/>
                    </a:cubicBezTo>
                    <a:cubicBezTo>
                      <a:pt x="28" y="40"/>
                      <a:pt x="3" y="12"/>
                      <a:pt x="0" y="6"/>
                    </a:cubicBezTo>
                    <a:cubicBezTo>
                      <a:pt x="4" y="1"/>
                      <a:pt x="9" y="0"/>
                      <a:pt x="15" y="1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3" name="Freeform 1024">
                <a:extLst>
                  <a:ext uri="{FF2B5EF4-FFF2-40B4-BE49-F238E27FC236}">
                    <a16:creationId xmlns:a16="http://schemas.microsoft.com/office/drawing/2014/main" id="{9B9D0A08-436E-FAE7-5FCC-DB00446968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32" y="2683"/>
                <a:ext cx="20" cy="29"/>
              </a:xfrm>
              <a:custGeom>
                <a:avLst/>
                <a:gdLst>
                  <a:gd name="T0" fmla="*/ 83 w 8"/>
                  <a:gd name="T1" fmla="*/ 182 h 11"/>
                  <a:gd name="T2" fmla="*/ 0 w 8"/>
                  <a:gd name="T3" fmla="*/ 145 h 11"/>
                  <a:gd name="T4" fmla="*/ 95 w 8"/>
                  <a:gd name="T5" fmla="*/ 0 h 11"/>
                  <a:gd name="T6" fmla="*/ 83 w 8"/>
                  <a:gd name="T7" fmla="*/ 182 h 1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" h="11">
                    <a:moveTo>
                      <a:pt x="5" y="10"/>
                    </a:moveTo>
                    <a:cubicBezTo>
                      <a:pt x="2" y="11"/>
                      <a:pt x="1" y="10"/>
                      <a:pt x="0" y="8"/>
                    </a:cubicBezTo>
                    <a:cubicBezTo>
                      <a:pt x="2" y="4"/>
                      <a:pt x="2" y="3"/>
                      <a:pt x="6" y="0"/>
                    </a:cubicBezTo>
                    <a:cubicBezTo>
                      <a:pt x="8" y="4"/>
                      <a:pt x="7" y="7"/>
                      <a:pt x="5" y="10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4" name="Freeform 1025">
                <a:extLst>
                  <a:ext uri="{FF2B5EF4-FFF2-40B4-BE49-F238E27FC236}">
                    <a16:creationId xmlns:a16="http://schemas.microsoft.com/office/drawing/2014/main" id="{807C5606-5AD9-FE61-7A35-94D6C55035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0" y="2526"/>
                <a:ext cx="80" cy="42"/>
              </a:xfrm>
              <a:custGeom>
                <a:avLst/>
                <a:gdLst>
                  <a:gd name="T0" fmla="*/ 0 w 32"/>
                  <a:gd name="T1" fmla="*/ 0 h 16"/>
                  <a:gd name="T2" fmla="*/ 500 w 32"/>
                  <a:gd name="T3" fmla="*/ 55 h 16"/>
                  <a:gd name="T4" fmla="*/ 363 w 32"/>
                  <a:gd name="T5" fmla="*/ 289 h 1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2" h="16">
                    <a:moveTo>
                      <a:pt x="0" y="0"/>
                    </a:moveTo>
                    <a:cubicBezTo>
                      <a:pt x="5" y="8"/>
                      <a:pt x="26" y="12"/>
                      <a:pt x="32" y="3"/>
                    </a:cubicBezTo>
                    <a:cubicBezTo>
                      <a:pt x="32" y="10"/>
                      <a:pt x="29" y="16"/>
                      <a:pt x="23" y="16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5" name="Freeform 1026">
                <a:extLst>
                  <a:ext uri="{FF2B5EF4-FFF2-40B4-BE49-F238E27FC236}">
                    <a16:creationId xmlns:a16="http://schemas.microsoft.com/office/drawing/2014/main" id="{B39E12B6-AA39-1363-8A14-E1F650E500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80" y="2822"/>
                <a:ext cx="50" cy="37"/>
              </a:xfrm>
              <a:custGeom>
                <a:avLst/>
                <a:gdLst>
                  <a:gd name="T0" fmla="*/ 63 w 20"/>
                  <a:gd name="T1" fmla="*/ 148 h 14"/>
                  <a:gd name="T2" fmla="*/ 0 w 20"/>
                  <a:gd name="T3" fmla="*/ 148 h 14"/>
                  <a:gd name="T4" fmla="*/ 313 w 20"/>
                  <a:gd name="T5" fmla="*/ 225 h 14"/>
                  <a:gd name="T6" fmla="*/ 113 w 20"/>
                  <a:gd name="T7" fmla="*/ 204 h 14"/>
                  <a:gd name="T8" fmla="*/ 158 w 20"/>
                  <a:gd name="T9" fmla="*/ 148 h 1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" h="14">
                    <a:moveTo>
                      <a:pt x="4" y="8"/>
                    </a:moveTo>
                    <a:cubicBezTo>
                      <a:pt x="3" y="9"/>
                      <a:pt x="2" y="9"/>
                      <a:pt x="0" y="8"/>
                    </a:cubicBezTo>
                    <a:cubicBezTo>
                      <a:pt x="5" y="0"/>
                      <a:pt x="20" y="1"/>
                      <a:pt x="20" y="12"/>
                    </a:cubicBezTo>
                    <a:cubicBezTo>
                      <a:pt x="16" y="14"/>
                      <a:pt x="11" y="14"/>
                      <a:pt x="7" y="11"/>
                    </a:cubicBezTo>
                    <a:cubicBezTo>
                      <a:pt x="6" y="8"/>
                      <a:pt x="8" y="9"/>
                      <a:pt x="10" y="8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6" name="Freeform 1027">
                <a:extLst>
                  <a:ext uri="{FF2B5EF4-FFF2-40B4-BE49-F238E27FC236}">
                    <a16:creationId xmlns:a16="http://schemas.microsoft.com/office/drawing/2014/main" id="{250BF345-2BD0-51BE-9317-6D87CAB95C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8" y="2824"/>
                <a:ext cx="22" cy="24"/>
              </a:xfrm>
              <a:custGeom>
                <a:avLst/>
                <a:gdLst>
                  <a:gd name="T0" fmla="*/ 0 w 9"/>
                  <a:gd name="T1" fmla="*/ 77 h 9"/>
                  <a:gd name="T2" fmla="*/ 71 w 9"/>
                  <a:gd name="T3" fmla="*/ 171 h 9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" h="9">
                    <a:moveTo>
                      <a:pt x="0" y="4"/>
                    </a:moveTo>
                    <a:cubicBezTo>
                      <a:pt x="4" y="0"/>
                      <a:pt x="9" y="4"/>
                      <a:pt x="5" y="9"/>
                    </a:cubicBezTo>
                  </a:path>
                </a:pathLst>
              </a:custGeom>
              <a:noFill/>
              <a:ln w="15081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7" name="Freeform 1028">
                <a:extLst>
                  <a:ext uri="{FF2B5EF4-FFF2-40B4-BE49-F238E27FC236}">
                    <a16:creationId xmlns:a16="http://schemas.microsoft.com/office/drawing/2014/main" id="{5301449F-7E5C-3DF2-0547-08C44C0696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12" y="2819"/>
                <a:ext cx="148" cy="107"/>
              </a:xfrm>
              <a:custGeom>
                <a:avLst/>
                <a:gdLst>
                  <a:gd name="T0" fmla="*/ 597 w 59"/>
                  <a:gd name="T1" fmla="*/ 78 h 40"/>
                  <a:gd name="T2" fmla="*/ 158 w 59"/>
                  <a:gd name="T3" fmla="*/ 193 h 40"/>
                  <a:gd name="T4" fmla="*/ 95 w 59"/>
                  <a:gd name="T5" fmla="*/ 765 h 40"/>
                  <a:gd name="T6" fmla="*/ 113 w 59"/>
                  <a:gd name="T7" fmla="*/ 765 h 40"/>
                  <a:gd name="T8" fmla="*/ 913 w 59"/>
                  <a:gd name="T9" fmla="*/ 765 h 40"/>
                  <a:gd name="T10" fmla="*/ 931 w 59"/>
                  <a:gd name="T11" fmla="*/ 650 h 40"/>
                  <a:gd name="T12" fmla="*/ 931 w 59"/>
                  <a:gd name="T13" fmla="*/ 650 h 40"/>
                  <a:gd name="T14" fmla="*/ 838 w 59"/>
                  <a:gd name="T15" fmla="*/ 401 h 40"/>
                  <a:gd name="T16" fmla="*/ 597 w 59"/>
                  <a:gd name="T17" fmla="*/ 78 h 4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9" h="40">
                    <a:moveTo>
                      <a:pt x="38" y="4"/>
                    </a:moveTo>
                    <a:cubicBezTo>
                      <a:pt x="28" y="0"/>
                      <a:pt x="17" y="2"/>
                      <a:pt x="10" y="10"/>
                    </a:cubicBezTo>
                    <a:cubicBezTo>
                      <a:pt x="4" y="16"/>
                      <a:pt x="0" y="27"/>
                      <a:pt x="6" y="40"/>
                    </a:cubicBezTo>
                    <a:cubicBezTo>
                      <a:pt x="6" y="40"/>
                      <a:pt x="7" y="40"/>
                      <a:pt x="7" y="40"/>
                    </a:cubicBezTo>
                    <a:cubicBezTo>
                      <a:pt x="58" y="40"/>
                      <a:pt x="58" y="40"/>
                      <a:pt x="58" y="40"/>
                    </a:cubicBezTo>
                    <a:cubicBezTo>
                      <a:pt x="59" y="38"/>
                      <a:pt x="59" y="37"/>
                      <a:pt x="59" y="34"/>
                    </a:cubicBezTo>
                    <a:cubicBezTo>
                      <a:pt x="59" y="34"/>
                      <a:pt x="59" y="34"/>
                      <a:pt x="59" y="34"/>
                    </a:cubicBezTo>
                    <a:cubicBezTo>
                      <a:pt x="59" y="29"/>
                      <a:pt x="57" y="24"/>
                      <a:pt x="53" y="21"/>
                    </a:cubicBezTo>
                    <a:cubicBezTo>
                      <a:pt x="50" y="12"/>
                      <a:pt x="44" y="7"/>
                      <a:pt x="38" y="4"/>
                    </a:cubicBezTo>
                    <a:close/>
                  </a:path>
                </a:pathLst>
              </a:custGeom>
              <a:solidFill>
                <a:srgbClr val="DFC3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8" name="Freeform 1029">
                <a:extLst>
                  <a:ext uri="{FF2B5EF4-FFF2-40B4-BE49-F238E27FC236}">
                    <a16:creationId xmlns:a16="http://schemas.microsoft.com/office/drawing/2014/main" id="{11F93BE7-EB3E-6D4C-EAB2-6E11A702B5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5" y="2371"/>
                <a:ext cx="23" cy="13"/>
              </a:xfrm>
              <a:custGeom>
                <a:avLst/>
                <a:gdLst>
                  <a:gd name="T0" fmla="*/ 97 w 9"/>
                  <a:gd name="T1" fmla="*/ 88 h 5"/>
                  <a:gd name="T2" fmla="*/ 0 w 9"/>
                  <a:gd name="T3" fmla="*/ 21 h 5"/>
                  <a:gd name="T4" fmla="*/ 130 w 9"/>
                  <a:gd name="T5" fmla="*/ 21 h 5"/>
                  <a:gd name="T6" fmla="*/ 97 w 9"/>
                  <a:gd name="T7" fmla="*/ 34 h 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" h="5">
                    <a:moveTo>
                      <a:pt x="6" y="5"/>
                    </a:moveTo>
                    <a:cubicBezTo>
                      <a:pt x="3" y="4"/>
                      <a:pt x="1" y="4"/>
                      <a:pt x="0" y="1"/>
                    </a:cubicBezTo>
                    <a:cubicBezTo>
                      <a:pt x="4" y="0"/>
                      <a:pt x="5" y="0"/>
                      <a:pt x="8" y="1"/>
                    </a:cubicBezTo>
                    <a:cubicBezTo>
                      <a:pt x="9" y="2"/>
                      <a:pt x="8" y="3"/>
                      <a:pt x="6" y="2"/>
                    </a:cubicBezTo>
                  </a:path>
                </a:pathLst>
              </a:custGeom>
              <a:noFill/>
              <a:ln w="11906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9" name="Freeform 1030">
                <a:extLst>
                  <a:ext uri="{FF2B5EF4-FFF2-40B4-BE49-F238E27FC236}">
                    <a16:creationId xmlns:a16="http://schemas.microsoft.com/office/drawing/2014/main" id="{52C4A002-2AA9-C6BE-748F-3BB31EB5CD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75" y="2822"/>
                <a:ext cx="5" cy="10"/>
              </a:xfrm>
              <a:custGeom>
                <a:avLst/>
                <a:gdLst>
                  <a:gd name="T0" fmla="*/ 0 w 2"/>
                  <a:gd name="T1" fmla="*/ 0 h 4"/>
                  <a:gd name="T2" fmla="*/ 33 w 2"/>
                  <a:gd name="T3" fmla="*/ 33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4">
                    <a:moveTo>
                      <a:pt x="0" y="0"/>
                    </a:moveTo>
                    <a:cubicBezTo>
                      <a:pt x="0" y="2"/>
                      <a:pt x="1" y="4"/>
                      <a:pt x="2" y="2"/>
                    </a:cubicBezTo>
                  </a:path>
                </a:pathLst>
              </a:custGeom>
              <a:noFill/>
              <a:ln w="95250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30" name="Freeform 1031">
                <a:extLst>
                  <a:ext uri="{FF2B5EF4-FFF2-40B4-BE49-F238E27FC236}">
                    <a16:creationId xmlns:a16="http://schemas.microsoft.com/office/drawing/2014/main" id="{936F08B8-282B-39E6-2121-141A503444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5" y="2880"/>
                <a:ext cx="10" cy="14"/>
              </a:xfrm>
              <a:custGeom>
                <a:avLst/>
                <a:gdLst>
                  <a:gd name="T0" fmla="*/ 0 w 4"/>
                  <a:gd name="T1" fmla="*/ 0 h 5"/>
                  <a:gd name="T2" fmla="*/ 63 w 4"/>
                  <a:gd name="T3" fmla="*/ 48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5">
                    <a:moveTo>
                      <a:pt x="0" y="0"/>
                    </a:moveTo>
                    <a:cubicBezTo>
                      <a:pt x="1" y="4"/>
                      <a:pt x="3" y="5"/>
                      <a:pt x="4" y="2"/>
                    </a:cubicBezTo>
                  </a:path>
                </a:pathLst>
              </a:custGeom>
              <a:noFill/>
              <a:ln w="106363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31" name="Freeform 1032">
                <a:extLst>
                  <a:ext uri="{FF2B5EF4-FFF2-40B4-BE49-F238E27FC236}">
                    <a16:creationId xmlns:a16="http://schemas.microsoft.com/office/drawing/2014/main" id="{4EA30029-780F-92D3-8E7D-F18155DC3C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2" y="2662"/>
                <a:ext cx="38" cy="48"/>
              </a:xfrm>
              <a:custGeom>
                <a:avLst/>
                <a:gdLst>
                  <a:gd name="T0" fmla="*/ 147 w 15"/>
                  <a:gd name="T1" fmla="*/ 0 h 18"/>
                  <a:gd name="T2" fmla="*/ 243 w 15"/>
                  <a:gd name="T3" fmla="*/ 227 h 18"/>
                  <a:gd name="T4" fmla="*/ 160 w 15"/>
                  <a:gd name="T5" fmla="*/ 77 h 1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5" h="18">
                    <a:moveTo>
                      <a:pt x="9" y="0"/>
                    </a:moveTo>
                    <a:cubicBezTo>
                      <a:pt x="0" y="3"/>
                      <a:pt x="6" y="18"/>
                      <a:pt x="15" y="12"/>
                    </a:cubicBezTo>
                    <a:cubicBezTo>
                      <a:pt x="14" y="9"/>
                      <a:pt x="12" y="6"/>
                      <a:pt x="10" y="4"/>
                    </a:cubicBezTo>
                  </a:path>
                </a:pathLst>
              </a:custGeom>
              <a:noFill/>
              <a:ln w="106363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32" name="Freeform 1033">
                <a:extLst>
                  <a:ext uri="{FF2B5EF4-FFF2-40B4-BE49-F238E27FC236}">
                    <a16:creationId xmlns:a16="http://schemas.microsoft.com/office/drawing/2014/main" id="{CA25E00B-04AB-2D0E-43D8-C288691D8F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15" y="2707"/>
                <a:ext cx="12" cy="11"/>
              </a:xfrm>
              <a:custGeom>
                <a:avLst/>
                <a:gdLst>
                  <a:gd name="T0" fmla="*/ 0 w 5"/>
                  <a:gd name="T1" fmla="*/ 83 h 4"/>
                  <a:gd name="T2" fmla="*/ 70 w 5"/>
                  <a:gd name="T3" fmla="*/ 0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4">
                    <a:moveTo>
                      <a:pt x="0" y="4"/>
                    </a:moveTo>
                    <a:cubicBezTo>
                      <a:pt x="1" y="3"/>
                      <a:pt x="3" y="2"/>
                      <a:pt x="5" y="0"/>
                    </a:cubicBezTo>
                  </a:path>
                </a:pathLst>
              </a:custGeom>
              <a:noFill/>
              <a:ln w="106363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33" name="Freeform 1034">
                <a:extLst>
                  <a:ext uri="{FF2B5EF4-FFF2-40B4-BE49-F238E27FC236}">
                    <a16:creationId xmlns:a16="http://schemas.microsoft.com/office/drawing/2014/main" id="{EB59CD93-6B6E-1AE0-0188-E951DCBEC4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80" y="2832"/>
                <a:ext cx="35" cy="32"/>
              </a:xfrm>
              <a:custGeom>
                <a:avLst/>
                <a:gdLst>
                  <a:gd name="T0" fmla="*/ 220 w 14"/>
                  <a:gd name="T1" fmla="*/ 35 h 12"/>
                  <a:gd name="T2" fmla="*/ 0 w 14"/>
                  <a:gd name="T3" fmla="*/ 136 h 12"/>
                  <a:gd name="T4" fmla="*/ 175 w 14"/>
                  <a:gd name="T5" fmla="*/ 35 h 1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4" h="12">
                    <a:moveTo>
                      <a:pt x="14" y="2"/>
                    </a:moveTo>
                    <a:cubicBezTo>
                      <a:pt x="8" y="0"/>
                      <a:pt x="3" y="1"/>
                      <a:pt x="0" y="7"/>
                    </a:cubicBezTo>
                    <a:cubicBezTo>
                      <a:pt x="5" y="12"/>
                      <a:pt x="10" y="9"/>
                      <a:pt x="11" y="2"/>
                    </a:cubicBezTo>
                  </a:path>
                </a:pathLst>
              </a:custGeom>
              <a:noFill/>
              <a:ln w="106363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34" name="Freeform 1035">
                <a:extLst>
                  <a:ext uri="{FF2B5EF4-FFF2-40B4-BE49-F238E27FC236}">
                    <a16:creationId xmlns:a16="http://schemas.microsoft.com/office/drawing/2014/main" id="{1B8F370C-7902-346F-DCC9-3F52605B21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50" y="2835"/>
                <a:ext cx="8" cy="8"/>
              </a:xfrm>
              <a:custGeom>
                <a:avLst/>
                <a:gdLst>
                  <a:gd name="T0" fmla="*/ 0 w 3"/>
                  <a:gd name="T1" fmla="*/ 56 h 3"/>
                  <a:gd name="T2" fmla="*/ 56 w 3"/>
                  <a:gd name="T3" fmla="*/ 0 h 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3">
                    <a:moveTo>
                      <a:pt x="0" y="3"/>
                    </a:moveTo>
                    <a:cubicBezTo>
                      <a:pt x="1" y="1"/>
                      <a:pt x="1" y="0"/>
                      <a:pt x="3" y="0"/>
                    </a:cubicBezTo>
                  </a:path>
                </a:pathLst>
              </a:custGeom>
              <a:noFill/>
              <a:ln w="106363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35" name="Freeform 1036">
                <a:extLst>
                  <a:ext uri="{FF2B5EF4-FFF2-40B4-BE49-F238E27FC236}">
                    <a16:creationId xmlns:a16="http://schemas.microsoft.com/office/drawing/2014/main" id="{2C4C7017-D7D5-2B96-BC4E-270FF9FDBA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3" y="2534"/>
                <a:ext cx="12" cy="13"/>
              </a:xfrm>
              <a:custGeom>
                <a:avLst/>
                <a:gdLst>
                  <a:gd name="T0" fmla="*/ 29 w 5"/>
                  <a:gd name="T1" fmla="*/ 88 h 5"/>
                  <a:gd name="T2" fmla="*/ 70 w 5"/>
                  <a:gd name="T3" fmla="*/ 0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5">
                    <a:moveTo>
                      <a:pt x="2" y="5"/>
                    </a:moveTo>
                    <a:cubicBezTo>
                      <a:pt x="0" y="2"/>
                      <a:pt x="1" y="0"/>
                      <a:pt x="5" y="0"/>
                    </a:cubicBezTo>
                  </a:path>
                </a:pathLst>
              </a:custGeom>
              <a:noFill/>
              <a:ln w="106363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36" name="Freeform 1037">
                <a:extLst>
                  <a:ext uri="{FF2B5EF4-FFF2-40B4-BE49-F238E27FC236}">
                    <a16:creationId xmlns:a16="http://schemas.microsoft.com/office/drawing/2014/main" id="{CF77948F-B5CD-19DE-AB6B-D16B8FD0E8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55" y="2366"/>
                <a:ext cx="15" cy="10"/>
              </a:xfrm>
              <a:custGeom>
                <a:avLst/>
                <a:gdLst>
                  <a:gd name="T0" fmla="*/ 63 w 6"/>
                  <a:gd name="T1" fmla="*/ 0 h 4"/>
                  <a:gd name="T2" fmla="*/ 20 w 6"/>
                  <a:gd name="T3" fmla="*/ 63 h 4"/>
                  <a:gd name="T4" fmla="*/ 95 w 6"/>
                  <a:gd name="T5" fmla="*/ 0 h 4"/>
                  <a:gd name="T6" fmla="*/ 33 w 6"/>
                  <a:gd name="T7" fmla="*/ 63 h 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" h="4">
                    <a:moveTo>
                      <a:pt x="4" y="0"/>
                    </a:moveTo>
                    <a:cubicBezTo>
                      <a:pt x="1" y="1"/>
                      <a:pt x="0" y="2"/>
                      <a:pt x="1" y="4"/>
                    </a:cubicBezTo>
                    <a:cubicBezTo>
                      <a:pt x="3" y="3"/>
                      <a:pt x="4" y="2"/>
                      <a:pt x="6" y="0"/>
                    </a:cubicBezTo>
                    <a:cubicBezTo>
                      <a:pt x="1" y="0"/>
                      <a:pt x="3" y="3"/>
                      <a:pt x="2" y="4"/>
                    </a:cubicBezTo>
                  </a:path>
                </a:pathLst>
              </a:custGeom>
              <a:noFill/>
              <a:ln w="63500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37" name="Freeform 1038">
                <a:extLst>
                  <a:ext uri="{FF2B5EF4-FFF2-40B4-BE49-F238E27FC236}">
                    <a16:creationId xmlns:a16="http://schemas.microsoft.com/office/drawing/2014/main" id="{ED53D634-F0C1-EDD9-5C94-8F9DD42CCE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5" y="2816"/>
                <a:ext cx="12" cy="11"/>
              </a:xfrm>
              <a:custGeom>
                <a:avLst/>
                <a:gdLst>
                  <a:gd name="T0" fmla="*/ 0 w 5"/>
                  <a:gd name="T1" fmla="*/ 83 h 4"/>
                  <a:gd name="T2" fmla="*/ 70 w 5"/>
                  <a:gd name="T3" fmla="*/ 0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4">
                    <a:moveTo>
                      <a:pt x="0" y="4"/>
                    </a:moveTo>
                    <a:cubicBezTo>
                      <a:pt x="0" y="2"/>
                      <a:pt x="2" y="1"/>
                      <a:pt x="5" y="0"/>
                    </a:cubicBezTo>
                  </a:path>
                </a:pathLst>
              </a:custGeom>
              <a:noFill/>
              <a:ln w="63500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38" name="Freeform 1039">
                <a:extLst>
                  <a:ext uri="{FF2B5EF4-FFF2-40B4-BE49-F238E27FC236}">
                    <a16:creationId xmlns:a16="http://schemas.microsoft.com/office/drawing/2014/main" id="{361A85EC-2FA2-201D-435B-7912433D46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3" y="2507"/>
                <a:ext cx="17" cy="16"/>
              </a:xfrm>
              <a:custGeom>
                <a:avLst/>
                <a:gdLst>
                  <a:gd name="T0" fmla="*/ 41 w 7"/>
                  <a:gd name="T1" fmla="*/ 0 h 6"/>
                  <a:gd name="T2" fmla="*/ 0 w 7"/>
                  <a:gd name="T3" fmla="*/ 93 h 6"/>
                  <a:gd name="T4" fmla="*/ 100 w 7"/>
                  <a:gd name="T5" fmla="*/ 93 h 6"/>
                  <a:gd name="T6" fmla="*/ 41 w 7"/>
                  <a:gd name="T7" fmla="*/ 56 h 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" h="6">
                    <a:moveTo>
                      <a:pt x="3" y="0"/>
                    </a:moveTo>
                    <a:cubicBezTo>
                      <a:pt x="2" y="1"/>
                      <a:pt x="1" y="3"/>
                      <a:pt x="0" y="5"/>
                    </a:cubicBezTo>
                    <a:cubicBezTo>
                      <a:pt x="3" y="5"/>
                      <a:pt x="4" y="6"/>
                      <a:pt x="7" y="5"/>
                    </a:cubicBezTo>
                    <a:cubicBezTo>
                      <a:pt x="7" y="1"/>
                      <a:pt x="5" y="4"/>
                      <a:pt x="3" y="3"/>
                    </a:cubicBezTo>
                  </a:path>
                </a:pathLst>
              </a:custGeom>
              <a:noFill/>
              <a:ln w="63500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39" name="Freeform 1040">
                <a:extLst>
                  <a:ext uri="{FF2B5EF4-FFF2-40B4-BE49-F238E27FC236}">
                    <a16:creationId xmlns:a16="http://schemas.microsoft.com/office/drawing/2014/main" id="{1F666AF2-47F5-6053-400C-DDE4285CA5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5" y="2683"/>
                <a:ext cx="80" cy="40"/>
              </a:xfrm>
              <a:custGeom>
                <a:avLst/>
                <a:gdLst>
                  <a:gd name="T0" fmla="*/ 283 w 32"/>
                  <a:gd name="T1" fmla="*/ 0 h 15"/>
                  <a:gd name="T2" fmla="*/ 300 w 32"/>
                  <a:gd name="T3" fmla="*/ 0 h 15"/>
                  <a:gd name="T4" fmla="*/ 270 w 32"/>
                  <a:gd name="T5" fmla="*/ 35 h 1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2" h="15">
                    <a:moveTo>
                      <a:pt x="18" y="0"/>
                    </a:moveTo>
                    <a:cubicBezTo>
                      <a:pt x="0" y="5"/>
                      <a:pt x="32" y="15"/>
                      <a:pt x="19" y="0"/>
                    </a:cubicBezTo>
                    <a:cubicBezTo>
                      <a:pt x="18" y="0"/>
                      <a:pt x="17" y="1"/>
                      <a:pt x="17" y="2"/>
                    </a:cubicBezTo>
                  </a:path>
                </a:pathLst>
              </a:custGeom>
              <a:noFill/>
              <a:ln w="74613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40" name="Freeform 1041">
                <a:extLst>
                  <a:ext uri="{FF2B5EF4-FFF2-40B4-BE49-F238E27FC236}">
                    <a16:creationId xmlns:a16="http://schemas.microsoft.com/office/drawing/2014/main" id="{22859C83-8C33-FEA4-9D0A-3805612AC1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25" y="2704"/>
                <a:ext cx="15" cy="6"/>
              </a:xfrm>
              <a:custGeom>
                <a:avLst/>
                <a:gdLst>
                  <a:gd name="T0" fmla="*/ 0 w 6"/>
                  <a:gd name="T1" fmla="*/ 54 h 2"/>
                  <a:gd name="T2" fmla="*/ 95 w 6"/>
                  <a:gd name="T3" fmla="*/ 0 h 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" h="2">
                    <a:moveTo>
                      <a:pt x="0" y="2"/>
                    </a:moveTo>
                    <a:cubicBezTo>
                      <a:pt x="2" y="1"/>
                      <a:pt x="4" y="0"/>
                      <a:pt x="6" y="0"/>
                    </a:cubicBezTo>
                  </a:path>
                </a:pathLst>
              </a:custGeom>
              <a:noFill/>
              <a:ln w="74613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41" name="Freeform 1042">
                <a:extLst>
                  <a:ext uri="{FF2B5EF4-FFF2-40B4-BE49-F238E27FC236}">
                    <a16:creationId xmlns:a16="http://schemas.microsoft.com/office/drawing/2014/main" id="{D3A363D6-125C-7B24-9A74-CE3307F295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8" y="2846"/>
                <a:ext cx="12" cy="8"/>
              </a:xfrm>
              <a:custGeom>
                <a:avLst/>
                <a:gdLst>
                  <a:gd name="T0" fmla="*/ 0 w 5"/>
                  <a:gd name="T1" fmla="*/ 56 h 3"/>
                  <a:gd name="T2" fmla="*/ 70 w 5"/>
                  <a:gd name="T3" fmla="*/ 0 h 3"/>
                  <a:gd name="T4" fmla="*/ 12 w 5"/>
                  <a:gd name="T5" fmla="*/ 56 h 3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" h="3">
                    <a:moveTo>
                      <a:pt x="0" y="3"/>
                    </a:moveTo>
                    <a:cubicBezTo>
                      <a:pt x="2" y="3"/>
                      <a:pt x="4" y="2"/>
                      <a:pt x="5" y="0"/>
                    </a:cubicBezTo>
                    <a:cubicBezTo>
                      <a:pt x="3" y="0"/>
                      <a:pt x="2" y="1"/>
                      <a:pt x="1" y="3"/>
                    </a:cubicBezTo>
                  </a:path>
                </a:pathLst>
              </a:custGeom>
              <a:noFill/>
              <a:ln w="74613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42" name="Freeform 1043">
                <a:extLst>
                  <a:ext uri="{FF2B5EF4-FFF2-40B4-BE49-F238E27FC236}">
                    <a16:creationId xmlns:a16="http://schemas.microsoft.com/office/drawing/2014/main" id="{01ADDF55-1CD2-E16C-93DB-125B1B8B57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58" y="2827"/>
                <a:ext cx="17" cy="16"/>
              </a:xfrm>
              <a:custGeom>
                <a:avLst/>
                <a:gdLst>
                  <a:gd name="T0" fmla="*/ 0 w 7"/>
                  <a:gd name="T1" fmla="*/ 115 h 6"/>
                  <a:gd name="T2" fmla="*/ 100 w 7"/>
                  <a:gd name="T3" fmla="*/ 0 h 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7" h="6">
                    <a:moveTo>
                      <a:pt x="0" y="6"/>
                    </a:moveTo>
                    <a:cubicBezTo>
                      <a:pt x="1" y="2"/>
                      <a:pt x="3" y="0"/>
                      <a:pt x="7" y="0"/>
                    </a:cubicBezTo>
                  </a:path>
                </a:pathLst>
              </a:custGeom>
              <a:noFill/>
              <a:ln w="74613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43" name="Freeform 1044">
                <a:extLst>
                  <a:ext uri="{FF2B5EF4-FFF2-40B4-BE49-F238E27FC236}">
                    <a16:creationId xmlns:a16="http://schemas.microsoft.com/office/drawing/2014/main" id="{1194A990-C056-D4C8-B96A-0B0E128F10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40" y="2536"/>
                <a:ext cx="10" cy="19"/>
              </a:xfrm>
              <a:custGeom>
                <a:avLst/>
                <a:gdLst>
                  <a:gd name="T0" fmla="*/ 33 w 4"/>
                  <a:gd name="T1" fmla="*/ 141 h 7"/>
                  <a:gd name="T2" fmla="*/ 63 w 4"/>
                  <a:gd name="T3" fmla="*/ 0 h 7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4" h="7">
                    <a:moveTo>
                      <a:pt x="2" y="7"/>
                    </a:moveTo>
                    <a:cubicBezTo>
                      <a:pt x="0" y="3"/>
                      <a:pt x="0" y="0"/>
                      <a:pt x="4" y="0"/>
                    </a:cubicBezTo>
                  </a:path>
                </a:pathLst>
              </a:custGeom>
              <a:noFill/>
              <a:ln w="74613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44" name="Freeform 1045">
                <a:extLst>
                  <a:ext uri="{FF2B5EF4-FFF2-40B4-BE49-F238E27FC236}">
                    <a16:creationId xmlns:a16="http://schemas.microsoft.com/office/drawing/2014/main" id="{F2F29A6A-805F-85F4-91D3-10417E5FD7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5" y="2878"/>
                <a:ext cx="1" cy="10"/>
              </a:xfrm>
              <a:custGeom>
                <a:avLst/>
                <a:gdLst>
                  <a:gd name="T0" fmla="*/ 0 w 1"/>
                  <a:gd name="T1" fmla="*/ 63 h 4"/>
                  <a:gd name="T2" fmla="*/ 0 w 1"/>
                  <a:gd name="T3" fmla="*/ 0 h 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4">
                    <a:moveTo>
                      <a:pt x="0" y="4"/>
                    </a:moveTo>
                    <a:cubicBezTo>
                      <a:pt x="0" y="3"/>
                      <a:pt x="0" y="1"/>
                      <a:pt x="0" y="0"/>
                    </a:cubicBezTo>
                  </a:path>
                </a:pathLst>
              </a:custGeom>
              <a:noFill/>
              <a:ln w="74613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45" name="Freeform 1046">
                <a:extLst>
                  <a:ext uri="{FF2B5EF4-FFF2-40B4-BE49-F238E27FC236}">
                    <a16:creationId xmlns:a16="http://schemas.microsoft.com/office/drawing/2014/main" id="{ECE392FC-F67C-A609-CD44-72C2302523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78" y="2358"/>
                <a:ext cx="12" cy="21"/>
              </a:xfrm>
              <a:custGeom>
                <a:avLst/>
                <a:gdLst>
                  <a:gd name="T0" fmla="*/ 70 w 5"/>
                  <a:gd name="T1" fmla="*/ 0 h 8"/>
                  <a:gd name="T2" fmla="*/ 41 w 5"/>
                  <a:gd name="T3" fmla="*/ 144 h 8"/>
                  <a:gd name="T4" fmla="*/ 0 w 5"/>
                  <a:gd name="T5" fmla="*/ 123 h 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" h="8">
                    <a:moveTo>
                      <a:pt x="5" y="0"/>
                    </a:moveTo>
                    <a:cubicBezTo>
                      <a:pt x="4" y="5"/>
                      <a:pt x="1" y="4"/>
                      <a:pt x="3" y="8"/>
                    </a:cubicBezTo>
                    <a:cubicBezTo>
                      <a:pt x="2" y="3"/>
                      <a:pt x="0" y="7"/>
                      <a:pt x="0" y="7"/>
                    </a:cubicBezTo>
                  </a:path>
                </a:pathLst>
              </a:custGeom>
              <a:noFill/>
              <a:ln w="47625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46" name="Freeform 1047">
                <a:extLst>
                  <a:ext uri="{FF2B5EF4-FFF2-40B4-BE49-F238E27FC236}">
                    <a16:creationId xmlns:a16="http://schemas.microsoft.com/office/drawing/2014/main" id="{F2B97207-7FBD-3227-E465-32FEC83CAA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3" y="2550"/>
                <a:ext cx="70" cy="82"/>
              </a:xfrm>
              <a:custGeom>
                <a:avLst/>
                <a:gdLst>
                  <a:gd name="T0" fmla="*/ 438 w 28"/>
                  <a:gd name="T1" fmla="*/ 0 h 31"/>
                  <a:gd name="T2" fmla="*/ 0 w 28"/>
                  <a:gd name="T3" fmla="*/ 553 h 3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8" h="31">
                    <a:moveTo>
                      <a:pt x="28" y="0"/>
                    </a:moveTo>
                    <a:cubicBezTo>
                      <a:pt x="21" y="13"/>
                      <a:pt x="18" y="31"/>
                      <a:pt x="0" y="30"/>
                    </a:cubicBezTo>
                  </a:path>
                </a:pathLst>
              </a:custGeom>
              <a:noFill/>
              <a:ln w="1905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47" name="Freeform 1048">
                <a:extLst>
                  <a:ext uri="{FF2B5EF4-FFF2-40B4-BE49-F238E27FC236}">
                    <a16:creationId xmlns:a16="http://schemas.microsoft.com/office/drawing/2014/main" id="{90EE070D-65BB-5574-CAAE-7593373A74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17" y="2696"/>
                <a:ext cx="93" cy="75"/>
              </a:xfrm>
              <a:custGeom>
                <a:avLst/>
                <a:gdLst>
                  <a:gd name="T0" fmla="*/ 0 w 37"/>
                  <a:gd name="T1" fmla="*/ 517 h 28"/>
                  <a:gd name="T2" fmla="*/ 317 w 37"/>
                  <a:gd name="T3" fmla="*/ 517 h 28"/>
                  <a:gd name="T4" fmla="*/ 588 w 37"/>
                  <a:gd name="T5" fmla="*/ 0 h 2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7" h="28">
                    <a:moveTo>
                      <a:pt x="0" y="27"/>
                    </a:moveTo>
                    <a:cubicBezTo>
                      <a:pt x="6" y="27"/>
                      <a:pt x="14" y="28"/>
                      <a:pt x="20" y="27"/>
                    </a:cubicBezTo>
                    <a:cubicBezTo>
                      <a:pt x="33" y="23"/>
                      <a:pt x="33" y="12"/>
                      <a:pt x="37" y="0"/>
                    </a:cubicBezTo>
                  </a:path>
                </a:pathLst>
              </a:custGeom>
              <a:noFill/>
              <a:ln w="1905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48" name="Freeform 1049">
                <a:extLst>
                  <a:ext uri="{FF2B5EF4-FFF2-40B4-BE49-F238E27FC236}">
                    <a16:creationId xmlns:a16="http://schemas.microsoft.com/office/drawing/2014/main" id="{C924F7A7-CDBA-8744-7503-2516E2E197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5" y="2379"/>
                <a:ext cx="50" cy="53"/>
              </a:xfrm>
              <a:custGeom>
                <a:avLst/>
                <a:gdLst>
                  <a:gd name="T0" fmla="*/ 0 w 20"/>
                  <a:gd name="T1" fmla="*/ 337 h 20"/>
                  <a:gd name="T2" fmla="*/ 313 w 20"/>
                  <a:gd name="T3" fmla="*/ 0 h 2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0" h="20">
                    <a:moveTo>
                      <a:pt x="0" y="18"/>
                    </a:moveTo>
                    <a:cubicBezTo>
                      <a:pt x="10" y="20"/>
                      <a:pt x="19" y="10"/>
                      <a:pt x="20" y="0"/>
                    </a:cubicBezTo>
                  </a:path>
                </a:pathLst>
              </a:custGeom>
              <a:noFill/>
              <a:ln w="1905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49" name="Freeform 1050">
                <a:extLst>
                  <a:ext uri="{FF2B5EF4-FFF2-40B4-BE49-F238E27FC236}">
                    <a16:creationId xmlns:a16="http://schemas.microsoft.com/office/drawing/2014/main" id="{3C526FEA-710C-370F-D986-B0C3637980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7" y="2515"/>
                <a:ext cx="8" cy="3"/>
              </a:xfrm>
              <a:custGeom>
                <a:avLst/>
                <a:gdLst>
                  <a:gd name="T0" fmla="*/ 0 w 3"/>
                  <a:gd name="T1" fmla="*/ 0 h 1"/>
                  <a:gd name="T2" fmla="*/ 56 w 3"/>
                  <a:gd name="T3" fmla="*/ 27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" h="1">
                    <a:moveTo>
                      <a:pt x="0" y="0"/>
                    </a:moveTo>
                    <a:cubicBezTo>
                      <a:pt x="1" y="1"/>
                      <a:pt x="2" y="1"/>
                      <a:pt x="3" y="1"/>
                    </a:cubicBezTo>
                  </a:path>
                </a:pathLst>
              </a:custGeom>
              <a:noFill/>
              <a:ln w="119063" cap="rnd">
                <a:solidFill>
                  <a:srgbClr val="DFC37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0" name="Freeform 1051">
                <a:extLst>
                  <a:ext uri="{FF2B5EF4-FFF2-40B4-BE49-F238E27FC236}">
                    <a16:creationId xmlns:a16="http://schemas.microsoft.com/office/drawing/2014/main" id="{78D710F4-C55F-DB72-0F7C-4C1E16B409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55" y="2496"/>
                <a:ext cx="10" cy="14"/>
              </a:xfrm>
              <a:custGeom>
                <a:avLst/>
                <a:gdLst>
                  <a:gd name="T0" fmla="*/ 20 w 4"/>
                  <a:gd name="T1" fmla="*/ 87 h 5"/>
                  <a:gd name="T2" fmla="*/ 0 w 4"/>
                  <a:gd name="T3" fmla="*/ 22 h 5"/>
                  <a:gd name="T4" fmla="*/ 63 w 4"/>
                  <a:gd name="T5" fmla="*/ 48 h 5"/>
                  <a:gd name="T6" fmla="*/ 0 w 4"/>
                  <a:gd name="T7" fmla="*/ 87 h 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" h="5">
                    <a:moveTo>
                      <a:pt x="1" y="4"/>
                    </a:moveTo>
                    <a:cubicBezTo>
                      <a:pt x="1" y="3"/>
                      <a:pt x="1" y="2"/>
                      <a:pt x="0" y="1"/>
                    </a:cubicBezTo>
                    <a:cubicBezTo>
                      <a:pt x="2" y="0"/>
                      <a:pt x="3" y="0"/>
                      <a:pt x="4" y="2"/>
                    </a:cubicBezTo>
                    <a:cubicBezTo>
                      <a:pt x="4" y="5"/>
                      <a:pt x="2" y="3"/>
                      <a:pt x="0" y="4"/>
                    </a:cubicBezTo>
                  </a:path>
                </a:pathLst>
              </a:custGeom>
              <a:noFill/>
              <a:ln w="63500" cap="rnd">
                <a:solidFill>
                  <a:srgbClr val="C1A35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1" name="Freeform 1052">
                <a:extLst>
                  <a:ext uri="{FF2B5EF4-FFF2-40B4-BE49-F238E27FC236}">
                    <a16:creationId xmlns:a16="http://schemas.microsoft.com/office/drawing/2014/main" id="{D7A8E7FC-5F5F-5595-DEDE-DDABF098A6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0" y="2518"/>
                <a:ext cx="5" cy="13"/>
              </a:xfrm>
              <a:custGeom>
                <a:avLst/>
                <a:gdLst>
                  <a:gd name="T0" fmla="*/ 0 w 2"/>
                  <a:gd name="T1" fmla="*/ 0 h 5"/>
                  <a:gd name="T2" fmla="*/ 33 w 2"/>
                  <a:gd name="T3" fmla="*/ 34 h 5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" h="5">
                    <a:moveTo>
                      <a:pt x="0" y="0"/>
                    </a:moveTo>
                    <a:cubicBezTo>
                      <a:pt x="0" y="3"/>
                      <a:pt x="0" y="5"/>
                      <a:pt x="2" y="2"/>
                    </a:cubicBezTo>
                  </a:path>
                </a:pathLst>
              </a:custGeom>
              <a:noFill/>
              <a:ln w="47625" cap="rnd">
                <a:solidFill>
                  <a:srgbClr val="9378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2" name="Freeform 1053">
                <a:extLst>
                  <a:ext uri="{FF2B5EF4-FFF2-40B4-BE49-F238E27FC236}">
                    <a16:creationId xmlns:a16="http://schemas.microsoft.com/office/drawing/2014/main" id="{E5FE8858-10EF-C517-0D46-1E347F5366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50" y="2526"/>
                <a:ext cx="70" cy="58"/>
              </a:xfrm>
              <a:custGeom>
                <a:avLst/>
                <a:gdLst>
                  <a:gd name="T0" fmla="*/ 0 w 28"/>
                  <a:gd name="T1" fmla="*/ 200 h 22"/>
                  <a:gd name="T2" fmla="*/ 438 w 28"/>
                  <a:gd name="T3" fmla="*/ 0 h 2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8" h="22">
                    <a:moveTo>
                      <a:pt x="0" y="11"/>
                    </a:moveTo>
                    <a:cubicBezTo>
                      <a:pt x="12" y="22"/>
                      <a:pt x="24" y="12"/>
                      <a:pt x="28" y="0"/>
                    </a:cubicBezTo>
                  </a:path>
                </a:pathLst>
              </a:custGeom>
              <a:noFill/>
              <a:ln w="19050" cap="rnd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3" name="Freeform 1054">
                <a:extLst>
                  <a:ext uri="{FF2B5EF4-FFF2-40B4-BE49-F238E27FC236}">
                    <a16:creationId xmlns:a16="http://schemas.microsoft.com/office/drawing/2014/main" id="{C60557C4-CFC3-FF04-36A8-0DD4B101EA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7" y="2296"/>
                <a:ext cx="1206" cy="630"/>
              </a:xfrm>
              <a:custGeom>
                <a:avLst/>
                <a:gdLst>
                  <a:gd name="T0" fmla="*/ 7551 w 482"/>
                  <a:gd name="T1" fmla="*/ 4490 h 236"/>
                  <a:gd name="T2" fmla="*/ 7551 w 482"/>
                  <a:gd name="T3" fmla="*/ 0 h 236"/>
                  <a:gd name="T4" fmla="*/ 7218 w 482"/>
                  <a:gd name="T5" fmla="*/ 0 h 236"/>
                  <a:gd name="T6" fmla="*/ 6831 w 482"/>
                  <a:gd name="T7" fmla="*/ 93 h 236"/>
                  <a:gd name="T8" fmla="*/ 6110 w 482"/>
                  <a:gd name="T9" fmla="*/ 171 h 236"/>
                  <a:gd name="T10" fmla="*/ 5672 w 482"/>
                  <a:gd name="T11" fmla="*/ 363 h 236"/>
                  <a:gd name="T12" fmla="*/ 4964 w 482"/>
                  <a:gd name="T13" fmla="*/ 342 h 236"/>
                  <a:gd name="T14" fmla="*/ 3776 w 482"/>
                  <a:gd name="T15" fmla="*/ 398 h 236"/>
                  <a:gd name="T16" fmla="*/ 3255 w 482"/>
                  <a:gd name="T17" fmla="*/ 435 h 236"/>
                  <a:gd name="T18" fmla="*/ 2742 w 482"/>
                  <a:gd name="T19" fmla="*/ 342 h 236"/>
                  <a:gd name="T20" fmla="*/ 1909 w 482"/>
                  <a:gd name="T21" fmla="*/ 206 h 236"/>
                  <a:gd name="T22" fmla="*/ 708 w 482"/>
                  <a:gd name="T23" fmla="*/ 0 h 236"/>
                  <a:gd name="T24" fmla="*/ 708 w 482"/>
                  <a:gd name="T25" fmla="*/ 0 h 236"/>
                  <a:gd name="T26" fmla="*/ 0 w 482"/>
                  <a:gd name="T27" fmla="*/ 0 h 236"/>
                  <a:gd name="T28" fmla="*/ 0 w 482"/>
                  <a:gd name="T29" fmla="*/ 4490 h 236"/>
                  <a:gd name="T30" fmla="*/ 7551 w 482"/>
                  <a:gd name="T31" fmla="*/ 4490 h 2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2" h="236">
                    <a:moveTo>
                      <a:pt x="482" y="236"/>
                    </a:moveTo>
                    <a:cubicBezTo>
                      <a:pt x="482" y="0"/>
                      <a:pt x="482" y="0"/>
                      <a:pt x="482" y="0"/>
                    </a:cubicBezTo>
                    <a:cubicBezTo>
                      <a:pt x="461" y="0"/>
                      <a:pt x="461" y="0"/>
                      <a:pt x="461" y="0"/>
                    </a:cubicBezTo>
                    <a:cubicBezTo>
                      <a:pt x="461" y="0"/>
                      <a:pt x="448" y="1"/>
                      <a:pt x="436" y="5"/>
                    </a:cubicBezTo>
                    <a:cubicBezTo>
                      <a:pt x="418" y="12"/>
                      <a:pt x="395" y="8"/>
                      <a:pt x="390" y="9"/>
                    </a:cubicBezTo>
                    <a:cubicBezTo>
                      <a:pt x="380" y="13"/>
                      <a:pt x="372" y="18"/>
                      <a:pt x="362" y="19"/>
                    </a:cubicBezTo>
                    <a:cubicBezTo>
                      <a:pt x="351" y="21"/>
                      <a:pt x="346" y="23"/>
                      <a:pt x="317" y="18"/>
                    </a:cubicBezTo>
                    <a:cubicBezTo>
                      <a:pt x="288" y="13"/>
                      <a:pt x="263" y="22"/>
                      <a:pt x="241" y="21"/>
                    </a:cubicBezTo>
                    <a:cubicBezTo>
                      <a:pt x="219" y="20"/>
                      <a:pt x="223" y="22"/>
                      <a:pt x="208" y="23"/>
                    </a:cubicBezTo>
                    <a:cubicBezTo>
                      <a:pt x="194" y="23"/>
                      <a:pt x="194" y="18"/>
                      <a:pt x="175" y="18"/>
                    </a:cubicBezTo>
                    <a:cubicBezTo>
                      <a:pt x="157" y="18"/>
                      <a:pt x="144" y="16"/>
                      <a:pt x="122" y="11"/>
                    </a:cubicBezTo>
                    <a:cubicBezTo>
                      <a:pt x="107" y="7"/>
                      <a:pt x="65" y="4"/>
                      <a:pt x="45" y="0"/>
                    </a:cubicBezTo>
                    <a:cubicBezTo>
                      <a:pt x="45" y="0"/>
                      <a:pt x="45" y="0"/>
                      <a:pt x="4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36"/>
                      <a:pt x="0" y="236"/>
                      <a:pt x="0" y="236"/>
                    </a:cubicBezTo>
                    <a:lnTo>
                      <a:pt x="482" y="236"/>
                    </a:ln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54" name="Group 1504">
              <a:extLst>
                <a:ext uri="{FF2B5EF4-FFF2-40B4-BE49-F238E27FC236}">
                  <a16:creationId xmlns:a16="http://schemas.microsoft.com/office/drawing/2014/main" id="{6B336803-8615-A9F1-57D4-4D137EE67F7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39025" y="4529138"/>
              <a:ext cx="247650" cy="330200"/>
              <a:chOff x="3494" y="2088"/>
              <a:chExt cx="156" cy="208"/>
            </a:xfrm>
          </p:grpSpPr>
          <p:sp>
            <p:nvSpPr>
              <p:cNvPr id="4455" name="Freeform 1505">
                <a:extLst>
                  <a:ext uri="{FF2B5EF4-FFF2-40B4-BE49-F238E27FC236}">
                    <a16:creationId xmlns:a16="http://schemas.microsoft.com/office/drawing/2014/main" id="{87160DE8-16C5-D8CE-BEA2-D90957858F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4" y="2088"/>
                <a:ext cx="156" cy="208"/>
              </a:xfrm>
              <a:custGeom>
                <a:avLst/>
                <a:gdLst>
                  <a:gd name="T0" fmla="*/ 335 w 62"/>
                  <a:gd name="T1" fmla="*/ 77 h 78"/>
                  <a:gd name="T2" fmla="*/ 33 w 62"/>
                  <a:gd name="T3" fmla="*/ 648 h 78"/>
                  <a:gd name="T4" fmla="*/ 96 w 62"/>
                  <a:gd name="T5" fmla="*/ 1365 h 78"/>
                  <a:gd name="T6" fmla="*/ 242 w 62"/>
                  <a:gd name="T7" fmla="*/ 1459 h 78"/>
                  <a:gd name="T8" fmla="*/ 843 w 62"/>
                  <a:gd name="T9" fmla="*/ 1229 h 78"/>
                  <a:gd name="T10" fmla="*/ 747 w 62"/>
                  <a:gd name="T11" fmla="*/ 419 h 78"/>
                  <a:gd name="T12" fmla="*/ 335 w 62"/>
                  <a:gd name="T13" fmla="*/ 77 h 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2" h="78">
                    <a:moveTo>
                      <a:pt x="21" y="4"/>
                    </a:moveTo>
                    <a:cubicBezTo>
                      <a:pt x="7" y="8"/>
                      <a:pt x="0" y="17"/>
                      <a:pt x="2" y="34"/>
                    </a:cubicBezTo>
                    <a:cubicBezTo>
                      <a:pt x="4" y="46"/>
                      <a:pt x="4" y="64"/>
                      <a:pt x="6" y="72"/>
                    </a:cubicBezTo>
                    <a:cubicBezTo>
                      <a:pt x="8" y="78"/>
                      <a:pt x="13" y="77"/>
                      <a:pt x="15" y="77"/>
                    </a:cubicBezTo>
                    <a:cubicBezTo>
                      <a:pt x="26" y="77"/>
                      <a:pt x="46" y="72"/>
                      <a:pt x="53" y="65"/>
                    </a:cubicBezTo>
                    <a:cubicBezTo>
                      <a:pt x="62" y="57"/>
                      <a:pt x="50" y="30"/>
                      <a:pt x="47" y="22"/>
                    </a:cubicBezTo>
                    <a:cubicBezTo>
                      <a:pt x="42" y="11"/>
                      <a:pt x="34" y="0"/>
                      <a:pt x="21" y="4"/>
                    </a:cubicBezTo>
                    <a:close/>
                  </a:path>
                </a:pathLst>
              </a:custGeom>
              <a:solidFill>
                <a:srgbClr val="FED18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6" name="Freeform 1506">
                <a:extLst>
                  <a:ext uri="{FF2B5EF4-FFF2-40B4-BE49-F238E27FC236}">
                    <a16:creationId xmlns:a16="http://schemas.microsoft.com/office/drawing/2014/main" id="{FC359F25-FD14-FACE-6381-070EE757A8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5" y="2096"/>
                <a:ext cx="90" cy="184"/>
              </a:xfrm>
              <a:custGeom>
                <a:avLst/>
                <a:gdLst>
                  <a:gd name="T0" fmla="*/ 50 w 36"/>
                  <a:gd name="T1" fmla="*/ 115 h 69"/>
                  <a:gd name="T2" fmla="*/ 520 w 36"/>
                  <a:gd name="T3" fmla="*/ 717 h 69"/>
                  <a:gd name="T4" fmla="*/ 458 w 36"/>
                  <a:gd name="T5" fmla="*/ 1117 h 69"/>
                  <a:gd name="T6" fmla="*/ 20 w 36"/>
                  <a:gd name="T7" fmla="*/ 1288 h 69"/>
                  <a:gd name="T8" fmla="*/ 0 w 36"/>
                  <a:gd name="T9" fmla="*/ 1288 h 69"/>
                  <a:gd name="T10" fmla="*/ 250 w 36"/>
                  <a:gd name="T11" fmla="*/ 704 h 69"/>
                  <a:gd name="T12" fmla="*/ 220 w 36"/>
                  <a:gd name="T13" fmla="*/ 320 h 69"/>
                  <a:gd name="T14" fmla="*/ 83 w 36"/>
                  <a:gd name="T15" fmla="*/ 136 h 69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6" h="69">
                    <a:moveTo>
                      <a:pt x="3" y="6"/>
                    </a:moveTo>
                    <a:cubicBezTo>
                      <a:pt x="21" y="0"/>
                      <a:pt x="30" y="22"/>
                      <a:pt x="33" y="38"/>
                    </a:cubicBezTo>
                    <a:cubicBezTo>
                      <a:pt x="35" y="46"/>
                      <a:pt x="36" y="55"/>
                      <a:pt x="29" y="59"/>
                    </a:cubicBezTo>
                    <a:cubicBezTo>
                      <a:pt x="22" y="64"/>
                      <a:pt x="9" y="69"/>
                      <a:pt x="1" y="68"/>
                    </a:cubicBezTo>
                    <a:cubicBezTo>
                      <a:pt x="1" y="66"/>
                      <a:pt x="1" y="69"/>
                      <a:pt x="0" y="68"/>
                    </a:cubicBezTo>
                    <a:cubicBezTo>
                      <a:pt x="12" y="66"/>
                      <a:pt x="14" y="48"/>
                      <a:pt x="16" y="37"/>
                    </a:cubicBezTo>
                    <a:cubicBezTo>
                      <a:pt x="19" y="30"/>
                      <a:pt x="18" y="24"/>
                      <a:pt x="14" y="17"/>
                    </a:cubicBezTo>
                    <a:cubicBezTo>
                      <a:pt x="12" y="12"/>
                      <a:pt x="7" y="10"/>
                      <a:pt x="5" y="7"/>
                    </a:cubicBezTo>
                  </a:path>
                </a:pathLst>
              </a:custGeom>
              <a:solidFill>
                <a:srgbClr val="FEBF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7" name="Freeform 1507">
                <a:extLst>
                  <a:ext uri="{FF2B5EF4-FFF2-40B4-BE49-F238E27FC236}">
                    <a16:creationId xmlns:a16="http://schemas.microsoft.com/office/drawing/2014/main" id="{A224228B-D755-0343-DCB9-B4759023A7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4" y="2088"/>
                <a:ext cx="156" cy="208"/>
              </a:xfrm>
              <a:custGeom>
                <a:avLst/>
                <a:gdLst>
                  <a:gd name="T0" fmla="*/ 335 w 62"/>
                  <a:gd name="T1" fmla="*/ 77 h 78"/>
                  <a:gd name="T2" fmla="*/ 33 w 62"/>
                  <a:gd name="T3" fmla="*/ 648 h 78"/>
                  <a:gd name="T4" fmla="*/ 96 w 62"/>
                  <a:gd name="T5" fmla="*/ 1365 h 78"/>
                  <a:gd name="T6" fmla="*/ 242 w 62"/>
                  <a:gd name="T7" fmla="*/ 1459 h 78"/>
                  <a:gd name="T8" fmla="*/ 843 w 62"/>
                  <a:gd name="T9" fmla="*/ 1229 h 78"/>
                  <a:gd name="T10" fmla="*/ 747 w 62"/>
                  <a:gd name="T11" fmla="*/ 419 h 78"/>
                  <a:gd name="T12" fmla="*/ 335 w 62"/>
                  <a:gd name="T13" fmla="*/ 77 h 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2" h="78">
                    <a:moveTo>
                      <a:pt x="21" y="4"/>
                    </a:moveTo>
                    <a:cubicBezTo>
                      <a:pt x="7" y="8"/>
                      <a:pt x="0" y="17"/>
                      <a:pt x="2" y="34"/>
                    </a:cubicBezTo>
                    <a:cubicBezTo>
                      <a:pt x="4" y="46"/>
                      <a:pt x="4" y="64"/>
                      <a:pt x="6" y="72"/>
                    </a:cubicBezTo>
                    <a:cubicBezTo>
                      <a:pt x="8" y="78"/>
                      <a:pt x="13" y="77"/>
                      <a:pt x="15" y="77"/>
                    </a:cubicBezTo>
                    <a:cubicBezTo>
                      <a:pt x="26" y="77"/>
                      <a:pt x="46" y="72"/>
                      <a:pt x="53" y="65"/>
                    </a:cubicBezTo>
                    <a:cubicBezTo>
                      <a:pt x="62" y="57"/>
                      <a:pt x="50" y="30"/>
                      <a:pt x="47" y="22"/>
                    </a:cubicBezTo>
                    <a:cubicBezTo>
                      <a:pt x="42" y="11"/>
                      <a:pt x="34" y="0"/>
                      <a:pt x="21" y="4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8" name="Freeform 1508">
                <a:extLst>
                  <a:ext uri="{FF2B5EF4-FFF2-40B4-BE49-F238E27FC236}">
                    <a16:creationId xmlns:a16="http://schemas.microsoft.com/office/drawing/2014/main" id="{6DB24536-6474-A093-65CD-8FA7DF3328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5" y="2181"/>
                <a:ext cx="70" cy="91"/>
              </a:xfrm>
              <a:custGeom>
                <a:avLst/>
                <a:gdLst>
                  <a:gd name="T0" fmla="*/ 238 w 28"/>
                  <a:gd name="T1" fmla="*/ 35 h 34"/>
                  <a:gd name="T2" fmla="*/ 20 w 28"/>
                  <a:gd name="T3" fmla="*/ 252 h 34"/>
                  <a:gd name="T4" fmla="*/ 333 w 28"/>
                  <a:gd name="T5" fmla="*/ 559 h 34"/>
                  <a:gd name="T6" fmla="*/ 408 w 28"/>
                  <a:gd name="T7" fmla="*/ 171 h 34"/>
                  <a:gd name="T8" fmla="*/ 238 w 28"/>
                  <a:gd name="T9" fmla="*/ 35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8" h="34">
                    <a:moveTo>
                      <a:pt x="15" y="2"/>
                    </a:moveTo>
                    <a:cubicBezTo>
                      <a:pt x="9" y="0"/>
                      <a:pt x="2" y="7"/>
                      <a:pt x="1" y="13"/>
                    </a:cubicBezTo>
                    <a:cubicBezTo>
                      <a:pt x="0" y="23"/>
                      <a:pt x="12" y="34"/>
                      <a:pt x="21" y="29"/>
                    </a:cubicBezTo>
                    <a:cubicBezTo>
                      <a:pt x="28" y="26"/>
                      <a:pt x="28" y="15"/>
                      <a:pt x="26" y="9"/>
                    </a:cubicBezTo>
                    <a:cubicBezTo>
                      <a:pt x="24" y="4"/>
                      <a:pt x="19" y="4"/>
                      <a:pt x="15" y="2"/>
                    </a:cubicBezTo>
                    <a:close/>
                  </a:path>
                </a:pathLst>
              </a:custGeom>
              <a:solidFill>
                <a:srgbClr val="3D457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9" name="Freeform 1509">
                <a:extLst>
                  <a:ext uri="{FF2B5EF4-FFF2-40B4-BE49-F238E27FC236}">
                    <a16:creationId xmlns:a16="http://schemas.microsoft.com/office/drawing/2014/main" id="{5D8C5EFC-CB38-7466-4544-5D30B2E829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0" y="2187"/>
                <a:ext cx="35" cy="61"/>
              </a:xfrm>
              <a:custGeom>
                <a:avLst/>
                <a:gdLst>
                  <a:gd name="T0" fmla="*/ 220 w 14"/>
                  <a:gd name="T1" fmla="*/ 111 h 23"/>
                  <a:gd name="T2" fmla="*/ 50 w 14"/>
                  <a:gd name="T3" fmla="*/ 191 h 23"/>
                  <a:gd name="T4" fmla="*/ 145 w 14"/>
                  <a:gd name="T5" fmla="*/ 430 h 23"/>
                  <a:gd name="T6" fmla="*/ 113 w 14"/>
                  <a:gd name="T7" fmla="*/ 204 h 23"/>
                  <a:gd name="T8" fmla="*/ 208 w 14"/>
                  <a:gd name="T9" fmla="*/ 90 h 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23">
                    <a:moveTo>
                      <a:pt x="14" y="6"/>
                    </a:moveTo>
                    <a:cubicBezTo>
                      <a:pt x="12" y="0"/>
                      <a:pt x="4" y="7"/>
                      <a:pt x="3" y="10"/>
                    </a:cubicBezTo>
                    <a:cubicBezTo>
                      <a:pt x="0" y="17"/>
                      <a:pt x="4" y="20"/>
                      <a:pt x="9" y="23"/>
                    </a:cubicBezTo>
                    <a:cubicBezTo>
                      <a:pt x="6" y="19"/>
                      <a:pt x="4" y="16"/>
                      <a:pt x="7" y="11"/>
                    </a:cubicBezTo>
                    <a:cubicBezTo>
                      <a:pt x="8" y="9"/>
                      <a:pt x="11" y="4"/>
                      <a:pt x="13" y="5"/>
                    </a:cubicBezTo>
                  </a:path>
                </a:pathLst>
              </a:custGeom>
              <a:solidFill>
                <a:srgbClr val="7E7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60" name="Freeform 1510">
                <a:extLst>
                  <a:ext uri="{FF2B5EF4-FFF2-40B4-BE49-F238E27FC236}">
                    <a16:creationId xmlns:a16="http://schemas.microsoft.com/office/drawing/2014/main" id="{F1FB9C0A-CA67-6B11-7DAD-8917CC7F02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0" y="2203"/>
                <a:ext cx="27" cy="61"/>
              </a:xfrm>
              <a:custGeom>
                <a:avLst/>
                <a:gdLst>
                  <a:gd name="T0" fmla="*/ 0 w 11"/>
                  <a:gd name="T1" fmla="*/ 337 h 23"/>
                  <a:gd name="T2" fmla="*/ 150 w 11"/>
                  <a:gd name="T3" fmla="*/ 225 h 23"/>
                  <a:gd name="T4" fmla="*/ 91 w 11"/>
                  <a:gd name="T5" fmla="*/ 0 h 23"/>
                  <a:gd name="T6" fmla="*/ 91 w 11"/>
                  <a:gd name="T7" fmla="*/ 191 h 23"/>
                  <a:gd name="T8" fmla="*/ 42 w 11"/>
                  <a:gd name="T9" fmla="*/ 353 h 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" h="23">
                    <a:moveTo>
                      <a:pt x="0" y="18"/>
                    </a:moveTo>
                    <a:cubicBezTo>
                      <a:pt x="4" y="23"/>
                      <a:pt x="9" y="15"/>
                      <a:pt x="10" y="12"/>
                    </a:cubicBezTo>
                    <a:cubicBezTo>
                      <a:pt x="11" y="7"/>
                      <a:pt x="10" y="2"/>
                      <a:pt x="6" y="0"/>
                    </a:cubicBezTo>
                    <a:cubicBezTo>
                      <a:pt x="8" y="3"/>
                      <a:pt x="10" y="8"/>
                      <a:pt x="6" y="10"/>
                    </a:cubicBezTo>
                    <a:cubicBezTo>
                      <a:pt x="8" y="12"/>
                      <a:pt x="7" y="20"/>
                      <a:pt x="3" y="19"/>
                    </a:cubicBezTo>
                  </a:path>
                </a:pathLst>
              </a:custGeom>
              <a:solidFill>
                <a:srgbClr val="091F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61" name="Freeform 1511">
                <a:extLst>
                  <a:ext uri="{FF2B5EF4-FFF2-40B4-BE49-F238E27FC236}">
                    <a16:creationId xmlns:a16="http://schemas.microsoft.com/office/drawing/2014/main" id="{8B5DE959-FBF1-7398-3E4D-0F322EEEF3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2" y="2184"/>
                <a:ext cx="15" cy="16"/>
              </a:xfrm>
              <a:custGeom>
                <a:avLst/>
                <a:gdLst>
                  <a:gd name="T0" fmla="*/ 0 w 6"/>
                  <a:gd name="T1" fmla="*/ 56 h 6"/>
                  <a:gd name="T2" fmla="*/ 50 w 6"/>
                  <a:gd name="T3" fmla="*/ 0 h 6"/>
                  <a:gd name="T4" fmla="*/ 95 w 6"/>
                  <a:gd name="T5" fmla="*/ 56 h 6"/>
                  <a:gd name="T6" fmla="*/ 50 w 6"/>
                  <a:gd name="T7" fmla="*/ 115 h 6"/>
                  <a:gd name="T8" fmla="*/ 0 w 6"/>
                  <a:gd name="T9" fmla="*/ 5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0" y="3"/>
                    </a:moveTo>
                    <a:cubicBezTo>
                      <a:pt x="0" y="1"/>
                      <a:pt x="2" y="0"/>
                      <a:pt x="3" y="0"/>
                    </a:cubicBezTo>
                    <a:cubicBezTo>
                      <a:pt x="5" y="0"/>
                      <a:pt x="6" y="1"/>
                      <a:pt x="6" y="3"/>
                    </a:cubicBezTo>
                    <a:cubicBezTo>
                      <a:pt x="5" y="4"/>
                      <a:pt x="4" y="6"/>
                      <a:pt x="3" y="6"/>
                    </a:cubicBezTo>
                    <a:cubicBezTo>
                      <a:pt x="1" y="5"/>
                      <a:pt x="0" y="4"/>
                      <a:pt x="0" y="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62" name="Oval 1512">
                <a:extLst>
                  <a:ext uri="{FF2B5EF4-FFF2-40B4-BE49-F238E27FC236}">
                    <a16:creationId xmlns:a16="http://schemas.microsoft.com/office/drawing/2014/main" id="{B09A91D8-E8F5-50DE-EA11-67F1441B30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0" y="2181"/>
                <a:ext cx="5" cy="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defRPr sz="24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4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bg2"/>
                    </a:solidFill>
                    <a:latin typeface="Georgia" panose="02040502050405020303" pitchFamily="18" charset="0"/>
                    <a:ea typeface="Georgia" panose="02040502050405020303" pitchFamily="18" charset="0"/>
                    <a:cs typeface="Georgia" panose="02040502050405020303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</a:pPr>
                <a:endParaRPr lang="fr-FR" altLang="fr-FR" sz="180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63" name="Freeform 1513">
                <a:extLst>
                  <a:ext uri="{FF2B5EF4-FFF2-40B4-BE49-F238E27FC236}">
                    <a16:creationId xmlns:a16="http://schemas.microsoft.com/office/drawing/2014/main" id="{F57D6BA3-0944-18D6-E4C5-D35C15DE6A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7" y="2197"/>
                <a:ext cx="8" cy="11"/>
              </a:xfrm>
              <a:custGeom>
                <a:avLst/>
                <a:gdLst>
                  <a:gd name="T0" fmla="*/ 0 w 3"/>
                  <a:gd name="T1" fmla="*/ 47 h 4"/>
                  <a:gd name="T2" fmla="*/ 35 w 3"/>
                  <a:gd name="T3" fmla="*/ 0 h 4"/>
                  <a:gd name="T4" fmla="*/ 56 w 3"/>
                  <a:gd name="T5" fmla="*/ 47 h 4"/>
                  <a:gd name="T6" fmla="*/ 35 w 3"/>
                  <a:gd name="T7" fmla="*/ 61 h 4"/>
                  <a:gd name="T8" fmla="*/ 0 w 3"/>
                  <a:gd name="T9" fmla="*/ 47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4">
                    <a:moveTo>
                      <a:pt x="0" y="2"/>
                    </a:moveTo>
                    <a:cubicBezTo>
                      <a:pt x="0" y="1"/>
                      <a:pt x="1" y="0"/>
                      <a:pt x="2" y="0"/>
                    </a:cubicBezTo>
                    <a:cubicBezTo>
                      <a:pt x="3" y="0"/>
                      <a:pt x="3" y="1"/>
                      <a:pt x="3" y="2"/>
                    </a:cubicBezTo>
                    <a:cubicBezTo>
                      <a:pt x="3" y="3"/>
                      <a:pt x="3" y="4"/>
                      <a:pt x="2" y="3"/>
                    </a:cubicBezTo>
                    <a:cubicBezTo>
                      <a:pt x="1" y="3"/>
                      <a:pt x="0" y="3"/>
                      <a:pt x="0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64" name="Freeform 1514">
                <a:extLst>
                  <a:ext uri="{FF2B5EF4-FFF2-40B4-BE49-F238E27FC236}">
                    <a16:creationId xmlns:a16="http://schemas.microsoft.com/office/drawing/2014/main" id="{09107421-D616-5056-94DD-ECE9C6EA0E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02" y="2179"/>
                <a:ext cx="23" cy="80"/>
              </a:xfrm>
              <a:custGeom>
                <a:avLst/>
                <a:gdLst>
                  <a:gd name="T0" fmla="*/ 0 w 9"/>
                  <a:gd name="T1" fmla="*/ 568 h 30"/>
                  <a:gd name="T2" fmla="*/ 130 w 9"/>
                  <a:gd name="T3" fmla="*/ 320 h 30"/>
                  <a:gd name="T4" fmla="*/ 118 w 9"/>
                  <a:gd name="T5" fmla="*/ 171 h 30"/>
                  <a:gd name="T6" fmla="*/ 66 w 9"/>
                  <a:gd name="T7" fmla="*/ 0 h 30"/>
                  <a:gd name="T8" fmla="*/ 118 w 9"/>
                  <a:gd name="T9" fmla="*/ 320 h 30"/>
                  <a:gd name="T10" fmla="*/ 0 w 9"/>
                  <a:gd name="T11" fmla="*/ 568 h 3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9" h="30">
                    <a:moveTo>
                      <a:pt x="0" y="30"/>
                    </a:moveTo>
                    <a:cubicBezTo>
                      <a:pt x="6" y="28"/>
                      <a:pt x="8" y="23"/>
                      <a:pt x="8" y="17"/>
                    </a:cubicBezTo>
                    <a:cubicBezTo>
                      <a:pt x="9" y="14"/>
                      <a:pt x="8" y="12"/>
                      <a:pt x="7" y="9"/>
                    </a:cubicBezTo>
                    <a:cubicBezTo>
                      <a:pt x="7" y="6"/>
                      <a:pt x="6" y="2"/>
                      <a:pt x="4" y="0"/>
                    </a:cubicBezTo>
                    <a:cubicBezTo>
                      <a:pt x="5" y="6"/>
                      <a:pt x="8" y="11"/>
                      <a:pt x="7" y="17"/>
                    </a:cubicBezTo>
                    <a:cubicBezTo>
                      <a:pt x="6" y="22"/>
                      <a:pt x="5" y="28"/>
                      <a:pt x="0" y="30"/>
                    </a:cubicBezTo>
                  </a:path>
                </a:pathLst>
              </a:custGeom>
              <a:solidFill>
                <a:srgbClr val="FF990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65" name="Freeform 1515">
                <a:extLst>
                  <a:ext uri="{FF2B5EF4-FFF2-40B4-BE49-F238E27FC236}">
                    <a16:creationId xmlns:a16="http://schemas.microsoft.com/office/drawing/2014/main" id="{AF67B004-DF36-2D0E-9FAA-2FC52641AB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7" y="2120"/>
                <a:ext cx="25" cy="83"/>
              </a:xfrm>
              <a:custGeom>
                <a:avLst/>
                <a:gdLst>
                  <a:gd name="T0" fmla="*/ 158 w 10"/>
                  <a:gd name="T1" fmla="*/ 0 h 31"/>
                  <a:gd name="T2" fmla="*/ 0 w 10"/>
                  <a:gd name="T3" fmla="*/ 193 h 31"/>
                  <a:gd name="T4" fmla="*/ 0 w 10"/>
                  <a:gd name="T5" fmla="*/ 367 h 31"/>
                  <a:gd name="T6" fmla="*/ 50 w 10"/>
                  <a:gd name="T7" fmla="*/ 501 h 31"/>
                  <a:gd name="T8" fmla="*/ 63 w 10"/>
                  <a:gd name="T9" fmla="*/ 594 h 31"/>
                  <a:gd name="T10" fmla="*/ 50 w 10"/>
                  <a:gd name="T11" fmla="*/ 402 h 31"/>
                  <a:gd name="T12" fmla="*/ 63 w 10"/>
                  <a:gd name="T13" fmla="*/ 230 h 31"/>
                  <a:gd name="T14" fmla="*/ 83 w 10"/>
                  <a:gd name="T15" fmla="*/ 78 h 31"/>
                  <a:gd name="T16" fmla="*/ 145 w 10"/>
                  <a:gd name="T17" fmla="*/ 21 h 3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0" h="31">
                    <a:moveTo>
                      <a:pt x="10" y="0"/>
                    </a:moveTo>
                    <a:cubicBezTo>
                      <a:pt x="5" y="1"/>
                      <a:pt x="2" y="5"/>
                      <a:pt x="0" y="10"/>
                    </a:cubicBezTo>
                    <a:cubicBezTo>
                      <a:pt x="0" y="13"/>
                      <a:pt x="0" y="16"/>
                      <a:pt x="0" y="19"/>
                    </a:cubicBezTo>
                    <a:cubicBezTo>
                      <a:pt x="1" y="22"/>
                      <a:pt x="2" y="23"/>
                      <a:pt x="3" y="26"/>
                    </a:cubicBezTo>
                    <a:cubicBezTo>
                      <a:pt x="3" y="27"/>
                      <a:pt x="3" y="29"/>
                      <a:pt x="4" y="31"/>
                    </a:cubicBezTo>
                    <a:cubicBezTo>
                      <a:pt x="4" y="27"/>
                      <a:pt x="3" y="25"/>
                      <a:pt x="3" y="21"/>
                    </a:cubicBezTo>
                    <a:cubicBezTo>
                      <a:pt x="2" y="18"/>
                      <a:pt x="3" y="15"/>
                      <a:pt x="4" y="12"/>
                    </a:cubicBezTo>
                    <a:cubicBezTo>
                      <a:pt x="4" y="10"/>
                      <a:pt x="4" y="6"/>
                      <a:pt x="5" y="4"/>
                    </a:cubicBezTo>
                    <a:cubicBezTo>
                      <a:pt x="7" y="3"/>
                      <a:pt x="9" y="3"/>
                      <a:pt x="9" y="1"/>
                    </a:cubicBezTo>
                  </a:path>
                </a:pathLst>
              </a:custGeom>
              <a:solidFill>
                <a:srgbClr val="FEE9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66" name="Freeform 1516">
                <a:extLst>
                  <a:ext uri="{FF2B5EF4-FFF2-40B4-BE49-F238E27FC236}">
                    <a16:creationId xmlns:a16="http://schemas.microsoft.com/office/drawing/2014/main" id="{87362170-7674-3D3B-84F1-AAEEAFCFF0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04" y="2133"/>
                <a:ext cx="13" cy="38"/>
              </a:xfrm>
              <a:custGeom>
                <a:avLst/>
                <a:gdLst>
                  <a:gd name="T0" fmla="*/ 88 w 5"/>
                  <a:gd name="T1" fmla="*/ 0 h 14"/>
                  <a:gd name="T2" fmla="*/ 0 w 5"/>
                  <a:gd name="T3" fmla="*/ 280 h 1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5" h="14">
                    <a:moveTo>
                      <a:pt x="5" y="0"/>
                    </a:moveTo>
                    <a:cubicBezTo>
                      <a:pt x="0" y="3"/>
                      <a:pt x="0" y="9"/>
                      <a:pt x="0" y="14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67" name="Group 1517">
              <a:extLst>
                <a:ext uri="{FF2B5EF4-FFF2-40B4-BE49-F238E27FC236}">
                  <a16:creationId xmlns:a16="http://schemas.microsoft.com/office/drawing/2014/main" id="{939681AB-315F-1B5E-B42F-39A9B604D59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56513" y="4483100"/>
              <a:ext cx="234950" cy="333375"/>
              <a:chOff x="3092" y="2027"/>
              <a:chExt cx="148" cy="210"/>
            </a:xfrm>
          </p:grpSpPr>
          <p:sp>
            <p:nvSpPr>
              <p:cNvPr id="4468" name="Freeform 1518">
                <a:extLst>
                  <a:ext uri="{FF2B5EF4-FFF2-40B4-BE49-F238E27FC236}">
                    <a16:creationId xmlns:a16="http://schemas.microsoft.com/office/drawing/2014/main" id="{06A0B1DA-1BFE-54D3-1DED-DBEE1AAFC8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2" y="2027"/>
                <a:ext cx="148" cy="210"/>
              </a:xfrm>
              <a:custGeom>
                <a:avLst/>
                <a:gdLst>
                  <a:gd name="T0" fmla="*/ 838 w 59"/>
                  <a:gd name="T1" fmla="*/ 1313 h 79"/>
                  <a:gd name="T2" fmla="*/ 188 w 59"/>
                  <a:gd name="T3" fmla="*/ 1427 h 79"/>
                  <a:gd name="T4" fmla="*/ 20 w 59"/>
                  <a:gd name="T5" fmla="*/ 805 h 79"/>
                  <a:gd name="T6" fmla="*/ 429 w 59"/>
                  <a:gd name="T7" fmla="*/ 21 h 79"/>
                  <a:gd name="T8" fmla="*/ 901 w 59"/>
                  <a:gd name="T9" fmla="*/ 771 h 79"/>
                  <a:gd name="T10" fmla="*/ 838 w 59"/>
                  <a:gd name="T11" fmla="*/ 1313 h 7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9" h="79">
                    <a:moveTo>
                      <a:pt x="53" y="70"/>
                    </a:moveTo>
                    <a:cubicBezTo>
                      <a:pt x="43" y="74"/>
                      <a:pt x="24" y="79"/>
                      <a:pt x="12" y="76"/>
                    </a:cubicBezTo>
                    <a:cubicBezTo>
                      <a:pt x="0" y="74"/>
                      <a:pt x="0" y="63"/>
                      <a:pt x="1" y="43"/>
                    </a:cubicBezTo>
                    <a:cubicBezTo>
                      <a:pt x="1" y="24"/>
                      <a:pt x="5" y="3"/>
                      <a:pt x="27" y="1"/>
                    </a:cubicBezTo>
                    <a:cubicBezTo>
                      <a:pt x="49" y="0"/>
                      <a:pt x="57" y="27"/>
                      <a:pt x="57" y="41"/>
                    </a:cubicBezTo>
                    <a:cubicBezTo>
                      <a:pt x="57" y="56"/>
                      <a:pt x="59" y="67"/>
                      <a:pt x="53" y="70"/>
                    </a:cubicBezTo>
                    <a:close/>
                  </a:path>
                </a:pathLst>
              </a:custGeom>
              <a:solidFill>
                <a:srgbClr val="FED18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69" name="Freeform 1519">
                <a:extLst>
                  <a:ext uri="{FF2B5EF4-FFF2-40B4-BE49-F238E27FC236}">
                    <a16:creationId xmlns:a16="http://schemas.microsoft.com/office/drawing/2014/main" id="{ADFC2D35-F5D4-416B-7C17-1732239EB5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05" y="2048"/>
                <a:ext cx="127" cy="181"/>
              </a:xfrm>
              <a:custGeom>
                <a:avLst/>
                <a:gdLst>
                  <a:gd name="T0" fmla="*/ 0 w 51"/>
                  <a:gd name="T1" fmla="*/ 1057 h 68"/>
                  <a:gd name="T2" fmla="*/ 383 w 51"/>
                  <a:gd name="T3" fmla="*/ 1224 h 68"/>
                  <a:gd name="T4" fmla="*/ 745 w 51"/>
                  <a:gd name="T5" fmla="*/ 977 h 68"/>
                  <a:gd name="T6" fmla="*/ 725 w 51"/>
                  <a:gd name="T7" fmla="*/ 431 h 68"/>
                  <a:gd name="T8" fmla="*/ 633 w 51"/>
                  <a:gd name="T9" fmla="*/ 149 h 68"/>
                  <a:gd name="T10" fmla="*/ 403 w 51"/>
                  <a:gd name="T11" fmla="*/ 0 h 68"/>
                  <a:gd name="T12" fmla="*/ 603 w 51"/>
                  <a:gd name="T13" fmla="*/ 431 h 68"/>
                  <a:gd name="T14" fmla="*/ 528 w 51"/>
                  <a:gd name="T15" fmla="*/ 602 h 68"/>
                  <a:gd name="T16" fmla="*/ 383 w 51"/>
                  <a:gd name="T17" fmla="*/ 772 h 68"/>
                  <a:gd name="T18" fmla="*/ 249 w 51"/>
                  <a:gd name="T19" fmla="*/ 807 h 68"/>
                  <a:gd name="T20" fmla="*/ 249 w 51"/>
                  <a:gd name="T21" fmla="*/ 1019 h 68"/>
                  <a:gd name="T22" fmla="*/ 30 w 51"/>
                  <a:gd name="T23" fmla="*/ 1057 h 6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51" h="68">
                    <a:moveTo>
                      <a:pt x="0" y="56"/>
                    </a:moveTo>
                    <a:cubicBezTo>
                      <a:pt x="2" y="68"/>
                      <a:pt x="15" y="67"/>
                      <a:pt x="25" y="65"/>
                    </a:cubicBezTo>
                    <a:cubicBezTo>
                      <a:pt x="34" y="63"/>
                      <a:pt x="45" y="63"/>
                      <a:pt x="48" y="52"/>
                    </a:cubicBezTo>
                    <a:cubicBezTo>
                      <a:pt x="51" y="43"/>
                      <a:pt x="49" y="32"/>
                      <a:pt x="47" y="23"/>
                    </a:cubicBezTo>
                    <a:cubicBezTo>
                      <a:pt x="46" y="18"/>
                      <a:pt x="44" y="12"/>
                      <a:pt x="41" y="8"/>
                    </a:cubicBezTo>
                    <a:cubicBezTo>
                      <a:pt x="37" y="2"/>
                      <a:pt x="33" y="1"/>
                      <a:pt x="26" y="0"/>
                    </a:cubicBezTo>
                    <a:cubicBezTo>
                      <a:pt x="37" y="3"/>
                      <a:pt x="40" y="12"/>
                      <a:pt x="39" y="23"/>
                    </a:cubicBezTo>
                    <a:cubicBezTo>
                      <a:pt x="38" y="27"/>
                      <a:pt x="37" y="30"/>
                      <a:pt x="34" y="32"/>
                    </a:cubicBezTo>
                    <a:cubicBezTo>
                      <a:pt x="32" y="35"/>
                      <a:pt x="28" y="40"/>
                      <a:pt x="25" y="41"/>
                    </a:cubicBezTo>
                    <a:cubicBezTo>
                      <a:pt x="22" y="42"/>
                      <a:pt x="18" y="40"/>
                      <a:pt x="16" y="43"/>
                    </a:cubicBezTo>
                    <a:cubicBezTo>
                      <a:pt x="14" y="46"/>
                      <a:pt x="17" y="51"/>
                      <a:pt x="16" y="54"/>
                    </a:cubicBezTo>
                    <a:cubicBezTo>
                      <a:pt x="14" y="60"/>
                      <a:pt x="6" y="60"/>
                      <a:pt x="2" y="56"/>
                    </a:cubicBezTo>
                  </a:path>
                </a:pathLst>
              </a:custGeom>
              <a:solidFill>
                <a:srgbClr val="FEBF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70" name="Freeform 1520">
                <a:extLst>
                  <a:ext uri="{FF2B5EF4-FFF2-40B4-BE49-F238E27FC236}">
                    <a16:creationId xmlns:a16="http://schemas.microsoft.com/office/drawing/2014/main" id="{2165F288-7EA8-CC8E-172A-63EA2140A1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2" y="2027"/>
                <a:ext cx="148" cy="210"/>
              </a:xfrm>
              <a:custGeom>
                <a:avLst/>
                <a:gdLst>
                  <a:gd name="T0" fmla="*/ 838 w 59"/>
                  <a:gd name="T1" fmla="*/ 1313 h 79"/>
                  <a:gd name="T2" fmla="*/ 188 w 59"/>
                  <a:gd name="T3" fmla="*/ 1427 h 79"/>
                  <a:gd name="T4" fmla="*/ 20 w 59"/>
                  <a:gd name="T5" fmla="*/ 805 h 79"/>
                  <a:gd name="T6" fmla="*/ 429 w 59"/>
                  <a:gd name="T7" fmla="*/ 21 h 79"/>
                  <a:gd name="T8" fmla="*/ 901 w 59"/>
                  <a:gd name="T9" fmla="*/ 771 h 79"/>
                  <a:gd name="T10" fmla="*/ 838 w 59"/>
                  <a:gd name="T11" fmla="*/ 1313 h 7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9" h="79">
                    <a:moveTo>
                      <a:pt x="53" y="70"/>
                    </a:moveTo>
                    <a:cubicBezTo>
                      <a:pt x="43" y="74"/>
                      <a:pt x="24" y="79"/>
                      <a:pt x="12" y="76"/>
                    </a:cubicBezTo>
                    <a:cubicBezTo>
                      <a:pt x="0" y="74"/>
                      <a:pt x="0" y="63"/>
                      <a:pt x="1" y="43"/>
                    </a:cubicBezTo>
                    <a:cubicBezTo>
                      <a:pt x="1" y="24"/>
                      <a:pt x="5" y="3"/>
                      <a:pt x="27" y="1"/>
                    </a:cubicBezTo>
                    <a:cubicBezTo>
                      <a:pt x="49" y="0"/>
                      <a:pt x="57" y="27"/>
                      <a:pt x="57" y="41"/>
                    </a:cubicBezTo>
                    <a:cubicBezTo>
                      <a:pt x="57" y="56"/>
                      <a:pt x="59" y="67"/>
                      <a:pt x="53" y="70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71" name="Freeform 1521">
                <a:extLst>
                  <a:ext uri="{FF2B5EF4-FFF2-40B4-BE49-F238E27FC236}">
                    <a16:creationId xmlns:a16="http://schemas.microsoft.com/office/drawing/2014/main" id="{E1F164FD-CEC5-20E9-5AF1-399045016E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0" y="2109"/>
                <a:ext cx="100" cy="99"/>
              </a:xfrm>
              <a:custGeom>
                <a:avLst/>
                <a:gdLst>
                  <a:gd name="T0" fmla="*/ 313 w 40"/>
                  <a:gd name="T1" fmla="*/ 35 h 37"/>
                  <a:gd name="T2" fmla="*/ 33 w 40"/>
                  <a:gd name="T3" fmla="*/ 308 h 37"/>
                  <a:gd name="T4" fmla="*/ 395 w 40"/>
                  <a:gd name="T5" fmla="*/ 709 h 37"/>
                  <a:gd name="T6" fmla="*/ 563 w 40"/>
                  <a:gd name="T7" fmla="*/ 559 h 37"/>
                  <a:gd name="T8" fmla="*/ 550 w 40"/>
                  <a:gd name="T9" fmla="*/ 209 h 37"/>
                  <a:gd name="T10" fmla="*/ 313 w 40"/>
                  <a:gd name="T11" fmla="*/ 35 h 3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0" h="37">
                    <a:moveTo>
                      <a:pt x="20" y="2"/>
                    </a:moveTo>
                    <a:cubicBezTo>
                      <a:pt x="10" y="0"/>
                      <a:pt x="4" y="6"/>
                      <a:pt x="2" y="16"/>
                    </a:cubicBezTo>
                    <a:cubicBezTo>
                      <a:pt x="0" y="28"/>
                      <a:pt x="14" y="36"/>
                      <a:pt x="25" y="37"/>
                    </a:cubicBezTo>
                    <a:cubicBezTo>
                      <a:pt x="31" y="37"/>
                      <a:pt x="33" y="35"/>
                      <a:pt x="36" y="29"/>
                    </a:cubicBezTo>
                    <a:cubicBezTo>
                      <a:pt x="40" y="23"/>
                      <a:pt x="39" y="18"/>
                      <a:pt x="35" y="11"/>
                    </a:cubicBezTo>
                    <a:cubicBezTo>
                      <a:pt x="32" y="4"/>
                      <a:pt x="27" y="4"/>
                      <a:pt x="20" y="2"/>
                    </a:cubicBezTo>
                    <a:close/>
                  </a:path>
                </a:pathLst>
              </a:custGeom>
              <a:solidFill>
                <a:srgbClr val="3D457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72" name="Freeform 1522">
                <a:extLst>
                  <a:ext uri="{FF2B5EF4-FFF2-40B4-BE49-F238E27FC236}">
                    <a16:creationId xmlns:a16="http://schemas.microsoft.com/office/drawing/2014/main" id="{DF32E50B-C120-D66C-58D1-7DEF844C9A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0" y="2117"/>
                <a:ext cx="55" cy="70"/>
              </a:xfrm>
              <a:custGeom>
                <a:avLst/>
                <a:gdLst>
                  <a:gd name="T0" fmla="*/ 345 w 22"/>
                  <a:gd name="T1" fmla="*/ 59 h 26"/>
                  <a:gd name="T2" fmla="*/ 50 w 22"/>
                  <a:gd name="T3" fmla="*/ 159 h 26"/>
                  <a:gd name="T4" fmla="*/ 20 w 22"/>
                  <a:gd name="T5" fmla="*/ 334 h 26"/>
                  <a:gd name="T6" fmla="*/ 158 w 22"/>
                  <a:gd name="T7" fmla="*/ 506 h 26"/>
                  <a:gd name="T8" fmla="*/ 95 w 22"/>
                  <a:gd name="T9" fmla="*/ 197 h 26"/>
                  <a:gd name="T10" fmla="*/ 313 w 22"/>
                  <a:gd name="T11" fmla="*/ 59 h 2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2" h="26">
                    <a:moveTo>
                      <a:pt x="22" y="3"/>
                    </a:moveTo>
                    <a:cubicBezTo>
                      <a:pt x="15" y="1"/>
                      <a:pt x="7" y="0"/>
                      <a:pt x="3" y="8"/>
                    </a:cubicBezTo>
                    <a:cubicBezTo>
                      <a:pt x="1" y="10"/>
                      <a:pt x="0" y="14"/>
                      <a:pt x="1" y="17"/>
                    </a:cubicBezTo>
                    <a:cubicBezTo>
                      <a:pt x="2" y="22"/>
                      <a:pt x="7" y="24"/>
                      <a:pt x="10" y="26"/>
                    </a:cubicBezTo>
                    <a:cubicBezTo>
                      <a:pt x="6" y="22"/>
                      <a:pt x="3" y="15"/>
                      <a:pt x="6" y="10"/>
                    </a:cubicBezTo>
                    <a:cubicBezTo>
                      <a:pt x="10" y="4"/>
                      <a:pt x="16" y="6"/>
                      <a:pt x="20" y="3"/>
                    </a:cubicBezTo>
                  </a:path>
                </a:pathLst>
              </a:custGeom>
              <a:solidFill>
                <a:srgbClr val="7E7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73" name="Freeform 1523">
                <a:extLst>
                  <a:ext uri="{FF2B5EF4-FFF2-40B4-BE49-F238E27FC236}">
                    <a16:creationId xmlns:a16="http://schemas.microsoft.com/office/drawing/2014/main" id="{3314A523-6FDD-7D05-D395-93A5616229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2" y="2133"/>
                <a:ext cx="45" cy="75"/>
              </a:xfrm>
              <a:custGeom>
                <a:avLst/>
                <a:gdLst>
                  <a:gd name="T0" fmla="*/ 0 w 18"/>
                  <a:gd name="T1" fmla="*/ 423 h 28"/>
                  <a:gd name="T2" fmla="*/ 270 w 18"/>
                  <a:gd name="T3" fmla="*/ 346 h 28"/>
                  <a:gd name="T4" fmla="*/ 283 w 18"/>
                  <a:gd name="T5" fmla="*/ 150 h 28"/>
                  <a:gd name="T6" fmla="*/ 188 w 18"/>
                  <a:gd name="T7" fmla="*/ 0 h 28"/>
                  <a:gd name="T8" fmla="*/ 238 w 18"/>
                  <a:gd name="T9" fmla="*/ 209 h 28"/>
                  <a:gd name="T10" fmla="*/ 208 w 18"/>
                  <a:gd name="T11" fmla="*/ 308 h 28"/>
                  <a:gd name="T12" fmla="*/ 125 w 18"/>
                  <a:gd name="T13" fmla="*/ 329 h 28"/>
                  <a:gd name="T14" fmla="*/ 20 w 18"/>
                  <a:gd name="T15" fmla="*/ 445 h 2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8" h="28">
                    <a:moveTo>
                      <a:pt x="0" y="22"/>
                    </a:moveTo>
                    <a:cubicBezTo>
                      <a:pt x="6" y="28"/>
                      <a:pt x="15" y="24"/>
                      <a:pt x="17" y="18"/>
                    </a:cubicBezTo>
                    <a:cubicBezTo>
                      <a:pt x="18" y="14"/>
                      <a:pt x="18" y="12"/>
                      <a:pt x="18" y="8"/>
                    </a:cubicBezTo>
                    <a:cubicBezTo>
                      <a:pt x="17" y="5"/>
                      <a:pt x="15" y="0"/>
                      <a:pt x="12" y="0"/>
                    </a:cubicBezTo>
                    <a:cubicBezTo>
                      <a:pt x="15" y="3"/>
                      <a:pt x="16" y="8"/>
                      <a:pt x="15" y="11"/>
                    </a:cubicBezTo>
                    <a:cubicBezTo>
                      <a:pt x="15" y="13"/>
                      <a:pt x="14" y="15"/>
                      <a:pt x="13" y="16"/>
                    </a:cubicBezTo>
                    <a:cubicBezTo>
                      <a:pt x="11" y="17"/>
                      <a:pt x="9" y="16"/>
                      <a:pt x="8" y="17"/>
                    </a:cubicBezTo>
                    <a:cubicBezTo>
                      <a:pt x="10" y="21"/>
                      <a:pt x="4" y="23"/>
                      <a:pt x="1" y="23"/>
                    </a:cubicBezTo>
                  </a:path>
                </a:pathLst>
              </a:custGeom>
              <a:solidFill>
                <a:srgbClr val="091F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74" name="Freeform 1524">
                <a:extLst>
                  <a:ext uri="{FF2B5EF4-FFF2-40B4-BE49-F238E27FC236}">
                    <a16:creationId xmlns:a16="http://schemas.microsoft.com/office/drawing/2014/main" id="{166247BA-037D-67AF-A284-1EF7B8B963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5" y="2109"/>
                <a:ext cx="15" cy="16"/>
              </a:xfrm>
              <a:custGeom>
                <a:avLst/>
                <a:gdLst>
                  <a:gd name="T0" fmla="*/ 20 w 6"/>
                  <a:gd name="T1" fmla="*/ 35 h 6"/>
                  <a:gd name="T2" fmla="*/ 63 w 6"/>
                  <a:gd name="T3" fmla="*/ 21 h 6"/>
                  <a:gd name="T4" fmla="*/ 95 w 6"/>
                  <a:gd name="T5" fmla="*/ 77 h 6"/>
                  <a:gd name="T6" fmla="*/ 33 w 6"/>
                  <a:gd name="T7" fmla="*/ 115 h 6"/>
                  <a:gd name="T8" fmla="*/ 20 w 6"/>
                  <a:gd name="T9" fmla="*/ 3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1" y="2"/>
                    </a:moveTo>
                    <a:cubicBezTo>
                      <a:pt x="1" y="1"/>
                      <a:pt x="3" y="0"/>
                      <a:pt x="4" y="1"/>
                    </a:cubicBezTo>
                    <a:cubicBezTo>
                      <a:pt x="5" y="1"/>
                      <a:pt x="6" y="3"/>
                      <a:pt x="6" y="4"/>
                    </a:cubicBezTo>
                    <a:cubicBezTo>
                      <a:pt x="5" y="5"/>
                      <a:pt x="4" y="6"/>
                      <a:pt x="2" y="6"/>
                    </a:cubicBezTo>
                    <a:cubicBezTo>
                      <a:pt x="1" y="5"/>
                      <a:pt x="0" y="4"/>
                      <a:pt x="1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75" name="Freeform 1525">
                <a:extLst>
                  <a:ext uri="{FF2B5EF4-FFF2-40B4-BE49-F238E27FC236}">
                    <a16:creationId xmlns:a16="http://schemas.microsoft.com/office/drawing/2014/main" id="{693C91FE-A6E5-D8B8-980F-43342E6EBC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2" y="2112"/>
                <a:ext cx="8" cy="8"/>
              </a:xfrm>
              <a:custGeom>
                <a:avLst/>
                <a:gdLst>
                  <a:gd name="T0" fmla="*/ 0 w 3"/>
                  <a:gd name="T1" fmla="*/ 21 h 3"/>
                  <a:gd name="T2" fmla="*/ 35 w 3"/>
                  <a:gd name="T3" fmla="*/ 0 h 3"/>
                  <a:gd name="T4" fmla="*/ 56 w 3"/>
                  <a:gd name="T5" fmla="*/ 35 h 3"/>
                  <a:gd name="T6" fmla="*/ 21 w 3"/>
                  <a:gd name="T7" fmla="*/ 35 h 3"/>
                  <a:gd name="T8" fmla="*/ 0 w 3"/>
                  <a:gd name="T9" fmla="*/ 21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3">
                    <a:moveTo>
                      <a:pt x="0" y="1"/>
                    </a:moveTo>
                    <a:cubicBezTo>
                      <a:pt x="1" y="0"/>
                      <a:pt x="1" y="0"/>
                      <a:pt x="2" y="0"/>
                    </a:cubicBezTo>
                    <a:cubicBezTo>
                      <a:pt x="2" y="0"/>
                      <a:pt x="3" y="1"/>
                      <a:pt x="3" y="2"/>
                    </a:cubicBezTo>
                    <a:cubicBezTo>
                      <a:pt x="2" y="2"/>
                      <a:pt x="2" y="3"/>
                      <a:pt x="1" y="2"/>
                    </a:cubicBezTo>
                    <a:cubicBezTo>
                      <a:pt x="0" y="2"/>
                      <a:pt x="0" y="2"/>
                      <a:pt x="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76" name="Freeform 1526">
                <a:extLst>
                  <a:ext uri="{FF2B5EF4-FFF2-40B4-BE49-F238E27FC236}">
                    <a16:creationId xmlns:a16="http://schemas.microsoft.com/office/drawing/2014/main" id="{E444222E-D091-A257-253E-E2DE0F4B50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7" y="2120"/>
                <a:ext cx="10" cy="11"/>
              </a:xfrm>
              <a:custGeom>
                <a:avLst/>
                <a:gdLst>
                  <a:gd name="T0" fmla="*/ 20 w 4"/>
                  <a:gd name="T1" fmla="*/ 22 h 4"/>
                  <a:gd name="T2" fmla="*/ 50 w 4"/>
                  <a:gd name="T3" fmla="*/ 0 h 4"/>
                  <a:gd name="T4" fmla="*/ 63 w 4"/>
                  <a:gd name="T5" fmla="*/ 47 h 4"/>
                  <a:gd name="T6" fmla="*/ 33 w 4"/>
                  <a:gd name="T7" fmla="*/ 61 h 4"/>
                  <a:gd name="T8" fmla="*/ 20 w 4"/>
                  <a:gd name="T9" fmla="*/ 22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4">
                    <a:moveTo>
                      <a:pt x="1" y="1"/>
                    </a:moveTo>
                    <a:cubicBezTo>
                      <a:pt x="1" y="0"/>
                      <a:pt x="2" y="0"/>
                      <a:pt x="3" y="0"/>
                    </a:cubicBezTo>
                    <a:cubicBezTo>
                      <a:pt x="4" y="1"/>
                      <a:pt x="4" y="2"/>
                      <a:pt x="4" y="2"/>
                    </a:cubicBezTo>
                    <a:cubicBezTo>
                      <a:pt x="3" y="3"/>
                      <a:pt x="2" y="4"/>
                      <a:pt x="2" y="3"/>
                    </a:cubicBezTo>
                    <a:cubicBezTo>
                      <a:pt x="1" y="3"/>
                      <a:pt x="0" y="2"/>
                      <a:pt x="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77" name="Freeform 1527">
                <a:extLst>
                  <a:ext uri="{FF2B5EF4-FFF2-40B4-BE49-F238E27FC236}">
                    <a16:creationId xmlns:a16="http://schemas.microsoft.com/office/drawing/2014/main" id="{9CFC8A9D-5F51-535C-E1A3-E201745836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87" y="2128"/>
                <a:ext cx="43" cy="88"/>
              </a:xfrm>
              <a:custGeom>
                <a:avLst/>
                <a:gdLst>
                  <a:gd name="T0" fmla="*/ 0 w 17"/>
                  <a:gd name="T1" fmla="*/ 627 h 33"/>
                  <a:gd name="T2" fmla="*/ 243 w 17"/>
                  <a:gd name="T3" fmla="*/ 397 h 33"/>
                  <a:gd name="T4" fmla="*/ 225 w 17"/>
                  <a:gd name="T5" fmla="*/ 0 h 33"/>
                  <a:gd name="T6" fmla="*/ 210 w 17"/>
                  <a:gd name="T7" fmla="*/ 376 h 33"/>
                  <a:gd name="T8" fmla="*/ 33 w 17"/>
                  <a:gd name="T9" fmla="*/ 589 h 3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7" h="33">
                    <a:moveTo>
                      <a:pt x="0" y="33"/>
                    </a:moveTo>
                    <a:cubicBezTo>
                      <a:pt x="7" y="33"/>
                      <a:pt x="14" y="28"/>
                      <a:pt x="15" y="21"/>
                    </a:cubicBezTo>
                    <a:cubicBezTo>
                      <a:pt x="17" y="14"/>
                      <a:pt x="15" y="7"/>
                      <a:pt x="14" y="0"/>
                    </a:cubicBezTo>
                    <a:cubicBezTo>
                      <a:pt x="12" y="7"/>
                      <a:pt x="15" y="14"/>
                      <a:pt x="13" y="20"/>
                    </a:cubicBezTo>
                    <a:cubicBezTo>
                      <a:pt x="13" y="24"/>
                      <a:pt x="7" y="32"/>
                      <a:pt x="2" y="31"/>
                    </a:cubicBezTo>
                  </a:path>
                </a:pathLst>
              </a:custGeom>
              <a:solidFill>
                <a:srgbClr val="FF990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78" name="Freeform 1528">
                <a:extLst>
                  <a:ext uri="{FF2B5EF4-FFF2-40B4-BE49-F238E27FC236}">
                    <a16:creationId xmlns:a16="http://schemas.microsoft.com/office/drawing/2014/main" id="{F48C5555-111F-0230-662F-2A979552F6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05" y="2040"/>
                <a:ext cx="60" cy="77"/>
              </a:xfrm>
              <a:custGeom>
                <a:avLst/>
                <a:gdLst>
                  <a:gd name="T0" fmla="*/ 363 w 24"/>
                  <a:gd name="T1" fmla="*/ 21 h 29"/>
                  <a:gd name="T2" fmla="*/ 113 w 24"/>
                  <a:gd name="T3" fmla="*/ 112 h 29"/>
                  <a:gd name="T4" fmla="*/ 33 w 24"/>
                  <a:gd name="T5" fmla="*/ 297 h 29"/>
                  <a:gd name="T6" fmla="*/ 20 w 24"/>
                  <a:gd name="T7" fmla="*/ 430 h 29"/>
                  <a:gd name="T8" fmla="*/ 0 w 24"/>
                  <a:gd name="T9" fmla="*/ 542 h 29"/>
                  <a:gd name="T10" fmla="*/ 188 w 24"/>
                  <a:gd name="T11" fmla="*/ 149 h 29"/>
                  <a:gd name="T12" fmla="*/ 250 w 24"/>
                  <a:gd name="T13" fmla="*/ 133 h 29"/>
                  <a:gd name="T14" fmla="*/ 283 w 24"/>
                  <a:gd name="T15" fmla="*/ 93 h 29"/>
                  <a:gd name="T16" fmla="*/ 375 w 24"/>
                  <a:gd name="T17" fmla="*/ 35 h 2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4" h="29">
                    <a:moveTo>
                      <a:pt x="23" y="1"/>
                    </a:moveTo>
                    <a:cubicBezTo>
                      <a:pt x="18" y="0"/>
                      <a:pt x="11" y="3"/>
                      <a:pt x="7" y="6"/>
                    </a:cubicBezTo>
                    <a:cubicBezTo>
                      <a:pt x="5" y="8"/>
                      <a:pt x="3" y="12"/>
                      <a:pt x="2" y="16"/>
                    </a:cubicBezTo>
                    <a:cubicBezTo>
                      <a:pt x="1" y="18"/>
                      <a:pt x="1" y="21"/>
                      <a:pt x="1" y="23"/>
                    </a:cubicBezTo>
                    <a:cubicBezTo>
                      <a:pt x="1" y="25"/>
                      <a:pt x="0" y="27"/>
                      <a:pt x="0" y="29"/>
                    </a:cubicBezTo>
                    <a:cubicBezTo>
                      <a:pt x="4" y="22"/>
                      <a:pt x="4" y="12"/>
                      <a:pt x="12" y="8"/>
                    </a:cubicBezTo>
                    <a:cubicBezTo>
                      <a:pt x="13" y="8"/>
                      <a:pt x="15" y="8"/>
                      <a:pt x="16" y="7"/>
                    </a:cubicBezTo>
                    <a:cubicBezTo>
                      <a:pt x="17" y="7"/>
                      <a:pt x="17" y="6"/>
                      <a:pt x="18" y="5"/>
                    </a:cubicBezTo>
                    <a:cubicBezTo>
                      <a:pt x="19" y="4"/>
                      <a:pt x="22" y="2"/>
                      <a:pt x="24" y="2"/>
                    </a:cubicBezTo>
                  </a:path>
                </a:pathLst>
              </a:custGeom>
              <a:solidFill>
                <a:srgbClr val="FEE9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79" name="Freeform 1529">
                <a:extLst>
                  <a:ext uri="{FF2B5EF4-FFF2-40B4-BE49-F238E27FC236}">
                    <a16:creationId xmlns:a16="http://schemas.microsoft.com/office/drawing/2014/main" id="{4A6BDB4E-258D-5A90-9305-A8FB15E958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07" y="2045"/>
                <a:ext cx="40" cy="40"/>
              </a:xfrm>
              <a:custGeom>
                <a:avLst/>
                <a:gdLst>
                  <a:gd name="T0" fmla="*/ 250 w 16"/>
                  <a:gd name="T1" fmla="*/ 0 h 15"/>
                  <a:gd name="T2" fmla="*/ 0 w 16"/>
                  <a:gd name="T3" fmla="*/ 285 h 15"/>
                  <a:gd name="T4" fmla="*/ 95 w 16"/>
                  <a:gd name="T5" fmla="*/ 136 h 15"/>
                  <a:gd name="T6" fmla="*/ 220 w 16"/>
                  <a:gd name="T7" fmla="*/ 21 h 1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" h="15">
                    <a:moveTo>
                      <a:pt x="16" y="0"/>
                    </a:moveTo>
                    <a:cubicBezTo>
                      <a:pt x="7" y="0"/>
                      <a:pt x="3" y="8"/>
                      <a:pt x="0" y="15"/>
                    </a:cubicBezTo>
                    <a:cubicBezTo>
                      <a:pt x="3" y="14"/>
                      <a:pt x="4" y="9"/>
                      <a:pt x="6" y="7"/>
                    </a:cubicBezTo>
                    <a:cubicBezTo>
                      <a:pt x="8" y="4"/>
                      <a:pt x="11" y="2"/>
                      <a:pt x="14" y="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80" name="Group 1530">
              <a:extLst>
                <a:ext uri="{FF2B5EF4-FFF2-40B4-BE49-F238E27FC236}">
                  <a16:creationId xmlns:a16="http://schemas.microsoft.com/office/drawing/2014/main" id="{641C0E60-2E04-EBC9-C9CB-9F5C43831C0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73913" y="4521200"/>
              <a:ext cx="279400" cy="360363"/>
              <a:chOff x="3392" y="1805"/>
              <a:chExt cx="176" cy="227"/>
            </a:xfrm>
          </p:grpSpPr>
          <p:sp>
            <p:nvSpPr>
              <p:cNvPr id="4481" name="Freeform 1531">
                <a:extLst>
                  <a:ext uri="{FF2B5EF4-FFF2-40B4-BE49-F238E27FC236}">
                    <a16:creationId xmlns:a16="http://schemas.microsoft.com/office/drawing/2014/main" id="{6BCFD437-91CF-F0A5-E737-5AE05B3840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2" y="1805"/>
                <a:ext cx="176" cy="227"/>
              </a:xfrm>
              <a:custGeom>
                <a:avLst/>
                <a:gdLst>
                  <a:gd name="T0" fmla="*/ 1061 w 70"/>
                  <a:gd name="T1" fmla="*/ 534 h 85"/>
                  <a:gd name="T2" fmla="*/ 1081 w 70"/>
                  <a:gd name="T3" fmla="*/ 1370 h 85"/>
                  <a:gd name="T4" fmla="*/ 209 w 70"/>
                  <a:gd name="T5" fmla="*/ 1469 h 85"/>
                  <a:gd name="T6" fmla="*/ 126 w 70"/>
                  <a:gd name="T7" fmla="*/ 550 h 85"/>
                  <a:gd name="T8" fmla="*/ 588 w 70"/>
                  <a:gd name="T9" fmla="*/ 21 h 85"/>
                  <a:gd name="T10" fmla="*/ 1061 w 70"/>
                  <a:gd name="T11" fmla="*/ 534 h 8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0" h="85">
                    <a:moveTo>
                      <a:pt x="67" y="28"/>
                    </a:moveTo>
                    <a:cubicBezTo>
                      <a:pt x="69" y="41"/>
                      <a:pt x="70" y="60"/>
                      <a:pt x="68" y="72"/>
                    </a:cubicBezTo>
                    <a:cubicBezTo>
                      <a:pt x="64" y="85"/>
                      <a:pt x="31" y="84"/>
                      <a:pt x="13" y="77"/>
                    </a:cubicBezTo>
                    <a:cubicBezTo>
                      <a:pt x="0" y="71"/>
                      <a:pt x="6" y="43"/>
                      <a:pt x="8" y="29"/>
                    </a:cubicBezTo>
                    <a:cubicBezTo>
                      <a:pt x="11" y="12"/>
                      <a:pt x="15" y="0"/>
                      <a:pt x="37" y="1"/>
                    </a:cubicBezTo>
                    <a:cubicBezTo>
                      <a:pt x="54" y="1"/>
                      <a:pt x="65" y="8"/>
                      <a:pt x="67" y="28"/>
                    </a:cubicBezTo>
                    <a:close/>
                  </a:path>
                </a:pathLst>
              </a:custGeom>
              <a:solidFill>
                <a:srgbClr val="FED18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2" name="Freeform 1532">
                <a:extLst>
                  <a:ext uri="{FF2B5EF4-FFF2-40B4-BE49-F238E27FC236}">
                    <a16:creationId xmlns:a16="http://schemas.microsoft.com/office/drawing/2014/main" id="{0981BD78-38AF-0ED9-FAC1-6F5B9EDF54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5" y="1821"/>
                <a:ext cx="128" cy="192"/>
              </a:xfrm>
              <a:custGeom>
                <a:avLst/>
                <a:gdLst>
                  <a:gd name="T0" fmla="*/ 0 w 51"/>
                  <a:gd name="T1" fmla="*/ 1117 h 72"/>
                  <a:gd name="T2" fmla="*/ 472 w 51"/>
                  <a:gd name="T3" fmla="*/ 1344 h 72"/>
                  <a:gd name="T4" fmla="*/ 806 w 51"/>
                  <a:gd name="T5" fmla="*/ 1045 h 72"/>
                  <a:gd name="T6" fmla="*/ 806 w 51"/>
                  <a:gd name="T7" fmla="*/ 760 h 72"/>
                  <a:gd name="T8" fmla="*/ 788 w 51"/>
                  <a:gd name="T9" fmla="*/ 435 h 72"/>
                  <a:gd name="T10" fmla="*/ 472 w 51"/>
                  <a:gd name="T11" fmla="*/ 0 h 72"/>
                  <a:gd name="T12" fmla="*/ 630 w 51"/>
                  <a:gd name="T13" fmla="*/ 149 h 72"/>
                  <a:gd name="T14" fmla="*/ 680 w 51"/>
                  <a:gd name="T15" fmla="*/ 363 h 72"/>
                  <a:gd name="T16" fmla="*/ 522 w 51"/>
                  <a:gd name="T17" fmla="*/ 648 h 72"/>
                  <a:gd name="T18" fmla="*/ 567 w 51"/>
                  <a:gd name="T19" fmla="*/ 739 h 72"/>
                  <a:gd name="T20" fmla="*/ 504 w 51"/>
                  <a:gd name="T21" fmla="*/ 947 h 72"/>
                  <a:gd name="T22" fmla="*/ 301 w 51"/>
                  <a:gd name="T23" fmla="*/ 1003 h 72"/>
                  <a:gd name="T24" fmla="*/ 188 w 51"/>
                  <a:gd name="T25" fmla="*/ 931 h 72"/>
                  <a:gd name="T26" fmla="*/ 146 w 51"/>
                  <a:gd name="T27" fmla="*/ 875 h 72"/>
                  <a:gd name="T28" fmla="*/ 158 w 51"/>
                  <a:gd name="T29" fmla="*/ 1101 h 72"/>
                  <a:gd name="T30" fmla="*/ 20 w 51"/>
                  <a:gd name="T31" fmla="*/ 1101 h 72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51" h="72">
                    <a:moveTo>
                      <a:pt x="0" y="59"/>
                    </a:moveTo>
                    <a:cubicBezTo>
                      <a:pt x="2" y="71"/>
                      <a:pt x="21" y="72"/>
                      <a:pt x="30" y="71"/>
                    </a:cubicBezTo>
                    <a:cubicBezTo>
                      <a:pt x="40" y="70"/>
                      <a:pt x="49" y="66"/>
                      <a:pt x="51" y="55"/>
                    </a:cubicBezTo>
                    <a:cubicBezTo>
                      <a:pt x="51" y="50"/>
                      <a:pt x="50" y="45"/>
                      <a:pt x="51" y="40"/>
                    </a:cubicBezTo>
                    <a:cubicBezTo>
                      <a:pt x="51" y="34"/>
                      <a:pt x="51" y="28"/>
                      <a:pt x="50" y="23"/>
                    </a:cubicBezTo>
                    <a:cubicBezTo>
                      <a:pt x="49" y="11"/>
                      <a:pt x="44" y="1"/>
                      <a:pt x="30" y="0"/>
                    </a:cubicBezTo>
                    <a:cubicBezTo>
                      <a:pt x="34" y="3"/>
                      <a:pt x="38" y="3"/>
                      <a:pt x="40" y="8"/>
                    </a:cubicBezTo>
                    <a:cubicBezTo>
                      <a:pt x="42" y="11"/>
                      <a:pt x="43" y="16"/>
                      <a:pt x="43" y="19"/>
                    </a:cubicBezTo>
                    <a:cubicBezTo>
                      <a:pt x="43" y="24"/>
                      <a:pt x="39" y="34"/>
                      <a:pt x="33" y="34"/>
                    </a:cubicBezTo>
                    <a:cubicBezTo>
                      <a:pt x="37" y="36"/>
                      <a:pt x="36" y="37"/>
                      <a:pt x="36" y="39"/>
                    </a:cubicBezTo>
                    <a:cubicBezTo>
                      <a:pt x="35" y="43"/>
                      <a:pt x="34" y="47"/>
                      <a:pt x="32" y="50"/>
                    </a:cubicBezTo>
                    <a:cubicBezTo>
                      <a:pt x="29" y="55"/>
                      <a:pt x="24" y="55"/>
                      <a:pt x="19" y="53"/>
                    </a:cubicBezTo>
                    <a:cubicBezTo>
                      <a:pt x="17" y="52"/>
                      <a:pt x="14" y="51"/>
                      <a:pt x="12" y="49"/>
                    </a:cubicBezTo>
                    <a:cubicBezTo>
                      <a:pt x="11" y="48"/>
                      <a:pt x="10" y="46"/>
                      <a:pt x="9" y="46"/>
                    </a:cubicBezTo>
                    <a:cubicBezTo>
                      <a:pt x="9" y="50"/>
                      <a:pt x="14" y="53"/>
                      <a:pt x="10" y="58"/>
                    </a:cubicBezTo>
                    <a:cubicBezTo>
                      <a:pt x="8" y="60"/>
                      <a:pt x="2" y="61"/>
                      <a:pt x="1" y="58"/>
                    </a:cubicBezTo>
                  </a:path>
                </a:pathLst>
              </a:custGeom>
              <a:solidFill>
                <a:srgbClr val="FEBF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3" name="Freeform 1533">
                <a:extLst>
                  <a:ext uri="{FF2B5EF4-FFF2-40B4-BE49-F238E27FC236}">
                    <a16:creationId xmlns:a16="http://schemas.microsoft.com/office/drawing/2014/main" id="{3BADCBA0-D930-2190-EE5D-BF3312F0E1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2" y="1805"/>
                <a:ext cx="176" cy="227"/>
              </a:xfrm>
              <a:custGeom>
                <a:avLst/>
                <a:gdLst>
                  <a:gd name="T0" fmla="*/ 1061 w 70"/>
                  <a:gd name="T1" fmla="*/ 534 h 85"/>
                  <a:gd name="T2" fmla="*/ 1081 w 70"/>
                  <a:gd name="T3" fmla="*/ 1370 h 85"/>
                  <a:gd name="T4" fmla="*/ 209 w 70"/>
                  <a:gd name="T5" fmla="*/ 1469 h 85"/>
                  <a:gd name="T6" fmla="*/ 126 w 70"/>
                  <a:gd name="T7" fmla="*/ 550 h 85"/>
                  <a:gd name="T8" fmla="*/ 588 w 70"/>
                  <a:gd name="T9" fmla="*/ 21 h 85"/>
                  <a:gd name="T10" fmla="*/ 1061 w 70"/>
                  <a:gd name="T11" fmla="*/ 534 h 8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0" h="85">
                    <a:moveTo>
                      <a:pt x="67" y="28"/>
                    </a:moveTo>
                    <a:cubicBezTo>
                      <a:pt x="69" y="41"/>
                      <a:pt x="70" y="60"/>
                      <a:pt x="68" y="72"/>
                    </a:cubicBezTo>
                    <a:cubicBezTo>
                      <a:pt x="64" y="85"/>
                      <a:pt x="31" y="84"/>
                      <a:pt x="13" y="77"/>
                    </a:cubicBezTo>
                    <a:cubicBezTo>
                      <a:pt x="0" y="71"/>
                      <a:pt x="6" y="43"/>
                      <a:pt x="8" y="29"/>
                    </a:cubicBezTo>
                    <a:cubicBezTo>
                      <a:pt x="11" y="12"/>
                      <a:pt x="15" y="0"/>
                      <a:pt x="37" y="1"/>
                    </a:cubicBezTo>
                    <a:cubicBezTo>
                      <a:pt x="54" y="1"/>
                      <a:pt x="65" y="8"/>
                      <a:pt x="67" y="2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4" name="Freeform 1534">
                <a:extLst>
                  <a:ext uri="{FF2B5EF4-FFF2-40B4-BE49-F238E27FC236}">
                    <a16:creationId xmlns:a16="http://schemas.microsoft.com/office/drawing/2014/main" id="{531C0A97-C122-7DAD-4653-6C697AA6B3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40" y="1899"/>
                <a:ext cx="88" cy="104"/>
              </a:xfrm>
              <a:custGeom>
                <a:avLst/>
                <a:gdLst>
                  <a:gd name="T0" fmla="*/ 96 w 35"/>
                  <a:gd name="T1" fmla="*/ 149 h 39"/>
                  <a:gd name="T2" fmla="*/ 0 w 35"/>
                  <a:gd name="T3" fmla="*/ 320 h 39"/>
                  <a:gd name="T4" fmla="*/ 158 w 35"/>
                  <a:gd name="T5" fmla="*/ 648 h 39"/>
                  <a:gd name="T6" fmla="*/ 443 w 35"/>
                  <a:gd name="T7" fmla="*/ 661 h 39"/>
                  <a:gd name="T8" fmla="*/ 556 w 35"/>
                  <a:gd name="T9" fmla="*/ 397 h 39"/>
                  <a:gd name="T10" fmla="*/ 96 w 35"/>
                  <a:gd name="T11" fmla="*/ 149 h 3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5" h="39">
                    <a:moveTo>
                      <a:pt x="6" y="8"/>
                    </a:moveTo>
                    <a:cubicBezTo>
                      <a:pt x="2" y="11"/>
                      <a:pt x="0" y="13"/>
                      <a:pt x="0" y="17"/>
                    </a:cubicBezTo>
                    <a:cubicBezTo>
                      <a:pt x="0" y="25"/>
                      <a:pt x="3" y="31"/>
                      <a:pt x="10" y="34"/>
                    </a:cubicBezTo>
                    <a:cubicBezTo>
                      <a:pt x="16" y="38"/>
                      <a:pt x="21" y="39"/>
                      <a:pt x="28" y="35"/>
                    </a:cubicBezTo>
                    <a:cubicBezTo>
                      <a:pt x="32" y="32"/>
                      <a:pt x="35" y="26"/>
                      <a:pt x="35" y="21"/>
                    </a:cubicBezTo>
                    <a:cubicBezTo>
                      <a:pt x="35" y="8"/>
                      <a:pt x="15" y="0"/>
                      <a:pt x="6" y="8"/>
                    </a:cubicBezTo>
                    <a:close/>
                  </a:path>
                </a:pathLst>
              </a:custGeom>
              <a:solidFill>
                <a:srgbClr val="3D457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5" name="Freeform 1535">
                <a:extLst>
                  <a:ext uri="{FF2B5EF4-FFF2-40B4-BE49-F238E27FC236}">
                    <a16:creationId xmlns:a16="http://schemas.microsoft.com/office/drawing/2014/main" id="{3136839E-5B62-479C-ECFE-8BBA4A4242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42" y="1917"/>
                <a:ext cx="45" cy="56"/>
              </a:xfrm>
              <a:custGeom>
                <a:avLst/>
                <a:gdLst>
                  <a:gd name="T0" fmla="*/ 270 w 18"/>
                  <a:gd name="T1" fmla="*/ 35 h 21"/>
                  <a:gd name="T2" fmla="*/ 63 w 18"/>
                  <a:gd name="T3" fmla="*/ 115 h 21"/>
                  <a:gd name="T4" fmla="*/ 125 w 18"/>
                  <a:gd name="T5" fmla="*/ 397 h 21"/>
                  <a:gd name="T6" fmla="*/ 95 w 18"/>
                  <a:gd name="T7" fmla="*/ 264 h 21"/>
                  <a:gd name="T8" fmla="*/ 158 w 18"/>
                  <a:gd name="T9" fmla="*/ 171 h 21"/>
                  <a:gd name="T10" fmla="*/ 208 w 18"/>
                  <a:gd name="T11" fmla="*/ 77 h 21"/>
                  <a:gd name="T12" fmla="*/ 283 w 18"/>
                  <a:gd name="T13" fmla="*/ 35 h 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18" h="21">
                    <a:moveTo>
                      <a:pt x="17" y="2"/>
                    </a:moveTo>
                    <a:cubicBezTo>
                      <a:pt x="12" y="0"/>
                      <a:pt x="6" y="2"/>
                      <a:pt x="4" y="6"/>
                    </a:cubicBezTo>
                    <a:cubicBezTo>
                      <a:pt x="0" y="10"/>
                      <a:pt x="1" y="20"/>
                      <a:pt x="8" y="21"/>
                    </a:cubicBezTo>
                    <a:cubicBezTo>
                      <a:pt x="7" y="19"/>
                      <a:pt x="6" y="16"/>
                      <a:pt x="6" y="14"/>
                    </a:cubicBezTo>
                    <a:cubicBezTo>
                      <a:pt x="7" y="11"/>
                      <a:pt x="9" y="11"/>
                      <a:pt x="10" y="9"/>
                    </a:cubicBezTo>
                    <a:cubicBezTo>
                      <a:pt x="12" y="7"/>
                      <a:pt x="11" y="6"/>
                      <a:pt x="13" y="4"/>
                    </a:cubicBezTo>
                    <a:cubicBezTo>
                      <a:pt x="14" y="3"/>
                      <a:pt x="16" y="2"/>
                      <a:pt x="18" y="2"/>
                    </a:cubicBezTo>
                  </a:path>
                </a:pathLst>
              </a:custGeom>
              <a:solidFill>
                <a:srgbClr val="7E7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6" name="Freeform 1536">
                <a:extLst>
                  <a:ext uri="{FF2B5EF4-FFF2-40B4-BE49-F238E27FC236}">
                    <a16:creationId xmlns:a16="http://schemas.microsoft.com/office/drawing/2014/main" id="{70598FAD-6E74-E3A3-7C31-02A324F2E1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2" y="1931"/>
                <a:ext cx="51" cy="69"/>
              </a:xfrm>
              <a:custGeom>
                <a:avLst/>
                <a:gdLst>
                  <a:gd name="T0" fmla="*/ 0 w 20"/>
                  <a:gd name="T1" fmla="*/ 374 h 26"/>
                  <a:gd name="T2" fmla="*/ 281 w 20"/>
                  <a:gd name="T3" fmla="*/ 295 h 26"/>
                  <a:gd name="T4" fmla="*/ 311 w 20"/>
                  <a:gd name="T5" fmla="*/ 133 h 26"/>
                  <a:gd name="T6" fmla="*/ 201 w 20"/>
                  <a:gd name="T7" fmla="*/ 0 h 26"/>
                  <a:gd name="T8" fmla="*/ 247 w 20"/>
                  <a:gd name="T9" fmla="*/ 111 h 26"/>
                  <a:gd name="T10" fmla="*/ 181 w 20"/>
                  <a:gd name="T11" fmla="*/ 226 h 26"/>
                  <a:gd name="T12" fmla="*/ 130 w 20"/>
                  <a:gd name="T13" fmla="*/ 337 h 26"/>
                  <a:gd name="T14" fmla="*/ 20 w 20"/>
                  <a:gd name="T15" fmla="*/ 337 h 2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0" h="26">
                    <a:moveTo>
                      <a:pt x="0" y="20"/>
                    </a:moveTo>
                    <a:cubicBezTo>
                      <a:pt x="5" y="26"/>
                      <a:pt x="14" y="22"/>
                      <a:pt x="17" y="16"/>
                    </a:cubicBezTo>
                    <a:cubicBezTo>
                      <a:pt x="18" y="13"/>
                      <a:pt x="20" y="9"/>
                      <a:pt x="19" y="7"/>
                    </a:cubicBezTo>
                    <a:cubicBezTo>
                      <a:pt x="18" y="3"/>
                      <a:pt x="15" y="2"/>
                      <a:pt x="12" y="0"/>
                    </a:cubicBezTo>
                    <a:cubicBezTo>
                      <a:pt x="14" y="2"/>
                      <a:pt x="15" y="3"/>
                      <a:pt x="15" y="6"/>
                    </a:cubicBezTo>
                    <a:cubicBezTo>
                      <a:pt x="15" y="10"/>
                      <a:pt x="13" y="9"/>
                      <a:pt x="11" y="12"/>
                    </a:cubicBezTo>
                    <a:cubicBezTo>
                      <a:pt x="10" y="14"/>
                      <a:pt x="11" y="16"/>
                      <a:pt x="8" y="18"/>
                    </a:cubicBezTo>
                    <a:cubicBezTo>
                      <a:pt x="7" y="19"/>
                      <a:pt x="3" y="20"/>
                      <a:pt x="1" y="18"/>
                    </a:cubicBezTo>
                  </a:path>
                </a:pathLst>
              </a:custGeom>
              <a:solidFill>
                <a:srgbClr val="091F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7" name="Freeform 1537">
                <a:extLst>
                  <a:ext uri="{FF2B5EF4-FFF2-40B4-BE49-F238E27FC236}">
                    <a16:creationId xmlns:a16="http://schemas.microsoft.com/office/drawing/2014/main" id="{4821AD11-8D81-9C1D-CB69-CD4AF48523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5" y="1907"/>
                <a:ext cx="15" cy="16"/>
              </a:xfrm>
              <a:custGeom>
                <a:avLst/>
                <a:gdLst>
                  <a:gd name="T0" fmla="*/ 20 w 6"/>
                  <a:gd name="T1" fmla="*/ 35 h 6"/>
                  <a:gd name="T2" fmla="*/ 63 w 6"/>
                  <a:gd name="T3" fmla="*/ 21 h 6"/>
                  <a:gd name="T4" fmla="*/ 95 w 6"/>
                  <a:gd name="T5" fmla="*/ 77 h 6"/>
                  <a:gd name="T6" fmla="*/ 33 w 6"/>
                  <a:gd name="T7" fmla="*/ 115 h 6"/>
                  <a:gd name="T8" fmla="*/ 20 w 6"/>
                  <a:gd name="T9" fmla="*/ 3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1" y="2"/>
                    </a:moveTo>
                    <a:cubicBezTo>
                      <a:pt x="1" y="1"/>
                      <a:pt x="3" y="0"/>
                      <a:pt x="4" y="1"/>
                    </a:cubicBezTo>
                    <a:cubicBezTo>
                      <a:pt x="6" y="1"/>
                      <a:pt x="6" y="3"/>
                      <a:pt x="6" y="4"/>
                    </a:cubicBezTo>
                    <a:cubicBezTo>
                      <a:pt x="5" y="5"/>
                      <a:pt x="4" y="6"/>
                      <a:pt x="2" y="6"/>
                    </a:cubicBezTo>
                    <a:cubicBezTo>
                      <a:pt x="1" y="5"/>
                      <a:pt x="0" y="4"/>
                      <a:pt x="1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8" name="Freeform 1538">
                <a:extLst>
                  <a:ext uri="{FF2B5EF4-FFF2-40B4-BE49-F238E27FC236}">
                    <a16:creationId xmlns:a16="http://schemas.microsoft.com/office/drawing/2014/main" id="{EE58B764-B1BF-E528-4BF7-74DC59DB23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2" y="1909"/>
                <a:ext cx="8" cy="8"/>
              </a:xfrm>
              <a:custGeom>
                <a:avLst/>
                <a:gdLst>
                  <a:gd name="T0" fmla="*/ 0 w 3"/>
                  <a:gd name="T1" fmla="*/ 21 h 3"/>
                  <a:gd name="T2" fmla="*/ 35 w 3"/>
                  <a:gd name="T3" fmla="*/ 0 h 3"/>
                  <a:gd name="T4" fmla="*/ 56 w 3"/>
                  <a:gd name="T5" fmla="*/ 35 h 3"/>
                  <a:gd name="T6" fmla="*/ 21 w 3"/>
                  <a:gd name="T7" fmla="*/ 35 h 3"/>
                  <a:gd name="T8" fmla="*/ 0 w 3"/>
                  <a:gd name="T9" fmla="*/ 21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3">
                    <a:moveTo>
                      <a:pt x="0" y="1"/>
                    </a:moveTo>
                    <a:cubicBezTo>
                      <a:pt x="1" y="0"/>
                      <a:pt x="1" y="0"/>
                      <a:pt x="2" y="0"/>
                    </a:cubicBezTo>
                    <a:cubicBezTo>
                      <a:pt x="3" y="1"/>
                      <a:pt x="3" y="1"/>
                      <a:pt x="3" y="2"/>
                    </a:cubicBezTo>
                    <a:cubicBezTo>
                      <a:pt x="2" y="2"/>
                      <a:pt x="2" y="3"/>
                      <a:pt x="1" y="2"/>
                    </a:cubicBezTo>
                    <a:cubicBezTo>
                      <a:pt x="1" y="2"/>
                      <a:pt x="0" y="2"/>
                      <a:pt x="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9" name="Freeform 1539">
                <a:extLst>
                  <a:ext uri="{FF2B5EF4-FFF2-40B4-BE49-F238E27FC236}">
                    <a16:creationId xmlns:a16="http://schemas.microsoft.com/office/drawing/2014/main" id="{8A1187F8-1459-28AF-BC62-2B5D7313F4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47" y="1917"/>
                <a:ext cx="10" cy="11"/>
              </a:xfrm>
              <a:custGeom>
                <a:avLst/>
                <a:gdLst>
                  <a:gd name="T0" fmla="*/ 20 w 4"/>
                  <a:gd name="T1" fmla="*/ 22 h 4"/>
                  <a:gd name="T2" fmla="*/ 50 w 4"/>
                  <a:gd name="T3" fmla="*/ 0 h 4"/>
                  <a:gd name="T4" fmla="*/ 63 w 4"/>
                  <a:gd name="T5" fmla="*/ 47 h 4"/>
                  <a:gd name="T6" fmla="*/ 33 w 4"/>
                  <a:gd name="T7" fmla="*/ 61 h 4"/>
                  <a:gd name="T8" fmla="*/ 20 w 4"/>
                  <a:gd name="T9" fmla="*/ 22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4">
                    <a:moveTo>
                      <a:pt x="1" y="1"/>
                    </a:moveTo>
                    <a:cubicBezTo>
                      <a:pt x="1" y="1"/>
                      <a:pt x="2" y="0"/>
                      <a:pt x="3" y="0"/>
                    </a:cubicBezTo>
                    <a:cubicBezTo>
                      <a:pt x="4" y="1"/>
                      <a:pt x="4" y="2"/>
                      <a:pt x="4" y="2"/>
                    </a:cubicBezTo>
                    <a:cubicBezTo>
                      <a:pt x="3" y="3"/>
                      <a:pt x="3" y="4"/>
                      <a:pt x="2" y="3"/>
                    </a:cubicBezTo>
                    <a:cubicBezTo>
                      <a:pt x="1" y="3"/>
                      <a:pt x="0" y="2"/>
                      <a:pt x="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90" name="Freeform 1540">
                <a:extLst>
                  <a:ext uri="{FF2B5EF4-FFF2-40B4-BE49-F238E27FC236}">
                    <a16:creationId xmlns:a16="http://schemas.microsoft.com/office/drawing/2014/main" id="{1BC1CC8D-E156-06EC-EAF5-D98A98A345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5" y="1923"/>
                <a:ext cx="58" cy="93"/>
              </a:xfrm>
              <a:custGeom>
                <a:avLst/>
                <a:gdLst>
                  <a:gd name="T0" fmla="*/ 0 w 23"/>
                  <a:gd name="T1" fmla="*/ 622 h 35"/>
                  <a:gd name="T2" fmla="*/ 318 w 23"/>
                  <a:gd name="T3" fmla="*/ 430 h 35"/>
                  <a:gd name="T4" fmla="*/ 351 w 23"/>
                  <a:gd name="T5" fmla="*/ 0 h 35"/>
                  <a:gd name="T6" fmla="*/ 305 w 23"/>
                  <a:gd name="T7" fmla="*/ 375 h 35"/>
                  <a:gd name="T8" fmla="*/ 242 w 23"/>
                  <a:gd name="T9" fmla="*/ 508 h 35"/>
                  <a:gd name="T10" fmla="*/ 33 w 23"/>
                  <a:gd name="T11" fmla="*/ 622 h 3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3" h="35">
                    <a:moveTo>
                      <a:pt x="0" y="33"/>
                    </a:moveTo>
                    <a:cubicBezTo>
                      <a:pt x="7" y="35"/>
                      <a:pt x="18" y="28"/>
                      <a:pt x="20" y="23"/>
                    </a:cubicBezTo>
                    <a:cubicBezTo>
                      <a:pt x="23" y="16"/>
                      <a:pt x="22" y="7"/>
                      <a:pt x="22" y="0"/>
                    </a:cubicBezTo>
                    <a:cubicBezTo>
                      <a:pt x="21" y="7"/>
                      <a:pt x="20" y="13"/>
                      <a:pt x="19" y="20"/>
                    </a:cubicBezTo>
                    <a:cubicBezTo>
                      <a:pt x="18" y="23"/>
                      <a:pt x="17" y="25"/>
                      <a:pt x="15" y="27"/>
                    </a:cubicBezTo>
                    <a:cubicBezTo>
                      <a:pt x="12" y="30"/>
                      <a:pt x="6" y="31"/>
                      <a:pt x="2" y="33"/>
                    </a:cubicBezTo>
                  </a:path>
                </a:pathLst>
              </a:custGeom>
              <a:solidFill>
                <a:srgbClr val="FF990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91" name="Freeform 1541">
                <a:extLst>
                  <a:ext uri="{FF2B5EF4-FFF2-40B4-BE49-F238E27FC236}">
                    <a16:creationId xmlns:a16="http://schemas.microsoft.com/office/drawing/2014/main" id="{56E2F25F-85E2-B952-F6AA-B638B85C45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7" y="1811"/>
                <a:ext cx="75" cy="133"/>
              </a:xfrm>
              <a:custGeom>
                <a:avLst/>
                <a:gdLst>
                  <a:gd name="T0" fmla="*/ 470 w 30"/>
                  <a:gd name="T1" fmla="*/ 56 h 50"/>
                  <a:gd name="T2" fmla="*/ 113 w 30"/>
                  <a:gd name="T3" fmla="*/ 282 h 50"/>
                  <a:gd name="T4" fmla="*/ 33 w 30"/>
                  <a:gd name="T5" fmla="*/ 942 h 50"/>
                  <a:gd name="T6" fmla="*/ 113 w 30"/>
                  <a:gd name="T7" fmla="*/ 545 h 50"/>
                  <a:gd name="T8" fmla="*/ 188 w 30"/>
                  <a:gd name="T9" fmla="*/ 282 h 50"/>
                  <a:gd name="T10" fmla="*/ 438 w 30"/>
                  <a:gd name="T11" fmla="*/ 77 h 5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0" h="50">
                    <a:moveTo>
                      <a:pt x="30" y="3"/>
                    </a:moveTo>
                    <a:cubicBezTo>
                      <a:pt x="21" y="0"/>
                      <a:pt x="10" y="7"/>
                      <a:pt x="7" y="15"/>
                    </a:cubicBezTo>
                    <a:cubicBezTo>
                      <a:pt x="2" y="26"/>
                      <a:pt x="0" y="38"/>
                      <a:pt x="2" y="50"/>
                    </a:cubicBezTo>
                    <a:cubicBezTo>
                      <a:pt x="0" y="43"/>
                      <a:pt x="6" y="35"/>
                      <a:pt x="7" y="29"/>
                    </a:cubicBezTo>
                    <a:cubicBezTo>
                      <a:pt x="8" y="23"/>
                      <a:pt x="8" y="20"/>
                      <a:pt x="12" y="15"/>
                    </a:cubicBezTo>
                    <a:cubicBezTo>
                      <a:pt x="17" y="10"/>
                      <a:pt x="22" y="6"/>
                      <a:pt x="28" y="4"/>
                    </a:cubicBezTo>
                  </a:path>
                </a:pathLst>
              </a:custGeom>
              <a:solidFill>
                <a:srgbClr val="FEE9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92" name="Freeform 1542">
                <a:extLst>
                  <a:ext uri="{FF2B5EF4-FFF2-40B4-BE49-F238E27FC236}">
                    <a16:creationId xmlns:a16="http://schemas.microsoft.com/office/drawing/2014/main" id="{2E102CFF-3D7F-53FE-49FD-7FA4808F90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2" y="1824"/>
                <a:ext cx="38" cy="59"/>
              </a:xfrm>
              <a:custGeom>
                <a:avLst/>
                <a:gdLst>
                  <a:gd name="T0" fmla="*/ 243 w 15"/>
                  <a:gd name="T1" fmla="*/ 0 h 22"/>
                  <a:gd name="T2" fmla="*/ 0 w 15"/>
                  <a:gd name="T3" fmla="*/ 424 h 22"/>
                  <a:gd name="T4" fmla="*/ 225 w 15"/>
                  <a:gd name="T5" fmla="*/ 21 h 2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5" h="22">
                    <a:moveTo>
                      <a:pt x="15" y="0"/>
                    </a:moveTo>
                    <a:cubicBezTo>
                      <a:pt x="5" y="2"/>
                      <a:pt x="2" y="14"/>
                      <a:pt x="0" y="22"/>
                    </a:cubicBezTo>
                    <a:cubicBezTo>
                      <a:pt x="2" y="15"/>
                      <a:pt x="8" y="3"/>
                      <a:pt x="14" y="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93" name="Group 1543">
              <a:extLst>
                <a:ext uri="{FF2B5EF4-FFF2-40B4-BE49-F238E27FC236}">
                  <a16:creationId xmlns:a16="http://schemas.microsoft.com/office/drawing/2014/main" id="{FD1EC7A8-E8E5-088E-09D1-34E929D924D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907213" y="4511675"/>
              <a:ext cx="295275" cy="355600"/>
              <a:chOff x="2795" y="1695"/>
              <a:chExt cx="186" cy="224"/>
            </a:xfrm>
          </p:grpSpPr>
          <p:sp>
            <p:nvSpPr>
              <p:cNvPr id="4494" name="Freeform 1544">
                <a:extLst>
                  <a:ext uri="{FF2B5EF4-FFF2-40B4-BE49-F238E27FC236}">
                    <a16:creationId xmlns:a16="http://schemas.microsoft.com/office/drawing/2014/main" id="{BD3580E0-778F-7CBF-B5CB-64DEAAF808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8" y="1695"/>
                <a:ext cx="183" cy="224"/>
              </a:xfrm>
              <a:custGeom>
                <a:avLst/>
                <a:gdLst>
                  <a:gd name="T0" fmla="*/ 271 w 73"/>
                  <a:gd name="T1" fmla="*/ 171 h 84"/>
                  <a:gd name="T2" fmla="*/ 50 w 73"/>
                  <a:gd name="T3" fmla="*/ 776 h 84"/>
                  <a:gd name="T4" fmla="*/ 125 w 73"/>
                  <a:gd name="T5" fmla="*/ 1501 h 84"/>
                  <a:gd name="T6" fmla="*/ 963 w 73"/>
                  <a:gd name="T7" fmla="*/ 1557 h 84"/>
                  <a:gd name="T8" fmla="*/ 1088 w 73"/>
                  <a:gd name="T9" fmla="*/ 819 h 84"/>
                  <a:gd name="T10" fmla="*/ 755 w 73"/>
                  <a:gd name="T11" fmla="*/ 56 h 84"/>
                  <a:gd name="T12" fmla="*/ 271 w 73"/>
                  <a:gd name="T13" fmla="*/ 171 h 8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73" h="84">
                    <a:moveTo>
                      <a:pt x="17" y="9"/>
                    </a:moveTo>
                    <a:cubicBezTo>
                      <a:pt x="7" y="15"/>
                      <a:pt x="2" y="28"/>
                      <a:pt x="3" y="41"/>
                    </a:cubicBezTo>
                    <a:cubicBezTo>
                      <a:pt x="5" y="53"/>
                      <a:pt x="0" y="75"/>
                      <a:pt x="8" y="79"/>
                    </a:cubicBezTo>
                    <a:cubicBezTo>
                      <a:pt x="16" y="83"/>
                      <a:pt x="49" y="84"/>
                      <a:pt x="61" y="82"/>
                    </a:cubicBezTo>
                    <a:cubicBezTo>
                      <a:pt x="73" y="79"/>
                      <a:pt x="68" y="52"/>
                      <a:pt x="69" y="43"/>
                    </a:cubicBezTo>
                    <a:cubicBezTo>
                      <a:pt x="70" y="24"/>
                      <a:pt x="66" y="10"/>
                      <a:pt x="48" y="3"/>
                    </a:cubicBezTo>
                    <a:cubicBezTo>
                      <a:pt x="40" y="0"/>
                      <a:pt x="25" y="3"/>
                      <a:pt x="17" y="9"/>
                    </a:cubicBezTo>
                    <a:close/>
                  </a:path>
                </a:pathLst>
              </a:custGeom>
              <a:solidFill>
                <a:srgbClr val="FED18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95" name="Freeform 1545">
                <a:extLst>
                  <a:ext uri="{FF2B5EF4-FFF2-40B4-BE49-F238E27FC236}">
                    <a16:creationId xmlns:a16="http://schemas.microsoft.com/office/drawing/2014/main" id="{E09FFD38-90BA-68AE-C932-ECD31CD6D7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30" y="1716"/>
                <a:ext cx="138" cy="192"/>
              </a:xfrm>
              <a:custGeom>
                <a:avLst/>
                <a:gdLst>
                  <a:gd name="T0" fmla="*/ 33 w 55"/>
                  <a:gd name="T1" fmla="*/ 1101 h 72"/>
                  <a:gd name="T2" fmla="*/ 429 w 55"/>
                  <a:gd name="T3" fmla="*/ 1331 h 72"/>
                  <a:gd name="T4" fmla="*/ 647 w 55"/>
                  <a:gd name="T5" fmla="*/ 1272 h 72"/>
                  <a:gd name="T6" fmla="*/ 755 w 55"/>
                  <a:gd name="T7" fmla="*/ 1059 h 72"/>
                  <a:gd name="T8" fmla="*/ 429 w 55"/>
                  <a:gd name="T9" fmla="*/ 35 h 72"/>
                  <a:gd name="T10" fmla="*/ 660 w 55"/>
                  <a:gd name="T11" fmla="*/ 477 h 72"/>
                  <a:gd name="T12" fmla="*/ 617 w 55"/>
                  <a:gd name="T13" fmla="*/ 627 h 72"/>
                  <a:gd name="T14" fmla="*/ 585 w 55"/>
                  <a:gd name="T15" fmla="*/ 717 h 72"/>
                  <a:gd name="T16" fmla="*/ 555 w 55"/>
                  <a:gd name="T17" fmla="*/ 909 h 72"/>
                  <a:gd name="T18" fmla="*/ 379 w 55"/>
                  <a:gd name="T19" fmla="*/ 968 h 72"/>
                  <a:gd name="T20" fmla="*/ 125 w 55"/>
                  <a:gd name="T21" fmla="*/ 947 h 72"/>
                  <a:gd name="T22" fmla="*/ 158 w 55"/>
                  <a:gd name="T23" fmla="*/ 1117 h 72"/>
                  <a:gd name="T24" fmla="*/ 50 w 55"/>
                  <a:gd name="T25" fmla="*/ 1117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55" h="72">
                    <a:moveTo>
                      <a:pt x="2" y="58"/>
                    </a:moveTo>
                    <a:cubicBezTo>
                      <a:pt x="0" y="72"/>
                      <a:pt x="18" y="71"/>
                      <a:pt x="27" y="70"/>
                    </a:cubicBezTo>
                    <a:cubicBezTo>
                      <a:pt x="32" y="70"/>
                      <a:pt x="37" y="70"/>
                      <a:pt x="41" y="67"/>
                    </a:cubicBezTo>
                    <a:cubicBezTo>
                      <a:pt x="45" y="64"/>
                      <a:pt x="46" y="61"/>
                      <a:pt x="48" y="56"/>
                    </a:cubicBezTo>
                    <a:cubicBezTo>
                      <a:pt x="55" y="39"/>
                      <a:pt x="54" y="0"/>
                      <a:pt x="27" y="2"/>
                    </a:cubicBezTo>
                    <a:cubicBezTo>
                      <a:pt x="37" y="6"/>
                      <a:pt x="44" y="13"/>
                      <a:pt x="42" y="25"/>
                    </a:cubicBezTo>
                    <a:cubicBezTo>
                      <a:pt x="42" y="28"/>
                      <a:pt x="41" y="31"/>
                      <a:pt x="39" y="33"/>
                    </a:cubicBezTo>
                    <a:cubicBezTo>
                      <a:pt x="38" y="35"/>
                      <a:pt x="37" y="36"/>
                      <a:pt x="37" y="38"/>
                    </a:cubicBezTo>
                    <a:cubicBezTo>
                      <a:pt x="36" y="42"/>
                      <a:pt x="37" y="44"/>
                      <a:pt x="35" y="48"/>
                    </a:cubicBezTo>
                    <a:cubicBezTo>
                      <a:pt x="32" y="51"/>
                      <a:pt x="28" y="52"/>
                      <a:pt x="24" y="51"/>
                    </a:cubicBezTo>
                    <a:cubicBezTo>
                      <a:pt x="18" y="51"/>
                      <a:pt x="13" y="49"/>
                      <a:pt x="8" y="50"/>
                    </a:cubicBezTo>
                    <a:cubicBezTo>
                      <a:pt x="8" y="52"/>
                      <a:pt x="11" y="56"/>
                      <a:pt x="10" y="59"/>
                    </a:cubicBezTo>
                    <a:cubicBezTo>
                      <a:pt x="8" y="61"/>
                      <a:pt x="2" y="61"/>
                      <a:pt x="3" y="59"/>
                    </a:cubicBezTo>
                  </a:path>
                </a:pathLst>
              </a:custGeom>
              <a:solidFill>
                <a:srgbClr val="FEBF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96" name="Freeform 1546">
                <a:extLst>
                  <a:ext uri="{FF2B5EF4-FFF2-40B4-BE49-F238E27FC236}">
                    <a16:creationId xmlns:a16="http://schemas.microsoft.com/office/drawing/2014/main" id="{473C6B24-2B46-6EDD-D8DE-C7A3847D44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0" y="1799"/>
                <a:ext cx="108" cy="91"/>
              </a:xfrm>
              <a:custGeom>
                <a:avLst/>
                <a:gdLst>
                  <a:gd name="T0" fmla="*/ 33 w 43"/>
                  <a:gd name="T1" fmla="*/ 423 h 34"/>
                  <a:gd name="T2" fmla="*/ 379 w 43"/>
                  <a:gd name="T3" fmla="*/ 653 h 34"/>
                  <a:gd name="T4" fmla="*/ 681 w 43"/>
                  <a:gd name="T5" fmla="*/ 209 h 34"/>
                  <a:gd name="T6" fmla="*/ 176 w 43"/>
                  <a:gd name="T7" fmla="*/ 94 h 34"/>
                  <a:gd name="T8" fmla="*/ 33 w 43"/>
                  <a:gd name="T9" fmla="*/ 423 h 3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3" h="34">
                    <a:moveTo>
                      <a:pt x="2" y="22"/>
                    </a:moveTo>
                    <a:cubicBezTo>
                      <a:pt x="4" y="27"/>
                      <a:pt x="5" y="34"/>
                      <a:pt x="24" y="34"/>
                    </a:cubicBezTo>
                    <a:cubicBezTo>
                      <a:pt x="42" y="34"/>
                      <a:pt x="43" y="20"/>
                      <a:pt x="43" y="11"/>
                    </a:cubicBezTo>
                    <a:cubicBezTo>
                      <a:pt x="42" y="2"/>
                      <a:pt x="23" y="0"/>
                      <a:pt x="11" y="5"/>
                    </a:cubicBezTo>
                    <a:cubicBezTo>
                      <a:pt x="0" y="9"/>
                      <a:pt x="1" y="16"/>
                      <a:pt x="2" y="22"/>
                    </a:cubicBezTo>
                    <a:close/>
                  </a:path>
                </a:pathLst>
              </a:custGeom>
              <a:solidFill>
                <a:srgbClr val="3D457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97" name="Freeform 1547">
                <a:extLst>
                  <a:ext uri="{FF2B5EF4-FFF2-40B4-BE49-F238E27FC236}">
                    <a16:creationId xmlns:a16="http://schemas.microsoft.com/office/drawing/2014/main" id="{E2334707-0E05-7FAE-F8F4-8526DA40B4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5" y="1807"/>
                <a:ext cx="93" cy="53"/>
              </a:xfrm>
              <a:custGeom>
                <a:avLst/>
                <a:gdLst>
                  <a:gd name="T0" fmla="*/ 588 w 37"/>
                  <a:gd name="T1" fmla="*/ 77 h 20"/>
                  <a:gd name="T2" fmla="*/ 189 w 37"/>
                  <a:gd name="T3" fmla="*/ 56 h 20"/>
                  <a:gd name="T4" fmla="*/ 33 w 37"/>
                  <a:gd name="T5" fmla="*/ 191 h 20"/>
                  <a:gd name="T6" fmla="*/ 83 w 37"/>
                  <a:gd name="T7" fmla="*/ 371 h 20"/>
                  <a:gd name="T8" fmla="*/ 146 w 37"/>
                  <a:gd name="T9" fmla="*/ 191 h 20"/>
                  <a:gd name="T10" fmla="*/ 221 w 37"/>
                  <a:gd name="T11" fmla="*/ 170 h 20"/>
                  <a:gd name="T12" fmla="*/ 304 w 37"/>
                  <a:gd name="T13" fmla="*/ 111 h 20"/>
                  <a:gd name="T14" fmla="*/ 588 w 37"/>
                  <a:gd name="T15" fmla="*/ 77 h 2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7" h="20">
                    <a:moveTo>
                      <a:pt x="37" y="4"/>
                    </a:moveTo>
                    <a:cubicBezTo>
                      <a:pt x="29" y="0"/>
                      <a:pt x="20" y="0"/>
                      <a:pt x="12" y="3"/>
                    </a:cubicBezTo>
                    <a:cubicBezTo>
                      <a:pt x="8" y="4"/>
                      <a:pt x="4" y="6"/>
                      <a:pt x="2" y="10"/>
                    </a:cubicBezTo>
                    <a:cubicBezTo>
                      <a:pt x="0" y="13"/>
                      <a:pt x="0" y="18"/>
                      <a:pt x="5" y="20"/>
                    </a:cubicBezTo>
                    <a:cubicBezTo>
                      <a:pt x="2" y="17"/>
                      <a:pt x="6" y="11"/>
                      <a:pt x="9" y="10"/>
                    </a:cubicBezTo>
                    <a:cubicBezTo>
                      <a:pt x="10" y="9"/>
                      <a:pt x="12" y="9"/>
                      <a:pt x="14" y="9"/>
                    </a:cubicBezTo>
                    <a:cubicBezTo>
                      <a:pt x="15" y="8"/>
                      <a:pt x="17" y="6"/>
                      <a:pt x="19" y="6"/>
                    </a:cubicBezTo>
                    <a:cubicBezTo>
                      <a:pt x="25" y="4"/>
                      <a:pt x="31" y="3"/>
                      <a:pt x="37" y="4"/>
                    </a:cubicBezTo>
                  </a:path>
                </a:pathLst>
              </a:custGeom>
              <a:solidFill>
                <a:srgbClr val="7E7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98" name="Freeform 1548">
                <a:extLst>
                  <a:ext uri="{FF2B5EF4-FFF2-40B4-BE49-F238E27FC236}">
                    <a16:creationId xmlns:a16="http://schemas.microsoft.com/office/drawing/2014/main" id="{BBDC0493-83B9-AC3F-08C0-0ED631CB3C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65" y="1836"/>
                <a:ext cx="80" cy="51"/>
              </a:xfrm>
              <a:custGeom>
                <a:avLst/>
                <a:gdLst>
                  <a:gd name="T0" fmla="*/ 0 w 32"/>
                  <a:gd name="T1" fmla="*/ 287 h 19"/>
                  <a:gd name="T2" fmla="*/ 313 w 32"/>
                  <a:gd name="T3" fmla="*/ 330 h 19"/>
                  <a:gd name="T4" fmla="*/ 438 w 32"/>
                  <a:gd name="T5" fmla="*/ 231 h 19"/>
                  <a:gd name="T6" fmla="*/ 470 w 32"/>
                  <a:gd name="T7" fmla="*/ 0 h 19"/>
                  <a:gd name="T8" fmla="*/ 375 w 32"/>
                  <a:gd name="T9" fmla="*/ 94 h 19"/>
                  <a:gd name="T10" fmla="*/ 363 w 32"/>
                  <a:gd name="T11" fmla="*/ 94 h 19"/>
                  <a:gd name="T12" fmla="*/ 345 w 32"/>
                  <a:gd name="T13" fmla="*/ 150 h 19"/>
                  <a:gd name="T14" fmla="*/ 300 w 32"/>
                  <a:gd name="T15" fmla="*/ 217 h 19"/>
                  <a:gd name="T16" fmla="*/ 238 w 32"/>
                  <a:gd name="T17" fmla="*/ 217 h 19"/>
                  <a:gd name="T18" fmla="*/ 158 w 32"/>
                  <a:gd name="T19" fmla="*/ 193 h 19"/>
                  <a:gd name="T20" fmla="*/ 113 w 32"/>
                  <a:gd name="T21" fmla="*/ 252 h 19"/>
                  <a:gd name="T22" fmla="*/ 20 w 32"/>
                  <a:gd name="T23" fmla="*/ 274 h 19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2" h="19">
                    <a:moveTo>
                      <a:pt x="0" y="15"/>
                    </a:moveTo>
                    <a:cubicBezTo>
                      <a:pt x="5" y="18"/>
                      <a:pt x="14" y="19"/>
                      <a:pt x="20" y="17"/>
                    </a:cubicBezTo>
                    <a:cubicBezTo>
                      <a:pt x="23" y="16"/>
                      <a:pt x="26" y="14"/>
                      <a:pt x="28" y="12"/>
                    </a:cubicBezTo>
                    <a:cubicBezTo>
                      <a:pt x="29" y="10"/>
                      <a:pt x="32" y="1"/>
                      <a:pt x="30" y="0"/>
                    </a:cubicBezTo>
                    <a:cubicBezTo>
                      <a:pt x="31" y="4"/>
                      <a:pt x="28" y="5"/>
                      <a:pt x="24" y="5"/>
                    </a:cubicBezTo>
                    <a:cubicBezTo>
                      <a:pt x="24" y="5"/>
                      <a:pt x="24" y="4"/>
                      <a:pt x="23" y="5"/>
                    </a:cubicBezTo>
                    <a:cubicBezTo>
                      <a:pt x="22" y="6"/>
                      <a:pt x="22" y="7"/>
                      <a:pt x="22" y="8"/>
                    </a:cubicBezTo>
                    <a:cubicBezTo>
                      <a:pt x="21" y="10"/>
                      <a:pt x="20" y="10"/>
                      <a:pt x="19" y="11"/>
                    </a:cubicBezTo>
                    <a:cubicBezTo>
                      <a:pt x="18" y="11"/>
                      <a:pt x="16" y="11"/>
                      <a:pt x="15" y="11"/>
                    </a:cubicBezTo>
                    <a:cubicBezTo>
                      <a:pt x="13" y="11"/>
                      <a:pt x="12" y="10"/>
                      <a:pt x="10" y="10"/>
                    </a:cubicBezTo>
                    <a:cubicBezTo>
                      <a:pt x="9" y="10"/>
                      <a:pt x="8" y="12"/>
                      <a:pt x="7" y="13"/>
                    </a:cubicBezTo>
                    <a:cubicBezTo>
                      <a:pt x="5" y="14"/>
                      <a:pt x="3" y="14"/>
                      <a:pt x="1" y="14"/>
                    </a:cubicBezTo>
                  </a:path>
                </a:pathLst>
              </a:custGeom>
              <a:solidFill>
                <a:srgbClr val="091F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99" name="Freeform 1549">
                <a:extLst>
                  <a:ext uri="{FF2B5EF4-FFF2-40B4-BE49-F238E27FC236}">
                    <a16:creationId xmlns:a16="http://schemas.microsoft.com/office/drawing/2014/main" id="{CBACFFF0-DECC-B88D-2D24-0F215032EA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5" y="1695"/>
                <a:ext cx="186" cy="224"/>
              </a:xfrm>
              <a:custGeom>
                <a:avLst/>
                <a:gdLst>
                  <a:gd name="T0" fmla="*/ 284 w 74"/>
                  <a:gd name="T1" fmla="*/ 171 h 84"/>
                  <a:gd name="T2" fmla="*/ 63 w 74"/>
                  <a:gd name="T3" fmla="*/ 776 h 84"/>
                  <a:gd name="T4" fmla="*/ 126 w 74"/>
                  <a:gd name="T5" fmla="*/ 1501 h 84"/>
                  <a:gd name="T6" fmla="*/ 985 w 74"/>
                  <a:gd name="T7" fmla="*/ 1557 h 84"/>
                  <a:gd name="T8" fmla="*/ 1111 w 74"/>
                  <a:gd name="T9" fmla="*/ 819 h 84"/>
                  <a:gd name="T10" fmla="*/ 777 w 74"/>
                  <a:gd name="T11" fmla="*/ 56 h 84"/>
                  <a:gd name="T12" fmla="*/ 284 w 74"/>
                  <a:gd name="T13" fmla="*/ 171 h 8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74" h="84">
                    <a:moveTo>
                      <a:pt x="18" y="9"/>
                    </a:moveTo>
                    <a:cubicBezTo>
                      <a:pt x="8" y="15"/>
                      <a:pt x="3" y="28"/>
                      <a:pt x="4" y="41"/>
                    </a:cubicBezTo>
                    <a:cubicBezTo>
                      <a:pt x="6" y="53"/>
                      <a:pt x="0" y="75"/>
                      <a:pt x="8" y="79"/>
                    </a:cubicBezTo>
                    <a:cubicBezTo>
                      <a:pt x="16" y="82"/>
                      <a:pt x="50" y="84"/>
                      <a:pt x="62" y="82"/>
                    </a:cubicBezTo>
                    <a:cubicBezTo>
                      <a:pt x="74" y="79"/>
                      <a:pt x="69" y="52"/>
                      <a:pt x="70" y="43"/>
                    </a:cubicBezTo>
                    <a:cubicBezTo>
                      <a:pt x="71" y="24"/>
                      <a:pt x="67" y="10"/>
                      <a:pt x="49" y="3"/>
                    </a:cubicBezTo>
                    <a:cubicBezTo>
                      <a:pt x="41" y="0"/>
                      <a:pt x="26" y="3"/>
                      <a:pt x="18" y="9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0" name="Freeform 1550">
                <a:extLst>
                  <a:ext uri="{FF2B5EF4-FFF2-40B4-BE49-F238E27FC236}">
                    <a16:creationId xmlns:a16="http://schemas.microsoft.com/office/drawing/2014/main" id="{CCA7D718-A218-2747-021C-8113E9845D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60" y="1802"/>
                <a:ext cx="15" cy="16"/>
              </a:xfrm>
              <a:custGeom>
                <a:avLst/>
                <a:gdLst>
                  <a:gd name="T0" fmla="*/ 0 w 6"/>
                  <a:gd name="T1" fmla="*/ 56 h 6"/>
                  <a:gd name="T2" fmla="*/ 50 w 6"/>
                  <a:gd name="T3" fmla="*/ 21 h 6"/>
                  <a:gd name="T4" fmla="*/ 83 w 6"/>
                  <a:gd name="T5" fmla="*/ 77 h 6"/>
                  <a:gd name="T6" fmla="*/ 33 w 6"/>
                  <a:gd name="T7" fmla="*/ 115 h 6"/>
                  <a:gd name="T8" fmla="*/ 0 w 6"/>
                  <a:gd name="T9" fmla="*/ 5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0" y="3"/>
                    </a:moveTo>
                    <a:cubicBezTo>
                      <a:pt x="0" y="1"/>
                      <a:pt x="2" y="0"/>
                      <a:pt x="3" y="1"/>
                    </a:cubicBezTo>
                    <a:cubicBezTo>
                      <a:pt x="5" y="1"/>
                      <a:pt x="6" y="2"/>
                      <a:pt x="5" y="4"/>
                    </a:cubicBezTo>
                    <a:cubicBezTo>
                      <a:pt x="5" y="5"/>
                      <a:pt x="3" y="6"/>
                      <a:pt x="2" y="6"/>
                    </a:cubicBezTo>
                    <a:cubicBezTo>
                      <a:pt x="1" y="5"/>
                      <a:pt x="0" y="4"/>
                      <a:pt x="0" y="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1" name="Freeform 1551">
                <a:extLst>
                  <a:ext uri="{FF2B5EF4-FFF2-40B4-BE49-F238E27FC236}">
                    <a16:creationId xmlns:a16="http://schemas.microsoft.com/office/drawing/2014/main" id="{3D7B3AFD-5730-9571-DDA8-1B24CC3BFF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5" y="1804"/>
                <a:ext cx="8" cy="6"/>
              </a:xfrm>
              <a:custGeom>
                <a:avLst/>
                <a:gdLst>
                  <a:gd name="T0" fmla="*/ 21 w 3"/>
                  <a:gd name="T1" fmla="*/ 27 h 2"/>
                  <a:gd name="T2" fmla="*/ 35 w 3"/>
                  <a:gd name="T3" fmla="*/ 0 h 2"/>
                  <a:gd name="T4" fmla="*/ 56 w 3"/>
                  <a:gd name="T5" fmla="*/ 27 h 2"/>
                  <a:gd name="T6" fmla="*/ 21 w 3"/>
                  <a:gd name="T7" fmla="*/ 54 h 2"/>
                  <a:gd name="T8" fmla="*/ 21 w 3"/>
                  <a:gd name="T9" fmla="*/ 27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2">
                    <a:moveTo>
                      <a:pt x="1" y="1"/>
                    </a:moveTo>
                    <a:cubicBezTo>
                      <a:pt x="1" y="0"/>
                      <a:pt x="1" y="0"/>
                      <a:pt x="2" y="0"/>
                    </a:cubicBezTo>
                    <a:cubicBezTo>
                      <a:pt x="3" y="0"/>
                      <a:pt x="3" y="1"/>
                      <a:pt x="3" y="1"/>
                    </a:cubicBezTo>
                    <a:cubicBezTo>
                      <a:pt x="3" y="2"/>
                      <a:pt x="2" y="2"/>
                      <a:pt x="1" y="2"/>
                    </a:cubicBezTo>
                    <a:cubicBezTo>
                      <a:pt x="1" y="2"/>
                      <a:pt x="0" y="1"/>
                      <a:pt x="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2" name="Freeform 1552">
                <a:extLst>
                  <a:ext uri="{FF2B5EF4-FFF2-40B4-BE49-F238E27FC236}">
                    <a16:creationId xmlns:a16="http://schemas.microsoft.com/office/drawing/2014/main" id="{ED77993B-E9E6-1BE2-97A4-14C9B89EFF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3" y="1815"/>
                <a:ext cx="10" cy="8"/>
              </a:xfrm>
              <a:custGeom>
                <a:avLst/>
                <a:gdLst>
                  <a:gd name="T0" fmla="*/ 0 w 4"/>
                  <a:gd name="T1" fmla="*/ 21 h 3"/>
                  <a:gd name="T2" fmla="*/ 33 w 4"/>
                  <a:gd name="T3" fmla="*/ 0 h 3"/>
                  <a:gd name="T4" fmla="*/ 50 w 4"/>
                  <a:gd name="T5" fmla="*/ 35 h 3"/>
                  <a:gd name="T6" fmla="*/ 20 w 4"/>
                  <a:gd name="T7" fmla="*/ 56 h 3"/>
                  <a:gd name="T8" fmla="*/ 0 w 4"/>
                  <a:gd name="T9" fmla="*/ 21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3">
                    <a:moveTo>
                      <a:pt x="0" y="1"/>
                    </a:moveTo>
                    <a:cubicBezTo>
                      <a:pt x="0" y="0"/>
                      <a:pt x="1" y="0"/>
                      <a:pt x="2" y="0"/>
                    </a:cubicBezTo>
                    <a:cubicBezTo>
                      <a:pt x="3" y="0"/>
                      <a:pt x="4" y="1"/>
                      <a:pt x="3" y="2"/>
                    </a:cubicBezTo>
                    <a:cubicBezTo>
                      <a:pt x="3" y="3"/>
                      <a:pt x="2" y="3"/>
                      <a:pt x="1" y="3"/>
                    </a:cubicBezTo>
                    <a:cubicBezTo>
                      <a:pt x="1" y="3"/>
                      <a:pt x="0" y="2"/>
                      <a:pt x="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3" name="Freeform 1553">
                <a:extLst>
                  <a:ext uri="{FF2B5EF4-FFF2-40B4-BE49-F238E27FC236}">
                    <a16:creationId xmlns:a16="http://schemas.microsoft.com/office/drawing/2014/main" id="{4A9DB9A5-05B7-95F0-FFEB-3E05B5A4DF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5" y="1844"/>
                <a:ext cx="63" cy="62"/>
              </a:xfrm>
              <a:custGeom>
                <a:avLst/>
                <a:gdLst>
                  <a:gd name="T0" fmla="*/ 0 w 25"/>
                  <a:gd name="T1" fmla="*/ 450 h 23"/>
                  <a:gd name="T2" fmla="*/ 285 w 25"/>
                  <a:gd name="T3" fmla="*/ 369 h 23"/>
                  <a:gd name="T4" fmla="*/ 381 w 25"/>
                  <a:gd name="T5" fmla="*/ 0 h 23"/>
                  <a:gd name="T6" fmla="*/ 285 w 25"/>
                  <a:gd name="T7" fmla="*/ 291 h 23"/>
                  <a:gd name="T8" fmla="*/ 83 w 25"/>
                  <a:gd name="T9" fmla="*/ 415 h 2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" h="23">
                    <a:moveTo>
                      <a:pt x="0" y="23"/>
                    </a:moveTo>
                    <a:cubicBezTo>
                      <a:pt x="5" y="23"/>
                      <a:pt x="14" y="22"/>
                      <a:pt x="18" y="19"/>
                    </a:cubicBezTo>
                    <a:cubicBezTo>
                      <a:pt x="21" y="16"/>
                      <a:pt x="25" y="5"/>
                      <a:pt x="24" y="0"/>
                    </a:cubicBezTo>
                    <a:cubicBezTo>
                      <a:pt x="22" y="5"/>
                      <a:pt x="20" y="10"/>
                      <a:pt x="18" y="15"/>
                    </a:cubicBezTo>
                    <a:cubicBezTo>
                      <a:pt x="15" y="20"/>
                      <a:pt x="10" y="20"/>
                      <a:pt x="5" y="21"/>
                    </a:cubicBezTo>
                  </a:path>
                </a:pathLst>
              </a:custGeom>
              <a:solidFill>
                <a:srgbClr val="FF990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4" name="Freeform 1554">
                <a:extLst>
                  <a:ext uri="{FF2B5EF4-FFF2-40B4-BE49-F238E27FC236}">
                    <a16:creationId xmlns:a16="http://schemas.microsoft.com/office/drawing/2014/main" id="{B0E96447-0895-6115-9FDA-8B14AEBDA5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3" y="1714"/>
                <a:ext cx="70" cy="104"/>
              </a:xfrm>
              <a:custGeom>
                <a:avLst/>
                <a:gdLst>
                  <a:gd name="T0" fmla="*/ 33 w 28"/>
                  <a:gd name="T1" fmla="*/ 739 h 39"/>
                  <a:gd name="T2" fmla="*/ 83 w 28"/>
                  <a:gd name="T3" fmla="*/ 285 h 39"/>
                  <a:gd name="T4" fmla="*/ 188 w 28"/>
                  <a:gd name="T5" fmla="*/ 136 h 39"/>
                  <a:gd name="T6" fmla="*/ 438 w 28"/>
                  <a:gd name="T7" fmla="*/ 35 h 39"/>
                  <a:gd name="T8" fmla="*/ 250 w 28"/>
                  <a:gd name="T9" fmla="*/ 149 h 39"/>
                  <a:gd name="T10" fmla="*/ 175 w 28"/>
                  <a:gd name="T11" fmla="*/ 248 h 39"/>
                  <a:gd name="T12" fmla="*/ 158 w 28"/>
                  <a:gd name="T13" fmla="*/ 363 h 39"/>
                  <a:gd name="T14" fmla="*/ 63 w 28"/>
                  <a:gd name="T15" fmla="*/ 512 h 39"/>
                  <a:gd name="T16" fmla="*/ 50 w 28"/>
                  <a:gd name="T17" fmla="*/ 717 h 3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8" h="39">
                    <a:moveTo>
                      <a:pt x="2" y="39"/>
                    </a:moveTo>
                    <a:cubicBezTo>
                      <a:pt x="0" y="31"/>
                      <a:pt x="0" y="23"/>
                      <a:pt x="5" y="15"/>
                    </a:cubicBezTo>
                    <a:cubicBezTo>
                      <a:pt x="7" y="12"/>
                      <a:pt x="8" y="9"/>
                      <a:pt x="12" y="7"/>
                    </a:cubicBezTo>
                    <a:cubicBezTo>
                      <a:pt x="16" y="5"/>
                      <a:pt x="24" y="0"/>
                      <a:pt x="28" y="2"/>
                    </a:cubicBezTo>
                    <a:cubicBezTo>
                      <a:pt x="25" y="2"/>
                      <a:pt x="18" y="6"/>
                      <a:pt x="16" y="8"/>
                    </a:cubicBezTo>
                    <a:cubicBezTo>
                      <a:pt x="14" y="9"/>
                      <a:pt x="12" y="12"/>
                      <a:pt x="11" y="13"/>
                    </a:cubicBezTo>
                    <a:cubicBezTo>
                      <a:pt x="10" y="15"/>
                      <a:pt x="11" y="17"/>
                      <a:pt x="10" y="19"/>
                    </a:cubicBezTo>
                    <a:cubicBezTo>
                      <a:pt x="9" y="22"/>
                      <a:pt x="6" y="24"/>
                      <a:pt x="4" y="27"/>
                    </a:cubicBezTo>
                    <a:cubicBezTo>
                      <a:pt x="3" y="30"/>
                      <a:pt x="2" y="35"/>
                      <a:pt x="3" y="38"/>
                    </a:cubicBezTo>
                  </a:path>
                </a:pathLst>
              </a:custGeom>
              <a:solidFill>
                <a:srgbClr val="FEE9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5" name="Freeform 1555">
                <a:extLst>
                  <a:ext uri="{FF2B5EF4-FFF2-40B4-BE49-F238E27FC236}">
                    <a16:creationId xmlns:a16="http://schemas.microsoft.com/office/drawing/2014/main" id="{8EE9BF7D-9165-D9B4-58B8-FDE70B4BB1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3" y="1732"/>
                <a:ext cx="30" cy="48"/>
              </a:xfrm>
              <a:custGeom>
                <a:avLst/>
                <a:gdLst>
                  <a:gd name="T0" fmla="*/ 188 w 12"/>
                  <a:gd name="T1" fmla="*/ 0 h 18"/>
                  <a:gd name="T2" fmla="*/ 20 w 12"/>
                  <a:gd name="T3" fmla="*/ 341 h 1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2" h="18">
                    <a:moveTo>
                      <a:pt x="12" y="0"/>
                    </a:moveTo>
                    <a:cubicBezTo>
                      <a:pt x="7" y="6"/>
                      <a:pt x="0" y="10"/>
                      <a:pt x="1" y="18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506" name="Group 1556">
              <a:extLst>
                <a:ext uri="{FF2B5EF4-FFF2-40B4-BE49-F238E27FC236}">
                  <a16:creationId xmlns:a16="http://schemas.microsoft.com/office/drawing/2014/main" id="{362012A8-270E-F9AB-743B-31B36CD87A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403975" y="4446588"/>
              <a:ext cx="287338" cy="363537"/>
              <a:chOff x="2984" y="1754"/>
              <a:chExt cx="181" cy="229"/>
            </a:xfrm>
          </p:grpSpPr>
          <p:sp>
            <p:nvSpPr>
              <p:cNvPr id="4507" name="Freeform 1557">
                <a:extLst>
                  <a:ext uri="{FF2B5EF4-FFF2-40B4-BE49-F238E27FC236}">
                    <a16:creationId xmlns:a16="http://schemas.microsoft.com/office/drawing/2014/main" id="{694CD36D-DFDD-A2F0-17D8-934826BC1A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4" y="1754"/>
                <a:ext cx="181" cy="229"/>
              </a:xfrm>
              <a:custGeom>
                <a:avLst/>
                <a:gdLst>
                  <a:gd name="T0" fmla="*/ 347 w 72"/>
                  <a:gd name="T1" fmla="*/ 115 h 86"/>
                  <a:gd name="T2" fmla="*/ 189 w 72"/>
                  <a:gd name="T3" fmla="*/ 490 h 86"/>
                  <a:gd name="T4" fmla="*/ 126 w 72"/>
                  <a:gd name="T5" fmla="*/ 1433 h 86"/>
                  <a:gd name="T6" fmla="*/ 538 w 72"/>
                  <a:gd name="T7" fmla="*/ 1566 h 86"/>
                  <a:gd name="T8" fmla="*/ 955 w 72"/>
                  <a:gd name="T9" fmla="*/ 1587 h 86"/>
                  <a:gd name="T10" fmla="*/ 1061 w 72"/>
                  <a:gd name="T11" fmla="*/ 1190 h 86"/>
                  <a:gd name="T12" fmla="*/ 1018 w 72"/>
                  <a:gd name="T13" fmla="*/ 248 h 86"/>
                  <a:gd name="T14" fmla="*/ 347 w 72"/>
                  <a:gd name="T15" fmla="*/ 115 h 8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72" h="86">
                    <a:moveTo>
                      <a:pt x="22" y="6"/>
                    </a:moveTo>
                    <a:cubicBezTo>
                      <a:pt x="17" y="11"/>
                      <a:pt x="13" y="19"/>
                      <a:pt x="12" y="26"/>
                    </a:cubicBezTo>
                    <a:cubicBezTo>
                      <a:pt x="9" y="41"/>
                      <a:pt x="0" y="63"/>
                      <a:pt x="8" y="76"/>
                    </a:cubicBezTo>
                    <a:cubicBezTo>
                      <a:pt x="13" y="83"/>
                      <a:pt x="26" y="83"/>
                      <a:pt x="34" y="83"/>
                    </a:cubicBezTo>
                    <a:cubicBezTo>
                      <a:pt x="41" y="84"/>
                      <a:pt x="53" y="86"/>
                      <a:pt x="60" y="84"/>
                    </a:cubicBezTo>
                    <a:cubicBezTo>
                      <a:pt x="68" y="82"/>
                      <a:pt x="65" y="70"/>
                      <a:pt x="67" y="63"/>
                    </a:cubicBezTo>
                    <a:cubicBezTo>
                      <a:pt x="70" y="54"/>
                      <a:pt x="72" y="27"/>
                      <a:pt x="64" y="13"/>
                    </a:cubicBezTo>
                    <a:cubicBezTo>
                      <a:pt x="56" y="0"/>
                      <a:pt x="30" y="0"/>
                      <a:pt x="22" y="6"/>
                    </a:cubicBezTo>
                    <a:close/>
                  </a:path>
                </a:pathLst>
              </a:custGeom>
              <a:solidFill>
                <a:srgbClr val="FED18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8" name="Freeform 1558">
                <a:extLst>
                  <a:ext uri="{FF2B5EF4-FFF2-40B4-BE49-F238E27FC236}">
                    <a16:creationId xmlns:a16="http://schemas.microsoft.com/office/drawing/2014/main" id="{B5E42FF2-0021-8DF2-08D8-37379950D4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22" y="1775"/>
                <a:ext cx="133" cy="203"/>
              </a:xfrm>
              <a:custGeom>
                <a:avLst/>
                <a:gdLst>
                  <a:gd name="T0" fmla="*/ 95 w 53"/>
                  <a:gd name="T1" fmla="*/ 1221 h 76"/>
                  <a:gd name="T2" fmla="*/ 409 w 53"/>
                  <a:gd name="T3" fmla="*/ 1392 h 76"/>
                  <a:gd name="T4" fmla="*/ 725 w 53"/>
                  <a:gd name="T5" fmla="*/ 1221 h 76"/>
                  <a:gd name="T6" fmla="*/ 806 w 53"/>
                  <a:gd name="T7" fmla="*/ 649 h 76"/>
                  <a:gd name="T8" fmla="*/ 617 w 53"/>
                  <a:gd name="T9" fmla="*/ 0 h 76"/>
                  <a:gd name="T10" fmla="*/ 680 w 53"/>
                  <a:gd name="T11" fmla="*/ 321 h 76"/>
                  <a:gd name="T12" fmla="*/ 597 w 53"/>
                  <a:gd name="T13" fmla="*/ 593 h 76"/>
                  <a:gd name="T14" fmla="*/ 555 w 53"/>
                  <a:gd name="T15" fmla="*/ 727 h 76"/>
                  <a:gd name="T16" fmla="*/ 472 w 53"/>
                  <a:gd name="T17" fmla="*/ 785 h 76"/>
                  <a:gd name="T18" fmla="*/ 284 w 53"/>
                  <a:gd name="T19" fmla="*/ 970 h 76"/>
                  <a:gd name="T20" fmla="*/ 188 w 53"/>
                  <a:gd name="T21" fmla="*/ 991 h 76"/>
                  <a:gd name="T22" fmla="*/ 125 w 53"/>
                  <a:gd name="T23" fmla="*/ 991 h 76"/>
                  <a:gd name="T24" fmla="*/ 20 w 53"/>
                  <a:gd name="T25" fmla="*/ 1127 h 76"/>
                  <a:gd name="T26" fmla="*/ 158 w 53"/>
                  <a:gd name="T27" fmla="*/ 1333 h 76"/>
                  <a:gd name="T28" fmla="*/ 188 w 53"/>
                  <a:gd name="T29" fmla="*/ 1357 h 76"/>
                  <a:gd name="T30" fmla="*/ 346 w 53"/>
                  <a:gd name="T31" fmla="*/ 1448 h 7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53" h="76">
                    <a:moveTo>
                      <a:pt x="6" y="64"/>
                    </a:moveTo>
                    <a:cubicBezTo>
                      <a:pt x="5" y="71"/>
                      <a:pt x="21" y="73"/>
                      <a:pt x="26" y="73"/>
                    </a:cubicBezTo>
                    <a:cubicBezTo>
                      <a:pt x="35" y="74"/>
                      <a:pt x="42" y="73"/>
                      <a:pt x="46" y="64"/>
                    </a:cubicBezTo>
                    <a:cubicBezTo>
                      <a:pt x="50" y="55"/>
                      <a:pt x="53" y="44"/>
                      <a:pt x="51" y="34"/>
                    </a:cubicBezTo>
                    <a:cubicBezTo>
                      <a:pt x="50" y="27"/>
                      <a:pt x="49" y="1"/>
                      <a:pt x="39" y="0"/>
                    </a:cubicBezTo>
                    <a:cubicBezTo>
                      <a:pt x="43" y="4"/>
                      <a:pt x="43" y="12"/>
                      <a:pt x="43" y="17"/>
                    </a:cubicBezTo>
                    <a:cubicBezTo>
                      <a:pt x="42" y="22"/>
                      <a:pt x="40" y="26"/>
                      <a:pt x="38" y="31"/>
                    </a:cubicBezTo>
                    <a:cubicBezTo>
                      <a:pt x="37" y="33"/>
                      <a:pt x="37" y="36"/>
                      <a:pt x="35" y="38"/>
                    </a:cubicBezTo>
                    <a:cubicBezTo>
                      <a:pt x="34" y="40"/>
                      <a:pt x="32" y="40"/>
                      <a:pt x="30" y="41"/>
                    </a:cubicBezTo>
                    <a:cubicBezTo>
                      <a:pt x="26" y="44"/>
                      <a:pt x="23" y="49"/>
                      <a:pt x="18" y="51"/>
                    </a:cubicBezTo>
                    <a:cubicBezTo>
                      <a:pt x="16" y="52"/>
                      <a:pt x="14" y="52"/>
                      <a:pt x="12" y="52"/>
                    </a:cubicBezTo>
                    <a:cubicBezTo>
                      <a:pt x="11" y="52"/>
                      <a:pt x="9" y="51"/>
                      <a:pt x="8" y="52"/>
                    </a:cubicBezTo>
                    <a:cubicBezTo>
                      <a:pt x="4" y="52"/>
                      <a:pt x="2" y="56"/>
                      <a:pt x="1" y="59"/>
                    </a:cubicBezTo>
                    <a:cubicBezTo>
                      <a:pt x="0" y="64"/>
                      <a:pt x="5" y="70"/>
                      <a:pt x="10" y="70"/>
                    </a:cubicBezTo>
                    <a:cubicBezTo>
                      <a:pt x="13" y="71"/>
                      <a:pt x="9" y="70"/>
                      <a:pt x="12" y="71"/>
                    </a:cubicBezTo>
                    <a:cubicBezTo>
                      <a:pt x="15" y="72"/>
                      <a:pt x="19" y="74"/>
                      <a:pt x="22" y="76"/>
                    </a:cubicBezTo>
                  </a:path>
                </a:pathLst>
              </a:custGeom>
              <a:solidFill>
                <a:srgbClr val="FEBF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9" name="Freeform 1559">
                <a:extLst>
                  <a:ext uri="{FF2B5EF4-FFF2-40B4-BE49-F238E27FC236}">
                    <a16:creationId xmlns:a16="http://schemas.microsoft.com/office/drawing/2014/main" id="{1FB733AA-7C4D-C5EF-B2C6-27F545B33E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29" y="1858"/>
                <a:ext cx="116" cy="107"/>
              </a:xfrm>
              <a:custGeom>
                <a:avLst/>
                <a:gdLst>
                  <a:gd name="T0" fmla="*/ 63 w 46"/>
                  <a:gd name="T1" fmla="*/ 308 h 40"/>
                  <a:gd name="T2" fmla="*/ 401 w 46"/>
                  <a:gd name="T3" fmla="*/ 744 h 40"/>
                  <a:gd name="T4" fmla="*/ 560 w 46"/>
                  <a:gd name="T5" fmla="*/ 171 h 40"/>
                  <a:gd name="T6" fmla="*/ 63 w 46"/>
                  <a:gd name="T7" fmla="*/ 308 h 4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6" h="40">
                    <a:moveTo>
                      <a:pt x="4" y="16"/>
                    </a:moveTo>
                    <a:cubicBezTo>
                      <a:pt x="0" y="32"/>
                      <a:pt x="4" y="40"/>
                      <a:pt x="25" y="39"/>
                    </a:cubicBezTo>
                    <a:cubicBezTo>
                      <a:pt x="46" y="38"/>
                      <a:pt x="43" y="17"/>
                      <a:pt x="35" y="9"/>
                    </a:cubicBezTo>
                    <a:cubicBezTo>
                      <a:pt x="26" y="0"/>
                      <a:pt x="6" y="2"/>
                      <a:pt x="4" y="16"/>
                    </a:cubicBezTo>
                    <a:close/>
                  </a:path>
                </a:pathLst>
              </a:custGeom>
              <a:solidFill>
                <a:srgbClr val="3D457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0" name="Freeform 1560">
                <a:extLst>
                  <a:ext uri="{FF2B5EF4-FFF2-40B4-BE49-F238E27FC236}">
                    <a16:creationId xmlns:a16="http://schemas.microsoft.com/office/drawing/2014/main" id="{3BFCDAFF-DDCE-A257-5F72-75E1F5682D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42" y="1866"/>
                <a:ext cx="73" cy="72"/>
              </a:xfrm>
              <a:custGeom>
                <a:avLst/>
                <a:gdLst>
                  <a:gd name="T0" fmla="*/ 463 w 29"/>
                  <a:gd name="T1" fmla="*/ 171 h 27"/>
                  <a:gd name="T2" fmla="*/ 96 w 29"/>
                  <a:gd name="T3" fmla="*/ 93 h 27"/>
                  <a:gd name="T4" fmla="*/ 33 w 29"/>
                  <a:gd name="T5" fmla="*/ 264 h 27"/>
                  <a:gd name="T6" fmla="*/ 20 w 29"/>
                  <a:gd name="T7" fmla="*/ 512 h 27"/>
                  <a:gd name="T8" fmla="*/ 96 w 29"/>
                  <a:gd name="T9" fmla="*/ 285 h 27"/>
                  <a:gd name="T10" fmla="*/ 191 w 29"/>
                  <a:gd name="T11" fmla="*/ 136 h 27"/>
                  <a:gd name="T12" fmla="*/ 317 w 29"/>
                  <a:gd name="T13" fmla="*/ 136 h 27"/>
                  <a:gd name="T14" fmla="*/ 443 w 29"/>
                  <a:gd name="T15" fmla="*/ 171 h 2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9" h="27">
                    <a:moveTo>
                      <a:pt x="29" y="9"/>
                    </a:moveTo>
                    <a:cubicBezTo>
                      <a:pt x="25" y="3"/>
                      <a:pt x="12" y="0"/>
                      <a:pt x="6" y="5"/>
                    </a:cubicBezTo>
                    <a:cubicBezTo>
                      <a:pt x="3" y="7"/>
                      <a:pt x="2" y="11"/>
                      <a:pt x="2" y="14"/>
                    </a:cubicBezTo>
                    <a:cubicBezTo>
                      <a:pt x="1" y="19"/>
                      <a:pt x="0" y="23"/>
                      <a:pt x="1" y="27"/>
                    </a:cubicBezTo>
                    <a:cubicBezTo>
                      <a:pt x="2" y="23"/>
                      <a:pt x="3" y="19"/>
                      <a:pt x="6" y="15"/>
                    </a:cubicBezTo>
                    <a:cubicBezTo>
                      <a:pt x="8" y="12"/>
                      <a:pt x="8" y="9"/>
                      <a:pt x="12" y="7"/>
                    </a:cubicBezTo>
                    <a:cubicBezTo>
                      <a:pt x="16" y="6"/>
                      <a:pt x="17" y="6"/>
                      <a:pt x="20" y="7"/>
                    </a:cubicBezTo>
                    <a:cubicBezTo>
                      <a:pt x="22" y="8"/>
                      <a:pt x="27" y="8"/>
                      <a:pt x="28" y="9"/>
                    </a:cubicBezTo>
                  </a:path>
                </a:pathLst>
              </a:custGeom>
              <a:solidFill>
                <a:srgbClr val="7E7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1" name="Freeform 1561">
                <a:extLst>
                  <a:ext uri="{FF2B5EF4-FFF2-40B4-BE49-F238E27FC236}">
                    <a16:creationId xmlns:a16="http://schemas.microsoft.com/office/drawing/2014/main" id="{9E69EADE-7FB6-CCDD-94F2-5E2EC500D8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52" y="1903"/>
                <a:ext cx="75" cy="54"/>
              </a:xfrm>
              <a:custGeom>
                <a:avLst/>
                <a:gdLst>
                  <a:gd name="T0" fmla="*/ 438 w 30"/>
                  <a:gd name="T1" fmla="*/ 0 h 20"/>
                  <a:gd name="T2" fmla="*/ 345 w 30"/>
                  <a:gd name="T3" fmla="*/ 356 h 20"/>
                  <a:gd name="T4" fmla="*/ 0 w 30"/>
                  <a:gd name="T5" fmla="*/ 313 h 20"/>
                  <a:gd name="T6" fmla="*/ 95 w 30"/>
                  <a:gd name="T7" fmla="*/ 335 h 20"/>
                  <a:gd name="T8" fmla="*/ 188 w 30"/>
                  <a:gd name="T9" fmla="*/ 278 h 20"/>
                  <a:gd name="T10" fmla="*/ 220 w 30"/>
                  <a:gd name="T11" fmla="*/ 232 h 20"/>
                  <a:gd name="T12" fmla="*/ 238 w 30"/>
                  <a:gd name="T13" fmla="*/ 278 h 20"/>
                  <a:gd name="T14" fmla="*/ 313 w 30"/>
                  <a:gd name="T15" fmla="*/ 300 h 20"/>
                  <a:gd name="T16" fmla="*/ 408 w 30"/>
                  <a:gd name="T17" fmla="*/ 197 h 20"/>
                  <a:gd name="T18" fmla="*/ 395 w 30"/>
                  <a:gd name="T19" fmla="*/ 116 h 20"/>
                  <a:gd name="T20" fmla="*/ 425 w 30"/>
                  <a:gd name="T21" fmla="*/ 22 h 2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0" h="20">
                    <a:moveTo>
                      <a:pt x="28" y="0"/>
                    </a:moveTo>
                    <a:cubicBezTo>
                      <a:pt x="30" y="7"/>
                      <a:pt x="30" y="15"/>
                      <a:pt x="22" y="18"/>
                    </a:cubicBezTo>
                    <a:cubicBezTo>
                      <a:pt x="19" y="20"/>
                      <a:pt x="0" y="20"/>
                      <a:pt x="0" y="16"/>
                    </a:cubicBezTo>
                    <a:cubicBezTo>
                      <a:pt x="2" y="15"/>
                      <a:pt x="4" y="17"/>
                      <a:pt x="6" y="17"/>
                    </a:cubicBezTo>
                    <a:cubicBezTo>
                      <a:pt x="8" y="17"/>
                      <a:pt x="11" y="16"/>
                      <a:pt x="12" y="14"/>
                    </a:cubicBezTo>
                    <a:cubicBezTo>
                      <a:pt x="13" y="14"/>
                      <a:pt x="13" y="12"/>
                      <a:pt x="14" y="12"/>
                    </a:cubicBezTo>
                    <a:cubicBezTo>
                      <a:pt x="15" y="12"/>
                      <a:pt x="14" y="13"/>
                      <a:pt x="15" y="14"/>
                    </a:cubicBezTo>
                    <a:cubicBezTo>
                      <a:pt x="17" y="15"/>
                      <a:pt x="17" y="16"/>
                      <a:pt x="20" y="15"/>
                    </a:cubicBezTo>
                    <a:cubicBezTo>
                      <a:pt x="23" y="15"/>
                      <a:pt x="26" y="14"/>
                      <a:pt x="26" y="10"/>
                    </a:cubicBezTo>
                    <a:cubicBezTo>
                      <a:pt x="26" y="8"/>
                      <a:pt x="25" y="7"/>
                      <a:pt x="25" y="6"/>
                    </a:cubicBezTo>
                    <a:cubicBezTo>
                      <a:pt x="26" y="4"/>
                      <a:pt x="27" y="2"/>
                      <a:pt x="27" y="1"/>
                    </a:cubicBezTo>
                  </a:path>
                </a:pathLst>
              </a:custGeom>
              <a:solidFill>
                <a:srgbClr val="091F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2" name="Freeform 1562">
                <a:extLst>
                  <a:ext uri="{FF2B5EF4-FFF2-40B4-BE49-F238E27FC236}">
                    <a16:creationId xmlns:a16="http://schemas.microsoft.com/office/drawing/2014/main" id="{5C520F2E-2A26-161A-EB7C-D57BB75AE3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57" y="1861"/>
                <a:ext cx="15" cy="16"/>
              </a:xfrm>
              <a:custGeom>
                <a:avLst/>
                <a:gdLst>
                  <a:gd name="T0" fmla="*/ 0 w 6"/>
                  <a:gd name="T1" fmla="*/ 35 h 6"/>
                  <a:gd name="T2" fmla="*/ 63 w 6"/>
                  <a:gd name="T3" fmla="*/ 21 h 6"/>
                  <a:gd name="T4" fmla="*/ 83 w 6"/>
                  <a:gd name="T5" fmla="*/ 77 h 6"/>
                  <a:gd name="T6" fmla="*/ 33 w 6"/>
                  <a:gd name="T7" fmla="*/ 115 h 6"/>
                  <a:gd name="T8" fmla="*/ 0 w 6"/>
                  <a:gd name="T9" fmla="*/ 3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0" y="2"/>
                    </a:moveTo>
                    <a:cubicBezTo>
                      <a:pt x="1" y="1"/>
                      <a:pt x="2" y="0"/>
                      <a:pt x="4" y="1"/>
                    </a:cubicBezTo>
                    <a:cubicBezTo>
                      <a:pt x="5" y="1"/>
                      <a:pt x="6" y="3"/>
                      <a:pt x="5" y="4"/>
                    </a:cubicBezTo>
                    <a:cubicBezTo>
                      <a:pt x="5" y="5"/>
                      <a:pt x="3" y="6"/>
                      <a:pt x="2" y="6"/>
                    </a:cubicBezTo>
                    <a:cubicBezTo>
                      <a:pt x="1" y="5"/>
                      <a:pt x="0" y="4"/>
                      <a:pt x="0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3" name="Freeform 1563">
                <a:extLst>
                  <a:ext uri="{FF2B5EF4-FFF2-40B4-BE49-F238E27FC236}">
                    <a16:creationId xmlns:a16="http://schemas.microsoft.com/office/drawing/2014/main" id="{5C562682-4A7E-CA41-678D-587E15B083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74" y="1863"/>
                <a:ext cx="5" cy="8"/>
              </a:xfrm>
              <a:custGeom>
                <a:avLst/>
                <a:gdLst>
                  <a:gd name="T0" fmla="*/ 0 w 2"/>
                  <a:gd name="T1" fmla="*/ 21 h 3"/>
                  <a:gd name="T2" fmla="*/ 33 w 2"/>
                  <a:gd name="T3" fmla="*/ 0 h 3"/>
                  <a:gd name="T4" fmla="*/ 33 w 2"/>
                  <a:gd name="T5" fmla="*/ 35 h 3"/>
                  <a:gd name="T6" fmla="*/ 20 w 2"/>
                  <a:gd name="T7" fmla="*/ 35 h 3"/>
                  <a:gd name="T8" fmla="*/ 0 w 2"/>
                  <a:gd name="T9" fmla="*/ 21 h 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3">
                    <a:moveTo>
                      <a:pt x="0" y="1"/>
                    </a:moveTo>
                    <a:cubicBezTo>
                      <a:pt x="0" y="0"/>
                      <a:pt x="1" y="0"/>
                      <a:pt x="2" y="0"/>
                    </a:cubicBezTo>
                    <a:cubicBezTo>
                      <a:pt x="2" y="1"/>
                      <a:pt x="2" y="1"/>
                      <a:pt x="2" y="2"/>
                    </a:cubicBezTo>
                    <a:cubicBezTo>
                      <a:pt x="2" y="2"/>
                      <a:pt x="1" y="3"/>
                      <a:pt x="1" y="2"/>
                    </a:cubicBezTo>
                    <a:cubicBezTo>
                      <a:pt x="0" y="2"/>
                      <a:pt x="0" y="2"/>
                      <a:pt x="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4" name="Freeform 1564">
                <a:extLst>
                  <a:ext uri="{FF2B5EF4-FFF2-40B4-BE49-F238E27FC236}">
                    <a16:creationId xmlns:a16="http://schemas.microsoft.com/office/drawing/2014/main" id="{E9C18BD0-1611-8175-EB8D-09E8F1EBE1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49" y="1871"/>
                <a:ext cx="10" cy="11"/>
              </a:xfrm>
              <a:custGeom>
                <a:avLst/>
                <a:gdLst>
                  <a:gd name="T0" fmla="*/ 0 w 4"/>
                  <a:gd name="T1" fmla="*/ 22 h 4"/>
                  <a:gd name="T2" fmla="*/ 33 w 4"/>
                  <a:gd name="T3" fmla="*/ 0 h 4"/>
                  <a:gd name="T4" fmla="*/ 50 w 4"/>
                  <a:gd name="T5" fmla="*/ 47 h 4"/>
                  <a:gd name="T6" fmla="*/ 20 w 4"/>
                  <a:gd name="T7" fmla="*/ 61 h 4"/>
                  <a:gd name="T8" fmla="*/ 0 w 4"/>
                  <a:gd name="T9" fmla="*/ 22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" h="4">
                    <a:moveTo>
                      <a:pt x="0" y="1"/>
                    </a:moveTo>
                    <a:cubicBezTo>
                      <a:pt x="1" y="1"/>
                      <a:pt x="2" y="0"/>
                      <a:pt x="2" y="0"/>
                    </a:cubicBezTo>
                    <a:cubicBezTo>
                      <a:pt x="3" y="1"/>
                      <a:pt x="4" y="2"/>
                      <a:pt x="3" y="2"/>
                    </a:cubicBezTo>
                    <a:cubicBezTo>
                      <a:pt x="3" y="3"/>
                      <a:pt x="2" y="4"/>
                      <a:pt x="1" y="3"/>
                    </a:cubicBezTo>
                    <a:cubicBezTo>
                      <a:pt x="0" y="3"/>
                      <a:pt x="0" y="2"/>
                      <a:pt x="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5" name="Freeform 1565">
                <a:extLst>
                  <a:ext uri="{FF2B5EF4-FFF2-40B4-BE49-F238E27FC236}">
                    <a16:creationId xmlns:a16="http://schemas.microsoft.com/office/drawing/2014/main" id="{91AEC33C-6ED1-2CF3-0417-F601F7C200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4" y="1754"/>
                <a:ext cx="176" cy="229"/>
              </a:xfrm>
              <a:custGeom>
                <a:avLst/>
                <a:gdLst>
                  <a:gd name="T0" fmla="*/ 347 w 70"/>
                  <a:gd name="T1" fmla="*/ 115 h 86"/>
                  <a:gd name="T2" fmla="*/ 189 w 70"/>
                  <a:gd name="T3" fmla="*/ 490 h 86"/>
                  <a:gd name="T4" fmla="*/ 126 w 70"/>
                  <a:gd name="T5" fmla="*/ 1433 h 86"/>
                  <a:gd name="T6" fmla="*/ 538 w 70"/>
                  <a:gd name="T7" fmla="*/ 1566 h 86"/>
                  <a:gd name="T8" fmla="*/ 955 w 70"/>
                  <a:gd name="T9" fmla="*/ 1587 h 86"/>
                  <a:gd name="T10" fmla="*/ 1094 w 70"/>
                  <a:gd name="T11" fmla="*/ 999 h 86"/>
                  <a:gd name="T12" fmla="*/ 1018 w 70"/>
                  <a:gd name="T13" fmla="*/ 248 h 86"/>
                  <a:gd name="T14" fmla="*/ 347 w 70"/>
                  <a:gd name="T15" fmla="*/ 115 h 8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70" h="86">
                    <a:moveTo>
                      <a:pt x="22" y="6"/>
                    </a:moveTo>
                    <a:cubicBezTo>
                      <a:pt x="17" y="11"/>
                      <a:pt x="13" y="19"/>
                      <a:pt x="12" y="26"/>
                    </a:cubicBezTo>
                    <a:cubicBezTo>
                      <a:pt x="9" y="41"/>
                      <a:pt x="0" y="63"/>
                      <a:pt x="8" y="76"/>
                    </a:cubicBezTo>
                    <a:cubicBezTo>
                      <a:pt x="13" y="83"/>
                      <a:pt x="26" y="83"/>
                      <a:pt x="34" y="83"/>
                    </a:cubicBezTo>
                    <a:cubicBezTo>
                      <a:pt x="41" y="84"/>
                      <a:pt x="53" y="86"/>
                      <a:pt x="60" y="84"/>
                    </a:cubicBezTo>
                    <a:cubicBezTo>
                      <a:pt x="68" y="82"/>
                      <a:pt x="69" y="57"/>
                      <a:pt x="69" y="53"/>
                    </a:cubicBezTo>
                    <a:cubicBezTo>
                      <a:pt x="70" y="41"/>
                      <a:pt x="70" y="23"/>
                      <a:pt x="64" y="13"/>
                    </a:cubicBezTo>
                    <a:cubicBezTo>
                      <a:pt x="56" y="0"/>
                      <a:pt x="30" y="0"/>
                      <a:pt x="22" y="6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6" name="Freeform 1566">
                <a:extLst>
                  <a:ext uri="{FF2B5EF4-FFF2-40B4-BE49-F238E27FC236}">
                    <a16:creationId xmlns:a16="http://schemas.microsoft.com/office/drawing/2014/main" id="{443E5167-FFA6-40FC-9D9D-2516CD1F7E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2" y="1903"/>
                <a:ext cx="58" cy="72"/>
              </a:xfrm>
              <a:custGeom>
                <a:avLst/>
                <a:gdLst>
                  <a:gd name="T0" fmla="*/ 0 w 23"/>
                  <a:gd name="T1" fmla="*/ 491 h 27"/>
                  <a:gd name="T2" fmla="*/ 272 w 23"/>
                  <a:gd name="T3" fmla="*/ 363 h 27"/>
                  <a:gd name="T4" fmla="*/ 368 w 23"/>
                  <a:gd name="T5" fmla="*/ 0 h 27"/>
                  <a:gd name="T6" fmla="*/ 255 w 23"/>
                  <a:gd name="T7" fmla="*/ 307 h 27"/>
                  <a:gd name="T8" fmla="*/ 192 w 23"/>
                  <a:gd name="T9" fmla="*/ 419 h 27"/>
                  <a:gd name="T10" fmla="*/ 63 w 23"/>
                  <a:gd name="T11" fmla="*/ 477 h 2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3" h="27">
                    <a:moveTo>
                      <a:pt x="0" y="26"/>
                    </a:moveTo>
                    <a:cubicBezTo>
                      <a:pt x="7" y="25"/>
                      <a:pt x="13" y="27"/>
                      <a:pt x="17" y="19"/>
                    </a:cubicBezTo>
                    <a:cubicBezTo>
                      <a:pt x="20" y="14"/>
                      <a:pt x="23" y="6"/>
                      <a:pt x="23" y="0"/>
                    </a:cubicBezTo>
                    <a:cubicBezTo>
                      <a:pt x="20" y="5"/>
                      <a:pt x="19" y="11"/>
                      <a:pt x="16" y="16"/>
                    </a:cubicBezTo>
                    <a:cubicBezTo>
                      <a:pt x="15" y="18"/>
                      <a:pt x="14" y="21"/>
                      <a:pt x="12" y="22"/>
                    </a:cubicBezTo>
                    <a:cubicBezTo>
                      <a:pt x="10" y="24"/>
                      <a:pt x="7" y="24"/>
                      <a:pt x="4" y="25"/>
                    </a:cubicBezTo>
                  </a:path>
                </a:pathLst>
              </a:custGeom>
              <a:solidFill>
                <a:srgbClr val="FF990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7" name="Freeform 1567">
                <a:extLst>
                  <a:ext uri="{FF2B5EF4-FFF2-40B4-BE49-F238E27FC236}">
                    <a16:creationId xmlns:a16="http://schemas.microsoft.com/office/drawing/2014/main" id="{EE33124D-03E8-2A27-32E0-FFED84AEBB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7" y="1770"/>
                <a:ext cx="85" cy="96"/>
              </a:xfrm>
              <a:custGeom>
                <a:avLst/>
                <a:gdLst>
                  <a:gd name="T0" fmla="*/ 0 w 34"/>
                  <a:gd name="T1" fmla="*/ 683 h 36"/>
                  <a:gd name="T2" fmla="*/ 113 w 34"/>
                  <a:gd name="T3" fmla="*/ 192 h 36"/>
                  <a:gd name="T4" fmla="*/ 250 w 34"/>
                  <a:gd name="T5" fmla="*/ 0 h 36"/>
                  <a:gd name="T6" fmla="*/ 533 w 34"/>
                  <a:gd name="T7" fmla="*/ 56 h 36"/>
                  <a:gd name="T8" fmla="*/ 188 w 34"/>
                  <a:gd name="T9" fmla="*/ 227 h 36"/>
                  <a:gd name="T10" fmla="*/ 113 w 34"/>
                  <a:gd name="T11" fmla="*/ 341 h 36"/>
                  <a:gd name="T12" fmla="*/ 33 w 34"/>
                  <a:gd name="T13" fmla="*/ 547 h 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4" h="36">
                    <a:moveTo>
                      <a:pt x="0" y="36"/>
                    </a:moveTo>
                    <a:cubicBezTo>
                      <a:pt x="1" y="27"/>
                      <a:pt x="4" y="18"/>
                      <a:pt x="7" y="10"/>
                    </a:cubicBezTo>
                    <a:cubicBezTo>
                      <a:pt x="9" y="5"/>
                      <a:pt x="11" y="1"/>
                      <a:pt x="16" y="0"/>
                    </a:cubicBezTo>
                    <a:cubicBezTo>
                      <a:pt x="21" y="0"/>
                      <a:pt x="30" y="0"/>
                      <a:pt x="34" y="3"/>
                    </a:cubicBezTo>
                    <a:cubicBezTo>
                      <a:pt x="26" y="1"/>
                      <a:pt x="17" y="5"/>
                      <a:pt x="12" y="12"/>
                    </a:cubicBezTo>
                    <a:cubicBezTo>
                      <a:pt x="10" y="15"/>
                      <a:pt x="9" y="16"/>
                      <a:pt x="7" y="18"/>
                    </a:cubicBezTo>
                    <a:cubicBezTo>
                      <a:pt x="4" y="21"/>
                      <a:pt x="0" y="25"/>
                      <a:pt x="2" y="29"/>
                    </a:cubicBezTo>
                  </a:path>
                </a:pathLst>
              </a:custGeom>
              <a:solidFill>
                <a:srgbClr val="FEE9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8" name="Freeform 1568">
                <a:extLst>
                  <a:ext uri="{FF2B5EF4-FFF2-40B4-BE49-F238E27FC236}">
                    <a16:creationId xmlns:a16="http://schemas.microsoft.com/office/drawing/2014/main" id="{1CAAAE54-1F80-4606-161E-1B89F4D536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29" y="1770"/>
                <a:ext cx="45" cy="40"/>
              </a:xfrm>
              <a:custGeom>
                <a:avLst/>
                <a:gdLst>
                  <a:gd name="T0" fmla="*/ 0 w 18"/>
                  <a:gd name="T1" fmla="*/ 285 h 15"/>
                  <a:gd name="T2" fmla="*/ 113 w 18"/>
                  <a:gd name="T3" fmla="*/ 56 h 15"/>
                  <a:gd name="T4" fmla="*/ 283 w 18"/>
                  <a:gd name="T5" fmla="*/ 35 h 15"/>
                  <a:gd name="T6" fmla="*/ 63 w 18"/>
                  <a:gd name="T7" fmla="*/ 192 h 1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8" h="15">
                    <a:moveTo>
                      <a:pt x="0" y="15"/>
                    </a:moveTo>
                    <a:cubicBezTo>
                      <a:pt x="2" y="11"/>
                      <a:pt x="3" y="6"/>
                      <a:pt x="7" y="3"/>
                    </a:cubicBezTo>
                    <a:cubicBezTo>
                      <a:pt x="10" y="1"/>
                      <a:pt x="15" y="0"/>
                      <a:pt x="18" y="2"/>
                    </a:cubicBezTo>
                    <a:cubicBezTo>
                      <a:pt x="14" y="2"/>
                      <a:pt x="4" y="4"/>
                      <a:pt x="4" y="1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519" name="Group 1569">
              <a:extLst>
                <a:ext uri="{FF2B5EF4-FFF2-40B4-BE49-F238E27FC236}">
                  <a16:creationId xmlns:a16="http://schemas.microsoft.com/office/drawing/2014/main" id="{1A8D3F76-1CF3-7824-0900-4CB1EBDDCA1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667500" y="4486275"/>
              <a:ext cx="273050" cy="373063"/>
              <a:chOff x="3215" y="1871"/>
              <a:chExt cx="172" cy="235"/>
            </a:xfrm>
          </p:grpSpPr>
          <p:sp>
            <p:nvSpPr>
              <p:cNvPr id="4520" name="Freeform 1570">
                <a:extLst>
                  <a:ext uri="{FF2B5EF4-FFF2-40B4-BE49-F238E27FC236}">
                    <a16:creationId xmlns:a16="http://schemas.microsoft.com/office/drawing/2014/main" id="{9EA0B16B-2B85-6C56-1F82-78FB35DA65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15" y="1871"/>
                <a:ext cx="172" cy="235"/>
              </a:xfrm>
              <a:custGeom>
                <a:avLst/>
                <a:gdLst>
                  <a:gd name="T0" fmla="*/ 591 w 69"/>
                  <a:gd name="T1" fmla="*/ 56 h 88"/>
                  <a:gd name="T2" fmla="*/ 105 w 69"/>
                  <a:gd name="T3" fmla="*/ 593 h 88"/>
                  <a:gd name="T4" fmla="*/ 75 w 69"/>
                  <a:gd name="T5" fmla="*/ 1413 h 88"/>
                  <a:gd name="T6" fmla="*/ 820 w 69"/>
                  <a:gd name="T7" fmla="*/ 1640 h 88"/>
                  <a:gd name="T8" fmla="*/ 1007 w 69"/>
                  <a:gd name="T9" fmla="*/ 876 h 88"/>
                  <a:gd name="T10" fmla="*/ 591 w 69"/>
                  <a:gd name="T11" fmla="*/ 56 h 8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9" h="88">
                    <a:moveTo>
                      <a:pt x="38" y="3"/>
                    </a:moveTo>
                    <a:cubicBezTo>
                      <a:pt x="27" y="0"/>
                      <a:pt x="15" y="8"/>
                      <a:pt x="7" y="31"/>
                    </a:cubicBezTo>
                    <a:cubicBezTo>
                      <a:pt x="0" y="53"/>
                      <a:pt x="1" y="70"/>
                      <a:pt x="5" y="74"/>
                    </a:cubicBezTo>
                    <a:cubicBezTo>
                      <a:pt x="11" y="80"/>
                      <a:pt x="44" y="88"/>
                      <a:pt x="53" y="86"/>
                    </a:cubicBezTo>
                    <a:cubicBezTo>
                      <a:pt x="61" y="84"/>
                      <a:pt x="61" y="65"/>
                      <a:pt x="65" y="46"/>
                    </a:cubicBezTo>
                    <a:cubicBezTo>
                      <a:pt x="69" y="27"/>
                      <a:pt x="65" y="7"/>
                      <a:pt x="38" y="3"/>
                    </a:cubicBezTo>
                    <a:close/>
                  </a:path>
                </a:pathLst>
              </a:custGeom>
              <a:solidFill>
                <a:srgbClr val="FED18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21" name="Freeform 1571">
                <a:extLst>
                  <a:ext uri="{FF2B5EF4-FFF2-40B4-BE49-F238E27FC236}">
                    <a16:creationId xmlns:a16="http://schemas.microsoft.com/office/drawing/2014/main" id="{67627D27-F9B5-1A97-4DE2-5E8B74D157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8" y="1906"/>
                <a:ext cx="144" cy="179"/>
              </a:xfrm>
              <a:custGeom>
                <a:avLst/>
                <a:gdLst>
                  <a:gd name="T0" fmla="*/ 196 w 58"/>
                  <a:gd name="T1" fmla="*/ 1221 h 67"/>
                  <a:gd name="T2" fmla="*/ 370 w 58"/>
                  <a:gd name="T3" fmla="*/ 1242 h 67"/>
                  <a:gd name="T4" fmla="*/ 536 w 58"/>
                  <a:gd name="T5" fmla="*/ 1277 h 67"/>
                  <a:gd name="T6" fmla="*/ 794 w 58"/>
                  <a:gd name="T7" fmla="*/ 1050 h 67"/>
                  <a:gd name="T8" fmla="*/ 857 w 58"/>
                  <a:gd name="T9" fmla="*/ 534 h 67"/>
                  <a:gd name="T10" fmla="*/ 732 w 58"/>
                  <a:gd name="T11" fmla="*/ 0 h 67"/>
                  <a:gd name="T12" fmla="*/ 794 w 58"/>
                  <a:gd name="T13" fmla="*/ 435 h 67"/>
                  <a:gd name="T14" fmla="*/ 703 w 58"/>
                  <a:gd name="T15" fmla="*/ 606 h 67"/>
                  <a:gd name="T16" fmla="*/ 690 w 58"/>
                  <a:gd name="T17" fmla="*/ 785 h 67"/>
                  <a:gd name="T18" fmla="*/ 598 w 58"/>
                  <a:gd name="T19" fmla="*/ 935 h 67"/>
                  <a:gd name="T20" fmla="*/ 258 w 58"/>
                  <a:gd name="T21" fmla="*/ 1127 h 67"/>
                  <a:gd name="T22" fmla="*/ 124 w 58"/>
                  <a:gd name="T23" fmla="*/ 1085 h 67"/>
                  <a:gd name="T24" fmla="*/ 30 w 58"/>
                  <a:gd name="T25" fmla="*/ 935 h 67"/>
                  <a:gd name="T26" fmla="*/ 62 w 58"/>
                  <a:gd name="T27" fmla="*/ 1141 h 67"/>
                  <a:gd name="T28" fmla="*/ 228 w 58"/>
                  <a:gd name="T29" fmla="*/ 1242 h 67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58" h="67">
                    <a:moveTo>
                      <a:pt x="13" y="64"/>
                    </a:moveTo>
                    <a:cubicBezTo>
                      <a:pt x="16" y="64"/>
                      <a:pt x="20" y="65"/>
                      <a:pt x="24" y="65"/>
                    </a:cubicBezTo>
                    <a:cubicBezTo>
                      <a:pt x="27" y="66"/>
                      <a:pt x="31" y="67"/>
                      <a:pt x="35" y="67"/>
                    </a:cubicBezTo>
                    <a:cubicBezTo>
                      <a:pt x="44" y="67"/>
                      <a:pt x="49" y="64"/>
                      <a:pt x="52" y="55"/>
                    </a:cubicBezTo>
                    <a:cubicBezTo>
                      <a:pt x="55" y="46"/>
                      <a:pt x="56" y="37"/>
                      <a:pt x="56" y="28"/>
                    </a:cubicBezTo>
                    <a:cubicBezTo>
                      <a:pt x="58" y="18"/>
                      <a:pt x="58" y="7"/>
                      <a:pt x="48" y="0"/>
                    </a:cubicBezTo>
                    <a:cubicBezTo>
                      <a:pt x="51" y="6"/>
                      <a:pt x="52" y="16"/>
                      <a:pt x="52" y="23"/>
                    </a:cubicBezTo>
                    <a:cubicBezTo>
                      <a:pt x="51" y="27"/>
                      <a:pt x="48" y="28"/>
                      <a:pt x="46" y="32"/>
                    </a:cubicBezTo>
                    <a:cubicBezTo>
                      <a:pt x="45" y="35"/>
                      <a:pt x="46" y="38"/>
                      <a:pt x="45" y="41"/>
                    </a:cubicBezTo>
                    <a:cubicBezTo>
                      <a:pt x="44" y="44"/>
                      <a:pt x="41" y="47"/>
                      <a:pt x="39" y="49"/>
                    </a:cubicBezTo>
                    <a:cubicBezTo>
                      <a:pt x="34" y="55"/>
                      <a:pt x="26" y="59"/>
                      <a:pt x="17" y="59"/>
                    </a:cubicBezTo>
                    <a:cubicBezTo>
                      <a:pt x="14" y="59"/>
                      <a:pt x="11" y="58"/>
                      <a:pt x="8" y="57"/>
                    </a:cubicBezTo>
                    <a:cubicBezTo>
                      <a:pt x="4" y="55"/>
                      <a:pt x="3" y="54"/>
                      <a:pt x="2" y="49"/>
                    </a:cubicBezTo>
                    <a:cubicBezTo>
                      <a:pt x="0" y="53"/>
                      <a:pt x="1" y="57"/>
                      <a:pt x="4" y="60"/>
                    </a:cubicBezTo>
                    <a:cubicBezTo>
                      <a:pt x="7" y="63"/>
                      <a:pt x="11" y="63"/>
                      <a:pt x="15" y="65"/>
                    </a:cubicBezTo>
                  </a:path>
                </a:pathLst>
              </a:custGeom>
              <a:solidFill>
                <a:srgbClr val="FEBF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22" name="Freeform 1572">
                <a:extLst>
                  <a:ext uri="{FF2B5EF4-FFF2-40B4-BE49-F238E27FC236}">
                    <a16:creationId xmlns:a16="http://schemas.microsoft.com/office/drawing/2014/main" id="{2BF87E16-EF28-F445-6ED7-99679AB878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42" y="1957"/>
                <a:ext cx="115" cy="146"/>
              </a:xfrm>
              <a:custGeom>
                <a:avLst/>
                <a:gdLst>
                  <a:gd name="T0" fmla="*/ 595 w 46"/>
                  <a:gd name="T1" fmla="*/ 260 h 55"/>
                  <a:gd name="T2" fmla="*/ 208 w 46"/>
                  <a:gd name="T3" fmla="*/ 93 h 55"/>
                  <a:gd name="T4" fmla="*/ 20 w 46"/>
                  <a:gd name="T5" fmla="*/ 486 h 55"/>
                  <a:gd name="T6" fmla="*/ 595 w 46"/>
                  <a:gd name="T7" fmla="*/ 260 h 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46" h="55">
                    <a:moveTo>
                      <a:pt x="38" y="14"/>
                    </a:moveTo>
                    <a:cubicBezTo>
                      <a:pt x="33" y="0"/>
                      <a:pt x="24" y="0"/>
                      <a:pt x="13" y="5"/>
                    </a:cubicBezTo>
                    <a:cubicBezTo>
                      <a:pt x="5" y="9"/>
                      <a:pt x="1" y="17"/>
                      <a:pt x="1" y="26"/>
                    </a:cubicBezTo>
                    <a:cubicBezTo>
                      <a:pt x="0" y="55"/>
                      <a:pt x="46" y="37"/>
                      <a:pt x="38" y="14"/>
                    </a:cubicBezTo>
                    <a:close/>
                  </a:path>
                </a:pathLst>
              </a:custGeom>
              <a:solidFill>
                <a:srgbClr val="3D457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23" name="Freeform 1573">
                <a:extLst>
                  <a:ext uri="{FF2B5EF4-FFF2-40B4-BE49-F238E27FC236}">
                    <a16:creationId xmlns:a16="http://schemas.microsoft.com/office/drawing/2014/main" id="{3FEBB59C-E822-D294-A0ED-8261E8382D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0" y="1967"/>
                <a:ext cx="80" cy="59"/>
              </a:xfrm>
              <a:custGeom>
                <a:avLst/>
                <a:gdLst>
                  <a:gd name="T0" fmla="*/ 500 w 32"/>
                  <a:gd name="T1" fmla="*/ 172 h 22"/>
                  <a:gd name="T2" fmla="*/ 270 w 32"/>
                  <a:gd name="T3" fmla="*/ 35 h 22"/>
                  <a:gd name="T4" fmla="*/ 0 w 32"/>
                  <a:gd name="T5" fmla="*/ 424 h 22"/>
                  <a:gd name="T6" fmla="*/ 313 w 32"/>
                  <a:gd name="T7" fmla="*/ 94 h 22"/>
                  <a:gd name="T8" fmla="*/ 500 w 32"/>
                  <a:gd name="T9" fmla="*/ 172 h 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" h="22">
                    <a:moveTo>
                      <a:pt x="32" y="9"/>
                    </a:moveTo>
                    <a:cubicBezTo>
                      <a:pt x="29" y="1"/>
                      <a:pt x="25" y="0"/>
                      <a:pt x="17" y="2"/>
                    </a:cubicBezTo>
                    <a:cubicBezTo>
                      <a:pt x="9" y="5"/>
                      <a:pt x="1" y="8"/>
                      <a:pt x="0" y="22"/>
                    </a:cubicBezTo>
                    <a:cubicBezTo>
                      <a:pt x="4" y="15"/>
                      <a:pt x="9" y="6"/>
                      <a:pt x="20" y="5"/>
                    </a:cubicBezTo>
                    <a:cubicBezTo>
                      <a:pt x="30" y="4"/>
                      <a:pt x="30" y="5"/>
                      <a:pt x="32" y="9"/>
                    </a:cubicBezTo>
                    <a:close/>
                  </a:path>
                </a:pathLst>
              </a:custGeom>
              <a:solidFill>
                <a:srgbClr val="7E7D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24" name="Freeform 1574">
                <a:extLst>
                  <a:ext uri="{FF2B5EF4-FFF2-40B4-BE49-F238E27FC236}">
                    <a16:creationId xmlns:a16="http://schemas.microsoft.com/office/drawing/2014/main" id="{7FFA1171-5587-ECFF-C690-578E3AB728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2" y="2010"/>
                <a:ext cx="83" cy="48"/>
              </a:xfrm>
              <a:custGeom>
                <a:avLst/>
                <a:gdLst>
                  <a:gd name="T0" fmla="*/ 526 w 33"/>
                  <a:gd name="T1" fmla="*/ 0 h 18"/>
                  <a:gd name="T2" fmla="*/ 443 w 33"/>
                  <a:gd name="T3" fmla="*/ 227 h 18"/>
                  <a:gd name="T4" fmla="*/ 272 w 33"/>
                  <a:gd name="T5" fmla="*/ 320 h 18"/>
                  <a:gd name="T6" fmla="*/ 20 w 33"/>
                  <a:gd name="T7" fmla="*/ 171 h 18"/>
                  <a:gd name="T8" fmla="*/ 158 w 33"/>
                  <a:gd name="T9" fmla="*/ 285 h 18"/>
                  <a:gd name="T10" fmla="*/ 304 w 33"/>
                  <a:gd name="T11" fmla="*/ 205 h 18"/>
                  <a:gd name="T12" fmla="*/ 397 w 33"/>
                  <a:gd name="T13" fmla="*/ 192 h 18"/>
                  <a:gd name="T14" fmla="*/ 443 w 33"/>
                  <a:gd name="T15" fmla="*/ 149 h 18"/>
                  <a:gd name="T16" fmla="*/ 506 w 33"/>
                  <a:gd name="T17" fmla="*/ 0 h 1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3" h="18">
                    <a:moveTo>
                      <a:pt x="33" y="0"/>
                    </a:moveTo>
                    <a:cubicBezTo>
                      <a:pt x="32" y="5"/>
                      <a:pt x="31" y="10"/>
                      <a:pt x="28" y="12"/>
                    </a:cubicBezTo>
                    <a:cubicBezTo>
                      <a:pt x="24" y="14"/>
                      <a:pt x="21" y="16"/>
                      <a:pt x="17" y="17"/>
                    </a:cubicBezTo>
                    <a:cubicBezTo>
                      <a:pt x="11" y="18"/>
                      <a:pt x="0" y="18"/>
                      <a:pt x="1" y="9"/>
                    </a:cubicBezTo>
                    <a:cubicBezTo>
                      <a:pt x="3" y="12"/>
                      <a:pt x="6" y="15"/>
                      <a:pt x="10" y="15"/>
                    </a:cubicBezTo>
                    <a:cubicBezTo>
                      <a:pt x="13" y="14"/>
                      <a:pt x="16" y="12"/>
                      <a:pt x="19" y="11"/>
                    </a:cubicBezTo>
                    <a:cubicBezTo>
                      <a:pt x="21" y="11"/>
                      <a:pt x="23" y="11"/>
                      <a:pt x="25" y="10"/>
                    </a:cubicBezTo>
                    <a:cubicBezTo>
                      <a:pt x="26" y="9"/>
                      <a:pt x="27" y="9"/>
                      <a:pt x="28" y="8"/>
                    </a:cubicBezTo>
                    <a:cubicBezTo>
                      <a:pt x="32" y="7"/>
                      <a:pt x="29" y="2"/>
                      <a:pt x="32" y="0"/>
                    </a:cubicBezTo>
                  </a:path>
                </a:pathLst>
              </a:custGeom>
              <a:solidFill>
                <a:srgbClr val="091F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25" name="Freeform 1575">
                <a:extLst>
                  <a:ext uri="{FF2B5EF4-FFF2-40B4-BE49-F238E27FC236}">
                    <a16:creationId xmlns:a16="http://schemas.microsoft.com/office/drawing/2014/main" id="{CF5B2639-1C5A-4393-922D-6C312C570D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7" y="1967"/>
                <a:ext cx="15" cy="16"/>
              </a:xfrm>
              <a:custGeom>
                <a:avLst/>
                <a:gdLst>
                  <a:gd name="T0" fmla="*/ 20 w 6"/>
                  <a:gd name="T1" fmla="*/ 35 h 6"/>
                  <a:gd name="T2" fmla="*/ 63 w 6"/>
                  <a:gd name="T3" fmla="*/ 0 h 6"/>
                  <a:gd name="T4" fmla="*/ 95 w 6"/>
                  <a:gd name="T5" fmla="*/ 56 h 6"/>
                  <a:gd name="T6" fmla="*/ 50 w 6"/>
                  <a:gd name="T7" fmla="*/ 93 h 6"/>
                  <a:gd name="T8" fmla="*/ 20 w 6"/>
                  <a:gd name="T9" fmla="*/ 35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6">
                    <a:moveTo>
                      <a:pt x="1" y="2"/>
                    </a:moveTo>
                    <a:cubicBezTo>
                      <a:pt x="1" y="1"/>
                      <a:pt x="2" y="0"/>
                      <a:pt x="4" y="0"/>
                    </a:cubicBezTo>
                    <a:cubicBezTo>
                      <a:pt x="5" y="0"/>
                      <a:pt x="6" y="2"/>
                      <a:pt x="6" y="3"/>
                    </a:cubicBezTo>
                    <a:cubicBezTo>
                      <a:pt x="6" y="5"/>
                      <a:pt x="4" y="6"/>
                      <a:pt x="3" y="5"/>
                    </a:cubicBezTo>
                    <a:cubicBezTo>
                      <a:pt x="1" y="5"/>
                      <a:pt x="0" y="4"/>
                      <a:pt x="1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26" name="Freeform 1576">
                <a:extLst>
                  <a:ext uri="{FF2B5EF4-FFF2-40B4-BE49-F238E27FC236}">
                    <a16:creationId xmlns:a16="http://schemas.microsoft.com/office/drawing/2014/main" id="{F4FD07A3-CA84-DE7E-4984-4CD91BD807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5" y="1967"/>
                <a:ext cx="5" cy="6"/>
              </a:xfrm>
              <a:custGeom>
                <a:avLst/>
                <a:gdLst>
                  <a:gd name="T0" fmla="*/ 0 w 2"/>
                  <a:gd name="T1" fmla="*/ 27 h 2"/>
                  <a:gd name="T2" fmla="*/ 20 w 2"/>
                  <a:gd name="T3" fmla="*/ 0 h 2"/>
                  <a:gd name="T4" fmla="*/ 33 w 2"/>
                  <a:gd name="T5" fmla="*/ 27 h 2"/>
                  <a:gd name="T6" fmla="*/ 20 w 2"/>
                  <a:gd name="T7" fmla="*/ 54 h 2"/>
                  <a:gd name="T8" fmla="*/ 0 w 2"/>
                  <a:gd name="T9" fmla="*/ 27 h 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" h="2">
                    <a:moveTo>
                      <a:pt x="0" y="1"/>
                    </a:moveTo>
                    <a:cubicBezTo>
                      <a:pt x="0" y="0"/>
                      <a:pt x="1" y="0"/>
                      <a:pt x="1" y="0"/>
                    </a:cubicBezTo>
                    <a:cubicBezTo>
                      <a:pt x="2" y="0"/>
                      <a:pt x="2" y="0"/>
                      <a:pt x="2" y="1"/>
                    </a:cubicBezTo>
                    <a:cubicBezTo>
                      <a:pt x="2" y="2"/>
                      <a:pt x="2" y="2"/>
                      <a:pt x="1" y="2"/>
                    </a:cubicBezTo>
                    <a:cubicBezTo>
                      <a:pt x="0" y="2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27" name="Freeform 1577">
                <a:extLst>
                  <a:ext uri="{FF2B5EF4-FFF2-40B4-BE49-F238E27FC236}">
                    <a16:creationId xmlns:a16="http://schemas.microsoft.com/office/drawing/2014/main" id="{1368C10C-7676-19A5-A8DF-4ED1715436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2" y="1978"/>
                <a:ext cx="8" cy="11"/>
              </a:xfrm>
              <a:custGeom>
                <a:avLst/>
                <a:gdLst>
                  <a:gd name="T0" fmla="*/ 0 w 3"/>
                  <a:gd name="T1" fmla="*/ 47 h 4"/>
                  <a:gd name="T2" fmla="*/ 35 w 3"/>
                  <a:gd name="T3" fmla="*/ 22 h 4"/>
                  <a:gd name="T4" fmla="*/ 56 w 3"/>
                  <a:gd name="T5" fmla="*/ 47 h 4"/>
                  <a:gd name="T6" fmla="*/ 35 w 3"/>
                  <a:gd name="T7" fmla="*/ 83 h 4"/>
                  <a:gd name="T8" fmla="*/ 0 w 3"/>
                  <a:gd name="T9" fmla="*/ 47 h 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" h="4">
                    <a:moveTo>
                      <a:pt x="0" y="2"/>
                    </a:moveTo>
                    <a:cubicBezTo>
                      <a:pt x="0" y="1"/>
                      <a:pt x="1" y="0"/>
                      <a:pt x="2" y="1"/>
                    </a:cubicBezTo>
                    <a:cubicBezTo>
                      <a:pt x="3" y="1"/>
                      <a:pt x="3" y="2"/>
                      <a:pt x="3" y="2"/>
                    </a:cubicBezTo>
                    <a:cubicBezTo>
                      <a:pt x="3" y="3"/>
                      <a:pt x="2" y="4"/>
                      <a:pt x="2" y="4"/>
                    </a:cubicBezTo>
                    <a:cubicBezTo>
                      <a:pt x="1" y="4"/>
                      <a:pt x="0" y="3"/>
                      <a:pt x="0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28" name="Freeform 1578">
                <a:extLst>
                  <a:ext uri="{FF2B5EF4-FFF2-40B4-BE49-F238E27FC236}">
                    <a16:creationId xmlns:a16="http://schemas.microsoft.com/office/drawing/2014/main" id="{26A2C9F6-BF9C-DC96-ACD2-80A48CC229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15" y="1871"/>
                <a:ext cx="172" cy="235"/>
              </a:xfrm>
              <a:custGeom>
                <a:avLst/>
                <a:gdLst>
                  <a:gd name="T0" fmla="*/ 591 w 69"/>
                  <a:gd name="T1" fmla="*/ 56 h 88"/>
                  <a:gd name="T2" fmla="*/ 105 w 69"/>
                  <a:gd name="T3" fmla="*/ 593 h 88"/>
                  <a:gd name="T4" fmla="*/ 75 w 69"/>
                  <a:gd name="T5" fmla="*/ 1413 h 88"/>
                  <a:gd name="T6" fmla="*/ 820 w 69"/>
                  <a:gd name="T7" fmla="*/ 1640 h 88"/>
                  <a:gd name="T8" fmla="*/ 1007 w 69"/>
                  <a:gd name="T9" fmla="*/ 876 h 88"/>
                  <a:gd name="T10" fmla="*/ 591 w 69"/>
                  <a:gd name="T11" fmla="*/ 56 h 8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9" h="88">
                    <a:moveTo>
                      <a:pt x="38" y="3"/>
                    </a:moveTo>
                    <a:cubicBezTo>
                      <a:pt x="27" y="0"/>
                      <a:pt x="15" y="8"/>
                      <a:pt x="7" y="31"/>
                    </a:cubicBezTo>
                    <a:cubicBezTo>
                      <a:pt x="0" y="53"/>
                      <a:pt x="1" y="70"/>
                      <a:pt x="5" y="74"/>
                    </a:cubicBezTo>
                    <a:cubicBezTo>
                      <a:pt x="11" y="80"/>
                      <a:pt x="44" y="88"/>
                      <a:pt x="53" y="86"/>
                    </a:cubicBezTo>
                    <a:cubicBezTo>
                      <a:pt x="61" y="84"/>
                      <a:pt x="61" y="65"/>
                      <a:pt x="65" y="46"/>
                    </a:cubicBezTo>
                    <a:cubicBezTo>
                      <a:pt x="69" y="27"/>
                      <a:pt x="65" y="7"/>
                      <a:pt x="38" y="3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29" name="Freeform 1579">
                <a:extLst>
                  <a:ext uri="{FF2B5EF4-FFF2-40B4-BE49-F238E27FC236}">
                    <a16:creationId xmlns:a16="http://schemas.microsoft.com/office/drawing/2014/main" id="{671F15D6-9D78-FBF0-3B48-8C0B3C2136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0" y="2010"/>
                <a:ext cx="95" cy="88"/>
              </a:xfrm>
              <a:custGeom>
                <a:avLst/>
                <a:gdLst>
                  <a:gd name="T0" fmla="*/ 0 w 38"/>
                  <a:gd name="T1" fmla="*/ 491 h 33"/>
                  <a:gd name="T2" fmla="*/ 208 w 38"/>
                  <a:gd name="T3" fmla="*/ 547 h 33"/>
                  <a:gd name="T4" fmla="*/ 425 w 38"/>
                  <a:gd name="T5" fmla="*/ 589 h 33"/>
                  <a:gd name="T6" fmla="*/ 550 w 38"/>
                  <a:gd name="T7" fmla="*/ 376 h 33"/>
                  <a:gd name="T8" fmla="*/ 595 w 38"/>
                  <a:gd name="T9" fmla="*/ 0 h 33"/>
                  <a:gd name="T10" fmla="*/ 408 w 38"/>
                  <a:gd name="T11" fmla="*/ 491 h 33"/>
                  <a:gd name="T12" fmla="*/ 238 w 38"/>
                  <a:gd name="T13" fmla="*/ 533 h 33"/>
                  <a:gd name="T14" fmla="*/ 83 w 38"/>
                  <a:gd name="T15" fmla="*/ 491 h 3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38" h="33">
                    <a:moveTo>
                      <a:pt x="0" y="26"/>
                    </a:moveTo>
                    <a:cubicBezTo>
                      <a:pt x="4" y="26"/>
                      <a:pt x="8" y="29"/>
                      <a:pt x="13" y="29"/>
                    </a:cubicBezTo>
                    <a:cubicBezTo>
                      <a:pt x="16" y="30"/>
                      <a:pt x="24" y="33"/>
                      <a:pt x="27" y="31"/>
                    </a:cubicBezTo>
                    <a:cubicBezTo>
                      <a:pt x="30" y="29"/>
                      <a:pt x="34" y="24"/>
                      <a:pt x="35" y="20"/>
                    </a:cubicBezTo>
                    <a:cubicBezTo>
                      <a:pt x="37" y="15"/>
                      <a:pt x="37" y="6"/>
                      <a:pt x="38" y="0"/>
                    </a:cubicBezTo>
                    <a:cubicBezTo>
                      <a:pt x="34" y="8"/>
                      <a:pt x="32" y="20"/>
                      <a:pt x="26" y="26"/>
                    </a:cubicBezTo>
                    <a:cubicBezTo>
                      <a:pt x="22" y="29"/>
                      <a:pt x="19" y="28"/>
                      <a:pt x="15" y="28"/>
                    </a:cubicBezTo>
                    <a:cubicBezTo>
                      <a:pt x="12" y="28"/>
                      <a:pt x="8" y="27"/>
                      <a:pt x="5" y="26"/>
                    </a:cubicBezTo>
                  </a:path>
                </a:pathLst>
              </a:custGeom>
              <a:solidFill>
                <a:srgbClr val="FF990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30" name="Freeform 1580">
                <a:extLst>
                  <a:ext uri="{FF2B5EF4-FFF2-40B4-BE49-F238E27FC236}">
                    <a16:creationId xmlns:a16="http://schemas.microsoft.com/office/drawing/2014/main" id="{34E2ED93-C813-E8E7-3558-BF4D5B674E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8" y="1887"/>
                <a:ext cx="99" cy="83"/>
              </a:xfrm>
              <a:custGeom>
                <a:avLst/>
                <a:gdLst>
                  <a:gd name="T0" fmla="*/ 0 w 40"/>
                  <a:gd name="T1" fmla="*/ 594 h 31"/>
                  <a:gd name="T2" fmla="*/ 74 w 40"/>
                  <a:gd name="T3" fmla="*/ 329 h 31"/>
                  <a:gd name="T4" fmla="*/ 196 w 40"/>
                  <a:gd name="T5" fmla="*/ 94 h 31"/>
                  <a:gd name="T6" fmla="*/ 379 w 40"/>
                  <a:gd name="T7" fmla="*/ 21 h 31"/>
                  <a:gd name="T8" fmla="*/ 606 w 40"/>
                  <a:gd name="T9" fmla="*/ 115 h 31"/>
                  <a:gd name="T10" fmla="*/ 275 w 40"/>
                  <a:gd name="T11" fmla="*/ 137 h 31"/>
                  <a:gd name="T12" fmla="*/ 92 w 40"/>
                  <a:gd name="T13" fmla="*/ 345 h 3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0" h="31">
                    <a:moveTo>
                      <a:pt x="0" y="31"/>
                    </a:moveTo>
                    <a:cubicBezTo>
                      <a:pt x="1" y="26"/>
                      <a:pt x="3" y="22"/>
                      <a:pt x="5" y="17"/>
                    </a:cubicBezTo>
                    <a:cubicBezTo>
                      <a:pt x="7" y="13"/>
                      <a:pt x="9" y="8"/>
                      <a:pt x="13" y="5"/>
                    </a:cubicBezTo>
                    <a:cubicBezTo>
                      <a:pt x="17" y="2"/>
                      <a:pt x="20" y="0"/>
                      <a:pt x="25" y="1"/>
                    </a:cubicBezTo>
                    <a:cubicBezTo>
                      <a:pt x="31" y="1"/>
                      <a:pt x="35" y="4"/>
                      <a:pt x="40" y="6"/>
                    </a:cubicBezTo>
                    <a:cubicBezTo>
                      <a:pt x="33" y="5"/>
                      <a:pt x="24" y="2"/>
                      <a:pt x="18" y="7"/>
                    </a:cubicBezTo>
                    <a:cubicBezTo>
                      <a:pt x="13" y="10"/>
                      <a:pt x="11" y="15"/>
                      <a:pt x="6" y="18"/>
                    </a:cubicBezTo>
                  </a:path>
                </a:pathLst>
              </a:custGeom>
              <a:solidFill>
                <a:srgbClr val="FEE9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31" name="Freeform 1581">
                <a:extLst>
                  <a:ext uri="{FF2B5EF4-FFF2-40B4-BE49-F238E27FC236}">
                    <a16:creationId xmlns:a16="http://schemas.microsoft.com/office/drawing/2014/main" id="{38884795-E6B6-C875-E8F6-379B513B5D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5" y="1885"/>
                <a:ext cx="52" cy="37"/>
              </a:xfrm>
              <a:custGeom>
                <a:avLst/>
                <a:gdLst>
                  <a:gd name="T0" fmla="*/ 0 w 21"/>
                  <a:gd name="T1" fmla="*/ 259 h 14"/>
                  <a:gd name="T2" fmla="*/ 134 w 21"/>
                  <a:gd name="T3" fmla="*/ 56 h 14"/>
                  <a:gd name="T4" fmla="*/ 319 w 21"/>
                  <a:gd name="T5" fmla="*/ 77 h 14"/>
                  <a:gd name="T6" fmla="*/ 124 w 21"/>
                  <a:gd name="T7" fmla="*/ 132 h 14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" h="14">
                    <a:moveTo>
                      <a:pt x="0" y="14"/>
                    </a:moveTo>
                    <a:cubicBezTo>
                      <a:pt x="4" y="12"/>
                      <a:pt x="5" y="6"/>
                      <a:pt x="9" y="3"/>
                    </a:cubicBezTo>
                    <a:cubicBezTo>
                      <a:pt x="12" y="1"/>
                      <a:pt x="18" y="1"/>
                      <a:pt x="21" y="4"/>
                    </a:cubicBezTo>
                    <a:cubicBezTo>
                      <a:pt x="19" y="0"/>
                      <a:pt x="10" y="5"/>
                      <a:pt x="8" y="7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4533" name="Group 17">
            <a:extLst>
              <a:ext uri="{FF2B5EF4-FFF2-40B4-BE49-F238E27FC236}">
                <a16:creationId xmlns:a16="http://schemas.microsoft.com/office/drawing/2014/main" id="{787D86AD-A64C-DE0B-3852-17D619D20D6D}"/>
              </a:ext>
            </a:extLst>
          </p:cNvPr>
          <p:cNvGrpSpPr>
            <a:grpSpLocks/>
          </p:cNvGrpSpPr>
          <p:nvPr/>
        </p:nvGrpSpPr>
        <p:grpSpPr bwMode="auto">
          <a:xfrm>
            <a:off x="396676" y="3902198"/>
            <a:ext cx="543722" cy="513990"/>
            <a:chOff x="2374" y="1667"/>
            <a:chExt cx="1038" cy="981"/>
          </a:xfrm>
        </p:grpSpPr>
        <p:sp>
          <p:nvSpPr>
            <p:cNvPr id="4534" name="Freeform 18">
              <a:extLst>
                <a:ext uri="{FF2B5EF4-FFF2-40B4-BE49-F238E27FC236}">
                  <a16:creationId xmlns:a16="http://schemas.microsoft.com/office/drawing/2014/main" id="{8E1FCE59-0870-4E1D-5891-F90D2E0F9A5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4" y="1667"/>
              <a:ext cx="1038" cy="981"/>
            </a:xfrm>
            <a:custGeom>
              <a:avLst/>
              <a:gdLst>
                <a:gd name="T0" fmla="*/ 2126 w 415"/>
                <a:gd name="T1" fmla="*/ 341 h 368"/>
                <a:gd name="T2" fmla="*/ 220 w 415"/>
                <a:gd name="T3" fmla="*/ 2615 h 368"/>
                <a:gd name="T4" fmla="*/ 95 w 415"/>
                <a:gd name="T5" fmla="*/ 4356 h 368"/>
                <a:gd name="T6" fmla="*/ 813 w 415"/>
                <a:gd name="T7" fmla="*/ 5643 h 368"/>
                <a:gd name="T8" fmla="*/ 2834 w 415"/>
                <a:gd name="T9" fmla="*/ 6766 h 368"/>
                <a:gd name="T10" fmla="*/ 5568 w 415"/>
                <a:gd name="T11" fmla="*/ 6139 h 368"/>
                <a:gd name="T12" fmla="*/ 6100 w 415"/>
                <a:gd name="T13" fmla="*/ 2253 h 368"/>
                <a:gd name="T14" fmla="*/ 4785 w 415"/>
                <a:gd name="T15" fmla="*/ 626 h 368"/>
                <a:gd name="T16" fmla="*/ 2126 w 415"/>
                <a:gd name="T17" fmla="*/ 341 h 3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15" h="368">
                  <a:moveTo>
                    <a:pt x="136" y="18"/>
                  </a:moveTo>
                  <a:cubicBezTo>
                    <a:pt x="82" y="37"/>
                    <a:pt x="32" y="82"/>
                    <a:pt x="14" y="138"/>
                  </a:cubicBezTo>
                  <a:cubicBezTo>
                    <a:pt x="4" y="167"/>
                    <a:pt x="0" y="200"/>
                    <a:pt x="6" y="230"/>
                  </a:cubicBezTo>
                  <a:cubicBezTo>
                    <a:pt x="11" y="257"/>
                    <a:pt x="28" y="287"/>
                    <a:pt x="52" y="298"/>
                  </a:cubicBezTo>
                  <a:cubicBezTo>
                    <a:pt x="101" y="319"/>
                    <a:pt x="129" y="348"/>
                    <a:pt x="181" y="357"/>
                  </a:cubicBezTo>
                  <a:cubicBezTo>
                    <a:pt x="233" y="365"/>
                    <a:pt x="312" y="368"/>
                    <a:pt x="356" y="324"/>
                  </a:cubicBezTo>
                  <a:cubicBezTo>
                    <a:pt x="404" y="277"/>
                    <a:pt x="415" y="178"/>
                    <a:pt x="390" y="119"/>
                  </a:cubicBezTo>
                  <a:cubicBezTo>
                    <a:pt x="372" y="75"/>
                    <a:pt x="349" y="50"/>
                    <a:pt x="306" y="33"/>
                  </a:cubicBezTo>
                  <a:cubicBezTo>
                    <a:pt x="262" y="16"/>
                    <a:pt x="186" y="0"/>
                    <a:pt x="136" y="18"/>
                  </a:cubicBezTo>
                  <a:close/>
                </a:path>
              </a:pathLst>
            </a:custGeom>
            <a:solidFill>
              <a:srgbClr val="A1DA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35" name="Freeform 19">
              <a:extLst>
                <a:ext uri="{FF2B5EF4-FFF2-40B4-BE49-F238E27FC236}">
                  <a16:creationId xmlns:a16="http://schemas.microsoft.com/office/drawing/2014/main" id="{E618C65D-7097-DA2A-8DCB-9668176187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7" y="1736"/>
              <a:ext cx="915" cy="872"/>
            </a:xfrm>
            <a:custGeom>
              <a:avLst/>
              <a:gdLst>
                <a:gd name="T0" fmla="*/ 0 w 366"/>
                <a:gd name="T1" fmla="*/ 4381 h 327"/>
                <a:gd name="T2" fmla="*/ 220 w 366"/>
                <a:gd name="T3" fmla="*/ 4744 h 327"/>
                <a:gd name="T4" fmla="*/ 533 w 366"/>
                <a:gd name="T5" fmla="*/ 5043 h 327"/>
                <a:gd name="T6" fmla="*/ 1395 w 366"/>
                <a:gd name="T7" fmla="*/ 5461 h 327"/>
                <a:gd name="T8" fmla="*/ 2333 w 366"/>
                <a:gd name="T9" fmla="*/ 5995 h 327"/>
                <a:gd name="T10" fmla="*/ 3750 w 366"/>
                <a:gd name="T11" fmla="*/ 6165 h 327"/>
                <a:gd name="T12" fmla="*/ 5238 w 366"/>
                <a:gd name="T13" fmla="*/ 5099 h 327"/>
                <a:gd name="T14" fmla="*/ 5613 w 366"/>
                <a:gd name="T15" fmla="*/ 3925 h 327"/>
                <a:gd name="T16" fmla="*/ 5688 w 366"/>
                <a:gd name="T17" fmla="*/ 2709 h 327"/>
                <a:gd name="T18" fmla="*/ 5208 w 366"/>
                <a:gd name="T19" fmla="*/ 1117 h 327"/>
                <a:gd name="T20" fmla="*/ 3425 w 366"/>
                <a:gd name="T21" fmla="*/ 0 h 327"/>
                <a:gd name="T22" fmla="*/ 4845 w 366"/>
                <a:gd name="T23" fmla="*/ 1045 h 327"/>
                <a:gd name="T24" fmla="*/ 5220 w 366"/>
                <a:gd name="T25" fmla="*/ 2765 h 327"/>
                <a:gd name="T26" fmla="*/ 4083 w 366"/>
                <a:gd name="T27" fmla="*/ 4744 h 327"/>
                <a:gd name="T28" fmla="*/ 4395 w 366"/>
                <a:gd name="T29" fmla="*/ 2867 h 327"/>
                <a:gd name="T30" fmla="*/ 4145 w 366"/>
                <a:gd name="T31" fmla="*/ 2312 h 327"/>
                <a:gd name="T32" fmla="*/ 4050 w 366"/>
                <a:gd name="T33" fmla="*/ 2581 h 327"/>
                <a:gd name="T34" fmla="*/ 3800 w 366"/>
                <a:gd name="T35" fmla="*/ 3149 h 327"/>
                <a:gd name="T36" fmla="*/ 2425 w 366"/>
                <a:gd name="T37" fmla="*/ 4245 h 327"/>
                <a:gd name="T38" fmla="*/ 800 w 366"/>
                <a:gd name="T39" fmla="*/ 3848 h 327"/>
                <a:gd name="T40" fmla="*/ 533 w 366"/>
                <a:gd name="T41" fmla="*/ 3320 h 327"/>
                <a:gd name="T42" fmla="*/ 500 w 366"/>
                <a:gd name="T43" fmla="*/ 3925 h 327"/>
                <a:gd name="T44" fmla="*/ 863 w 366"/>
                <a:gd name="T45" fmla="*/ 4531 h 327"/>
                <a:gd name="T46" fmla="*/ 583 w 366"/>
                <a:gd name="T47" fmla="*/ 4893 h 327"/>
                <a:gd name="T48" fmla="*/ 33 w 366"/>
                <a:gd name="T49" fmla="*/ 4403 h 32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6" h="327">
                  <a:moveTo>
                    <a:pt x="0" y="231"/>
                  </a:moveTo>
                  <a:cubicBezTo>
                    <a:pt x="5" y="237"/>
                    <a:pt x="8" y="245"/>
                    <a:pt x="14" y="250"/>
                  </a:cubicBezTo>
                  <a:cubicBezTo>
                    <a:pt x="20" y="256"/>
                    <a:pt x="27" y="262"/>
                    <a:pt x="34" y="266"/>
                  </a:cubicBezTo>
                  <a:cubicBezTo>
                    <a:pt x="51" y="275"/>
                    <a:pt x="71" y="281"/>
                    <a:pt x="89" y="288"/>
                  </a:cubicBezTo>
                  <a:cubicBezTo>
                    <a:pt x="110" y="297"/>
                    <a:pt x="126" y="310"/>
                    <a:pt x="149" y="316"/>
                  </a:cubicBezTo>
                  <a:cubicBezTo>
                    <a:pt x="177" y="325"/>
                    <a:pt x="210" y="327"/>
                    <a:pt x="240" y="325"/>
                  </a:cubicBezTo>
                  <a:cubicBezTo>
                    <a:pt x="283" y="323"/>
                    <a:pt x="312" y="304"/>
                    <a:pt x="335" y="269"/>
                  </a:cubicBezTo>
                  <a:cubicBezTo>
                    <a:pt x="346" y="252"/>
                    <a:pt x="356" y="226"/>
                    <a:pt x="359" y="207"/>
                  </a:cubicBezTo>
                  <a:cubicBezTo>
                    <a:pt x="362" y="186"/>
                    <a:pt x="366" y="164"/>
                    <a:pt x="364" y="143"/>
                  </a:cubicBezTo>
                  <a:cubicBezTo>
                    <a:pt x="361" y="113"/>
                    <a:pt x="349" y="84"/>
                    <a:pt x="333" y="59"/>
                  </a:cubicBezTo>
                  <a:cubicBezTo>
                    <a:pt x="307" y="25"/>
                    <a:pt x="254" y="0"/>
                    <a:pt x="219" y="0"/>
                  </a:cubicBezTo>
                  <a:cubicBezTo>
                    <a:pt x="248" y="6"/>
                    <a:pt x="287" y="20"/>
                    <a:pt x="310" y="55"/>
                  </a:cubicBezTo>
                  <a:cubicBezTo>
                    <a:pt x="334" y="89"/>
                    <a:pt x="338" y="113"/>
                    <a:pt x="334" y="146"/>
                  </a:cubicBezTo>
                  <a:cubicBezTo>
                    <a:pt x="332" y="161"/>
                    <a:pt x="302" y="292"/>
                    <a:pt x="261" y="250"/>
                  </a:cubicBezTo>
                  <a:cubicBezTo>
                    <a:pt x="242" y="231"/>
                    <a:pt x="292" y="188"/>
                    <a:pt x="281" y="151"/>
                  </a:cubicBezTo>
                  <a:cubicBezTo>
                    <a:pt x="278" y="142"/>
                    <a:pt x="274" y="127"/>
                    <a:pt x="265" y="122"/>
                  </a:cubicBezTo>
                  <a:cubicBezTo>
                    <a:pt x="262" y="126"/>
                    <a:pt x="261" y="132"/>
                    <a:pt x="259" y="136"/>
                  </a:cubicBezTo>
                  <a:cubicBezTo>
                    <a:pt x="255" y="147"/>
                    <a:pt x="250" y="156"/>
                    <a:pt x="243" y="166"/>
                  </a:cubicBezTo>
                  <a:cubicBezTo>
                    <a:pt x="222" y="196"/>
                    <a:pt x="192" y="216"/>
                    <a:pt x="155" y="224"/>
                  </a:cubicBezTo>
                  <a:cubicBezTo>
                    <a:pt x="121" y="231"/>
                    <a:pt x="80" y="222"/>
                    <a:pt x="51" y="203"/>
                  </a:cubicBezTo>
                  <a:cubicBezTo>
                    <a:pt x="45" y="199"/>
                    <a:pt x="43" y="173"/>
                    <a:pt x="34" y="175"/>
                  </a:cubicBezTo>
                  <a:cubicBezTo>
                    <a:pt x="24" y="178"/>
                    <a:pt x="28" y="202"/>
                    <a:pt x="32" y="207"/>
                  </a:cubicBezTo>
                  <a:cubicBezTo>
                    <a:pt x="41" y="217"/>
                    <a:pt x="50" y="226"/>
                    <a:pt x="55" y="239"/>
                  </a:cubicBezTo>
                  <a:cubicBezTo>
                    <a:pt x="61" y="254"/>
                    <a:pt x="52" y="262"/>
                    <a:pt x="37" y="258"/>
                  </a:cubicBezTo>
                  <a:cubicBezTo>
                    <a:pt x="26" y="255"/>
                    <a:pt x="8" y="240"/>
                    <a:pt x="2" y="232"/>
                  </a:cubicBezTo>
                </a:path>
              </a:pathLst>
            </a:custGeom>
            <a:solidFill>
              <a:srgbClr val="68C3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36" name="Freeform 20">
              <a:extLst>
                <a:ext uri="{FF2B5EF4-FFF2-40B4-BE49-F238E27FC236}">
                  <a16:creationId xmlns:a16="http://schemas.microsoft.com/office/drawing/2014/main" id="{FC06EDD5-D8A0-A5E6-1096-605EEEE06E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9" y="1805"/>
              <a:ext cx="685" cy="702"/>
            </a:xfrm>
            <a:custGeom>
              <a:avLst/>
              <a:gdLst>
                <a:gd name="T0" fmla="*/ 1520 w 274"/>
                <a:gd name="T1" fmla="*/ 171 h 263"/>
                <a:gd name="T2" fmla="*/ 33 w 274"/>
                <a:gd name="T3" fmla="*/ 2680 h 263"/>
                <a:gd name="T4" fmla="*/ 533 w 274"/>
                <a:gd name="T5" fmla="*/ 3769 h 263"/>
                <a:gd name="T6" fmla="*/ 1000 w 274"/>
                <a:gd name="T7" fmla="*/ 4204 h 263"/>
                <a:gd name="T8" fmla="*/ 1500 w 274"/>
                <a:gd name="T9" fmla="*/ 4738 h 263"/>
                <a:gd name="T10" fmla="*/ 2345 w 274"/>
                <a:gd name="T11" fmla="*/ 5002 h 263"/>
                <a:gd name="T12" fmla="*/ 3250 w 274"/>
                <a:gd name="T13" fmla="*/ 4297 h 263"/>
                <a:gd name="T14" fmla="*/ 4050 w 274"/>
                <a:gd name="T15" fmla="*/ 1618 h 263"/>
                <a:gd name="T16" fmla="*/ 2783 w 274"/>
                <a:gd name="T17" fmla="*/ 363 h 263"/>
                <a:gd name="T18" fmla="*/ 1520 w 274"/>
                <a:gd name="T19" fmla="*/ 171 h 26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74" h="263">
                  <a:moveTo>
                    <a:pt x="97" y="9"/>
                  </a:moveTo>
                  <a:cubicBezTo>
                    <a:pt x="37" y="23"/>
                    <a:pt x="0" y="82"/>
                    <a:pt x="2" y="141"/>
                  </a:cubicBezTo>
                  <a:cubicBezTo>
                    <a:pt x="2" y="165"/>
                    <a:pt x="16" y="183"/>
                    <a:pt x="34" y="198"/>
                  </a:cubicBezTo>
                  <a:cubicBezTo>
                    <a:pt x="43" y="207"/>
                    <a:pt x="55" y="213"/>
                    <a:pt x="64" y="221"/>
                  </a:cubicBezTo>
                  <a:cubicBezTo>
                    <a:pt x="75" y="231"/>
                    <a:pt x="83" y="243"/>
                    <a:pt x="96" y="249"/>
                  </a:cubicBezTo>
                  <a:cubicBezTo>
                    <a:pt x="112" y="257"/>
                    <a:pt x="132" y="263"/>
                    <a:pt x="150" y="263"/>
                  </a:cubicBezTo>
                  <a:cubicBezTo>
                    <a:pt x="176" y="263"/>
                    <a:pt x="192" y="244"/>
                    <a:pt x="208" y="226"/>
                  </a:cubicBezTo>
                  <a:cubicBezTo>
                    <a:pt x="241" y="186"/>
                    <a:pt x="274" y="139"/>
                    <a:pt x="259" y="85"/>
                  </a:cubicBezTo>
                  <a:cubicBezTo>
                    <a:pt x="248" y="43"/>
                    <a:pt x="220" y="23"/>
                    <a:pt x="178" y="19"/>
                  </a:cubicBezTo>
                  <a:cubicBezTo>
                    <a:pt x="152" y="16"/>
                    <a:pt x="136" y="0"/>
                    <a:pt x="97" y="9"/>
                  </a:cubicBezTo>
                  <a:close/>
                </a:path>
              </a:pathLst>
            </a:custGeom>
            <a:solidFill>
              <a:srgbClr val="A05D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37" name="Freeform 21">
              <a:extLst>
                <a:ext uri="{FF2B5EF4-FFF2-40B4-BE49-F238E27FC236}">
                  <a16:creationId xmlns:a16="http://schemas.microsoft.com/office/drawing/2014/main" id="{06E6BCC0-A632-B2C6-2469-8AD52E36A4B3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7" y="1696"/>
              <a:ext cx="540" cy="541"/>
            </a:xfrm>
            <a:custGeom>
              <a:avLst/>
              <a:gdLst>
                <a:gd name="T0" fmla="*/ 50 w 216"/>
                <a:gd name="T1" fmla="*/ 3843 h 203"/>
                <a:gd name="T2" fmla="*/ 938 w 216"/>
                <a:gd name="T3" fmla="*/ 1079 h 203"/>
                <a:gd name="T4" fmla="*/ 3375 w 216"/>
                <a:gd name="T5" fmla="*/ 227 h 203"/>
                <a:gd name="T6" fmla="*/ 988 w 216"/>
                <a:gd name="T7" fmla="*/ 1285 h 203"/>
                <a:gd name="T8" fmla="*/ 50 w 216"/>
                <a:gd name="T9" fmla="*/ 3843 h 2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6" h="203">
                  <a:moveTo>
                    <a:pt x="3" y="203"/>
                  </a:moveTo>
                  <a:cubicBezTo>
                    <a:pt x="0" y="167"/>
                    <a:pt x="10" y="103"/>
                    <a:pt x="60" y="57"/>
                  </a:cubicBezTo>
                  <a:cubicBezTo>
                    <a:pt x="110" y="11"/>
                    <a:pt x="165" y="0"/>
                    <a:pt x="216" y="12"/>
                  </a:cubicBezTo>
                  <a:cubicBezTo>
                    <a:pt x="171" y="7"/>
                    <a:pt x="115" y="12"/>
                    <a:pt x="63" y="68"/>
                  </a:cubicBezTo>
                  <a:cubicBezTo>
                    <a:pt x="11" y="124"/>
                    <a:pt x="6" y="173"/>
                    <a:pt x="3" y="203"/>
                  </a:cubicBezTo>
                  <a:close/>
                </a:path>
              </a:pathLst>
            </a:custGeom>
            <a:solidFill>
              <a:srgbClr val="D3EE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38" name="Freeform 22">
              <a:extLst>
                <a:ext uri="{FF2B5EF4-FFF2-40B4-BE49-F238E27FC236}">
                  <a16:creationId xmlns:a16="http://schemas.microsoft.com/office/drawing/2014/main" id="{20625D81-4C7B-EF59-1724-F08AFA55DBB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9" y="1765"/>
              <a:ext cx="235" cy="291"/>
            </a:xfrm>
            <a:custGeom>
              <a:avLst/>
              <a:gdLst>
                <a:gd name="T0" fmla="*/ 0 w 94"/>
                <a:gd name="T1" fmla="*/ 2074 h 109"/>
                <a:gd name="T2" fmla="*/ 1470 w 94"/>
                <a:gd name="T3" fmla="*/ 0 h 109"/>
                <a:gd name="T4" fmla="*/ 0 w 94"/>
                <a:gd name="T5" fmla="*/ 2074 h 10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4" h="109">
                  <a:moveTo>
                    <a:pt x="0" y="109"/>
                  </a:moveTo>
                  <a:cubicBezTo>
                    <a:pt x="8" y="68"/>
                    <a:pt x="53" y="18"/>
                    <a:pt x="94" y="0"/>
                  </a:cubicBezTo>
                  <a:cubicBezTo>
                    <a:pt x="66" y="16"/>
                    <a:pt x="27" y="58"/>
                    <a:pt x="0" y="10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39" name="Freeform 23">
              <a:extLst>
                <a:ext uri="{FF2B5EF4-FFF2-40B4-BE49-F238E27FC236}">
                  <a16:creationId xmlns:a16="http://schemas.microsoft.com/office/drawing/2014/main" id="{A0E01942-99EB-AA35-AD78-193D572A25F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2" y="2053"/>
              <a:ext cx="630" cy="590"/>
            </a:xfrm>
            <a:custGeom>
              <a:avLst/>
              <a:gdLst>
                <a:gd name="T0" fmla="*/ 0 w 252"/>
                <a:gd name="T1" fmla="*/ 3577 h 221"/>
                <a:gd name="T2" fmla="*/ 2988 w 252"/>
                <a:gd name="T3" fmla="*/ 3484 h 221"/>
                <a:gd name="T4" fmla="*/ 3708 w 252"/>
                <a:gd name="T5" fmla="*/ 0 h 221"/>
                <a:gd name="T6" fmla="*/ 2738 w 252"/>
                <a:gd name="T7" fmla="*/ 3350 h 221"/>
                <a:gd name="T8" fmla="*/ 0 w 252"/>
                <a:gd name="T9" fmla="*/ 3577 h 2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2" h="221">
                  <a:moveTo>
                    <a:pt x="0" y="188"/>
                  </a:moveTo>
                  <a:cubicBezTo>
                    <a:pt x="29" y="208"/>
                    <a:pt x="133" y="221"/>
                    <a:pt x="191" y="183"/>
                  </a:cubicBezTo>
                  <a:cubicBezTo>
                    <a:pt x="248" y="144"/>
                    <a:pt x="252" y="36"/>
                    <a:pt x="237" y="0"/>
                  </a:cubicBezTo>
                  <a:cubicBezTo>
                    <a:pt x="241" y="51"/>
                    <a:pt x="225" y="144"/>
                    <a:pt x="175" y="176"/>
                  </a:cubicBezTo>
                  <a:cubicBezTo>
                    <a:pt x="124" y="208"/>
                    <a:pt x="37" y="207"/>
                    <a:pt x="0" y="188"/>
                  </a:cubicBezTo>
                  <a:close/>
                </a:path>
              </a:pathLst>
            </a:custGeom>
            <a:solidFill>
              <a:srgbClr val="21A6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0" name="Freeform 24">
              <a:extLst>
                <a:ext uri="{FF2B5EF4-FFF2-40B4-BE49-F238E27FC236}">
                  <a16:creationId xmlns:a16="http://schemas.microsoft.com/office/drawing/2014/main" id="{65CE5233-2459-7214-389C-BDAF1F86A3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2" y="1907"/>
              <a:ext cx="482" cy="581"/>
            </a:xfrm>
            <a:custGeom>
              <a:avLst/>
              <a:gdLst>
                <a:gd name="T0" fmla="*/ 949 w 193"/>
                <a:gd name="T1" fmla="*/ 3638 h 218"/>
                <a:gd name="T2" fmla="*/ 2308 w 193"/>
                <a:gd name="T3" fmla="*/ 2159 h 218"/>
                <a:gd name="T4" fmla="*/ 2133 w 193"/>
                <a:gd name="T5" fmla="*/ 0 h 218"/>
                <a:gd name="T6" fmla="*/ 2507 w 193"/>
                <a:gd name="T7" fmla="*/ 2615 h 218"/>
                <a:gd name="T8" fmla="*/ 949 w 193"/>
                <a:gd name="T9" fmla="*/ 3992 h 218"/>
                <a:gd name="T10" fmla="*/ 0 w 193"/>
                <a:gd name="T11" fmla="*/ 3297 h 218"/>
                <a:gd name="T12" fmla="*/ 949 w 193"/>
                <a:gd name="T13" fmla="*/ 3638 h 2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93" h="218">
                  <a:moveTo>
                    <a:pt x="61" y="192"/>
                  </a:moveTo>
                  <a:cubicBezTo>
                    <a:pt x="84" y="198"/>
                    <a:pt x="116" y="162"/>
                    <a:pt x="148" y="114"/>
                  </a:cubicBezTo>
                  <a:cubicBezTo>
                    <a:pt x="180" y="66"/>
                    <a:pt x="165" y="18"/>
                    <a:pt x="137" y="0"/>
                  </a:cubicBezTo>
                  <a:cubicBezTo>
                    <a:pt x="184" y="18"/>
                    <a:pt x="193" y="88"/>
                    <a:pt x="161" y="138"/>
                  </a:cubicBezTo>
                  <a:cubicBezTo>
                    <a:pt x="129" y="187"/>
                    <a:pt x="101" y="218"/>
                    <a:pt x="61" y="211"/>
                  </a:cubicBezTo>
                  <a:cubicBezTo>
                    <a:pt x="21" y="204"/>
                    <a:pt x="25" y="192"/>
                    <a:pt x="0" y="174"/>
                  </a:cubicBezTo>
                  <a:cubicBezTo>
                    <a:pt x="17" y="176"/>
                    <a:pt x="35" y="187"/>
                    <a:pt x="61" y="192"/>
                  </a:cubicBezTo>
                  <a:close/>
                </a:path>
              </a:pathLst>
            </a:custGeom>
            <a:solidFill>
              <a:srgbClr val="8A3B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1" name="Freeform 25">
              <a:extLst>
                <a:ext uri="{FF2B5EF4-FFF2-40B4-BE49-F238E27FC236}">
                  <a16:creationId xmlns:a16="http://schemas.microsoft.com/office/drawing/2014/main" id="{BA5C78DE-C44E-7993-3C54-198A70A144D5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2" y="1848"/>
              <a:ext cx="447" cy="427"/>
            </a:xfrm>
            <a:custGeom>
              <a:avLst/>
              <a:gdLst>
                <a:gd name="T0" fmla="*/ 280 w 179"/>
                <a:gd name="T1" fmla="*/ 3042 h 160"/>
                <a:gd name="T2" fmla="*/ 637 w 179"/>
                <a:gd name="T3" fmla="*/ 763 h 160"/>
                <a:gd name="T4" fmla="*/ 2120 w 179"/>
                <a:gd name="T5" fmla="*/ 149 h 160"/>
                <a:gd name="T6" fmla="*/ 2787 w 179"/>
                <a:gd name="T7" fmla="*/ 320 h 160"/>
                <a:gd name="T8" fmla="*/ 1945 w 179"/>
                <a:gd name="T9" fmla="*/ 376 h 160"/>
                <a:gd name="T10" fmla="*/ 637 w 179"/>
                <a:gd name="T11" fmla="*/ 1233 h 160"/>
                <a:gd name="T12" fmla="*/ 280 w 179"/>
                <a:gd name="T13" fmla="*/ 3042 h 16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9" h="160">
                  <a:moveTo>
                    <a:pt x="18" y="160"/>
                  </a:moveTo>
                  <a:cubicBezTo>
                    <a:pt x="0" y="132"/>
                    <a:pt x="7" y="78"/>
                    <a:pt x="41" y="40"/>
                  </a:cubicBezTo>
                  <a:cubicBezTo>
                    <a:pt x="75" y="2"/>
                    <a:pt x="118" y="0"/>
                    <a:pt x="136" y="8"/>
                  </a:cubicBezTo>
                  <a:cubicBezTo>
                    <a:pt x="154" y="16"/>
                    <a:pt x="172" y="17"/>
                    <a:pt x="179" y="17"/>
                  </a:cubicBezTo>
                  <a:cubicBezTo>
                    <a:pt x="155" y="18"/>
                    <a:pt x="150" y="20"/>
                    <a:pt x="125" y="20"/>
                  </a:cubicBezTo>
                  <a:cubicBezTo>
                    <a:pt x="100" y="20"/>
                    <a:pt x="60" y="32"/>
                    <a:pt x="41" y="65"/>
                  </a:cubicBezTo>
                  <a:cubicBezTo>
                    <a:pt x="22" y="98"/>
                    <a:pt x="10" y="105"/>
                    <a:pt x="18" y="160"/>
                  </a:cubicBezTo>
                  <a:close/>
                </a:path>
              </a:pathLst>
            </a:custGeom>
            <a:solidFill>
              <a:srgbClr val="BC8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2" name="Freeform 26">
              <a:extLst>
                <a:ext uri="{FF2B5EF4-FFF2-40B4-BE49-F238E27FC236}">
                  <a16:creationId xmlns:a16="http://schemas.microsoft.com/office/drawing/2014/main" id="{9854F2F4-F12E-F7C1-CADE-8E32D4832A8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4" y="1667"/>
              <a:ext cx="1038" cy="981"/>
            </a:xfrm>
            <a:custGeom>
              <a:avLst/>
              <a:gdLst>
                <a:gd name="T0" fmla="*/ 2126 w 415"/>
                <a:gd name="T1" fmla="*/ 341 h 368"/>
                <a:gd name="T2" fmla="*/ 220 w 415"/>
                <a:gd name="T3" fmla="*/ 2615 h 368"/>
                <a:gd name="T4" fmla="*/ 95 w 415"/>
                <a:gd name="T5" fmla="*/ 4356 h 368"/>
                <a:gd name="T6" fmla="*/ 813 w 415"/>
                <a:gd name="T7" fmla="*/ 5643 h 368"/>
                <a:gd name="T8" fmla="*/ 2834 w 415"/>
                <a:gd name="T9" fmla="*/ 6766 h 368"/>
                <a:gd name="T10" fmla="*/ 5568 w 415"/>
                <a:gd name="T11" fmla="*/ 6139 h 368"/>
                <a:gd name="T12" fmla="*/ 6100 w 415"/>
                <a:gd name="T13" fmla="*/ 2253 h 368"/>
                <a:gd name="T14" fmla="*/ 4785 w 415"/>
                <a:gd name="T15" fmla="*/ 626 h 368"/>
                <a:gd name="T16" fmla="*/ 2126 w 415"/>
                <a:gd name="T17" fmla="*/ 341 h 36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15" h="368">
                  <a:moveTo>
                    <a:pt x="136" y="18"/>
                  </a:moveTo>
                  <a:cubicBezTo>
                    <a:pt x="82" y="37"/>
                    <a:pt x="32" y="82"/>
                    <a:pt x="14" y="138"/>
                  </a:cubicBezTo>
                  <a:cubicBezTo>
                    <a:pt x="4" y="167"/>
                    <a:pt x="0" y="200"/>
                    <a:pt x="6" y="230"/>
                  </a:cubicBezTo>
                  <a:cubicBezTo>
                    <a:pt x="11" y="257"/>
                    <a:pt x="28" y="287"/>
                    <a:pt x="52" y="298"/>
                  </a:cubicBezTo>
                  <a:cubicBezTo>
                    <a:pt x="101" y="319"/>
                    <a:pt x="129" y="348"/>
                    <a:pt x="181" y="357"/>
                  </a:cubicBezTo>
                  <a:cubicBezTo>
                    <a:pt x="233" y="365"/>
                    <a:pt x="312" y="368"/>
                    <a:pt x="356" y="324"/>
                  </a:cubicBezTo>
                  <a:cubicBezTo>
                    <a:pt x="404" y="277"/>
                    <a:pt x="415" y="178"/>
                    <a:pt x="390" y="119"/>
                  </a:cubicBezTo>
                  <a:cubicBezTo>
                    <a:pt x="372" y="75"/>
                    <a:pt x="349" y="50"/>
                    <a:pt x="306" y="33"/>
                  </a:cubicBezTo>
                  <a:cubicBezTo>
                    <a:pt x="262" y="16"/>
                    <a:pt x="186" y="0"/>
                    <a:pt x="136" y="18"/>
                  </a:cubicBezTo>
                  <a:close/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3" name="Freeform 27">
              <a:extLst>
                <a:ext uri="{FF2B5EF4-FFF2-40B4-BE49-F238E27FC236}">
                  <a16:creationId xmlns:a16="http://schemas.microsoft.com/office/drawing/2014/main" id="{3E339870-13B4-61C1-02CC-A4EEAC37217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9" y="1805"/>
              <a:ext cx="685" cy="702"/>
            </a:xfrm>
            <a:custGeom>
              <a:avLst/>
              <a:gdLst>
                <a:gd name="T0" fmla="*/ 1520 w 274"/>
                <a:gd name="T1" fmla="*/ 171 h 263"/>
                <a:gd name="T2" fmla="*/ 33 w 274"/>
                <a:gd name="T3" fmla="*/ 2680 h 263"/>
                <a:gd name="T4" fmla="*/ 533 w 274"/>
                <a:gd name="T5" fmla="*/ 3769 h 263"/>
                <a:gd name="T6" fmla="*/ 1000 w 274"/>
                <a:gd name="T7" fmla="*/ 4204 h 263"/>
                <a:gd name="T8" fmla="*/ 1500 w 274"/>
                <a:gd name="T9" fmla="*/ 4738 h 263"/>
                <a:gd name="T10" fmla="*/ 2345 w 274"/>
                <a:gd name="T11" fmla="*/ 5002 h 263"/>
                <a:gd name="T12" fmla="*/ 3250 w 274"/>
                <a:gd name="T13" fmla="*/ 4297 h 263"/>
                <a:gd name="T14" fmla="*/ 4050 w 274"/>
                <a:gd name="T15" fmla="*/ 1618 h 263"/>
                <a:gd name="T16" fmla="*/ 2783 w 274"/>
                <a:gd name="T17" fmla="*/ 363 h 263"/>
                <a:gd name="T18" fmla="*/ 1520 w 274"/>
                <a:gd name="T19" fmla="*/ 171 h 26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74" h="263">
                  <a:moveTo>
                    <a:pt x="97" y="9"/>
                  </a:moveTo>
                  <a:cubicBezTo>
                    <a:pt x="37" y="23"/>
                    <a:pt x="0" y="82"/>
                    <a:pt x="2" y="141"/>
                  </a:cubicBezTo>
                  <a:cubicBezTo>
                    <a:pt x="2" y="165"/>
                    <a:pt x="16" y="183"/>
                    <a:pt x="34" y="198"/>
                  </a:cubicBezTo>
                  <a:cubicBezTo>
                    <a:pt x="43" y="207"/>
                    <a:pt x="55" y="213"/>
                    <a:pt x="64" y="221"/>
                  </a:cubicBezTo>
                  <a:cubicBezTo>
                    <a:pt x="75" y="231"/>
                    <a:pt x="83" y="243"/>
                    <a:pt x="96" y="249"/>
                  </a:cubicBezTo>
                  <a:cubicBezTo>
                    <a:pt x="112" y="257"/>
                    <a:pt x="132" y="263"/>
                    <a:pt x="150" y="263"/>
                  </a:cubicBezTo>
                  <a:cubicBezTo>
                    <a:pt x="176" y="263"/>
                    <a:pt x="192" y="244"/>
                    <a:pt x="208" y="226"/>
                  </a:cubicBezTo>
                  <a:cubicBezTo>
                    <a:pt x="241" y="186"/>
                    <a:pt x="274" y="139"/>
                    <a:pt x="259" y="85"/>
                  </a:cubicBezTo>
                  <a:cubicBezTo>
                    <a:pt x="248" y="43"/>
                    <a:pt x="220" y="23"/>
                    <a:pt x="178" y="19"/>
                  </a:cubicBezTo>
                  <a:cubicBezTo>
                    <a:pt x="152" y="16"/>
                    <a:pt x="136" y="0"/>
                    <a:pt x="97" y="9"/>
                  </a:cubicBezTo>
                  <a:close/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4" name="Freeform 28">
              <a:extLst>
                <a:ext uri="{FF2B5EF4-FFF2-40B4-BE49-F238E27FC236}">
                  <a16:creationId xmlns:a16="http://schemas.microsoft.com/office/drawing/2014/main" id="{D104456D-47A0-BBC8-934D-2088A65A99F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2" y="1915"/>
              <a:ext cx="72" cy="77"/>
            </a:xfrm>
            <a:custGeom>
              <a:avLst/>
              <a:gdLst>
                <a:gd name="T0" fmla="*/ 0 w 29"/>
                <a:gd name="T1" fmla="*/ 281 h 29"/>
                <a:gd name="T2" fmla="*/ 196 w 29"/>
                <a:gd name="T3" fmla="*/ 0 h 29"/>
                <a:gd name="T4" fmla="*/ 432 w 29"/>
                <a:gd name="T5" fmla="*/ 247 h 29"/>
                <a:gd name="T6" fmla="*/ 228 w 29"/>
                <a:gd name="T7" fmla="*/ 520 h 29"/>
                <a:gd name="T8" fmla="*/ 0 w 29"/>
                <a:gd name="T9" fmla="*/ 281 h 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" h="29">
                  <a:moveTo>
                    <a:pt x="0" y="15"/>
                  </a:moveTo>
                  <a:cubicBezTo>
                    <a:pt x="0" y="7"/>
                    <a:pt x="6" y="0"/>
                    <a:pt x="13" y="0"/>
                  </a:cubicBezTo>
                  <a:cubicBezTo>
                    <a:pt x="21" y="0"/>
                    <a:pt x="28" y="6"/>
                    <a:pt x="28" y="13"/>
                  </a:cubicBezTo>
                  <a:cubicBezTo>
                    <a:pt x="29" y="21"/>
                    <a:pt x="23" y="28"/>
                    <a:pt x="15" y="28"/>
                  </a:cubicBezTo>
                  <a:cubicBezTo>
                    <a:pt x="7" y="29"/>
                    <a:pt x="0" y="23"/>
                    <a:pt x="0" y="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5" name="Freeform 29">
              <a:extLst>
                <a:ext uri="{FF2B5EF4-FFF2-40B4-BE49-F238E27FC236}">
                  <a16:creationId xmlns:a16="http://schemas.microsoft.com/office/drawing/2014/main" id="{5AD75FF6-CECD-548D-D432-7B7D8A204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9" y="1885"/>
              <a:ext cx="33" cy="35"/>
            </a:xfrm>
            <a:custGeom>
              <a:avLst/>
              <a:gdLst>
                <a:gd name="T0" fmla="*/ 0 w 13"/>
                <a:gd name="T1" fmla="*/ 137 h 13"/>
                <a:gd name="T2" fmla="*/ 96 w 13"/>
                <a:gd name="T3" fmla="*/ 0 h 13"/>
                <a:gd name="T4" fmla="*/ 213 w 13"/>
                <a:gd name="T5" fmla="*/ 116 h 13"/>
                <a:gd name="T6" fmla="*/ 117 w 13"/>
                <a:gd name="T7" fmla="*/ 253 h 13"/>
                <a:gd name="T8" fmla="*/ 0 w 13"/>
                <a:gd name="T9" fmla="*/ 137 h 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" h="13">
                  <a:moveTo>
                    <a:pt x="0" y="7"/>
                  </a:moveTo>
                  <a:cubicBezTo>
                    <a:pt x="0" y="3"/>
                    <a:pt x="3" y="0"/>
                    <a:pt x="6" y="0"/>
                  </a:cubicBezTo>
                  <a:cubicBezTo>
                    <a:pt x="9" y="0"/>
                    <a:pt x="12" y="3"/>
                    <a:pt x="13" y="6"/>
                  </a:cubicBezTo>
                  <a:cubicBezTo>
                    <a:pt x="13" y="9"/>
                    <a:pt x="10" y="12"/>
                    <a:pt x="7" y="13"/>
                  </a:cubicBezTo>
                  <a:cubicBezTo>
                    <a:pt x="3" y="13"/>
                    <a:pt x="0" y="10"/>
                    <a:pt x="0" y="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46" name="Freeform 30">
              <a:extLst>
                <a:ext uri="{FF2B5EF4-FFF2-40B4-BE49-F238E27FC236}">
                  <a16:creationId xmlns:a16="http://schemas.microsoft.com/office/drawing/2014/main" id="{7DCE760D-FF85-3A3B-8DA4-917D62D4415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7" y="1987"/>
              <a:ext cx="45" cy="48"/>
            </a:xfrm>
            <a:custGeom>
              <a:avLst/>
              <a:gdLst>
                <a:gd name="T0" fmla="*/ 20 w 18"/>
                <a:gd name="T1" fmla="*/ 192 h 18"/>
                <a:gd name="T2" fmla="*/ 145 w 18"/>
                <a:gd name="T3" fmla="*/ 21 h 18"/>
                <a:gd name="T4" fmla="*/ 283 w 18"/>
                <a:gd name="T5" fmla="*/ 171 h 18"/>
                <a:gd name="T6" fmla="*/ 158 w 18"/>
                <a:gd name="T7" fmla="*/ 341 h 18"/>
                <a:gd name="T8" fmla="*/ 20 w 18"/>
                <a:gd name="T9" fmla="*/ 192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" h="18">
                  <a:moveTo>
                    <a:pt x="1" y="10"/>
                  </a:moveTo>
                  <a:cubicBezTo>
                    <a:pt x="0" y="5"/>
                    <a:pt x="4" y="1"/>
                    <a:pt x="9" y="1"/>
                  </a:cubicBezTo>
                  <a:cubicBezTo>
                    <a:pt x="14" y="0"/>
                    <a:pt x="18" y="4"/>
                    <a:pt x="18" y="9"/>
                  </a:cubicBezTo>
                  <a:cubicBezTo>
                    <a:pt x="18" y="14"/>
                    <a:pt x="15" y="18"/>
                    <a:pt x="10" y="18"/>
                  </a:cubicBezTo>
                  <a:cubicBezTo>
                    <a:pt x="5" y="18"/>
                    <a:pt x="1" y="15"/>
                    <a:pt x="1" y="1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563" name="Group 87">
            <a:extLst>
              <a:ext uri="{FF2B5EF4-FFF2-40B4-BE49-F238E27FC236}">
                <a16:creationId xmlns:a16="http://schemas.microsoft.com/office/drawing/2014/main" id="{4F4C397A-AB8F-8943-3C6B-DBCA64928DCB}"/>
              </a:ext>
            </a:extLst>
          </p:cNvPr>
          <p:cNvGrpSpPr>
            <a:grpSpLocks/>
          </p:cNvGrpSpPr>
          <p:nvPr/>
        </p:nvGrpSpPr>
        <p:grpSpPr bwMode="auto">
          <a:xfrm>
            <a:off x="1769720" y="5077119"/>
            <a:ext cx="543600" cy="514800"/>
            <a:chOff x="4003" y="1639"/>
            <a:chExt cx="1038" cy="1018"/>
          </a:xfrm>
        </p:grpSpPr>
        <p:sp>
          <p:nvSpPr>
            <p:cNvPr id="4564" name="Freeform 88">
              <a:extLst>
                <a:ext uri="{FF2B5EF4-FFF2-40B4-BE49-F238E27FC236}">
                  <a16:creationId xmlns:a16="http://schemas.microsoft.com/office/drawing/2014/main" id="{D3E91EE0-EFBA-4096-040C-655315DABFA5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3" y="1639"/>
              <a:ext cx="1038" cy="1018"/>
            </a:xfrm>
            <a:custGeom>
              <a:avLst/>
              <a:gdLst>
                <a:gd name="T0" fmla="*/ 2816 w 415"/>
                <a:gd name="T1" fmla="*/ 418 h 382"/>
                <a:gd name="T2" fmla="*/ 583 w 415"/>
                <a:gd name="T3" fmla="*/ 4525 h 382"/>
                <a:gd name="T4" fmla="*/ 3959 w 415"/>
                <a:gd name="T5" fmla="*/ 6923 h 382"/>
                <a:gd name="T6" fmla="*/ 4867 w 415"/>
                <a:gd name="T7" fmla="*/ 7025 h 382"/>
                <a:gd name="T8" fmla="*/ 5743 w 415"/>
                <a:gd name="T9" fmla="*/ 5810 h 382"/>
                <a:gd name="T10" fmla="*/ 6005 w 415"/>
                <a:gd name="T11" fmla="*/ 2329 h 382"/>
                <a:gd name="T12" fmla="*/ 4317 w 415"/>
                <a:gd name="T13" fmla="*/ 306 h 382"/>
                <a:gd name="T14" fmla="*/ 2816 w 415"/>
                <a:gd name="T15" fmla="*/ 418 h 38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15" h="382">
                  <a:moveTo>
                    <a:pt x="180" y="22"/>
                  </a:moveTo>
                  <a:cubicBezTo>
                    <a:pt x="68" y="0"/>
                    <a:pt x="56" y="167"/>
                    <a:pt x="37" y="239"/>
                  </a:cubicBezTo>
                  <a:cubicBezTo>
                    <a:pt x="0" y="377"/>
                    <a:pt x="168" y="343"/>
                    <a:pt x="253" y="366"/>
                  </a:cubicBezTo>
                  <a:cubicBezTo>
                    <a:pt x="274" y="372"/>
                    <a:pt x="289" y="382"/>
                    <a:pt x="311" y="371"/>
                  </a:cubicBezTo>
                  <a:cubicBezTo>
                    <a:pt x="335" y="360"/>
                    <a:pt x="353" y="328"/>
                    <a:pt x="367" y="307"/>
                  </a:cubicBezTo>
                  <a:cubicBezTo>
                    <a:pt x="410" y="244"/>
                    <a:pt x="415" y="194"/>
                    <a:pt x="384" y="123"/>
                  </a:cubicBezTo>
                  <a:cubicBezTo>
                    <a:pt x="362" y="74"/>
                    <a:pt x="330" y="28"/>
                    <a:pt x="276" y="16"/>
                  </a:cubicBezTo>
                  <a:cubicBezTo>
                    <a:pt x="243" y="9"/>
                    <a:pt x="212" y="25"/>
                    <a:pt x="180" y="22"/>
                  </a:cubicBezTo>
                  <a:close/>
                </a:path>
              </a:pathLst>
            </a:custGeom>
            <a:solidFill>
              <a:srgbClr val="FEE3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65" name="Freeform 89">
              <a:extLst>
                <a:ext uri="{FF2B5EF4-FFF2-40B4-BE49-F238E27FC236}">
                  <a16:creationId xmlns:a16="http://schemas.microsoft.com/office/drawing/2014/main" id="{EF5FCCC4-5414-8B92-7FA6-ED0AC3DBD76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0" y="1900"/>
              <a:ext cx="90" cy="165"/>
            </a:xfrm>
            <a:custGeom>
              <a:avLst/>
              <a:gdLst>
                <a:gd name="T0" fmla="*/ 220 w 36"/>
                <a:gd name="T1" fmla="*/ 0 h 62"/>
                <a:gd name="T2" fmla="*/ 550 w 36"/>
                <a:gd name="T3" fmla="*/ 567 h 62"/>
                <a:gd name="T4" fmla="*/ 0 w 36"/>
                <a:gd name="T5" fmla="*/ 1168 h 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6" h="62">
                  <a:moveTo>
                    <a:pt x="14" y="0"/>
                  </a:moveTo>
                  <a:cubicBezTo>
                    <a:pt x="30" y="4"/>
                    <a:pt x="34" y="13"/>
                    <a:pt x="35" y="30"/>
                  </a:cubicBezTo>
                  <a:cubicBezTo>
                    <a:pt x="36" y="53"/>
                    <a:pt x="20" y="57"/>
                    <a:pt x="0" y="62"/>
                  </a:cubicBezTo>
                </a:path>
              </a:pathLst>
            </a:custGeom>
            <a:solidFill>
              <a:srgbClr val="FFC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66" name="Freeform 90">
              <a:extLst>
                <a:ext uri="{FF2B5EF4-FFF2-40B4-BE49-F238E27FC236}">
                  <a16:creationId xmlns:a16="http://schemas.microsoft.com/office/drawing/2014/main" id="{BC8C2AA6-7342-8D25-5796-B12E880EC555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0" y="2337"/>
              <a:ext cx="210" cy="176"/>
            </a:xfrm>
            <a:custGeom>
              <a:avLst/>
              <a:gdLst>
                <a:gd name="T0" fmla="*/ 0 w 84"/>
                <a:gd name="T1" fmla="*/ 627 h 66"/>
                <a:gd name="T2" fmla="*/ 845 w 84"/>
                <a:gd name="T3" fmla="*/ 1080 h 66"/>
                <a:gd name="T4" fmla="*/ 895 w 84"/>
                <a:gd name="T5" fmla="*/ 0 h 6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4" h="66">
                  <a:moveTo>
                    <a:pt x="0" y="33"/>
                  </a:moveTo>
                  <a:cubicBezTo>
                    <a:pt x="3" y="56"/>
                    <a:pt x="35" y="66"/>
                    <a:pt x="54" y="57"/>
                  </a:cubicBezTo>
                  <a:cubicBezTo>
                    <a:pt x="74" y="48"/>
                    <a:pt x="84" y="6"/>
                    <a:pt x="57" y="0"/>
                  </a:cubicBezTo>
                </a:path>
              </a:pathLst>
            </a:custGeom>
            <a:solidFill>
              <a:srgbClr val="FFC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67" name="Freeform 91">
              <a:extLst>
                <a:ext uri="{FF2B5EF4-FFF2-40B4-BE49-F238E27FC236}">
                  <a16:creationId xmlns:a16="http://schemas.microsoft.com/office/drawing/2014/main" id="{0762F242-072B-8CE8-7E89-04383E8FE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8" y="1956"/>
              <a:ext cx="637" cy="525"/>
            </a:xfrm>
            <a:custGeom>
              <a:avLst/>
              <a:gdLst>
                <a:gd name="T0" fmla="*/ 105 w 255"/>
                <a:gd name="T1" fmla="*/ 2137 h 197"/>
                <a:gd name="T2" fmla="*/ 637 w 255"/>
                <a:gd name="T3" fmla="*/ 2841 h 197"/>
                <a:gd name="T4" fmla="*/ 1324 w 255"/>
                <a:gd name="T5" fmla="*/ 2670 h 197"/>
                <a:gd name="T6" fmla="*/ 1591 w 255"/>
                <a:gd name="T7" fmla="*/ 2934 h 197"/>
                <a:gd name="T8" fmla="*/ 1978 w 255"/>
                <a:gd name="T9" fmla="*/ 3046 h 197"/>
                <a:gd name="T10" fmla="*/ 2695 w 255"/>
                <a:gd name="T11" fmla="*/ 3694 h 197"/>
                <a:gd name="T12" fmla="*/ 3103 w 255"/>
                <a:gd name="T13" fmla="*/ 3502 h 197"/>
                <a:gd name="T14" fmla="*/ 3307 w 255"/>
                <a:gd name="T15" fmla="*/ 3046 h 197"/>
                <a:gd name="T16" fmla="*/ 3695 w 255"/>
                <a:gd name="T17" fmla="*/ 2913 h 197"/>
                <a:gd name="T18" fmla="*/ 3932 w 255"/>
                <a:gd name="T19" fmla="*/ 2478 h 197"/>
                <a:gd name="T20" fmla="*/ 3882 w 255"/>
                <a:gd name="T21" fmla="*/ 1420 h 197"/>
                <a:gd name="T22" fmla="*/ 3058 w 255"/>
                <a:gd name="T23" fmla="*/ 434 h 197"/>
                <a:gd name="T24" fmla="*/ 2853 w 255"/>
                <a:gd name="T25" fmla="*/ 93 h 197"/>
                <a:gd name="T26" fmla="*/ 2371 w 255"/>
                <a:gd name="T27" fmla="*/ 115 h 197"/>
                <a:gd name="T28" fmla="*/ 1791 w 255"/>
                <a:gd name="T29" fmla="*/ 648 h 197"/>
                <a:gd name="T30" fmla="*/ 1042 w 255"/>
                <a:gd name="T31" fmla="*/ 815 h 197"/>
                <a:gd name="T32" fmla="*/ 592 w 255"/>
                <a:gd name="T33" fmla="*/ 1727 h 19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55" h="197">
                  <a:moveTo>
                    <a:pt x="7" y="113"/>
                  </a:moveTo>
                  <a:cubicBezTo>
                    <a:pt x="0" y="135"/>
                    <a:pt x="23" y="150"/>
                    <a:pt x="41" y="150"/>
                  </a:cubicBezTo>
                  <a:cubicBezTo>
                    <a:pt x="56" y="151"/>
                    <a:pt x="72" y="134"/>
                    <a:pt x="85" y="141"/>
                  </a:cubicBezTo>
                  <a:cubicBezTo>
                    <a:pt x="91" y="145"/>
                    <a:pt x="95" y="152"/>
                    <a:pt x="102" y="155"/>
                  </a:cubicBezTo>
                  <a:cubicBezTo>
                    <a:pt x="112" y="159"/>
                    <a:pt x="118" y="155"/>
                    <a:pt x="127" y="161"/>
                  </a:cubicBezTo>
                  <a:cubicBezTo>
                    <a:pt x="142" y="174"/>
                    <a:pt x="151" y="193"/>
                    <a:pt x="173" y="195"/>
                  </a:cubicBezTo>
                  <a:cubicBezTo>
                    <a:pt x="183" y="197"/>
                    <a:pt x="192" y="193"/>
                    <a:pt x="199" y="185"/>
                  </a:cubicBezTo>
                  <a:cubicBezTo>
                    <a:pt x="205" y="179"/>
                    <a:pt x="205" y="166"/>
                    <a:pt x="212" y="161"/>
                  </a:cubicBezTo>
                  <a:cubicBezTo>
                    <a:pt x="218" y="156"/>
                    <a:pt x="230" y="158"/>
                    <a:pt x="237" y="154"/>
                  </a:cubicBezTo>
                  <a:cubicBezTo>
                    <a:pt x="245" y="150"/>
                    <a:pt x="251" y="141"/>
                    <a:pt x="252" y="131"/>
                  </a:cubicBezTo>
                  <a:cubicBezTo>
                    <a:pt x="253" y="115"/>
                    <a:pt x="255" y="91"/>
                    <a:pt x="249" y="75"/>
                  </a:cubicBezTo>
                  <a:cubicBezTo>
                    <a:pt x="240" y="52"/>
                    <a:pt x="207" y="48"/>
                    <a:pt x="196" y="23"/>
                  </a:cubicBezTo>
                  <a:cubicBezTo>
                    <a:pt x="192" y="13"/>
                    <a:pt x="195" y="10"/>
                    <a:pt x="183" y="5"/>
                  </a:cubicBezTo>
                  <a:cubicBezTo>
                    <a:pt x="172" y="1"/>
                    <a:pt x="163" y="0"/>
                    <a:pt x="152" y="6"/>
                  </a:cubicBezTo>
                  <a:cubicBezTo>
                    <a:pt x="140" y="14"/>
                    <a:pt x="129" y="32"/>
                    <a:pt x="115" y="34"/>
                  </a:cubicBezTo>
                  <a:cubicBezTo>
                    <a:pt x="97" y="37"/>
                    <a:pt x="82" y="29"/>
                    <a:pt x="67" y="43"/>
                  </a:cubicBezTo>
                  <a:cubicBezTo>
                    <a:pt x="52" y="56"/>
                    <a:pt x="49" y="76"/>
                    <a:pt x="38" y="91"/>
                  </a:cubicBezTo>
                </a:path>
              </a:pathLst>
            </a:custGeom>
            <a:solidFill>
              <a:srgbClr val="FFC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68" name="Freeform 92">
              <a:extLst>
                <a:ext uri="{FF2B5EF4-FFF2-40B4-BE49-F238E27FC236}">
                  <a16:creationId xmlns:a16="http://schemas.microsoft.com/office/drawing/2014/main" id="{B2EEAB4D-ED4B-9B26-4B39-E095C563EDD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3" y="2033"/>
              <a:ext cx="285" cy="286"/>
            </a:xfrm>
            <a:custGeom>
              <a:avLst/>
              <a:gdLst>
                <a:gd name="T0" fmla="*/ 1113 w 114"/>
                <a:gd name="T1" fmla="*/ 307 h 107"/>
                <a:gd name="T2" fmla="*/ 645 w 114"/>
                <a:gd name="T3" fmla="*/ 1644 h 107"/>
                <a:gd name="T4" fmla="*/ 1113 w 114"/>
                <a:gd name="T5" fmla="*/ 307 h 10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4" h="107">
                  <a:moveTo>
                    <a:pt x="71" y="16"/>
                  </a:moveTo>
                  <a:cubicBezTo>
                    <a:pt x="114" y="33"/>
                    <a:pt x="76" y="107"/>
                    <a:pt x="41" y="86"/>
                  </a:cubicBezTo>
                  <a:cubicBezTo>
                    <a:pt x="0" y="63"/>
                    <a:pt x="28" y="0"/>
                    <a:pt x="71" y="16"/>
                  </a:cubicBezTo>
                  <a:close/>
                </a:path>
              </a:pathLst>
            </a:custGeom>
            <a:solidFill>
              <a:srgbClr val="B63B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69" name="Freeform 93">
              <a:extLst>
                <a:ext uri="{FF2B5EF4-FFF2-40B4-BE49-F238E27FC236}">
                  <a16:creationId xmlns:a16="http://schemas.microsoft.com/office/drawing/2014/main" id="{E0F1A6D2-AB53-4168-DA30-6C8E48EC9888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8" y="2044"/>
              <a:ext cx="247" cy="331"/>
            </a:xfrm>
            <a:custGeom>
              <a:avLst/>
              <a:gdLst>
                <a:gd name="T0" fmla="*/ 1400 w 99"/>
                <a:gd name="T1" fmla="*/ 854 h 124"/>
                <a:gd name="T2" fmla="*/ 279 w 99"/>
                <a:gd name="T3" fmla="*/ 1353 h 124"/>
                <a:gd name="T4" fmla="*/ 1400 w 99"/>
                <a:gd name="T5" fmla="*/ 854 h 1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9" h="124">
                  <a:moveTo>
                    <a:pt x="90" y="45"/>
                  </a:moveTo>
                  <a:cubicBezTo>
                    <a:pt x="99" y="90"/>
                    <a:pt x="36" y="124"/>
                    <a:pt x="18" y="71"/>
                  </a:cubicBezTo>
                  <a:cubicBezTo>
                    <a:pt x="0" y="17"/>
                    <a:pt x="80" y="0"/>
                    <a:pt x="90" y="45"/>
                  </a:cubicBezTo>
                  <a:close/>
                </a:path>
              </a:pathLst>
            </a:custGeom>
            <a:solidFill>
              <a:srgbClr val="B63B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70" name="Freeform 94">
              <a:extLst>
                <a:ext uri="{FF2B5EF4-FFF2-40B4-BE49-F238E27FC236}">
                  <a16:creationId xmlns:a16="http://schemas.microsoft.com/office/drawing/2014/main" id="{FDB53232-14F6-1547-0430-BB570D858A48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3" y="1865"/>
              <a:ext cx="242" cy="238"/>
            </a:xfrm>
            <a:custGeom>
              <a:avLst/>
              <a:gdLst>
                <a:gd name="T0" fmla="*/ 449 w 97"/>
                <a:gd name="T1" fmla="*/ 1415 h 89"/>
                <a:gd name="T2" fmla="*/ 916 w 97"/>
                <a:gd name="T3" fmla="*/ 171 h 89"/>
                <a:gd name="T4" fmla="*/ 449 w 97"/>
                <a:gd name="T5" fmla="*/ 1415 h 8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7" h="89">
                  <a:moveTo>
                    <a:pt x="29" y="74"/>
                  </a:moveTo>
                  <a:cubicBezTo>
                    <a:pt x="0" y="58"/>
                    <a:pt x="20" y="0"/>
                    <a:pt x="59" y="9"/>
                  </a:cubicBezTo>
                  <a:cubicBezTo>
                    <a:pt x="97" y="18"/>
                    <a:pt x="75" y="89"/>
                    <a:pt x="29" y="74"/>
                  </a:cubicBezTo>
                  <a:close/>
                </a:path>
              </a:pathLst>
            </a:custGeom>
            <a:solidFill>
              <a:srgbClr val="B63B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71" name="Freeform 95">
              <a:extLst>
                <a:ext uri="{FF2B5EF4-FFF2-40B4-BE49-F238E27FC236}">
                  <a16:creationId xmlns:a16="http://schemas.microsoft.com/office/drawing/2014/main" id="{2C5C049D-F147-A0F2-D4C9-BB90AE5A7F6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3" y="2287"/>
              <a:ext cx="257" cy="213"/>
            </a:xfrm>
            <a:custGeom>
              <a:avLst/>
              <a:gdLst>
                <a:gd name="T0" fmla="*/ 1070 w 103"/>
                <a:gd name="T1" fmla="*/ 1249 h 80"/>
                <a:gd name="T2" fmla="*/ 387 w 103"/>
                <a:gd name="T3" fmla="*/ 431 h 80"/>
                <a:gd name="T4" fmla="*/ 1070 w 103"/>
                <a:gd name="T5" fmla="*/ 1249 h 8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3" h="80">
                  <a:moveTo>
                    <a:pt x="69" y="66"/>
                  </a:moveTo>
                  <a:cubicBezTo>
                    <a:pt x="41" y="80"/>
                    <a:pt x="0" y="46"/>
                    <a:pt x="25" y="23"/>
                  </a:cubicBezTo>
                  <a:cubicBezTo>
                    <a:pt x="51" y="0"/>
                    <a:pt x="103" y="40"/>
                    <a:pt x="69" y="66"/>
                  </a:cubicBezTo>
                  <a:close/>
                </a:path>
              </a:pathLst>
            </a:custGeom>
            <a:solidFill>
              <a:srgbClr val="B63B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72" name="Freeform 96">
              <a:extLst>
                <a:ext uri="{FF2B5EF4-FFF2-40B4-BE49-F238E27FC236}">
                  <a16:creationId xmlns:a16="http://schemas.microsoft.com/office/drawing/2014/main" id="{336047C5-FA65-32A6-69C9-198F59C0590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8" y="2241"/>
              <a:ext cx="132" cy="107"/>
            </a:xfrm>
            <a:custGeom>
              <a:avLst/>
              <a:gdLst>
                <a:gd name="T0" fmla="*/ 478 w 53"/>
                <a:gd name="T1" fmla="*/ 594 h 40"/>
                <a:gd name="T2" fmla="*/ 249 w 53"/>
                <a:gd name="T3" fmla="*/ 265 h 40"/>
                <a:gd name="T4" fmla="*/ 478 w 53"/>
                <a:gd name="T5" fmla="*/ 594 h 4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" h="40">
                  <a:moveTo>
                    <a:pt x="31" y="31"/>
                  </a:moveTo>
                  <a:cubicBezTo>
                    <a:pt x="14" y="40"/>
                    <a:pt x="0" y="27"/>
                    <a:pt x="16" y="14"/>
                  </a:cubicBezTo>
                  <a:cubicBezTo>
                    <a:pt x="32" y="0"/>
                    <a:pt x="53" y="16"/>
                    <a:pt x="31" y="31"/>
                  </a:cubicBezTo>
                  <a:close/>
                </a:path>
              </a:pathLst>
            </a:custGeom>
            <a:solidFill>
              <a:srgbClr val="B63B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73" name="Oval 97">
              <a:extLst>
                <a:ext uri="{FF2B5EF4-FFF2-40B4-BE49-F238E27FC236}">
                  <a16:creationId xmlns:a16="http://schemas.microsoft.com/office/drawing/2014/main" id="{5D88410D-A585-847B-50AE-E366148581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3" y="1975"/>
              <a:ext cx="120" cy="120"/>
            </a:xfrm>
            <a:prstGeom prst="ellipse">
              <a:avLst/>
            </a:prstGeom>
            <a:solidFill>
              <a:srgbClr val="B63B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defRPr sz="2400">
                  <a:solidFill>
                    <a:schemeClr val="bg2"/>
                  </a:solidFill>
                  <a:latin typeface="Georgia" panose="02040502050405020303" pitchFamily="18" charset="0"/>
                  <a:ea typeface="Georgia" panose="02040502050405020303" pitchFamily="18" charset="0"/>
                  <a:cs typeface="Georgia" panose="02040502050405020303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bg2"/>
                  </a:solidFill>
                  <a:latin typeface="Georgia" panose="02040502050405020303" pitchFamily="18" charset="0"/>
                  <a:ea typeface="Georgia" panose="02040502050405020303" pitchFamily="18" charset="0"/>
                  <a:cs typeface="Georgia" panose="02040502050405020303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chemeClr val="bg2"/>
                  </a:solidFill>
                  <a:latin typeface="Georgia" panose="02040502050405020303" pitchFamily="18" charset="0"/>
                  <a:ea typeface="Georgia" panose="02040502050405020303" pitchFamily="18" charset="0"/>
                  <a:cs typeface="Georgia" panose="02040502050405020303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200">
                  <a:solidFill>
                    <a:schemeClr val="bg2"/>
                  </a:solidFill>
                  <a:latin typeface="Georgia" panose="02040502050405020303" pitchFamily="18" charset="0"/>
                  <a:ea typeface="Georgia" panose="02040502050405020303" pitchFamily="18" charset="0"/>
                  <a:cs typeface="Georgia" panose="02040502050405020303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200">
                  <a:solidFill>
                    <a:schemeClr val="bg2"/>
                  </a:solidFill>
                  <a:latin typeface="Georgia" panose="02040502050405020303" pitchFamily="18" charset="0"/>
                  <a:ea typeface="Georgia" panose="02040502050405020303" pitchFamily="18" charset="0"/>
                  <a:cs typeface="Georgia" panose="02040502050405020303" pitchFamily="18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1200">
                  <a:solidFill>
                    <a:schemeClr val="bg2"/>
                  </a:solidFill>
                  <a:latin typeface="Georgia" panose="02040502050405020303" pitchFamily="18" charset="0"/>
                  <a:ea typeface="Georgia" panose="02040502050405020303" pitchFamily="18" charset="0"/>
                  <a:cs typeface="Georgia" panose="02040502050405020303" pitchFamily="18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1200">
                  <a:solidFill>
                    <a:schemeClr val="bg2"/>
                  </a:solidFill>
                  <a:latin typeface="Georgia" panose="02040502050405020303" pitchFamily="18" charset="0"/>
                  <a:ea typeface="Georgia" panose="02040502050405020303" pitchFamily="18" charset="0"/>
                  <a:cs typeface="Georgia" panose="02040502050405020303" pitchFamily="18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1200">
                  <a:solidFill>
                    <a:schemeClr val="bg2"/>
                  </a:solidFill>
                  <a:latin typeface="Georgia" panose="02040502050405020303" pitchFamily="18" charset="0"/>
                  <a:ea typeface="Georgia" panose="02040502050405020303" pitchFamily="18" charset="0"/>
                  <a:cs typeface="Georgia" panose="02040502050405020303" pitchFamily="18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1200">
                  <a:solidFill>
                    <a:schemeClr val="bg2"/>
                  </a:solidFill>
                  <a:latin typeface="Georgia" panose="02040502050405020303" pitchFamily="18" charset="0"/>
                  <a:ea typeface="Georgia" panose="02040502050405020303" pitchFamily="18" charset="0"/>
                  <a:cs typeface="Georgia" panose="02040502050405020303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endParaRPr lang="fr-FR" altLang="fr-FR"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74" name="Freeform 98">
              <a:extLst>
                <a:ext uri="{FF2B5EF4-FFF2-40B4-BE49-F238E27FC236}">
                  <a16:creationId xmlns:a16="http://schemas.microsoft.com/office/drawing/2014/main" id="{820D79BF-0F8A-F855-5571-A039720245B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0" y="2247"/>
              <a:ext cx="153" cy="173"/>
            </a:xfrm>
            <a:custGeom>
              <a:avLst/>
              <a:gdLst>
                <a:gd name="T0" fmla="*/ 271 w 61"/>
                <a:gd name="T1" fmla="*/ 1091 h 65"/>
                <a:gd name="T2" fmla="*/ 125 w 61"/>
                <a:gd name="T3" fmla="*/ 375 h 65"/>
                <a:gd name="T4" fmla="*/ 722 w 61"/>
                <a:gd name="T5" fmla="*/ 149 h 65"/>
                <a:gd name="T6" fmla="*/ 838 w 61"/>
                <a:gd name="T7" fmla="*/ 908 h 65"/>
                <a:gd name="T8" fmla="*/ 271 w 61"/>
                <a:gd name="T9" fmla="*/ 1091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1" h="65">
                  <a:moveTo>
                    <a:pt x="17" y="58"/>
                  </a:moveTo>
                  <a:cubicBezTo>
                    <a:pt x="4" y="50"/>
                    <a:pt x="0" y="33"/>
                    <a:pt x="8" y="20"/>
                  </a:cubicBezTo>
                  <a:cubicBezTo>
                    <a:pt x="15" y="7"/>
                    <a:pt x="33" y="0"/>
                    <a:pt x="46" y="8"/>
                  </a:cubicBezTo>
                  <a:cubicBezTo>
                    <a:pt x="58" y="16"/>
                    <a:pt x="61" y="35"/>
                    <a:pt x="53" y="48"/>
                  </a:cubicBezTo>
                  <a:cubicBezTo>
                    <a:pt x="46" y="61"/>
                    <a:pt x="29" y="65"/>
                    <a:pt x="17" y="58"/>
                  </a:cubicBezTo>
                  <a:close/>
                </a:path>
              </a:pathLst>
            </a:custGeom>
            <a:solidFill>
              <a:srgbClr val="B63B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75" name="Freeform 99">
              <a:extLst>
                <a:ext uri="{FF2B5EF4-FFF2-40B4-BE49-F238E27FC236}">
                  <a16:creationId xmlns:a16="http://schemas.microsoft.com/office/drawing/2014/main" id="{72767E42-948C-FB60-743F-6FED33F2BA5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8" y="2071"/>
              <a:ext cx="205" cy="253"/>
            </a:xfrm>
            <a:custGeom>
              <a:avLst/>
              <a:gdLst>
                <a:gd name="T0" fmla="*/ 1113 w 82"/>
                <a:gd name="T1" fmla="*/ 623 h 95"/>
                <a:gd name="T2" fmla="*/ 738 w 82"/>
                <a:gd name="T3" fmla="*/ 1659 h 95"/>
                <a:gd name="T4" fmla="*/ 33 w 82"/>
                <a:gd name="T5" fmla="*/ 1113 h 95"/>
                <a:gd name="T6" fmla="*/ 738 w 82"/>
                <a:gd name="T7" fmla="*/ 21 h 95"/>
                <a:gd name="T8" fmla="*/ 1113 w 82"/>
                <a:gd name="T9" fmla="*/ 623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2" h="95">
                  <a:moveTo>
                    <a:pt x="71" y="33"/>
                  </a:moveTo>
                  <a:cubicBezTo>
                    <a:pt x="58" y="56"/>
                    <a:pt x="82" y="80"/>
                    <a:pt x="47" y="88"/>
                  </a:cubicBezTo>
                  <a:cubicBezTo>
                    <a:pt x="27" y="95"/>
                    <a:pt x="0" y="93"/>
                    <a:pt x="2" y="59"/>
                  </a:cubicBezTo>
                  <a:cubicBezTo>
                    <a:pt x="3" y="24"/>
                    <a:pt x="27" y="3"/>
                    <a:pt x="47" y="1"/>
                  </a:cubicBezTo>
                  <a:cubicBezTo>
                    <a:pt x="67" y="0"/>
                    <a:pt x="79" y="17"/>
                    <a:pt x="71" y="33"/>
                  </a:cubicBezTo>
                  <a:close/>
                </a:path>
              </a:pathLst>
            </a:custGeom>
            <a:solidFill>
              <a:srgbClr val="B63B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76" name="Freeform 100">
              <a:extLst>
                <a:ext uri="{FF2B5EF4-FFF2-40B4-BE49-F238E27FC236}">
                  <a16:creationId xmlns:a16="http://schemas.microsoft.com/office/drawing/2014/main" id="{21C26570-F7FC-B571-81BD-E8E61791C42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8" y="1697"/>
              <a:ext cx="675" cy="678"/>
            </a:xfrm>
            <a:custGeom>
              <a:avLst/>
              <a:gdLst>
                <a:gd name="T0" fmla="*/ 3470 w 270"/>
                <a:gd name="T1" fmla="*/ 0 h 254"/>
                <a:gd name="T2" fmla="*/ 1908 w 270"/>
                <a:gd name="T3" fmla="*/ 93 h 254"/>
                <a:gd name="T4" fmla="*/ 908 w 270"/>
                <a:gd name="T5" fmla="*/ 913 h 254"/>
                <a:gd name="T6" fmla="*/ 408 w 270"/>
                <a:gd name="T7" fmla="*/ 2813 h 254"/>
                <a:gd name="T8" fmla="*/ 33 w 270"/>
                <a:gd name="T9" fmla="*/ 4831 h 254"/>
                <a:gd name="T10" fmla="*/ 488 w 270"/>
                <a:gd name="T11" fmla="*/ 3192 h 254"/>
                <a:gd name="T12" fmla="*/ 738 w 270"/>
                <a:gd name="T13" fmla="*/ 2552 h 254"/>
                <a:gd name="T14" fmla="*/ 970 w 270"/>
                <a:gd name="T15" fmla="*/ 2053 h 254"/>
                <a:gd name="T16" fmla="*/ 1300 w 270"/>
                <a:gd name="T17" fmla="*/ 1217 h 254"/>
                <a:gd name="T18" fmla="*/ 1563 w 270"/>
                <a:gd name="T19" fmla="*/ 1046 h 254"/>
                <a:gd name="T20" fmla="*/ 1895 w 270"/>
                <a:gd name="T21" fmla="*/ 1025 h 254"/>
                <a:gd name="T22" fmla="*/ 2083 w 270"/>
                <a:gd name="T23" fmla="*/ 798 h 254"/>
                <a:gd name="T24" fmla="*/ 2438 w 270"/>
                <a:gd name="T25" fmla="*/ 606 h 254"/>
                <a:gd name="T26" fmla="*/ 3083 w 270"/>
                <a:gd name="T27" fmla="*/ 513 h 254"/>
                <a:gd name="T28" fmla="*/ 3625 w 270"/>
                <a:gd name="T29" fmla="*/ 248 h 254"/>
                <a:gd name="T30" fmla="*/ 4220 w 270"/>
                <a:gd name="T31" fmla="*/ 307 h 254"/>
                <a:gd name="T32" fmla="*/ 3488 w 270"/>
                <a:gd name="T33" fmla="*/ 21 h 25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70" h="254">
                  <a:moveTo>
                    <a:pt x="222" y="0"/>
                  </a:moveTo>
                  <a:cubicBezTo>
                    <a:pt x="188" y="5"/>
                    <a:pt x="156" y="6"/>
                    <a:pt x="122" y="5"/>
                  </a:cubicBezTo>
                  <a:cubicBezTo>
                    <a:pt x="91" y="5"/>
                    <a:pt x="71" y="23"/>
                    <a:pt x="58" y="48"/>
                  </a:cubicBezTo>
                  <a:cubicBezTo>
                    <a:pt x="42" y="81"/>
                    <a:pt x="29" y="113"/>
                    <a:pt x="26" y="148"/>
                  </a:cubicBezTo>
                  <a:cubicBezTo>
                    <a:pt x="22" y="185"/>
                    <a:pt x="0" y="216"/>
                    <a:pt x="2" y="254"/>
                  </a:cubicBezTo>
                  <a:cubicBezTo>
                    <a:pt x="8" y="225"/>
                    <a:pt x="19" y="195"/>
                    <a:pt x="31" y="168"/>
                  </a:cubicBezTo>
                  <a:cubicBezTo>
                    <a:pt x="36" y="157"/>
                    <a:pt x="41" y="145"/>
                    <a:pt x="47" y="134"/>
                  </a:cubicBezTo>
                  <a:cubicBezTo>
                    <a:pt x="53" y="125"/>
                    <a:pt x="59" y="119"/>
                    <a:pt x="62" y="108"/>
                  </a:cubicBezTo>
                  <a:cubicBezTo>
                    <a:pt x="66" y="90"/>
                    <a:pt x="69" y="76"/>
                    <a:pt x="83" y="64"/>
                  </a:cubicBezTo>
                  <a:cubicBezTo>
                    <a:pt x="88" y="60"/>
                    <a:pt x="93" y="56"/>
                    <a:pt x="100" y="55"/>
                  </a:cubicBezTo>
                  <a:cubicBezTo>
                    <a:pt x="107" y="55"/>
                    <a:pt x="113" y="58"/>
                    <a:pt x="121" y="54"/>
                  </a:cubicBezTo>
                  <a:cubicBezTo>
                    <a:pt x="126" y="52"/>
                    <a:pt x="128" y="46"/>
                    <a:pt x="133" y="42"/>
                  </a:cubicBezTo>
                  <a:cubicBezTo>
                    <a:pt x="139" y="38"/>
                    <a:pt x="149" y="34"/>
                    <a:pt x="156" y="32"/>
                  </a:cubicBezTo>
                  <a:cubicBezTo>
                    <a:pt x="170" y="27"/>
                    <a:pt x="183" y="32"/>
                    <a:pt x="197" y="27"/>
                  </a:cubicBezTo>
                  <a:cubicBezTo>
                    <a:pt x="210" y="23"/>
                    <a:pt x="218" y="14"/>
                    <a:pt x="232" y="13"/>
                  </a:cubicBezTo>
                  <a:cubicBezTo>
                    <a:pt x="246" y="11"/>
                    <a:pt x="257" y="14"/>
                    <a:pt x="270" y="16"/>
                  </a:cubicBezTo>
                  <a:cubicBezTo>
                    <a:pt x="269" y="4"/>
                    <a:pt x="232" y="1"/>
                    <a:pt x="223" y="1"/>
                  </a:cubicBezTo>
                </a:path>
              </a:pathLst>
            </a:custGeom>
            <a:solidFill>
              <a:srgbClr val="FFF4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77" name="Freeform 101">
              <a:extLst>
                <a:ext uri="{FF2B5EF4-FFF2-40B4-BE49-F238E27FC236}">
                  <a16:creationId xmlns:a16="http://schemas.microsoft.com/office/drawing/2014/main" id="{CFFD1CE3-AF3C-D06A-875A-27C213E2D047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8" y="1796"/>
              <a:ext cx="875" cy="816"/>
            </a:xfrm>
            <a:custGeom>
              <a:avLst/>
              <a:gdLst>
                <a:gd name="T0" fmla="*/ 0 w 350"/>
                <a:gd name="T1" fmla="*/ 4381 h 306"/>
                <a:gd name="T2" fmla="*/ 1625 w 350"/>
                <a:gd name="T3" fmla="*/ 5405 h 306"/>
                <a:gd name="T4" fmla="*/ 2658 w 350"/>
                <a:gd name="T5" fmla="*/ 5483 h 306"/>
                <a:gd name="T6" fmla="*/ 3625 w 350"/>
                <a:gd name="T7" fmla="*/ 5709 h 306"/>
                <a:gd name="T8" fmla="*/ 4925 w 350"/>
                <a:gd name="T9" fmla="*/ 4493 h 306"/>
                <a:gd name="T10" fmla="*/ 5408 w 350"/>
                <a:gd name="T11" fmla="*/ 2389 h 306"/>
                <a:gd name="T12" fmla="*/ 4958 w 350"/>
                <a:gd name="T13" fmla="*/ 1024 h 306"/>
                <a:gd name="T14" fmla="*/ 4720 w 350"/>
                <a:gd name="T15" fmla="*/ 477 h 306"/>
                <a:gd name="T16" fmla="*/ 4458 w 350"/>
                <a:gd name="T17" fmla="*/ 0 h 306"/>
                <a:gd name="T18" fmla="*/ 5063 w 350"/>
                <a:gd name="T19" fmla="*/ 2731 h 306"/>
                <a:gd name="T20" fmla="*/ 4583 w 350"/>
                <a:gd name="T21" fmla="*/ 3848 h 306"/>
                <a:gd name="T22" fmla="*/ 4345 w 350"/>
                <a:gd name="T23" fmla="*/ 4437 h 306"/>
                <a:gd name="T24" fmla="*/ 3770 w 350"/>
                <a:gd name="T25" fmla="*/ 4608 h 306"/>
                <a:gd name="T26" fmla="*/ 2813 w 350"/>
                <a:gd name="T27" fmla="*/ 4531 h 306"/>
                <a:gd name="T28" fmla="*/ 1895 w 350"/>
                <a:gd name="T29" fmla="*/ 4971 h 306"/>
                <a:gd name="T30" fmla="*/ 688 w 350"/>
                <a:gd name="T31" fmla="*/ 4915 h 306"/>
                <a:gd name="T32" fmla="*/ 0 w 350"/>
                <a:gd name="T33" fmla="*/ 4301 h 30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50" h="306">
                  <a:moveTo>
                    <a:pt x="0" y="231"/>
                  </a:moveTo>
                  <a:cubicBezTo>
                    <a:pt x="1" y="276"/>
                    <a:pt x="72" y="281"/>
                    <a:pt x="104" y="285"/>
                  </a:cubicBezTo>
                  <a:cubicBezTo>
                    <a:pt x="126" y="288"/>
                    <a:pt x="148" y="287"/>
                    <a:pt x="170" y="289"/>
                  </a:cubicBezTo>
                  <a:cubicBezTo>
                    <a:pt x="191" y="292"/>
                    <a:pt x="211" y="299"/>
                    <a:pt x="232" y="301"/>
                  </a:cubicBezTo>
                  <a:cubicBezTo>
                    <a:pt x="270" y="306"/>
                    <a:pt x="297" y="265"/>
                    <a:pt x="315" y="237"/>
                  </a:cubicBezTo>
                  <a:cubicBezTo>
                    <a:pt x="334" y="209"/>
                    <a:pt x="350" y="160"/>
                    <a:pt x="346" y="126"/>
                  </a:cubicBezTo>
                  <a:cubicBezTo>
                    <a:pt x="343" y="101"/>
                    <a:pt x="329" y="76"/>
                    <a:pt x="317" y="54"/>
                  </a:cubicBezTo>
                  <a:cubicBezTo>
                    <a:pt x="312" y="44"/>
                    <a:pt x="307" y="34"/>
                    <a:pt x="302" y="25"/>
                  </a:cubicBezTo>
                  <a:cubicBezTo>
                    <a:pt x="297" y="16"/>
                    <a:pt x="288" y="9"/>
                    <a:pt x="285" y="0"/>
                  </a:cubicBezTo>
                  <a:cubicBezTo>
                    <a:pt x="295" y="50"/>
                    <a:pt x="348" y="89"/>
                    <a:pt x="324" y="144"/>
                  </a:cubicBezTo>
                  <a:cubicBezTo>
                    <a:pt x="314" y="164"/>
                    <a:pt x="302" y="183"/>
                    <a:pt x="293" y="203"/>
                  </a:cubicBezTo>
                  <a:cubicBezTo>
                    <a:pt x="288" y="213"/>
                    <a:pt x="285" y="226"/>
                    <a:pt x="278" y="234"/>
                  </a:cubicBezTo>
                  <a:cubicBezTo>
                    <a:pt x="269" y="244"/>
                    <a:pt x="254" y="243"/>
                    <a:pt x="241" y="243"/>
                  </a:cubicBezTo>
                  <a:cubicBezTo>
                    <a:pt x="220" y="244"/>
                    <a:pt x="200" y="235"/>
                    <a:pt x="180" y="239"/>
                  </a:cubicBezTo>
                  <a:cubicBezTo>
                    <a:pt x="159" y="244"/>
                    <a:pt x="141" y="256"/>
                    <a:pt x="121" y="262"/>
                  </a:cubicBezTo>
                  <a:cubicBezTo>
                    <a:pt x="93" y="269"/>
                    <a:pt x="81" y="276"/>
                    <a:pt x="44" y="259"/>
                  </a:cubicBezTo>
                  <a:cubicBezTo>
                    <a:pt x="7" y="242"/>
                    <a:pt x="3" y="235"/>
                    <a:pt x="0" y="227"/>
                  </a:cubicBezTo>
                </a:path>
              </a:pathLst>
            </a:custGeom>
            <a:solidFill>
              <a:srgbClr val="FFC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78" name="Freeform 102">
              <a:extLst>
                <a:ext uri="{FF2B5EF4-FFF2-40B4-BE49-F238E27FC236}">
                  <a16:creationId xmlns:a16="http://schemas.microsoft.com/office/drawing/2014/main" id="{1D890287-0E1E-F4E9-D99F-A4EC8560B18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5" y="2345"/>
              <a:ext cx="551" cy="267"/>
            </a:xfrm>
            <a:custGeom>
              <a:avLst/>
              <a:gdLst>
                <a:gd name="T0" fmla="*/ 175 w 220"/>
                <a:gd name="T1" fmla="*/ 1482 h 100"/>
                <a:gd name="T2" fmla="*/ 1335 w 220"/>
                <a:gd name="T3" fmla="*/ 1618 h 100"/>
                <a:gd name="T4" fmla="*/ 2201 w 220"/>
                <a:gd name="T5" fmla="*/ 1768 h 100"/>
                <a:gd name="T6" fmla="*/ 3456 w 220"/>
                <a:gd name="T7" fmla="*/ 0 h 100"/>
                <a:gd name="T8" fmla="*/ 2214 w 220"/>
                <a:gd name="T9" fmla="*/ 1447 h 100"/>
                <a:gd name="T10" fmla="*/ 1054 w 220"/>
                <a:gd name="T11" fmla="*/ 1426 h 100"/>
                <a:gd name="T12" fmla="*/ 0 w 220"/>
                <a:gd name="T13" fmla="*/ 1562 h 1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20" h="100">
                  <a:moveTo>
                    <a:pt x="11" y="78"/>
                  </a:moveTo>
                  <a:cubicBezTo>
                    <a:pt x="35" y="78"/>
                    <a:pt x="61" y="79"/>
                    <a:pt x="85" y="85"/>
                  </a:cubicBezTo>
                  <a:cubicBezTo>
                    <a:pt x="106" y="91"/>
                    <a:pt x="118" y="100"/>
                    <a:pt x="140" y="93"/>
                  </a:cubicBezTo>
                  <a:cubicBezTo>
                    <a:pt x="176" y="81"/>
                    <a:pt x="209" y="34"/>
                    <a:pt x="220" y="0"/>
                  </a:cubicBezTo>
                  <a:cubicBezTo>
                    <a:pt x="189" y="13"/>
                    <a:pt x="176" y="69"/>
                    <a:pt x="141" y="76"/>
                  </a:cubicBezTo>
                  <a:cubicBezTo>
                    <a:pt x="118" y="80"/>
                    <a:pt x="91" y="76"/>
                    <a:pt x="67" y="75"/>
                  </a:cubicBezTo>
                  <a:cubicBezTo>
                    <a:pt x="44" y="74"/>
                    <a:pt x="23" y="78"/>
                    <a:pt x="0" y="82"/>
                  </a:cubicBezTo>
                </a:path>
              </a:pathLst>
            </a:custGeom>
            <a:solidFill>
              <a:srgbClr val="FFA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79" name="Freeform 103">
              <a:extLst>
                <a:ext uri="{FF2B5EF4-FFF2-40B4-BE49-F238E27FC236}">
                  <a16:creationId xmlns:a16="http://schemas.microsoft.com/office/drawing/2014/main" id="{440B1995-766B-1529-780C-7A620BB9CF3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3" y="1713"/>
              <a:ext cx="245" cy="168"/>
            </a:xfrm>
            <a:custGeom>
              <a:avLst/>
              <a:gdLst>
                <a:gd name="T0" fmla="*/ 0 w 98"/>
                <a:gd name="T1" fmla="*/ 1195 h 63"/>
                <a:gd name="T2" fmla="*/ 675 w 98"/>
                <a:gd name="T3" fmla="*/ 171 h 63"/>
                <a:gd name="T4" fmla="*/ 1533 w 98"/>
                <a:gd name="T5" fmla="*/ 93 h 63"/>
                <a:gd name="T6" fmla="*/ 833 w 98"/>
                <a:gd name="T7" fmla="*/ 285 h 63"/>
                <a:gd name="T8" fmla="*/ 283 w 98"/>
                <a:gd name="T9" fmla="*/ 739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8" h="63">
                  <a:moveTo>
                    <a:pt x="0" y="63"/>
                  </a:moveTo>
                  <a:cubicBezTo>
                    <a:pt x="15" y="43"/>
                    <a:pt x="19" y="21"/>
                    <a:pt x="43" y="9"/>
                  </a:cubicBezTo>
                  <a:cubicBezTo>
                    <a:pt x="62" y="0"/>
                    <a:pt x="78" y="7"/>
                    <a:pt x="98" y="5"/>
                  </a:cubicBezTo>
                  <a:cubicBezTo>
                    <a:pt x="85" y="5"/>
                    <a:pt x="66" y="12"/>
                    <a:pt x="53" y="15"/>
                  </a:cubicBezTo>
                  <a:cubicBezTo>
                    <a:pt x="36" y="19"/>
                    <a:pt x="29" y="26"/>
                    <a:pt x="18" y="3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80" name="Freeform 104">
              <a:extLst>
                <a:ext uri="{FF2B5EF4-FFF2-40B4-BE49-F238E27FC236}">
                  <a16:creationId xmlns:a16="http://schemas.microsoft.com/office/drawing/2014/main" id="{89AA8897-A237-04F4-C8B1-2A9A5FDA5CE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5" y="2076"/>
              <a:ext cx="158" cy="205"/>
            </a:xfrm>
            <a:custGeom>
              <a:avLst/>
              <a:gdLst>
                <a:gd name="T0" fmla="*/ 993 w 63"/>
                <a:gd name="T1" fmla="*/ 205 h 77"/>
                <a:gd name="T2" fmla="*/ 251 w 63"/>
                <a:gd name="T3" fmla="*/ 431 h 77"/>
                <a:gd name="T4" fmla="*/ 376 w 63"/>
                <a:gd name="T5" fmla="*/ 1395 h 77"/>
                <a:gd name="T6" fmla="*/ 471 w 63"/>
                <a:gd name="T7" fmla="*/ 474 h 77"/>
                <a:gd name="T8" fmla="*/ 710 w 63"/>
                <a:gd name="T9" fmla="*/ 205 h 77"/>
                <a:gd name="T10" fmla="*/ 930 w 63"/>
                <a:gd name="T11" fmla="*/ 170 h 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3" h="77">
                  <a:moveTo>
                    <a:pt x="63" y="11"/>
                  </a:moveTo>
                  <a:cubicBezTo>
                    <a:pt x="44" y="0"/>
                    <a:pt x="26" y="3"/>
                    <a:pt x="16" y="23"/>
                  </a:cubicBezTo>
                  <a:cubicBezTo>
                    <a:pt x="10" y="34"/>
                    <a:pt x="0" y="77"/>
                    <a:pt x="24" y="74"/>
                  </a:cubicBezTo>
                  <a:cubicBezTo>
                    <a:pt x="9" y="67"/>
                    <a:pt x="21" y="33"/>
                    <a:pt x="30" y="25"/>
                  </a:cubicBezTo>
                  <a:cubicBezTo>
                    <a:pt x="34" y="21"/>
                    <a:pt x="40" y="13"/>
                    <a:pt x="45" y="11"/>
                  </a:cubicBezTo>
                  <a:cubicBezTo>
                    <a:pt x="49" y="9"/>
                    <a:pt x="55" y="10"/>
                    <a:pt x="59" y="9"/>
                  </a:cubicBezTo>
                </a:path>
              </a:pathLst>
            </a:custGeom>
            <a:solidFill>
              <a:srgbClr val="D27E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81" name="Freeform 105">
              <a:extLst>
                <a:ext uri="{FF2B5EF4-FFF2-40B4-BE49-F238E27FC236}">
                  <a16:creationId xmlns:a16="http://schemas.microsoft.com/office/drawing/2014/main" id="{43B8CE25-7001-1D9A-63CA-776CD400480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58" y="1985"/>
              <a:ext cx="95" cy="72"/>
            </a:xfrm>
            <a:custGeom>
              <a:avLst/>
              <a:gdLst>
                <a:gd name="T0" fmla="*/ 595 w 38"/>
                <a:gd name="T1" fmla="*/ 115 h 27"/>
                <a:gd name="T2" fmla="*/ 250 w 38"/>
                <a:gd name="T3" fmla="*/ 77 h 27"/>
                <a:gd name="T4" fmla="*/ 250 w 38"/>
                <a:gd name="T5" fmla="*/ 512 h 27"/>
                <a:gd name="T6" fmla="*/ 470 w 38"/>
                <a:gd name="T7" fmla="*/ 93 h 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" h="27">
                  <a:moveTo>
                    <a:pt x="38" y="6"/>
                  </a:moveTo>
                  <a:cubicBezTo>
                    <a:pt x="33" y="0"/>
                    <a:pt x="23" y="1"/>
                    <a:pt x="16" y="4"/>
                  </a:cubicBezTo>
                  <a:cubicBezTo>
                    <a:pt x="5" y="8"/>
                    <a:pt x="0" y="25"/>
                    <a:pt x="16" y="27"/>
                  </a:cubicBezTo>
                  <a:cubicBezTo>
                    <a:pt x="9" y="16"/>
                    <a:pt x="21" y="7"/>
                    <a:pt x="30" y="5"/>
                  </a:cubicBezTo>
                </a:path>
              </a:pathLst>
            </a:custGeom>
            <a:solidFill>
              <a:srgbClr val="D27E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82" name="Freeform 106">
              <a:extLst>
                <a:ext uri="{FF2B5EF4-FFF2-40B4-BE49-F238E27FC236}">
                  <a16:creationId xmlns:a16="http://schemas.microsoft.com/office/drawing/2014/main" id="{0E0A4C6C-1206-272A-6853-21D2ECB7815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3" y="1884"/>
              <a:ext cx="125" cy="152"/>
            </a:xfrm>
            <a:custGeom>
              <a:avLst/>
              <a:gdLst>
                <a:gd name="T0" fmla="*/ 783 w 50"/>
                <a:gd name="T1" fmla="*/ 248 h 57"/>
                <a:gd name="T2" fmla="*/ 208 w 50"/>
                <a:gd name="T3" fmla="*/ 363 h 57"/>
                <a:gd name="T4" fmla="*/ 208 w 50"/>
                <a:gd name="T5" fmla="*/ 1080 h 57"/>
                <a:gd name="T6" fmla="*/ 770 w 50"/>
                <a:gd name="T7" fmla="*/ 205 h 5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0" h="57">
                  <a:moveTo>
                    <a:pt x="50" y="13"/>
                  </a:moveTo>
                  <a:cubicBezTo>
                    <a:pt x="40" y="0"/>
                    <a:pt x="22" y="9"/>
                    <a:pt x="13" y="19"/>
                  </a:cubicBezTo>
                  <a:cubicBezTo>
                    <a:pt x="0" y="31"/>
                    <a:pt x="2" y="44"/>
                    <a:pt x="13" y="57"/>
                  </a:cubicBezTo>
                  <a:cubicBezTo>
                    <a:pt x="0" y="43"/>
                    <a:pt x="31" y="1"/>
                    <a:pt x="49" y="11"/>
                  </a:cubicBezTo>
                </a:path>
              </a:pathLst>
            </a:custGeom>
            <a:solidFill>
              <a:srgbClr val="D27E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83" name="Freeform 107">
              <a:extLst>
                <a:ext uri="{FF2B5EF4-FFF2-40B4-BE49-F238E27FC236}">
                  <a16:creationId xmlns:a16="http://schemas.microsoft.com/office/drawing/2014/main" id="{468B344B-CDFF-892E-3F3B-F1F761B6B13E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5" y="2071"/>
              <a:ext cx="153" cy="176"/>
            </a:xfrm>
            <a:custGeom>
              <a:avLst/>
              <a:gdLst>
                <a:gd name="T0" fmla="*/ 963 w 61"/>
                <a:gd name="T1" fmla="*/ 248 h 66"/>
                <a:gd name="T2" fmla="*/ 208 w 61"/>
                <a:gd name="T3" fmla="*/ 320 h 66"/>
                <a:gd name="T4" fmla="*/ 429 w 61"/>
                <a:gd name="T5" fmla="*/ 1251 h 66"/>
                <a:gd name="T6" fmla="*/ 271 w 61"/>
                <a:gd name="T7" fmla="*/ 547 h 66"/>
                <a:gd name="T8" fmla="*/ 775 w 61"/>
                <a:gd name="T9" fmla="*/ 171 h 6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1" h="66">
                  <a:moveTo>
                    <a:pt x="61" y="13"/>
                  </a:moveTo>
                  <a:cubicBezTo>
                    <a:pt x="48" y="0"/>
                    <a:pt x="24" y="5"/>
                    <a:pt x="13" y="17"/>
                  </a:cubicBezTo>
                  <a:cubicBezTo>
                    <a:pt x="0" y="33"/>
                    <a:pt x="1" y="64"/>
                    <a:pt x="27" y="66"/>
                  </a:cubicBezTo>
                  <a:cubicBezTo>
                    <a:pt x="14" y="62"/>
                    <a:pt x="12" y="39"/>
                    <a:pt x="17" y="29"/>
                  </a:cubicBezTo>
                  <a:cubicBezTo>
                    <a:pt x="22" y="18"/>
                    <a:pt x="35" y="4"/>
                    <a:pt x="49" y="9"/>
                  </a:cubicBezTo>
                </a:path>
              </a:pathLst>
            </a:custGeom>
            <a:solidFill>
              <a:srgbClr val="D27E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84" name="Freeform 108">
              <a:extLst>
                <a:ext uri="{FF2B5EF4-FFF2-40B4-BE49-F238E27FC236}">
                  <a16:creationId xmlns:a16="http://schemas.microsoft.com/office/drawing/2014/main" id="{283030D1-E771-8D7C-3C7A-02033A472218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5" y="2105"/>
              <a:ext cx="130" cy="174"/>
            </a:xfrm>
            <a:custGeom>
              <a:avLst/>
              <a:gdLst>
                <a:gd name="T0" fmla="*/ 813 w 52"/>
                <a:gd name="T1" fmla="*/ 0 h 65"/>
                <a:gd name="T2" fmla="*/ 175 w 52"/>
                <a:gd name="T3" fmla="*/ 286 h 65"/>
                <a:gd name="T4" fmla="*/ 300 w 52"/>
                <a:gd name="T5" fmla="*/ 1247 h 65"/>
                <a:gd name="T6" fmla="*/ 283 w 52"/>
                <a:gd name="T7" fmla="*/ 402 h 65"/>
                <a:gd name="T8" fmla="*/ 708 w 52"/>
                <a:gd name="T9" fmla="*/ 35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2" h="65">
                  <a:moveTo>
                    <a:pt x="52" y="0"/>
                  </a:moveTo>
                  <a:cubicBezTo>
                    <a:pt x="38" y="0"/>
                    <a:pt x="20" y="2"/>
                    <a:pt x="11" y="15"/>
                  </a:cubicBezTo>
                  <a:cubicBezTo>
                    <a:pt x="0" y="31"/>
                    <a:pt x="5" y="54"/>
                    <a:pt x="19" y="65"/>
                  </a:cubicBezTo>
                  <a:cubicBezTo>
                    <a:pt x="9" y="59"/>
                    <a:pt x="14" y="30"/>
                    <a:pt x="18" y="21"/>
                  </a:cubicBezTo>
                  <a:cubicBezTo>
                    <a:pt x="23" y="10"/>
                    <a:pt x="34" y="1"/>
                    <a:pt x="45" y="2"/>
                  </a:cubicBezTo>
                </a:path>
              </a:pathLst>
            </a:custGeom>
            <a:solidFill>
              <a:srgbClr val="D27E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85" name="Freeform 109">
              <a:extLst>
                <a:ext uri="{FF2B5EF4-FFF2-40B4-BE49-F238E27FC236}">
                  <a16:creationId xmlns:a16="http://schemas.microsoft.com/office/drawing/2014/main" id="{B162346C-C734-3D73-6B2F-EC4E2A64001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8" y="2244"/>
              <a:ext cx="112" cy="136"/>
            </a:xfrm>
            <a:custGeom>
              <a:avLst/>
              <a:gdLst>
                <a:gd name="T0" fmla="*/ 694 w 45"/>
                <a:gd name="T1" fmla="*/ 264 h 51"/>
                <a:gd name="T2" fmla="*/ 403 w 45"/>
                <a:gd name="T3" fmla="*/ 968 h 51"/>
                <a:gd name="T4" fmla="*/ 632 w 45"/>
                <a:gd name="T5" fmla="*/ 264 h 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5" h="51">
                  <a:moveTo>
                    <a:pt x="45" y="14"/>
                  </a:moveTo>
                  <a:cubicBezTo>
                    <a:pt x="24" y="0"/>
                    <a:pt x="0" y="40"/>
                    <a:pt x="26" y="51"/>
                  </a:cubicBezTo>
                  <a:cubicBezTo>
                    <a:pt x="20" y="38"/>
                    <a:pt x="24" y="17"/>
                    <a:pt x="41" y="14"/>
                  </a:cubicBezTo>
                </a:path>
              </a:pathLst>
            </a:custGeom>
            <a:solidFill>
              <a:srgbClr val="D27E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86" name="Freeform 110">
              <a:extLst>
                <a:ext uri="{FF2B5EF4-FFF2-40B4-BE49-F238E27FC236}">
                  <a16:creationId xmlns:a16="http://schemas.microsoft.com/office/drawing/2014/main" id="{A7625D21-253C-E82F-5DA6-223491AD0974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3" y="2268"/>
              <a:ext cx="47" cy="37"/>
            </a:xfrm>
            <a:custGeom>
              <a:avLst/>
              <a:gdLst>
                <a:gd name="T0" fmla="*/ 287 w 19"/>
                <a:gd name="T1" fmla="*/ 56 h 14"/>
                <a:gd name="T2" fmla="*/ 0 w 19"/>
                <a:gd name="T3" fmla="*/ 259 h 14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9" h="14">
                  <a:moveTo>
                    <a:pt x="19" y="3"/>
                  </a:moveTo>
                  <a:cubicBezTo>
                    <a:pt x="12" y="0"/>
                    <a:pt x="1" y="7"/>
                    <a:pt x="0" y="14"/>
                  </a:cubicBezTo>
                </a:path>
              </a:pathLst>
            </a:custGeom>
            <a:solidFill>
              <a:srgbClr val="D27E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87" name="Freeform 111">
              <a:extLst>
                <a:ext uri="{FF2B5EF4-FFF2-40B4-BE49-F238E27FC236}">
                  <a16:creationId xmlns:a16="http://schemas.microsoft.com/office/drawing/2014/main" id="{58E28660-DBF3-D12C-1BDA-029007CDE2D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3" y="2343"/>
              <a:ext cx="122" cy="90"/>
            </a:xfrm>
            <a:custGeom>
              <a:avLst/>
              <a:gdLst>
                <a:gd name="T0" fmla="*/ 757 w 49"/>
                <a:gd name="T1" fmla="*/ 183 h 34"/>
                <a:gd name="T2" fmla="*/ 495 w 49"/>
                <a:gd name="T3" fmla="*/ 34 h 34"/>
                <a:gd name="T4" fmla="*/ 187 w 49"/>
                <a:gd name="T5" fmla="*/ 34 h 34"/>
                <a:gd name="T6" fmla="*/ 30 w 49"/>
                <a:gd name="T7" fmla="*/ 281 h 34"/>
                <a:gd name="T8" fmla="*/ 154 w 49"/>
                <a:gd name="T9" fmla="*/ 630 h 34"/>
                <a:gd name="T10" fmla="*/ 124 w 49"/>
                <a:gd name="T11" fmla="*/ 315 h 34"/>
                <a:gd name="T12" fmla="*/ 321 w 49"/>
                <a:gd name="T13" fmla="*/ 169 h 34"/>
                <a:gd name="T14" fmla="*/ 757 w 49"/>
                <a:gd name="T15" fmla="*/ 183 h 3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9" h="34">
                  <a:moveTo>
                    <a:pt x="49" y="10"/>
                  </a:moveTo>
                  <a:cubicBezTo>
                    <a:pt x="45" y="7"/>
                    <a:pt x="38" y="4"/>
                    <a:pt x="32" y="2"/>
                  </a:cubicBezTo>
                  <a:cubicBezTo>
                    <a:pt x="26" y="0"/>
                    <a:pt x="18" y="0"/>
                    <a:pt x="12" y="2"/>
                  </a:cubicBezTo>
                  <a:cubicBezTo>
                    <a:pt x="7" y="4"/>
                    <a:pt x="3" y="9"/>
                    <a:pt x="2" y="15"/>
                  </a:cubicBezTo>
                  <a:cubicBezTo>
                    <a:pt x="0" y="24"/>
                    <a:pt x="7" y="27"/>
                    <a:pt x="10" y="34"/>
                  </a:cubicBezTo>
                  <a:cubicBezTo>
                    <a:pt x="10" y="29"/>
                    <a:pt x="6" y="22"/>
                    <a:pt x="8" y="17"/>
                  </a:cubicBezTo>
                  <a:cubicBezTo>
                    <a:pt x="11" y="11"/>
                    <a:pt x="15" y="9"/>
                    <a:pt x="21" y="9"/>
                  </a:cubicBezTo>
                  <a:cubicBezTo>
                    <a:pt x="30" y="8"/>
                    <a:pt x="42" y="3"/>
                    <a:pt x="49" y="10"/>
                  </a:cubicBezTo>
                </a:path>
              </a:pathLst>
            </a:custGeom>
            <a:solidFill>
              <a:srgbClr val="D27E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88" name="Freeform 112">
              <a:extLst>
                <a:ext uri="{FF2B5EF4-FFF2-40B4-BE49-F238E27FC236}">
                  <a16:creationId xmlns:a16="http://schemas.microsoft.com/office/drawing/2014/main" id="{515E4FFB-49E6-A44F-AA45-6FA0AE2765D7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3" y="2143"/>
              <a:ext cx="85" cy="149"/>
            </a:xfrm>
            <a:custGeom>
              <a:avLst/>
              <a:gdLst>
                <a:gd name="T0" fmla="*/ 520 w 34"/>
                <a:gd name="T1" fmla="*/ 0 h 56"/>
                <a:gd name="T2" fmla="*/ 408 w 34"/>
                <a:gd name="T3" fmla="*/ 657 h 56"/>
                <a:gd name="T4" fmla="*/ 313 w 34"/>
                <a:gd name="T5" fmla="*/ 921 h 56"/>
                <a:gd name="T6" fmla="*/ 0 w 34"/>
                <a:gd name="T7" fmla="*/ 1032 h 56"/>
                <a:gd name="T8" fmla="*/ 175 w 34"/>
                <a:gd name="T9" fmla="*/ 942 h 56"/>
                <a:gd name="T10" fmla="*/ 300 w 34"/>
                <a:gd name="T11" fmla="*/ 636 h 56"/>
                <a:gd name="T12" fmla="*/ 395 w 34"/>
                <a:gd name="T13" fmla="*/ 205 h 56"/>
                <a:gd name="T14" fmla="*/ 533 w 34"/>
                <a:gd name="T15" fmla="*/ 56 h 5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4" h="56">
                  <a:moveTo>
                    <a:pt x="33" y="0"/>
                  </a:moveTo>
                  <a:cubicBezTo>
                    <a:pt x="26" y="11"/>
                    <a:pt x="26" y="23"/>
                    <a:pt x="26" y="35"/>
                  </a:cubicBezTo>
                  <a:cubicBezTo>
                    <a:pt x="26" y="41"/>
                    <a:pt x="25" y="45"/>
                    <a:pt x="20" y="49"/>
                  </a:cubicBezTo>
                  <a:cubicBezTo>
                    <a:pt x="15" y="53"/>
                    <a:pt x="6" y="56"/>
                    <a:pt x="0" y="55"/>
                  </a:cubicBezTo>
                  <a:cubicBezTo>
                    <a:pt x="2" y="53"/>
                    <a:pt x="8" y="53"/>
                    <a:pt x="11" y="50"/>
                  </a:cubicBezTo>
                  <a:cubicBezTo>
                    <a:pt x="16" y="46"/>
                    <a:pt x="18" y="40"/>
                    <a:pt x="19" y="34"/>
                  </a:cubicBezTo>
                  <a:cubicBezTo>
                    <a:pt x="20" y="26"/>
                    <a:pt x="21" y="17"/>
                    <a:pt x="25" y="11"/>
                  </a:cubicBezTo>
                  <a:cubicBezTo>
                    <a:pt x="27" y="7"/>
                    <a:pt x="32" y="6"/>
                    <a:pt x="34" y="3"/>
                  </a:cubicBezTo>
                </a:path>
              </a:pathLst>
            </a:custGeom>
            <a:solidFill>
              <a:srgbClr val="9D0D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89" name="Freeform 113">
              <a:extLst>
                <a:ext uri="{FF2B5EF4-FFF2-40B4-BE49-F238E27FC236}">
                  <a16:creationId xmlns:a16="http://schemas.microsoft.com/office/drawing/2014/main" id="{4F3B4D48-B608-7D54-8544-08082826B02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0" y="2153"/>
              <a:ext cx="105" cy="123"/>
            </a:xfrm>
            <a:custGeom>
              <a:avLst/>
              <a:gdLst>
                <a:gd name="T0" fmla="*/ 550 w 42"/>
                <a:gd name="T1" fmla="*/ 0 h 46"/>
                <a:gd name="T2" fmla="*/ 500 w 42"/>
                <a:gd name="T3" fmla="*/ 628 h 46"/>
                <a:gd name="T4" fmla="*/ 0 w 42"/>
                <a:gd name="T5" fmla="*/ 858 h 46"/>
                <a:gd name="T6" fmla="*/ 345 w 42"/>
                <a:gd name="T7" fmla="*/ 628 h 46"/>
                <a:gd name="T8" fmla="*/ 520 w 42"/>
                <a:gd name="T9" fmla="*/ 21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" h="46">
                  <a:moveTo>
                    <a:pt x="35" y="0"/>
                  </a:moveTo>
                  <a:cubicBezTo>
                    <a:pt x="42" y="9"/>
                    <a:pt x="38" y="24"/>
                    <a:pt x="32" y="33"/>
                  </a:cubicBezTo>
                  <a:cubicBezTo>
                    <a:pt x="24" y="43"/>
                    <a:pt x="12" y="46"/>
                    <a:pt x="0" y="45"/>
                  </a:cubicBezTo>
                  <a:cubicBezTo>
                    <a:pt x="10" y="46"/>
                    <a:pt x="17" y="39"/>
                    <a:pt x="22" y="33"/>
                  </a:cubicBezTo>
                  <a:cubicBezTo>
                    <a:pt x="29" y="22"/>
                    <a:pt x="34" y="15"/>
                    <a:pt x="33" y="1"/>
                  </a:cubicBezTo>
                </a:path>
              </a:pathLst>
            </a:custGeom>
            <a:solidFill>
              <a:srgbClr val="9D0D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90" name="Freeform 114">
              <a:extLst>
                <a:ext uri="{FF2B5EF4-FFF2-40B4-BE49-F238E27FC236}">
                  <a16:creationId xmlns:a16="http://schemas.microsoft.com/office/drawing/2014/main" id="{59B9147F-E666-18A8-212A-8BC1F3CA82AD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8" y="2135"/>
              <a:ext cx="77" cy="117"/>
            </a:xfrm>
            <a:custGeom>
              <a:avLst/>
              <a:gdLst>
                <a:gd name="T0" fmla="*/ 474 w 31"/>
                <a:gd name="T1" fmla="*/ 21 h 44"/>
                <a:gd name="T2" fmla="*/ 462 w 31"/>
                <a:gd name="T3" fmla="*/ 170 h 44"/>
                <a:gd name="T4" fmla="*/ 383 w 31"/>
                <a:gd name="T5" fmla="*/ 468 h 44"/>
                <a:gd name="T6" fmla="*/ 0 w 31"/>
                <a:gd name="T7" fmla="*/ 827 h 44"/>
                <a:gd name="T8" fmla="*/ 246 w 31"/>
                <a:gd name="T9" fmla="*/ 452 h 44"/>
                <a:gd name="T10" fmla="*/ 400 w 31"/>
                <a:gd name="T11" fmla="*/ 0 h 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1" h="44">
                  <a:moveTo>
                    <a:pt x="31" y="1"/>
                  </a:moveTo>
                  <a:cubicBezTo>
                    <a:pt x="30" y="3"/>
                    <a:pt x="30" y="6"/>
                    <a:pt x="30" y="9"/>
                  </a:cubicBezTo>
                  <a:cubicBezTo>
                    <a:pt x="29" y="14"/>
                    <a:pt x="28" y="20"/>
                    <a:pt x="25" y="25"/>
                  </a:cubicBezTo>
                  <a:cubicBezTo>
                    <a:pt x="19" y="36"/>
                    <a:pt x="11" y="40"/>
                    <a:pt x="0" y="44"/>
                  </a:cubicBezTo>
                  <a:cubicBezTo>
                    <a:pt x="8" y="42"/>
                    <a:pt x="13" y="31"/>
                    <a:pt x="16" y="24"/>
                  </a:cubicBezTo>
                  <a:cubicBezTo>
                    <a:pt x="20" y="16"/>
                    <a:pt x="25" y="8"/>
                    <a:pt x="26" y="0"/>
                  </a:cubicBezTo>
                </a:path>
              </a:pathLst>
            </a:custGeom>
            <a:solidFill>
              <a:srgbClr val="9D0D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91" name="Freeform 115">
              <a:extLst>
                <a:ext uri="{FF2B5EF4-FFF2-40B4-BE49-F238E27FC236}">
                  <a16:creationId xmlns:a16="http://schemas.microsoft.com/office/drawing/2014/main" id="{B60AA954-7D77-1788-238B-C5FEB040E6A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3" y="2289"/>
              <a:ext cx="30" cy="30"/>
            </a:xfrm>
            <a:custGeom>
              <a:avLst/>
              <a:gdLst>
                <a:gd name="T0" fmla="*/ 0 w 12"/>
                <a:gd name="T1" fmla="*/ 202 h 11"/>
                <a:gd name="T2" fmla="*/ 188 w 12"/>
                <a:gd name="T3" fmla="*/ 0 h 1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2" h="11">
                  <a:moveTo>
                    <a:pt x="0" y="10"/>
                  </a:moveTo>
                  <a:cubicBezTo>
                    <a:pt x="6" y="11"/>
                    <a:pt x="12" y="5"/>
                    <a:pt x="12" y="0"/>
                  </a:cubicBezTo>
                </a:path>
              </a:pathLst>
            </a:custGeom>
            <a:solidFill>
              <a:srgbClr val="9D0D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92" name="Freeform 116">
              <a:extLst>
                <a:ext uri="{FF2B5EF4-FFF2-40B4-BE49-F238E27FC236}">
                  <a16:creationId xmlns:a16="http://schemas.microsoft.com/office/drawing/2014/main" id="{E0EE2F4A-021B-1E8C-0428-BB86DE8C97D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8" y="2303"/>
              <a:ext cx="60" cy="90"/>
            </a:xfrm>
            <a:custGeom>
              <a:avLst/>
              <a:gdLst>
                <a:gd name="T0" fmla="*/ 363 w 24"/>
                <a:gd name="T1" fmla="*/ 0 h 34"/>
                <a:gd name="T2" fmla="*/ 375 w 24"/>
                <a:gd name="T3" fmla="*/ 169 h 34"/>
                <a:gd name="T4" fmla="*/ 313 w 24"/>
                <a:gd name="T5" fmla="*/ 447 h 34"/>
                <a:gd name="T6" fmla="*/ 0 w 24"/>
                <a:gd name="T7" fmla="*/ 574 h 34"/>
                <a:gd name="T8" fmla="*/ 333 w 24"/>
                <a:gd name="T9" fmla="*/ 148 h 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4" h="34">
                  <a:moveTo>
                    <a:pt x="23" y="0"/>
                  </a:moveTo>
                  <a:cubicBezTo>
                    <a:pt x="23" y="3"/>
                    <a:pt x="24" y="6"/>
                    <a:pt x="24" y="9"/>
                  </a:cubicBezTo>
                  <a:cubicBezTo>
                    <a:pt x="24" y="14"/>
                    <a:pt x="22" y="20"/>
                    <a:pt x="20" y="24"/>
                  </a:cubicBezTo>
                  <a:cubicBezTo>
                    <a:pt x="16" y="31"/>
                    <a:pt x="7" y="34"/>
                    <a:pt x="0" y="31"/>
                  </a:cubicBezTo>
                  <a:cubicBezTo>
                    <a:pt x="10" y="33"/>
                    <a:pt x="17" y="16"/>
                    <a:pt x="21" y="8"/>
                  </a:cubicBezTo>
                </a:path>
              </a:pathLst>
            </a:custGeom>
            <a:solidFill>
              <a:srgbClr val="9D0D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93" name="Freeform 117">
              <a:extLst>
                <a:ext uri="{FF2B5EF4-FFF2-40B4-BE49-F238E27FC236}">
                  <a16:creationId xmlns:a16="http://schemas.microsoft.com/office/drawing/2014/main" id="{8CE0BEF1-1DCE-DEEC-C714-C054205160B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55" y="2393"/>
              <a:ext cx="113" cy="78"/>
            </a:xfrm>
            <a:custGeom>
              <a:avLst/>
              <a:gdLst>
                <a:gd name="T0" fmla="*/ 0 w 45"/>
                <a:gd name="T1" fmla="*/ 347 h 29"/>
                <a:gd name="T2" fmla="*/ 568 w 45"/>
                <a:gd name="T3" fmla="*/ 0 h 29"/>
                <a:gd name="T4" fmla="*/ 555 w 45"/>
                <a:gd name="T5" fmla="*/ 81 h 29"/>
                <a:gd name="T6" fmla="*/ 460 w 45"/>
                <a:gd name="T7" fmla="*/ 253 h 29"/>
                <a:gd name="T8" fmla="*/ 316 w 45"/>
                <a:gd name="T9" fmla="*/ 334 h 29"/>
                <a:gd name="T10" fmla="*/ 158 w 45"/>
                <a:gd name="T11" fmla="*/ 368 h 2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" h="29">
                  <a:moveTo>
                    <a:pt x="0" y="18"/>
                  </a:moveTo>
                  <a:cubicBezTo>
                    <a:pt x="13" y="29"/>
                    <a:pt x="45" y="22"/>
                    <a:pt x="36" y="0"/>
                  </a:cubicBezTo>
                  <a:cubicBezTo>
                    <a:pt x="35" y="1"/>
                    <a:pt x="36" y="3"/>
                    <a:pt x="35" y="4"/>
                  </a:cubicBezTo>
                  <a:cubicBezTo>
                    <a:pt x="34" y="8"/>
                    <a:pt x="32" y="11"/>
                    <a:pt x="29" y="13"/>
                  </a:cubicBezTo>
                  <a:cubicBezTo>
                    <a:pt x="26" y="15"/>
                    <a:pt x="23" y="15"/>
                    <a:pt x="20" y="17"/>
                  </a:cubicBezTo>
                  <a:cubicBezTo>
                    <a:pt x="17" y="17"/>
                    <a:pt x="13" y="20"/>
                    <a:pt x="10" y="19"/>
                  </a:cubicBezTo>
                </a:path>
              </a:pathLst>
            </a:custGeom>
            <a:solidFill>
              <a:srgbClr val="9D0D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94" name="Freeform 118">
              <a:extLst>
                <a:ext uri="{FF2B5EF4-FFF2-40B4-BE49-F238E27FC236}">
                  <a16:creationId xmlns:a16="http://schemas.microsoft.com/office/drawing/2014/main" id="{C8B36F94-05B4-A19A-10AD-3432476CE27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3" y="1940"/>
              <a:ext cx="100" cy="117"/>
            </a:xfrm>
            <a:custGeom>
              <a:avLst/>
              <a:gdLst>
                <a:gd name="T0" fmla="*/ 0 w 40"/>
                <a:gd name="T1" fmla="*/ 750 h 44"/>
                <a:gd name="T2" fmla="*/ 300 w 40"/>
                <a:gd name="T3" fmla="*/ 715 h 44"/>
                <a:gd name="T4" fmla="*/ 488 w 40"/>
                <a:gd name="T5" fmla="*/ 508 h 44"/>
                <a:gd name="T6" fmla="*/ 563 w 40"/>
                <a:gd name="T7" fmla="*/ 0 h 44"/>
                <a:gd name="T8" fmla="*/ 50 w 40"/>
                <a:gd name="T9" fmla="*/ 737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" h="44">
                  <a:moveTo>
                    <a:pt x="0" y="40"/>
                  </a:moveTo>
                  <a:cubicBezTo>
                    <a:pt x="5" y="44"/>
                    <a:pt x="14" y="40"/>
                    <a:pt x="19" y="38"/>
                  </a:cubicBezTo>
                  <a:cubicBezTo>
                    <a:pt x="24" y="36"/>
                    <a:pt x="28" y="32"/>
                    <a:pt x="31" y="27"/>
                  </a:cubicBezTo>
                  <a:cubicBezTo>
                    <a:pt x="35" y="19"/>
                    <a:pt x="40" y="9"/>
                    <a:pt x="36" y="0"/>
                  </a:cubicBezTo>
                  <a:cubicBezTo>
                    <a:pt x="31" y="16"/>
                    <a:pt x="22" y="39"/>
                    <a:pt x="3" y="39"/>
                  </a:cubicBezTo>
                </a:path>
              </a:pathLst>
            </a:custGeom>
            <a:solidFill>
              <a:srgbClr val="9D0D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95" name="Freeform 119">
              <a:extLst>
                <a:ext uri="{FF2B5EF4-FFF2-40B4-BE49-F238E27FC236}">
                  <a16:creationId xmlns:a16="http://schemas.microsoft.com/office/drawing/2014/main" id="{0DFA0FAE-3D1F-4820-43D8-360C82546E2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8" y="2017"/>
              <a:ext cx="45" cy="64"/>
            </a:xfrm>
            <a:custGeom>
              <a:avLst/>
              <a:gdLst>
                <a:gd name="T0" fmla="*/ 0 w 18"/>
                <a:gd name="T1" fmla="*/ 397 h 24"/>
                <a:gd name="T2" fmla="*/ 238 w 18"/>
                <a:gd name="T3" fmla="*/ 307 h 24"/>
                <a:gd name="T4" fmla="*/ 250 w 18"/>
                <a:gd name="T5" fmla="*/ 0 h 24"/>
                <a:gd name="T6" fmla="*/ 208 w 18"/>
                <a:gd name="T7" fmla="*/ 227 h 24"/>
                <a:gd name="T8" fmla="*/ 20 w 18"/>
                <a:gd name="T9" fmla="*/ 376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" h="24">
                  <a:moveTo>
                    <a:pt x="0" y="21"/>
                  </a:moveTo>
                  <a:cubicBezTo>
                    <a:pt x="5" y="24"/>
                    <a:pt x="12" y="20"/>
                    <a:pt x="15" y="16"/>
                  </a:cubicBezTo>
                  <a:cubicBezTo>
                    <a:pt x="18" y="11"/>
                    <a:pt x="18" y="5"/>
                    <a:pt x="16" y="0"/>
                  </a:cubicBezTo>
                  <a:cubicBezTo>
                    <a:pt x="15" y="4"/>
                    <a:pt x="15" y="8"/>
                    <a:pt x="13" y="12"/>
                  </a:cubicBezTo>
                  <a:cubicBezTo>
                    <a:pt x="10" y="17"/>
                    <a:pt x="6" y="18"/>
                    <a:pt x="1" y="20"/>
                  </a:cubicBezTo>
                </a:path>
              </a:pathLst>
            </a:custGeom>
            <a:solidFill>
              <a:srgbClr val="9D0D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96" name="Freeform 120">
              <a:extLst>
                <a:ext uri="{FF2B5EF4-FFF2-40B4-BE49-F238E27FC236}">
                  <a16:creationId xmlns:a16="http://schemas.microsoft.com/office/drawing/2014/main" id="{3282E3B6-D228-8E92-77C1-18CB79C0638D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3" y="2033"/>
              <a:ext cx="285" cy="286"/>
            </a:xfrm>
            <a:custGeom>
              <a:avLst/>
              <a:gdLst>
                <a:gd name="T0" fmla="*/ 1113 w 114"/>
                <a:gd name="T1" fmla="*/ 307 h 107"/>
                <a:gd name="T2" fmla="*/ 645 w 114"/>
                <a:gd name="T3" fmla="*/ 1644 h 107"/>
                <a:gd name="T4" fmla="*/ 1113 w 114"/>
                <a:gd name="T5" fmla="*/ 307 h 10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4" h="107">
                  <a:moveTo>
                    <a:pt x="71" y="16"/>
                  </a:moveTo>
                  <a:cubicBezTo>
                    <a:pt x="114" y="33"/>
                    <a:pt x="76" y="107"/>
                    <a:pt x="41" y="86"/>
                  </a:cubicBezTo>
                  <a:cubicBezTo>
                    <a:pt x="0" y="63"/>
                    <a:pt x="28" y="0"/>
                    <a:pt x="71" y="16"/>
                  </a:cubicBezTo>
                  <a:close/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97" name="Freeform 121">
              <a:extLst>
                <a:ext uri="{FF2B5EF4-FFF2-40B4-BE49-F238E27FC236}">
                  <a16:creationId xmlns:a16="http://schemas.microsoft.com/office/drawing/2014/main" id="{92D561D4-07C7-C85B-63D8-A618CEC1F638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8" y="2044"/>
              <a:ext cx="247" cy="331"/>
            </a:xfrm>
            <a:custGeom>
              <a:avLst/>
              <a:gdLst>
                <a:gd name="T0" fmla="*/ 1400 w 99"/>
                <a:gd name="T1" fmla="*/ 854 h 124"/>
                <a:gd name="T2" fmla="*/ 279 w 99"/>
                <a:gd name="T3" fmla="*/ 1353 h 124"/>
                <a:gd name="T4" fmla="*/ 1400 w 99"/>
                <a:gd name="T5" fmla="*/ 854 h 1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9" h="124">
                  <a:moveTo>
                    <a:pt x="90" y="45"/>
                  </a:moveTo>
                  <a:cubicBezTo>
                    <a:pt x="99" y="90"/>
                    <a:pt x="36" y="124"/>
                    <a:pt x="18" y="71"/>
                  </a:cubicBezTo>
                  <a:cubicBezTo>
                    <a:pt x="0" y="17"/>
                    <a:pt x="80" y="0"/>
                    <a:pt x="90" y="45"/>
                  </a:cubicBezTo>
                  <a:close/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98" name="Freeform 122">
              <a:extLst>
                <a:ext uri="{FF2B5EF4-FFF2-40B4-BE49-F238E27FC236}">
                  <a16:creationId xmlns:a16="http://schemas.microsoft.com/office/drawing/2014/main" id="{31313B3F-15DD-6876-70CA-13EF0D3FAFA9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3" y="1865"/>
              <a:ext cx="242" cy="238"/>
            </a:xfrm>
            <a:custGeom>
              <a:avLst/>
              <a:gdLst>
                <a:gd name="T0" fmla="*/ 449 w 97"/>
                <a:gd name="T1" fmla="*/ 1415 h 89"/>
                <a:gd name="T2" fmla="*/ 916 w 97"/>
                <a:gd name="T3" fmla="*/ 171 h 89"/>
                <a:gd name="T4" fmla="*/ 449 w 97"/>
                <a:gd name="T5" fmla="*/ 1415 h 8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7" h="89">
                  <a:moveTo>
                    <a:pt x="29" y="74"/>
                  </a:moveTo>
                  <a:cubicBezTo>
                    <a:pt x="0" y="58"/>
                    <a:pt x="20" y="0"/>
                    <a:pt x="59" y="9"/>
                  </a:cubicBezTo>
                  <a:cubicBezTo>
                    <a:pt x="97" y="18"/>
                    <a:pt x="75" y="89"/>
                    <a:pt x="29" y="74"/>
                  </a:cubicBezTo>
                  <a:close/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99" name="Freeform 123">
              <a:extLst>
                <a:ext uri="{FF2B5EF4-FFF2-40B4-BE49-F238E27FC236}">
                  <a16:creationId xmlns:a16="http://schemas.microsoft.com/office/drawing/2014/main" id="{9E320830-6EAD-F27D-ACD2-C31374EC644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3" y="2287"/>
              <a:ext cx="257" cy="213"/>
            </a:xfrm>
            <a:custGeom>
              <a:avLst/>
              <a:gdLst>
                <a:gd name="T0" fmla="*/ 1070 w 103"/>
                <a:gd name="T1" fmla="*/ 1249 h 80"/>
                <a:gd name="T2" fmla="*/ 387 w 103"/>
                <a:gd name="T3" fmla="*/ 431 h 80"/>
                <a:gd name="T4" fmla="*/ 1070 w 103"/>
                <a:gd name="T5" fmla="*/ 1249 h 8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3" h="80">
                  <a:moveTo>
                    <a:pt x="69" y="66"/>
                  </a:moveTo>
                  <a:cubicBezTo>
                    <a:pt x="41" y="80"/>
                    <a:pt x="0" y="46"/>
                    <a:pt x="25" y="23"/>
                  </a:cubicBezTo>
                  <a:cubicBezTo>
                    <a:pt x="51" y="0"/>
                    <a:pt x="103" y="40"/>
                    <a:pt x="69" y="66"/>
                  </a:cubicBezTo>
                  <a:close/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00" name="Freeform 124">
              <a:extLst>
                <a:ext uri="{FF2B5EF4-FFF2-40B4-BE49-F238E27FC236}">
                  <a16:creationId xmlns:a16="http://schemas.microsoft.com/office/drawing/2014/main" id="{596841F4-30B1-7423-2021-4F5D1A261F6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8" y="2241"/>
              <a:ext cx="132" cy="107"/>
            </a:xfrm>
            <a:custGeom>
              <a:avLst/>
              <a:gdLst>
                <a:gd name="T0" fmla="*/ 478 w 53"/>
                <a:gd name="T1" fmla="*/ 594 h 40"/>
                <a:gd name="T2" fmla="*/ 249 w 53"/>
                <a:gd name="T3" fmla="*/ 265 h 40"/>
                <a:gd name="T4" fmla="*/ 478 w 53"/>
                <a:gd name="T5" fmla="*/ 594 h 4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" h="40">
                  <a:moveTo>
                    <a:pt x="31" y="31"/>
                  </a:moveTo>
                  <a:cubicBezTo>
                    <a:pt x="14" y="40"/>
                    <a:pt x="0" y="27"/>
                    <a:pt x="16" y="14"/>
                  </a:cubicBezTo>
                  <a:cubicBezTo>
                    <a:pt x="32" y="0"/>
                    <a:pt x="53" y="16"/>
                    <a:pt x="31" y="31"/>
                  </a:cubicBezTo>
                  <a:close/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01" name="Freeform 125">
              <a:extLst>
                <a:ext uri="{FF2B5EF4-FFF2-40B4-BE49-F238E27FC236}">
                  <a16:creationId xmlns:a16="http://schemas.microsoft.com/office/drawing/2014/main" id="{90B26BEA-26C3-04D4-8AE3-A3A19D63D685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3" y="1639"/>
              <a:ext cx="1038" cy="1018"/>
            </a:xfrm>
            <a:custGeom>
              <a:avLst/>
              <a:gdLst>
                <a:gd name="T0" fmla="*/ 2816 w 415"/>
                <a:gd name="T1" fmla="*/ 418 h 382"/>
                <a:gd name="T2" fmla="*/ 583 w 415"/>
                <a:gd name="T3" fmla="*/ 4525 h 382"/>
                <a:gd name="T4" fmla="*/ 3959 w 415"/>
                <a:gd name="T5" fmla="*/ 6923 h 382"/>
                <a:gd name="T6" fmla="*/ 4867 w 415"/>
                <a:gd name="T7" fmla="*/ 7025 h 382"/>
                <a:gd name="T8" fmla="*/ 5743 w 415"/>
                <a:gd name="T9" fmla="*/ 5810 h 382"/>
                <a:gd name="T10" fmla="*/ 6005 w 415"/>
                <a:gd name="T11" fmla="*/ 2329 h 382"/>
                <a:gd name="T12" fmla="*/ 4317 w 415"/>
                <a:gd name="T13" fmla="*/ 306 h 382"/>
                <a:gd name="T14" fmla="*/ 2816 w 415"/>
                <a:gd name="T15" fmla="*/ 418 h 38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15" h="382">
                  <a:moveTo>
                    <a:pt x="180" y="22"/>
                  </a:moveTo>
                  <a:cubicBezTo>
                    <a:pt x="68" y="0"/>
                    <a:pt x="56" y="167"/>
                    <a:pt x="37" y="239"/>
                  </a:cubicBezTo>
                  <a:cubicBezTo>
                    <a:pt x="0" y="377"/>
                    <a:pt x="168" y="343"/>
                    <a:pt x="253" y="366"/>
                  </a:cubicBezTo>
                  <a:cubicBezTo>
                    <a:pt x="274" y="372"/>
                    <a:pt x="289" y="382"/>
                    <a:pt x="311" y="371"/>
                  </a:cubicBezTo>
                  <a:cubicBezTo>
                    <a:pt x="335" y="360"/>
                    <a:pt x="353" y="328"/>
                    <a:pt x="367" y="307"/>
                  </a:cubicBezTo>
                  <a:cubicBezTo>
                    <a:pt x="410" y="244"/>
                    <a:pt x="415" y="194"/>
                    <a:pt x="384" y="123"/>
                  </a:cubicBezTo>
                  <a:cubicBezTo>
                    <a:pt x="362" y="74"/>
                    <a:pt x="330" y="28"/>
                    <a:pt x="276" y="16"/>
                  </a:cubicBezTo>
                  <a:cubicBezTo>
                    <a:pt x="243" y="9"/>
                    <a:pt x="212" y="25"/>
                    <a:pt x="180" y="22"/>
                  </a:cubicBezTo>
                  <a:close/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02" name="Oval 126">
              <a:extLst>
                <a:ext uri="{FF2B5EF4-FFF2-40B4-BE49-F238E27FC236}">
                  <a16:creationId xmlns:a16="http://schemas.microsoft.com/office/drawing/2014/main" id="{0E8275CC-60E3-605B-91A7-8C2916AD04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3" y="1975"/>
              <a:ext cx="120" cy="120"/>
            </a:xfrm>
            <a:prstGeom prst="ellipse">
              <a:avLst/>
            </a:prstGeom>
            <a:noFill/>
            <a:ln w="7938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defRPr sz="2400">
                  <a:solidFill>
                    <a:schemeClr val="bg2"/>
                  </a:solidFill>
                  <a:latin typeface="Georgia" panose="02040502050405020303" pitchFamily="18" charset="0"/>
                  <a:ea typeface="Georgia" panose="02040502050405020303" pitchFamily="18" charset="0"/>
                  <a:cs typeface="Georgia" panose="02040502050405020303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>
                  <a:solidFill>
                    <a:schemeClr val="bg2"/>
                  </a:solidFill>
                  <a:latin typeface="Georgia" panose="02040502050405020303" pitchFamily="18" charset="0"/>
                  <a:ea typeface="Georgia" panose="02040502050405020303" pitchFamily="18" charset="0"/>
                  <a:cs typeface="Georgia" panose="02040502050405020303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chemeClr val="bg2"/>
                  </a:solidFill>
                  <a:latin typeface="Georgia" panose="02040502050405020303" pitchFamily="18" charset="0"/>
                  <a:ea typeface="Georgia" panose="02040502050405020303" pitchFamily="18" charset="0"/>
                  <a:cs typeface="Georgia" panose="02040502050405020303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200">
                  <a:solidFill>
                    <a:schemeClr val="bg2"/>
                  </a:solidFill>
                  <a:latin typeface="Georgia" panose="02040502050405020303" pitchFamily="18" charset="0"/>
                  <a:ea typeface="Georgia" panose="02040502050405020303" pitchFamily="18" charset="0"/>
                  <a:cs typeface="Georgia" panose="02040502050405020303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200">
                  <a:solidFill>
                    <a:schemeClr val="bg2"/>
                  </a:solidFill>
                  <a:latin typeface="Georgia" panose="02040502050405020303" pitchFamily="18" charset="0"/>
                  <a:ea typeface="Georgia" panose="02040502050405020303" pitchFamily="18" charset="0"/>
                  <a:cs typeface="Georgia" panose="02040502050405020303" pitchFamily="18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1200">
                  <a:solidFill>
                    <a:schemeClr val="bg2"/>
                  </a:solidFill>
                  <a:latin typeface="Georgia" panose="02040502050405020303" pitchFamily="18" charset="0"/>
                  <a:ea typeface="Georgia" panose="02040502050405020303" pitchFamily="18" charset="0"/>
                  <a:cs typeface="Georgia" panose="02040502050405020303" pitchFamily="18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1200">
                  <a:solidFill>
                    <a:schemeClr val="bg2"/>
                  </a:solidFill>
                  <a:latin typeface="Georgia" panose="02040502050405020303" pitchFamily="18" charset="0"/>
                  <a:ea typeface="Georgia" panose="02040502050405020303" pitchFamily="18" charset="0"/>
                  <a:cs typeface="Georgia" panose="02040502050405020303" pitchFamily="18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1200">
                  <a:solidFill>
                    <a:schemeClr val="bg2"/>
                  </a:solidFill>
                  <a:latin typeface="Georgia" panose="02040502050405020303" pitchFamily="18" charset="0"/>
                  <a:ea typeface="Georgia" panose="02040502050405020303" pitchFamily="18" charset="0"/>
                  <a:cs typeface="Georgia" panose="02040502050405020303" pitchFamily="18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Char char="»"/>
                <a:defRPr sz="1200">
                  <a:solidFill>
                    <a:schemeClr val="bg2"/>
                  </a:solidFill>
                  <a:latin typeface="Georgia" panose="02040502050405020303" pitchFamily="18" charset="0"/>
                  <a:ea typeface="Georgia" panose="02040502050405020303" pitchFamily="18" charset="0"/>
                  <a:cs typeface="Georgia" panose="02040502050405020303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endParaRPr lang="fr-FR" altLang="fr-FR"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03" name="Freeform 127">
              <a:extLst>
                <a:ext uri="{FF2B5EF4-FFF2-40B4-BE49-F238E27FC236}">
                  <a16:creationId xmlns:a16="http://schemas.microsoft.com/office/drawing/2014/main" id="{244AEF4C-0A8A-E60C-1B59-2468A4825EE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0" y="2247"/>
              <a:ext cx="153" cy="173"/>
            </a:xfrm>
            <a:custGeom>
              <a:avLst/>
              <a:gdLst>
                <a:gd name="T0" fmla="*/ 271 w 61"/>
                <a:gd name="T1" fmla="*/ 1091 h 65"/>
                <a:gd name="T2" fmla="*/ 125 w 61"/>
                <a:gd name="T3" fmla="*/ 375 h 65"/>
                <a:gd name="T4" fmla="*/ 722 w 61"/>
                <a:gd name="T5" fmla="*/ 149 h 65"/>
                <a:gd name="T6" fmla="*/ 838 w 61"/>
                <a:gd name="T7" fmla="*/ 908 h 65"/>
                <a:gd name="T8" fmla="*/ 271 w 61"/>
                <a:gd name="T9" fmla="*/ 1091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1" h="65">
                  <a:moveTo>
                    <a:pt x="17" y="58"/>
                  </a:moveTo>
                  <a:cubicBezTo>
                    <a:pt x="4" y="50"/>
                    <a:pt x="0" y="33"/>
                    <a:pt x="8" y="20"/>
                  </a:cubicBezTo>
                  <a:cubicBezTo>
                    <a:pt x="15" y="7"/>
                    <a:pt x="33" y="0"/>
                    <a:pt x="46" y="8"/>
                  </a:cubicBezTo>
                  <a:cubicBezTo>
                    <a:pt x="58" y="16"/>
                    <a:pt x="61" y="35"/>
                    <a:pt x="53" y="48"/>
                  </a:cubicBezTo>
                  <a:cubicBezTo>
                    <a:pt x="46" y="61"/>
                    <a:pt x="29" y="65"/>
                    <a:pt x="17" y="58"/>
                  </a:cubicBezTo>
                  <a:close/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04" name="Freeform 128">
              <a:extLst>
                <a:ext uri="{FF2B5EF4-FFF2-40B4-BE49-F238E27FC236}">
                  <a16:creationId xmlns:a16="http://schemas.microsoft.com/office/drawing/2014/main" id="{8DFF498D-B888-97B6-A4DB-A3BAABB579A5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8" y="2071"/>
              <a:ext cx="205" cy="253"/>
            </a:xfrm>
            <a:custGeom>
              <a:avLst/>
              <a:gdLst>
                <a:gd name="T0" fmla="*/ 1113 w 82"/>
                <a:gd name="T1" fmla="*/ 623 h 95"/>
                <a:gd name="T2" fmla="*/ 738 w 82"/>
                <a:gd name="T3" fmla="*/ 1659 h 95"/>
                <a:gd name="T4" fmla="*/ 33 w 82"/>
                <a:gd name="T5" fmla="*/ 1113 h 95"/>
                <a:gd name="T6" fmla="*/ 738 w 82"/>
                <a:gd name="T7" fmla="*/ 21 h 95"/>
                <a:gd name="T8" fmla="*/ 1113 w 82"/>
                <a:gd name="T9" fmla="*/ 623 h 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2" h="95">
                  <a:moveTo>
                    <a:pt x="71" y="33"/>
                  </a:moveTo>
                  <a:cubicBezTo>
                    <a:pt x="58" y="56"/>
                    <a:pt x="82" y="80"/>
                    <a:pt x="47" y="88"/>
                  </a:cubicBezTo>
                  <a:cubicBezTo>
                    <a:pt x="27" y="95"/>
                    <a:pt x="0" y="93"/>
                    <a:pt x="2" y="59"/>
                  </a:cubicBezTo>
                  <a:cubicBezTo>
                    <a:pt x="3" y="24"/>
                    <a:pt x="27" y="3"/>
                    <a:pt x="47" y="1"/>
                  </a:cubicBezTo>
                  <a:cubicBezTo>
                    <a:pt x="67" y="0"/>
                    <a:pt x="79" y="17"/>
                    <a:pt x="71" y="33"/>
                  </a:cubicBezTo>
                  <a:close/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05" name="Freeform 129">
              <a:extLst>
                <a:ext uri="{FF2B5EF4-FFF2-40B4-BE49-F238E27FC236}">
                  <a16:creationId xmlns:a16="http://schemas.microsoft.com/office/drawing/2014/main" id="{F820F1A2-D74C-B3E3-2804-6448B0324DD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5" y="2087"/>
              <a:ext cx="78" cy="85"/>
            </a:xfrm>
            <a:custGeom>
              <a:avLst/>
              <a:gdLst>
                <a:gd name="T0" fmla="*/ 33 w 31"/>
                <a:gd name="T1" fmla="*/ 375 h 32"/>
                <a:gd name="T2" fmla="*/ 189 w 31"/>
                <a:gd name="T3" fmla="*/ 35 h 32"/>
                <a:gd name="T4" fmla="*/ 463 w 31"/>
                <a:gd name="T5" fmla="*/ 226 h 32"/>
                <a:gd name="T6" fmla="*/ 304 w 31"/>
                <a:gd name="T7" fmla="*/ 566 h 32"/>
                <a:gd name="T8" fmla="*/ 33 w 31"/>
                <a:gd name="T9" fmla="*/ 375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" h="32">
                  <a:moveTo>
                    <a:pt x="2" y="20"/>
                  </a:moveTo>
                  <a:cubicBezTo>
                    <a:pt x="0" y="12"/>
                    <a:pt x="4" y="5"/>
                    <a:pt x="12" y="2"/>
                  </a:cubicBezTo>
                  <a:cubicBezTo>
                    <a:pt x="19" y="0"/>
                    <a:pt x="27" y="5"/>
                    <a:pt x="29" y="12"/>
                  </a:cubicBezTo>
                  <a:cubicBezTo>
                    <a:pt x="31" y="20"/>
                    <a:pt x="27" y="27"/>
                    <a:pt x="19" y="30"/>
                  </a:cubicBezTo>
                  <a:cubicBezTo>
                    <a:pt x="12" y="32"/>
                    <a:pt x="4" y="28"/>
                    <a:pt x="2" y="2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06" name="Freeform 130">
              <a:extLst>
                <a:ext uri="{FF2B5EF4-FFF2-40B4-BE49-F238E27FC236}">
                  <a16:creationId xmlns:a16="http://schemas.microsoft.com/office/drawing/2014/main" id="{FBFBC317-2F03-FF5A-92BC-F51ABB9BC74D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8" y="2057"/>
              <a:ext cx="35" cy="38"/>
            </a:xfrm>
            <a:custGeom>
              <a:avLst/>
              <a:gdLst>
                <a:gd name="T0" fmla="*/ 20 w 14"/>
                <a:gd name="T1" fmla="*/ 176 h 14"/>
                <a:gd name="T2" fmla="*/ 83 w 14"/>
                <a:gd name="T3" fmla="*/ 22 h 14"/>
                <a:gd name="T4" fmla="*/ 208 w 14"/>
                <a:gd name="T5" fmla="*/ 103 h 14"/>
                <a:gd name="T6" fmla="*/ 145 w 14"/>
                <a:gd name="T7" fmla="*/ 258 h 14"/>
                <a:gd name="T8" fmla="*/ 20 w 14"/>
                <a:gd name="T9" fmla="*/ 176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" h="14">
                  <a:moveTo>
                    <a:pt x="1" y="9"/>
                  </a:moveTo>
                  <a:cubicBezTo>
                    <a:pt x="0" y="6"/>
                    <a:pt x="2" y="2"/>
                    <a:pt x="5" y="1"/>
                  </a:cubicBezTo>
                  <a:cubicBezTo>
                    <a:pt x="9" y="0"/>
                    <a:pt x="12" y="2"/>
                    <a:pt x="13" y="5"/>
                  </a:cubicBezTo>
                  <a:cubicBezTo>
                    <a:pt x="14" y="9"/>
                    <a:pt x="12" y="12"/>
                    <a:pt x="9" y="13"/>
                  </a:cubicBezTo>
                  <a:cubicBezTo>
                    <a:pt x="6" y="14"/>
                    <a:pt x="2" y="12"/>
                    <a:pt x="1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07" name="Freeform 131">
              <a:extLst>
                <a:ext uri="{FF2B5EF4-FFF2-40B4-BE49-F238E27FC236}">
                  <a16:creationId xmlns:a16="http://schemas.microsoft.com/office/drawing/2014/main" id="{F3A06D15-2441-821E-2221-D045431FD66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5" y="2169"/>
              <a:ext cx="50" cy="54"/>
            </a:xfrm>
            <a:custGeom>
              <a:avLst/>
              <a:gdLst>
                <a:gd name="T0" fmla="*/ 33 w 20"/>
                <a:gd name="T1" fmla="*/ 232 h 20"/>
                <a:gd name="T2" fmla="*/ 125 w 20"/>
                <a:gd name="T3" fmla="*/ 38 h 20"/>
                <a:gd name="T4" fmla="*/ 283 w 20"/>
                <a:gd name="T5" fmla="*/ 159 h 20"/>
                <a:gd name="T6" fmla="*/ 208 w 20"/>
                <a:gd name="T7" fmla="*/ 356 h 20"/>
                <a:gd name="T8" fmla="*/ 33 w 20"/>
                <a:gd name="T9" fmla="*/ 232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" h="20">
                  <a:moveTo>
                    <a:pt x="2" y="12"/>
                  </a:moveTo>
                  <a:cubicBezTo>
                    <a:pt x="0" y="8"/>
                    <a:pt x="3" y="3"/>
                    <a:pt x="8" y="2"/>
                  </a:cubicBezTo>
                  <a:cubicBezTo>
                    <a:pt x="12" y="0"/>
                    <a:pt x="17" y="3"/>
                    <a:pt x="18" y="8"/>
                  </a:cubicBezTo>
                  <a:cubicBezTo>
                    <a:pt x="20" y="12"/>
                    <a:pt x="17" y="17"/>
                    <a:pt x="13" y="18"/>
                  </a:cubicBezTo>
                  <a:cubicBezTo>
                    <a:pt x="8" y="20"/>
                    <a:pt x="3" y="17"/>
                    <a:pt x="2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608" name="Group 3">
            <a:extLst>
              <a:ext uri="{FF2B5EF4-FFF2-40B4-BE49-F238E27FC236}">
                <a16:creationId xmlns:a16="http://schemas.microsoft.com/office/drawing/2014/main" id="{569DAE68-5161-F273-C7EC-959D67D464DA}"/>
              </a:ext>
            </a:extLst>
          </p:cNvPr>
          <p:cNvGrpSpPr>
            <a:grpSpLocks/>
          </p:cNvGrpSpPr>
          <p:nvPr/>
        </p:nvGrpSpPr>
        <p:grpSpPr bwMode="auto">
          <a:xfrm>
            <a:off x="408566" y="5048507"/>
            <a:ext cx="543600" cy="514800"/>
            <a:chOff x="435" y="1776"/>
            <a:chExt cx="915" cy="765"/>
          </a:xfrm>
        </p:grpSpPr>
        <p:sp>
          <p:nvSpPr>
            <p:cNvPr id="4609" name="Freeform 4">
              <a:extLst>
                <a:ext uri="{FF2B5EF4-FFF2-40B4-BE49-F238E27FC236}">
                  <a16:creationId xmlns:a16="http://schemas.microsoft.com/office/drawing/2014/main" id="{F8236DA0-A697-1747-C5C4-4229C3DD880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5" y="1776"/>
              <a:ext cx="915" cy="765"/>
            </a:xfrm>
            <a:custGeom>
              <a:avLst/>
              <a:gdLst>
                <a:gd name="T0" fmla="*/ 645 w 366"/>
                <a:gd name="T1" fmla="*/ 5414 h 287"/>
                <a:gd name="T2" fmla="*/ 0 w 366"/>
                <a:gd name="T3" fmla="*/ 3788 h 287"/>
                <a:gd name="T4" fmla="*/ 2863 w 366"/>
                <a:gd name="T5" fmla="*/ 0 h 287"/>
                <a:gd name="T6" fmla="*/ 5720 w 366"/>
                <a:gd name="T7" fmla="*/ 3788 h 287"/>
                <a:gd name="T8" fmla="*/ 5083 w 366"/>
                <a:gd name="T9" fmla="*/ 5435 h 287"/>
                <a:gd name="T10" fmla="*/ 5083 w 366"/>
                <a:gd name="T11" fmla="*/ 5435 h 287"/>
                <a:gd name="T12" fmla="*/ 5083 w 366"/>
                <a:gd name="T13" fmla="*/ 5435 h 287"/>
                <a:gd name="T14" fmla="*/ 4770 w 366"/>
                <a:gd name="T15" fmla="*/ 4433 h 287"/>
                <a:gd name="T16" fmla="*/ 4750 w 366"/>
                <a:gd name="T17" fmla="*/ 4433 h 287"/>
                <a:gd name="T18" fmla="*/ 4438 w 366"/>
                <a:gd name="T19" fmla="*/ 5435 h 287"/>
                <a:gd name="T20" fmla="*/ 4438 w 366"/>
                <a:gd name="T21" fmla="*/ 5435 h 287"/>
                <a:gd name="T22" fmla="*/ 4125 w 366"/>
                <a:gd name="T23" fmla="*/ 4433 h 287"/>
                <a:gd name="T24" fmla="*/ 4125 w 366"/>
                <a:gd name="T25" fmla="*/ 4433 h 287"/>
                <a:gd name="T26" fmla="*/ 3813 w 366"/>
                <a:gd name="T27" fmla="*/ 5435 h 287"/>
                <a:gd name="T28" fmla="*/ 3813 w 366"/>
                <a:gd name="T29" fmla="*/ 5435 h 287"/>
                <a:gd name="T30" fmla="*/ 3500 w 366"/>
                <a:gd name="T31" fmla="*/ 4433 h 287"/>
                <a:gd name="T32" fmla="*/ 3488 w 366"/>
                <a:gd name="T33" fmla="*/ 4433 h 287"/>
                <a:gd name="T34" fmla="*/ 3175 w 366"/>
                <a:gd name="T35" fmla="*/ 5435 h 287"/>
                <a:gd name="T36" fmla="*/ 3175 w 366"/>
                <a:gd name="T37" fmla="*/ 5435 h 287"/>
                <a:gd name="T38" fmla="*/ 2863 w 366"/>
                <a:gd name="T39" fmla="*/ 4433 h 287"/>
                <a:gd name="T40" fmla="*/ 2863 w 366"/>
                <a:gd name="T41" fmla="*/ 4433 h 287"/>
                <a:gd name="T42" fmla="*/ 2550 w 366"/>
                <a:gd name="T43" fmla="*/ 5435 h 287"/>
                <a:gd name="T44" fmla="*/ 2550 w 366"/>
                <a:gd name="T45" fmla="*/ 5435 h 287"/>
                <a:gd name="T46" fmla="*/ 2238 w 366"/>
                <a:gd name="T47" fmla="*/ 4433 h 287"/>
                <a:gd name="T48" fmla="*/ 2220 w 366"/>
                <a:gd name="T49" fmla="*/ 4433 h 287"/>
                <a:gd name="T50" fmla="*/ 1908 w 366"/>
                <a:gd name="T51" fmla="*/ 5435 h 287"/>
                <a:gd name="T52" fmla="*/ 1908 w 366"/>
                <a:gd name="T53" fmla="*/ 5435 h 287"/>
                <a:gd name="T54" fmla="*/ 1595 w 366"/>
                <a:gd name="T55" fmla="*/ 4433 h 287"/>
                <a:gd name="T56" fmla="*/ 1595 w 366"/>
                <a:gd name="T57" fmla="*/ 4433 h 287"/>
                <a:gd name="T58" fmla="*/ 1283 w 366"/>
                <a:gd name="T59" fmla="*/ 5435 h 287"/>
                <a:gd name="T60" fmla="*/ 1283 w 366"/>
                <a:gd name="T61" fmla="*/ 5435 h 287"/>
                <a:gd name="T62" fmla="*/ 970 w 366"/>
                <a:gd name="T63" fmla="*/ 4433 h 287"/>
                <a:gd name="T64" fmla="*/ 958 w 366"/>
                <a:gd name="T65" fmla="*/ 4433 h 287"/>
                <a:gd name="T66" fmla="*/ 645 w 366"/>
                <a:gd name="T67" fmla="*/ 5414 h 28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366" h="287">
                  <a:moveTo>
                    <a:pt x="41" y="286"/>
                  </a:moveTo>
                  <a:cubicBezTo>
                    <a:pt x="14" y="286"/>
                    <a:pt x="0" y="247"/>
                    <a:pt x="0" y="200"/>
                  </a:cubicBezTo>
                  <a:cubicBezTo>
                    <a:pt x="0" y="89"/>
                    <a:pt x="82" y="0"/>
                    <a:pt x="183" y="0"/>
                  </a:cubicBezTo>
                  <a:cubicBezTo>
                    <a:pt x="284" y="0"/>
                    <a:pt x="366" y="89"/>
                    <a:pt x="366" y="200"/>
                  </a:cubicBezTo>
                  <a:cubicBezTo>
                    <a:pt x="366" y="247"/>
                    <a:pt x="352" y="287"/>
                    <a:pt x="325" y="287"/>
                  </a:cubicBezTo>
                  <a:cubicBezTo>
                    <a:pt x="325" y="287"/>
                    <a:pt x="325" y="287"/>
                    <a:pt x="325" y="287"/>
                  </a:cubicBezTo>
                  <a:cubicBezTo>
                    <a:pt x="325" y="287"/>
                    <a:pt x="325" y="287"/>
                    <a:pt x="325" y="287"/>
                  </a:cubicBezTo>
                  <a:cubicBezTo>
                    <a:pt x="310" y="287"/>
                    <a:pt x="320" y="234"/>
                    <a:pt x="305" y="234"/>
                  </a:cubicBezTo>
                  <a:cubicBezTo>
                    <a:pt x="304" y="234"/>
                    <a:pt x="304" y="234"/>
                    <a:pt x="304" y="234"/>
                  </a:cubicBezTo>
                  <a:cubicBezTo>
                    <a:pt x="289" y="234"/>
                    <a:pt x="299" y="287"/>
                    <a:pt x="284" y="287"/>
                  </a:cubicBezTo>
                  <a:cubicBezTo>
                    <a:pt x="284" y="287"/>
                    <a:pt x="284" y="287"/>
                    <a:pt x="284" y="287"/>
                  </a:cubicBezTo>
                  <a:cubicBezTo>
                    <a:pt x="269" y="287"/>
                    <a:pt x="279" y="234"/>
                    <a:pt x="264" y="234"/>
                  </a:cubicBezTo>
                  <a:cubicBezTo>
                    <a:pt x="264" y="234"/>
                    <a:pt x="264" y="234"/>
                    <a:pt x="264" y="234"/>
                  </a:cubicBezTo>
                  <a:cubicBezTo>
                    <a:pt x="249" y="234"/>
                    <a:pt x="259" y="287"/>
                    <a:pt x="244" y="287"/>
                  </a:cubicBezTo>
                  <a:cubicBezTo>
                    <a:pt x="244" y="287"/>
                    <a:pt x="244" y="287"/>
                    <a:pt x="244" y="287"/>
                  </a:cubicBezTo>
                  <a:cubicBezTo>
                    <a:pt x="229" y="287"/>
                    <a:pt x="239" y="234"/>
                    <a:pt x="224" y="234"/>
                  </a:cubicBezTo>
                  <a:cubicBezTo>
                    <a:pt x="223" y="234"/>
                    <a:pt x="223" y="234"/>
                    <a:pt x="223" y="234"/>
                  </a:cubicBezTo>
                  <a:cubicBezTo>
                    <a:pt x="208" y="234"/>
                    <a:pt x="218" y="287"/>
                    <a:pt x="203" y="287"/>
                  </a:cubicBezTo>
                  <a:cubicBezTo>
                    <a:pt x="203" y="287"/>
                    <a:pt x="203" y="287"/>
                    <a:pt x="203" y="287"/>
                  </a:cubicBezTo>
                  <a:cubicBezTo>
                    <a:pt x="188" y="287"/>
                    <a:pt x="198" y="234"/>
                    <a:pt x="183" y="234"/>
                  </a:cubicBezTo>
                  <a:cubicBezTo>
                    <a:pt x="183" y="234"/>
                    <a:pt x="183" y="234"/>
                    <a:pt x="183" y="234"/>
                  </a:cubicBezTo>
                  <a:cubicBezTo>
                    <a:pt x="168" y="234"/>
                    <a:pt x="178" y="287"/>
                    <a:pt x="163" y="287"/>
                  </a:cubicBezTo>
                  <a:cubicBezTo>
                    <a:pt x="163" y="287"/>
                    <a:pt x="163" y="287"/>
                    <a:pt x="163" y="287"/>
                  </a:cubicBezTo>
                  <a:cubicBezTo>
                    <a:pt x="148" y="287"/>
                    <a:pt x="158" y="234"/>
                    <a:pt x="143" y="234"/>
                  </a:cubicBezTo>
                  <a:cubicBezTo>
                    <a:pt x="142" y="234"/>
                    <a:pt x="142" y="234"/>
                    <a:pt x="142" y="234"/>
                  </a:cubicBezTo>
                  <a:cubicBezTo>
                    <a:pt x="127" y="234"/>
                    <a:pt x="137" y="287"/>
                    <a:pt x="122" y="287"/>
                  </a:cubicBezTo>
                  <a:cubicBezTo>
                    <a:pt x="122" y="287"/>
                    <a:pt x="122" y="287"/>
                    <a:pt x="122" y="287"/>
                  </a:cubicBezTo>
                  <a:cubicBezTo>
                    <a:pt x="107" y="287"/>
                    <a:pt x="117" y="234"/>
                    <a:pt x="102" y="234"/>
                  </a:cubicBezTo>
                  <a:cubicBezTo>
                    <a:pt x="102" y="234"/>
                    <a:pt x="102" y="234"/>
                    <a:pt x="102" y="234"/>
                  </a:cubicBezTo>
                  <a:cubicBezTo>
                    <a:pt x="87" y="234"/>
                    <a:pt x="97" y="287"/>
                    <a:pt x="82" y="287"/>
                  </a:cubicBezTo>
                  <a:cubicBezTo>
                    <a:pt x="82" y="287"/>
                    <a:pt x="82" y="287"/>
                    <a:pt x="82" y="287"/>
                  </a:cubicBezTo>
                  <a:cubicBezTo>
                    <a:pt x="67" y="287"/>
                    <a:pt x="77" y="234"/>
                    <a:pt x="62" y="234"/>
                  </a:cubicBezTo>
                  <a:cubicBezTo>
                    <a:pt x="61" y="234"/>
                    <a:pt x="61" y="234"/>
                    <a:pt x="61" y="234"/>
                  </a:cubicBezTo>
                  <a:cubicBezTo>
                    <a:pt x="46" y="234"/>
                    <a:pt x="56" y="286"/>
                    <a:pt x="41" y="286"/>
                  </a:cubicBezTo>
                  <a:close/>
                </a:path>
              </a:pathLst>
            </a:custGeom>
            <a:solidFill>
              <a:srgbClr val="FDBA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0" name="Freeform 5">
              <a:extLst>
                <a:ext uri="{FF2B5EF4-FFF2-40B4-BE49-F238E27FC236}">
                  <a16:creationId xmlns:a16="http://schemas.microsoft.com/office/drawing/2014/main" id="{D0BD9F93-C3F2-D7DC-A580-B5E3490C605D}"/>
                </a:ext>
              </a:extLst>
            </p:cNvPr>
            <p:cNvSpPr>
              <a:spLocks/>
            </p:cNvSpPr>
            <p:nvPr/>
          </p:nvSpPr>
          <p:spPr bwMode="auto">
            <a:xfrm>
              <a:off x="982" y="1917"/>
              <a:ext cx="148" cy="144"/>
            </a:xfrm>
            <a:custGeom>
              <a:avLst/>
              <a:gdLst>
                <a:gd name="T0" fmla="*/ 50 w 59"/>
                <a:gd name="T1" fmla="*/ 605 h 54"/>
                <a:gd name="T2" fmla="*/ 647 w 59"/>
                <a:gd name="T3" fmla="*/ 875 h 54"/>
                <a:gd name="T4" fmla="*/ 441 w 59"/>
                <a:gd name="T5" fmla="*/ 77 h 5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9" h="54">
                  <a:moveTo>
                    <a:pt x="3" y="32"/>
                  </a:moveTo>
                  <a:cubicBezTo>
                    <a:pt x="0" y="52"/>
                    <a:pt x="29" y="54"/>
                    <a:pt x="41" y="46"/>
                  </a:cubicBezTo>
                  <a:cubicBezTo>
                    <a:pt x="59" y="34"/>
                    <a:pt x="51" y="0"/>
                    <a:pt x="28" y="4"/>
                  </a:cubicBezTo>
                </a:path>
              </a:pathLst>
            </a:custGeom>
            <a:solidFill>
              <a:srgbClr val="FE90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1" name="Freeform 6">
              <a:extLst>
                <a:ext uri="{FF2B5EF4-FFF2-40B4-BE49-F238E27FC236}">
                  <a16:creationId xmlns:a16="http://schemas.microsoft.com/office/drawing/2014/main" id="{5811D30B-B33F-E8BD-9CDD-2B56A946EC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2" y="2075"/>
              <a:ext cx="148" cy="192"/>
            </a:xfrm>
            <a:custGeom>
              <a:avLst/>
              <a:gdLst>
                <a:gd name="T0" fmla="*/ 83 w 59"/>
                <a:gd name="T1" fmla="*/ 875 h 72"/>
                <a:gd name="T2" fmla="*/ 755 w 59"/>
                <a:gd name="T3" fmla="*/ 853 h 72"/>
                <a:gd name="T4" fmla="*/ 617 w 59"/>
                <a:gd name="T5" fmla="*/ 56 h 7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9" h="72">
                  <a:moveTo>
                    <a:pt x="5" y="46"/>
                  </a:moveTo>
                  <a:cubicBezTo>
                    <a:pt x="0" y="72"/>
                    <a:pt x="40" y="59"/>
                    <a:pt x="48" y="45"/>
                  </a:cubicBezTo>
                  <a:cubicBezTo>
                    <a:pt x="53" y="35"/>
                    <a:pt x="59" y="0"/>
                    <a:pt x="39" y="3"/>
                  </a:cubicBezTo>
                </a:path>
              </a:pathLst>
            </a:custGeom>
            <a:solidFill>
              <a:srgbClr val="FE90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2" name="Freeform 7">
              <a:extLst>
                <a:ext uri="{FF2B5EF4-FFF2-40B4-BE49-F238E27FC236}">
                  <a16:creationId xmlns:a16="http://schemas.microsoft.com/office/drawing/2014/main" id="{F83BEAA8-FCBC-15D4-6ADF-00C60F2BE149}"/>
                </a:ext>
              </a:extLst>
            </p:cNvPr>
            <p:cNvSpPr>
              <a:spLocks/>
            </p:cNvSpPr>
            <p:nvPr/>
          </p:nvSpPr>
          <p:spPr bwMode="auto">
            <a:xfrm>
              <a:off x="720" y="2019"/>
              <a:ext cx="247" cy="213"/>
            </a:xfrm>
            <a:custGeom>
              <a:avLst/>
              <a:gdLst>
                <a:gd name="T0" fmla="*/ 0 w 99"/>
                <a:gd name="T1" fmla="*/ 1092 h 80"/>
                <a:gd name="T2" fmla="*/ 729 w 99"/>
                <a:gd name="T3" fmla="*/ 1036 h 80"/>
                <a:gd name="T4" fmla="*/ 1195 w 99"/>
                <a:gd name="T5" fmla="*/ 1020 h 80"/>
                <a:gd name="T6" fmla="*/ 1507 w 99"/>
                <a:gd name="T7" fmla="*/ 320 h 80"/>
                <a:gd name="T8" fmla="*/ 883 w 99"/>
                <a:gd name="T9" fmla="*/ 0 h 80"/>
                <a:gd name="T10" fmla="*/ 312 w 99"/>
                <a:gd name="T11" fmla="*/ 533 h 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9" h="80">
                  <a:moveTo>
                    <a:pt x="0" y="58"/>
                  </a:moveTo>
                  <a:cubicBezTo>
                    <a:pt x="8" y="78"/>
                    <a:pt x="46" y="80"/>
                    <a:pt x="47" y="55"/>
                  </a:cubicBezTo>
                  <a:cubicBezTo>
                    <a:pt x="58" y="57"/>
                    <a:pt x="66" y="61"/>
                    <a:pt x="77" y="54"/>
                  </a:cubicBezTo>
                  <a:cubicBezTo>
                    <a:pt x="88" y="48"/>
                    <a:pt x="99" y="30"/>
                    <a:pt x="97" y="17"/>
                  </a:cubicBezTo>
                  <a:cubicBezTo>
                    <a:pt x="95" y="1"/>
                    <a:pt x="70" y="0"/>
                    <a:pt x="57" y="0"/>
                  </a:cubicBezTo>
                  <a:cubicBezTo>
                    <a:pt x="34" y="0"/>
                    <a:pt x="30" y="10"/>
                    <a:pt x="20" y="28"/>
                  </a:cubicBezTo>
                </a:path>
              </a:pathLst>
            </a:custGeom>
            <a:solidFill>
              <a:srgbClr val="FE90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3" name="Freeform 8">
              <a:extLst>
                <a:ext uri="{FF2B5EF4-FFF2-40B4-BE49-F238E27FC236}">
                  <a16:creationId xmlns:a16="http://schemas.microsoft.com/office/drawing/2014/main" id="{2EC67AA6-AFB7-7B0C-2326-776557A502C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35" y="1989"/>
              <a:ext cx="98" cy="534"/>
            </a:xfrm>
            <a:custGeom>
              <a:avLst/>
              <a:gdLst>
                <a:gd name="T0" fmla="*/ 95 w 39"/>
                <a:gd name="T1" fmla="*/ 3807 h 200"/>
                <a:gd name="T2" fmla="*/ 618 w 39"/>
                <a:gd name="T3" fmla="*/ 2211 h 200"/>
                <a:gd name="T4" fmla="*/ 0 w 39"/>
                <a:gd name="T5" fmla="*/ 0 h 200"/>
                <a:gd name="T6" fmla="*/ 505 w 39"/>
                <a:gd name="T7" fmla="*/ 2339 h 200"/>
                <a:gd name="T8" fmla="*/ 95 w 39"/>
                <a:gd name="T9" fmla="*/ 3807 h 2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" h="200">
                  <a:moveTo>
                    <a:pt x="6" y="200"/>
                  </a:moveTo>
                  <a:cubicBezTo>
                    <a:pt x="31" y="200"/>
                    <a:pt x="39" y="160"/>
                    <a:pt x="39" y="116"/>
                  </a:cubicBezTo>
                  <a:cubicBezTo>
                    <a:pt x="39" y="70"/>
                    <a:pt x="25" y="32"/>
                    <a:pt x="0" y="0"/>
                  </a:cubicBezTo>
                  <a:cubicBezTo>
                    <a:pt x="14" y="25"/>
                    <a:pt x="35" y="81"/>
                    <a:pt x="32" y="123"/>
                  </a:cubicBezTo>
                  <a:cubicBezTo>
                    <a:pt x="30" y="165"/>
                    <a:pt x="21" y="198"/>
                    <a:pt x="6" y="200"/>
                  </a:cubicBezTo>
                  <a:close/>
                </a:path>
              </a:pathLst>
            </a:custGeom>
            <a:solidFill>
              <a:srgbClr val="ED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4" name="Freeform 9">
              <a:extLst>
                <a:ext uri="{FF2B5EF4-FFF2-40B4-BE49-F238E27FC236}">
                  <a16:creationId xmlns:a16="http://schemas.microsoft.com/office/drawing/2014/main" id="{F5980186-9279-D870-2201-7A8E75A5D8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" y="1800"/>
              <a:ext cx="718" cy="659"/>
            </a:xfrm>
            <a:custGeom>
              <a:avLst/>
              <a:gdLst>
                <a:gd name="T0" fmla="*/ 0 w 287"/>
                <a:gd name="T1" fmla="*/ 3551 h 247"/>
                <a:gd name="T2" fmla="*/ 158 w 287"/>
                <a:gd name="T3" fmla="*/ 4690 h 247"/>
                <a:gd name="T4" fmla="*/ 145 w 287"/>
                <a:gd name="T5" fmla="*/ 3815 h 247"/>
                <a:gd name="T6" fmla="*/ 2942 w 287"/>
                <a:gd name="T7" fmla="*/ 285 h 247"/>
                <a:gd name="T8" fmla="*/ 4493 w 287"/>
                <a:gd name="T9" fmla="*/ 947 h 247"/>
                <a:gd name="T10" fmla="*/ 2679 w 287"/>
                <a:gd name="T11" fmla="*/ 0 h 247"/>
                <a:gd name="T12" fmla="*/ 0 w 287"/>
                <a:gd name="T13" fmla="*/ 3551 h 24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87" h="247">
                  <a:moveTo>
                    <a:pt x="0" y="187"/>
                  </a:moveTo>
                  <a:cubicBezTo>
                    <a:pt x="0" y="211"/>
                    <a:pt x="3" y="232"/>
                    <a:pt x="10" y="247"/>
                  </a:cubicBezTo>
                  <a:cubicBezTo>
                    <a:pt x="9" y="230"/>
                    <a:pt x="9" y="228"/>
                    <a:pt x="9" y="201"/>
                  </a:cubicBezTo>
                  <a:cubicBezTo>
                    <a:pt x="9" y="98"/>
                    <a:pt x="93" y="15"/>
                    <a:pt x="188" y="15"/>
                  </a:cubicBezTo>
                  <a:cubicBezTo>
                    <a:pt x="225" y="15"/>
                    <a:pt x="259" y="28"/>
                    <a:pt x="287" y="50"/>
                  </a:cubicBezTo>
                  <a:cubicBezTo>
                    <a:pt x="257" y="19"/>
                    <a:pt x="216" y="0"/>
                    <a:pt x="171" y="0"/>
                  </a:cubicBezTo>
                  <a:cubicBezTo>
                    <a:pt x="76" y="0"/>
                    <a:pt x="0" y="84"/>
                    <a:pt x="0" y="187"/>
                  </a:cubicBezTo>
                  <a:close/>
                </a:path>
              </a:pathLst>
            </a:custGeom>
            <a:solidFill>
              <a:srgbClr val="FEDF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5" name="Freeform 10">
              <a:extLst>
                <a:ext uri="{FF2B5EF4-FFF2-40B4-BE49-F238E27FC236}">
                  <a16:creationId xmlns:a16="http://schemas.microsoft.com/office/drawing/2014/main" id="{43C7FAA6-8758-5FAE-BC1C-DFB1F5A2FF2E}"/>
                </a:ext>
              </a:extLst>
            </p:cNvPr>
            <p:cNvSpPr>
              <a:spLocks/>
            </p:cNvSpPr>
            <p:nvPr/>
          </p:nvSpPr>
          <p:spPr bwMode="auto">
            <a:xfrm>
              <a:off x="807" y="1973"/>
              <a:ext cx="178" cy="184"/>
            </a:xfrm>
            <a:custGeom>
              <a:avLst/>
              <a:gdLst>
                <a:gd name="T0" fmla="*/ 722 w 71"/>
                <a:gd name="T1" fmla="*/ 205 h 69"/>
                <a:gd name="T2" fmla="*/ 409 w 71"/>
                <a:gd name="T3" fmla="*/ 1160 h 69"/>
                <a:gd name="T4" fmla="*/ 722 w 71"/>
                <a:gd name="T5" fmla="*/ 205 h 6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1" h="69">
                  <a:moveTo>
                    <a:pt x="46" y="11"/>
                  </a:moveTo>
                  <a:cubicBezTo>
                    <a:pt x="71" y="20"/>
                    <a:pt x="52" y="69"/>
                    <a:pt x="26" y="61"/>
                  </a:cubicBezTo>
                  <a:cubicBezTo>
                    <a:pt x="0" y="53"/>
                    <a:pt x="6" y="0"/>
                    <a:pt x="46" y="11"/>
                  </a:cubicBezTo>
                  <a:close/>
                </a:path>
              </a:pathLst>
            </a:custGeom>
            <a:solidFill>
              <a:srgbClr val="B63B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6" name="Freeform 11">
              <a:extLst>
                <a:ext uri="{FF2B5EF4-FFF2-40B4-BE49-F238E27FC236}">
                  <a16:creationId xmlns:a16="http://schemas.microsoft.com/office/drawing/2014/main" id="{5F63BEE9-D67A-C14D-B92D-D237CB44B658}"/>
                </a:ext>
              </a:extLst>
            </p:cNvPr>
            <p:cNvSpPr>
              <a:spLocks/>
            </p:cNvSpPr>
            <p:nvPr/>
          </p:nvSpPr>
          <p:spPr bwMode="auto">
            <a:xfrm>
              <a:off x="972" y="2005"/>
              <a:ext cx="220" cy="278"/>
            </a:xfrm>
            <a:custGeom>
              <a:avLst/>
              <a:gdLst>
                <a:gd name="T0" fmla="*/ 908 w 88"/>
                <a:gd name="T1" fmla="*/ 1256 h 104"/>
                <a:gd name="T2" fmla="*/ 333 w 88"/>
                <a:gd name="T3" fmla="*/ 615 h 104"/>
                <a:gd name="T4" fmla="*/ 908 w 88"/>
                <a:gd name="T5" fmla="*/ 1256 h 10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8" h="104">
                  <a:moveTo>
                    <a:pt x="58" y="66"/>
                  </a:moveTo>
                  <a:cubicBezTo>
                    <a:pt x="28" y="104"/>
                    <a:pt x="0" y="64"/>
                    <a:pt x="21" y="32"/>
                  </a:cubicBezTo>
                  <a:cubicBezTo>
                    <a:pt x="42" y="0"/>
                    <a:pt x="88" y="28"/>
                    <a:pt x="58" y="66"/>
                  </a:cubicBezTo>
                  <a:close/>
                </a:path>
              </a:pathLst>
            </a:custGeom>
            <a:solidFill>
              <a:srgbClr val="B63B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7" name="Freeform 12">
              <a:extLst>
                <a:ext uri="{FF2B5EF4-FFF2-40B4-BE49-F238E27FC236}">
                  <a16:creationId xmlns:a16="http://schemas.microsoft.com/office/drawing/2014/main" id="{40FA3E91-4462-1606-09EA-DBB0E49BD877}"/>
                </a:ext>
              </a:extLst>
            </p:cNvPr>
            <p:cNvSpPr>
              <a:spLocks/>
            </p:cNvSpPr>
            <p:nvPr/>
          </p:nvSpPr>
          <p:spPr bwMode="auto">
            <a:xfrm>
              <a:off x="932" y="1872"/>
              <a:ext cx="180" cy="192"/>
            </a:xfrm>
            <a:custGeom>
              <a:avLst/>
              <a:gdLst>
                <a:gd name="T0" fmla="*/ 345 w 72"/>
                <a:gd name="T1" fmla="*/ 1059 h 72"/>
                <a:gd name="T2" fmla="*/ 875 w 72"/>
                <a:gd name="T3" fmla="*/ 456 h 72"/>
                <a:gd name="T4" fmla="*/ 345 w 72"/>
                <a:gd name="T5" fmla="*/ 1059 h 7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2" h="72">
                  <a:moveTo>
                    <a:pt x="22" y="56"/>
                  </a:moveTo>
                  <a:cubicBezTo>
                    <a:pt x="37" y="72"/>
                    <a:pt x="72" y="48"/>
                    <a:pt x="56" y="24"/>
                  </a:cubicBezTo>
                  <a:cubicBezTo>
                    <a:pt x="40" y="0"/>
                    <a:pt x="0" y="24"/>
                    <a:pt x="22" y="56"/>
                  </a:cubicBezTo>
                  <a:close/>
                </a:path>
              </a:pathLst>
            </a:custGeom>
            <a:solidFill>
              <a:srgbClr val="B63B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8" name="Freeform 13">
              <a:extLst>
                <a:ext uri="{FF2B5EF4-FFF2-40B4-BE49-F238E27FC236}">
                  <a16:creationId xmlns:a16="http://schemas.microsoft.com/office/drawing/2014/main" id="{7EB4895A-8B04-821E-7D7E-96DFD2D4F3FB}"/>
                </a:ext>
              </a:extLst>
            </p:cNvPr>
            <p:cNvSpPr>
              <a:spLocks/>
            </p:cNvSpPr>
            <p:nvPr/>
          </p:nvSpPr>
          <p:spPr bwMode="auto">
            <a:xfrm>
              <a:off x="692" y="2011"/>
              <a:ext cx="120" cy="226"/>
            </a:xfrm>
            <a:custGeom>
              <a:avLst/>
              <a:gdLst>
                <a:gd name="T0" fmla="*/ 720 w 48"/>
                <a:gd name="T1" fmla="*/ 806 h 85"/>
                <a:gd name="T2" fmla="*/ 63 w 48"/>
                <a:gd name="T3" fmla="*/ 848 h 85"/>
                <a:gd name="T4" fmla="*/ 720 w 48"/>
                <a:gd name="T5" fmla="*/ 806 h 8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85">
                  <a:moveTo>
                    <a:pt x="46" y="43"/>
                  </a:moveTo>
                  <a:cubicBezTo>
                    <a:pt x="48" y="69"/>
                    <a:pt x="9" y="85"/>
                    <a:pt x="4" y="45"/>
                  </a:cubicBezTo>
                  <a:cubicBezTo>
                    <a:pt x="0" y="16"/>
                    <a:pt x="43" y="0"/>
                    <a:pt x="46" y="43"/>
                  </a:cubicBezTo>
                  <a:close/>
                </a:path>
              </a:pathLst>
            </a:custGeom>
            <a:solidFill>
              <a:srgbClr val="B63B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19" name="Freeform 14">
              <a:extLst>
                <a:ext uri="{FF2B5EF4-FFF2-40B4-BE49-F238E27FC236}">
                  <a16:creationId xmlns:a16="http://schemas.microsoft.com/office/drawing/2014/main" id="{82C740C9-DB84-29C3-0628-ABE33A4CF5C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2" y="2069"/>
              <a:ext cx="103" cy="160"/>
            </a:xfrm>
            <a:custGeom>
              <a:avLst/>
              <a:gdLst>
                <a:gd name="T0" fmla="*/ 0 w 41"/>
                <a:gd name="T1" fmla="*/ 661 h 60"/>
                <a:gd name="T2" fmla="*/ 588 w 41"/>
                <a:gd name="T3" fmla="*/ 627 h 60"/>
                <a:gd name="T4" fmla="*/ 618 w 41"/>
                <a:gd name="T5" fmla="*/ 205 h 60"/>
                <a:gd name="T6" fmla="*/ 317 w 41"/>
                <a:gd name="T7" fmla="*/ 93 h 60"/>
                <a:gd name="T8" fmla="*/ 158 w 41"/>
                <a:gd name="T9" fmla="*/ 704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" h="60">
                  <a:moveTo>
                    <a:pt x="0" y="35"/>
                  </a:moveTo>
                  <a:cubicBezTo>
                    <a:pt x="1" y="60"/>
                    <a:pt x="30" y="44"/>
                    <a:pt x="37" y="33"/>
                  </a:cubicBezTo>
                  <a:cubicBezTo>
                    <a:pt x="40" y="28"/>
                    <a:pt x="41" y="16"/>
                    <a:pt x="39" y="11"/>
                  </a:cubicBezTo>
                  <a:cubicBezTo>
                    <a:pt x="37" y="3"/>
                    <a:pt x="27" y="0"/>
                    <a:pt x="20" y="5"/>
                  </a:cubicBezTo>
                  <a:cubicBezTo>
                    <a:pt x="35" y="16"/>
                    <a:pt x="25" y="33"/>
                    <a:pt x="10" y="37"/>
                  </a:cubicBezTo>
                </a:path>
              </a:pathLst>
            </a:custGeom>
            <a:solidFill>
              <a:srgbClr val="9D0D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20" name="Freeform 15">
              <a:extLst>
                <a:ext uri="{FF2B5EF4-FFF2-40B4-BE49-F238E27FC236}">
                  <a16:creationId xmlns:a16="http://schemas.microsoft.com/office/drawing/2014/main" id="{C0BE9BC1-3261-36F3-6E7E-5E88AD3BCC41}"/>
                </a:ext>
              </a:extLst>
            </p:cNvPr>
            <p:cNvSpPr>
              <a:spLocks/>
            </p:cNvSpPr>
            <p:nvPr/>
          </p:nvSpPr>
          <p:spPr bwMode="auto">
            <a:xfrm>
              <a:off x="997" y="1901"/>
              <a:ext cx="75" cy="134"/>
            </a:xfrm>
            <a:custGeom>
              <a:avLst/>
              <a:gdLst>
                <a:gd name="T0" fmla="*/ 0 w 30"/>
                <a:gd name="T1" fmla="*/ 654 h 50"/>
                <a:gd name="T2" fmla="*/ 395 w 30"/>
                <a:gd name="T3" fmla="*/ 560 h 50"/>
                <a:gd name="T4" fmla="*/ 50 w 30"/>
                <a:gd name="T5" fmla="*/ 193 h 50"/>
                <a:gd name="T6" fmla="*/ 125 w 30"/>
                <a:gd name="T7" fmla="*/ 595 h 5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0" h="50">
                  <a:moveTo>
                    <a:pt x="0" y="34"/>
                  </a:moveTo>
                  <a:cubicBezTo>
                    <a:pt x="3" y="50"/>
                    <a:pt x="22" y="38"/>
                    <a:pt x="25" y="29"/>
                  </a:cubicBezTo>
                  <a:cubicBezTo>
                    <a:pt x="30" y="16"/>
                    <a:pt x="16" y="0"/>
                    <a:pt x="3" y="10"/>
                  </a:cubicBezTo>
                  <a:cubicBezTo>
                    <a:pt x="14" y="15"/>
                    <a:pt x="19" y="23"/>
                    <a:pt x="8" y="31"/>
                  </a:cubicBezTo>
                </a:path>
              </a:pathLst>
            </a:custGeom>
            <a:solidFill>
              <a:srgbClr val="9D0D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21" name="Freeform 16">
              <a:extLst>
                <a:ext uri="{FF2B5EF4-FFF2-40B4-BE49-F238E27FC236}">
                  <a16:creationId xmlns:a16="http://schemas.microsoft.com/office/drawing/2014/main" id="{6DCB4BFA-3224-54CD-C099-DA8160655930}"/>
                </a:ext>
              </a:extLst>
            </p:cNvPr>
            <p:cNvSpPr>
              <a:spLocks/>
            </p:cNvSpPr>
            <p:nvPr/>
          </p:nvSpPr>
          <p:spPr bwMode="auto">
            <a:xfrm>
              <a:off x="847" y="1997"/>
              <a:ext cx="95" cy="123"/>
            </a:xfrm>
            <a:custGeom>
              <a:avLst/>
              <a:gdLst>
                <a:gd name="T0" fmla="*/ 0 w 38"/>
                <a:gd name="T1" fmla="*/ 615 h 46"/>
                <a:gd name="T2" fmla="*/ 208 w 38"/>
                <a:gd name="T3" fmla="*/ 845 h 46"/>
                <a:gd name="T4" fmla="*/ 488 w 38"/>
                <a:gd name="T5" fmla="*/ 709 h 46"/>
                <a:gd name="T6" fmla="*/ 345 w 38"/>
                <a:gd name="T7" fmla="*/ 136 h 46"/>
                <a:gd name="T8" fmla="*/ 395 w 38"/>
                <a:gd name="T9" fmla="*/ 380 h 46"/>
                <a:gd name="T10" fmla="*/ 188 w 38"/>
                <a:gd name="T11" fmla="*/ 628 h 4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8" h="46">
                  <a:moveTo>
                    <a:pt x="0" y="32"/>
                  </a:moveTo>
                  <a:cubicBezTo>
                    <a:pt x="0" y="38"/>
                    <a:pt x="8" y="43"/>
                    <a:pt x="13" y="44"/>
                  </a:cubicBezTo>
                  <a:cubicBezTo>
                    <a:pt x="21" y="46"/>
                    <a:pt x="26" y="44"/>
                    <a:pt x="31" y="37"/>
                  </a:cubicBezTo>
                  <a:cubicBezTo>
                    <a:pt x="36" y="30"/>
                    <a:pt x="38" y="0"/>
                    <a:pt x="22" y="7"/>
                  </a:cubicBezTo>
                  <a:cubicBezTo>
                    <a:pt x="27" y="9"/>
                    <a:pt x="27" y="15"/>
                    <a:pt x="25" y="20"/>
                  </a:cubicBezTo>
                  <a:cubicBezTo>
                    <a:pt x="23" y="28"/>
                    <a:pt x="19" y="29"/>
                    <a:pt x="12" y="33"/>
                  </a:cubicBezTo>
                </a:path>
              </a:pathLst>
            </a:custGeom>
            <a:solidFill>
              <a:srgbClr val="9D0D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22" name="Freeform 17">
              <a:extLst>
                <a:ext uri="{FF2B5EF4-FFF2-40B4-BE49-F238E27FC236}">
                  <a16:creationId xmlns:a16="http://schemas.microsoft.com/office/drawing/2014/main" id="{17294980-AA18-426C-62B0-61BD32825256}"/>
                </a:ext>
              </a:extLst>
            </p:cNvPr>
            <p:cNvSpPr>
              <a:spLocks/>
            </p:cNvSpPr>
            <p:nvPr/>
          </p:nvSpPr>
          <p:spPr bwMode="auto">
            <a:xfrm>
              <a:off x="722" y="2077"/>
              <a:ext cx="80" cy="118"/>
            </a:xfrm>
            <a:custGeom>
              <a:avLst/>
              <a:gdLst>
                <a:gd name="T0" fmla="*/ 20 w 32"/>
                <a:gd name="T1" fmla="*/ 518 h 44"/>
                <a:gd name="T2" fmla="*/ 425 w 32"/>
                <a:gd name="T3" fmla="*/ 518 h 44"/>
                <a:gd name="T4" fmla="*/ 458 w 32"/>
                <a:gd name="T5" fmla="*/ 150 h 44"/>
                <a:gd name="T6" fmla="*/ 238 w 32"/>
                <a:gd name="T7" fmla="*/ 0 h 44"/>
                <a:gd name="T8" fmla="*/ 300 w 32"/>
                <a:gd name="T9" fmla="*/ 287 h 44"/>
                <a:gd name="T10" fmla="*/ 158 w 32"/>
                <a:gd name="T11" fmla="*/ 577 h 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" h="44">
                  <a:moveTo>
                    <a:pt x="1" y="27"/>
                  </a:moveTo>
                  <a:cubicBezTo>
                    <a:pt x="0" y="44"/>
                    <a:pt x="23" y="38"/>
                    <a:pt x="27" y="27"/>
                  </a:cubicBezTo>
                  <a:cubicBezTo>
                    <a:pt x="30" y="21"/>
                    <a:pt x="32" y="13"/>
                    <a:pt x="29" y="8"/>
                  </a:cubicBezTo>
                  <a:cubicBezTo>
                    <a:pt x="26" y="2"/>
                    <a:pt x="20" y="4"/>
                    <a:pt x="15" y="0"/>
                  </a:cubicBezTo>
                  <a:cubicBezTo>
                    <a:pt x="16" y="5"/>
                    <a:pt x="20" y="8"/>
                    <a:pt x="19" y="15"/>
                  </a:cubicBezTo>
                  <a:cubicBezTo>
                    <a:pt x="19" y="21"/>
                    <a:pt x="18" y="31"/>
                    <a:pt x="10" y="30"/>
                  </a:cubicBezTo>
                </a:path>
              </a:pathLst>
            </a:custGeom>
            <a:solidFill>
              <a:srgbClr val="9D0D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23" name="Freeform 18">
              <a:extLst>
                <a:ext uri="{FF2B5EF4-FFF2-40B4-BE49-F238E27FC236}">
                  <a16:creationId xmlns:a16="http://schemas.microsoft.com/office/drawing/2014/main" id="{24BF3DDE-5AF9-BC86-8EB5-87C39CD548C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7" y="2088"/>
              <a:ext cx="28" cy="53"/>
            </a:xfrm>
            <a:custGeom>
              <a:avLst/>
              <a:gdLst>
                <a:gd name="T0" fmla="*/ 181 w 11"/>
                <a:gd name="T1" fmla="*/ 0 h 20"/>
                <a:gd name="T2" fmla="*/ 20 w 11"/>
                <a:gd name="T3" fmla="*/ 371 h 20"/>
                <a:gd name="T4" fmla="*/ 181 w 11"/>
                <a:gd name="T5" fmla="*/ 90 h 2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20">
                  <a:moveTo>
                    <a:pt x="11" y="0"/>
                  </a:moveTo>
                  <a:cubicBezTo>
                    <a:pt x="3" y="4"/>
                    <a:pt x="0" y="12"/>
                    <a:pt x="1" y="20"/>
                  </a:cubicBezTo>
                  <a:cubicBezTo>
                    <a:pt x="5" y="16"/>
                    <a:pt x="7" y="10"/>
                    <a:pt x="11" y="5"/>
                  </a:cubicBezTo>
                </a:path>
              </a:pathLst>
            </a:custGeom>
            <a:solidFill>
              <a:srgbClr val="D27E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24" name="Freeform 19">
              <a:extLst>
                <a:ext uri="{FF2B5EF4-FFF2-40B4-BE49-F238E27FC236}">
                  <a16:creationId xmlns:a16="http://schemas.microsoft.com/office/drawing/2014/main" id="{C071310D-8321-BB84-DF90-DDF301DAB551}"/>
                </a:ext>
              </a:extLst>
            </p:cNvPr>
            <p:cNvSpPr>
              <a:spLocks/>
            </p:cNvSpPr>
            <p:nvPr/>
          </p:nvSpPr>
          <p:spPr bwMode="auto">
            <a:xfrm>
              <a:off x="985" y="1941"/>
              <a:ext cx="15" cy="40"/>
            </a:xfrm>
            <a:custGeom>
              <a:avLst/>
              <a:gdLst>
                <a:gd name="T0" fmla="*/ 95 w 6"/>
                <a:gd name="T1" fmla="*/ 0 h 15"/>
                <a:gd name="T2" fmla="*/ 33 w 6"/>
                <a:gd name="T3" fmla="*/ 285 h 1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6" h="15">
                  <a:moveTo>
                    <a:pt x="6" y="0"/>
                  </a:moveTo>
                  <a:cubicBezTo>
                    <a:pt x="1" y="3"/>
                    <a:pt x="0" y="10"/>
                    <a:pt x="2" y="15"/>
                  </a:cubicBezTo>
                </a:path>
              </a:pathLst>
            </a:custGeom>
            <a:solidFill>
              <a:srgbClr val="D27E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25" name="Freeform 20">
              <a:extLst>
                <a:ext uri="{FF2B5EF4-FFF2-40B4-BE49-F238E27FC236}">
                  <a16:creationId xmlns:a16="http://schemas.microsoft.com/office/drawing/2014/main" id="{13697DC9-86A0-C88F-B0C5-F415C3E35A5E}"/>
                </a:ext>
              </a:extLst>
            </p:cNvPr>
            <p:cNvSpPr>
              <a:spLocks/>
            </p:cNvSpPr>
            <p:nvPr/>
          </p:nvSpPr>
          <p:spPr bwMode="auto">
            <a:xfrm>
              <a:off x="585" y="2376"/>
              <a:ext cx="52" cy="152"/>
            </a:xfrm>
            <a:custGeom>
              <a:avLst/>
              <a:gdLst>
                <a:gd name="T0" fmla="*/ 0 w 21"/>
                <a:gd name="T1" fmla="*/ 115 h 57"/>
                <a:gd name="T2" fmla="*/ 228 w 21"/>
                <a:gd name="T3" fmla="*/ 605 h 57"/>
                <a:gd name="T4" fmla="*/ 319 w 21"/>
                <a:gd name="T5" fmla="*/ 1080 h 57"/>
                <a:gd name="T6" fmla="*/ 275 w 21"/>
                <a:gd name="T7" fmla="*/ 435 h 57"/>
                <a:gd name="T8" fmla="*/ 0 w 21"/>
                <a:gd name="T9" fmla="*/ 115 h 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" h="57">
                  <a:moveTo>
                    <a:pt x="0" y="6"/>
                  </a:moveTo>
                  <a:cubicBezTo>
                    <a:pt x="12" y="7"/>
                    <a:pt x="14" y="15"/>
                    <a:pt x="15" y="32"/>
                  </a:cubicBezTo>
                  <a:cubicBezTo>
                    <a:pt x="16" y="50"/>
                    <a:pt x="17" y="57"/>
                    <a:pt x="21" y="57"/>
                  </a:cubicBezTo>
                  <a:cubicBezTo>
                    <a:pt x="18" y="52"/>
                    <a:pt x="18" y="35"/>
                    <a:pt x="18" y="23"/>
                  </a:cubicBezTo>
                  <a:cubicBezTo>
                    <a:pt x="18" y="11"/>
                    <a:pt x="13" y="0"/>
                    <a:pt x="0" y="6"/>
                  </a:cubicBezTo>
                  <a:close/>
                </a:path>
              </a:pathLst>
            </a:custGeom>
            <a:solidFill>
              <a:srgbClr val="FEEC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26" name="Freeform 21">
              <a:extLst>
                <a:ext uri="{FF2B5EF4-FFF2-40B4-BE49-F238E27FC236}">
                  <a16:creationId xmlns:a16="http://schemas.microsoft.com/office/drawing/2014/main" id="{415C6B33-C2D8-2425-96C1-035F01B5F06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" y="1800"/>
              <a:ext cx="428" cy="499"/>
            </a:xfrm>
            <a:custGeom>
              <a:avLst/>
              <a:gdLst>
                <a:gd name="T0" fmla="*/ 2681 w 171"/>
                <a:gd name="T1" fmla="*/ 0 h 187"/>
                <a:gd name="T2" fmla="*/ 0 w 171"/>
                <a:gd name="T3" fmla="*/ 3554 h 187"/>
                <a:gd name="T4" fmla="*/ 2681 w 171"/>
                <a:gd name="T5" fmla="*/ 0 h 18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1" h="187">
                  <a:moveTo>
                    <a:pt x="171" y="0"/>
                  </a:moveTo>
                  <a:cubicBezTo>
                    <a:pt x="76" y="0"/>
                    <a:pt x="0" y="84"/>
                    <a:pt x="0" y="187"/>
                  </a:cubicBezTo>
                  <a:cubicBezTo>
                    <a:pt x="15" y="42"/>
                    <a:pt x="129" y="0"/>
                    <a:pt x="17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27" name="Freeform 22">
              <a:extLst>
                <a:ext uri="{FF2B5EF4-FFF2-40B4-BE49-F238E27FC236}">
                  <a16:creationId xmlns:a16="http://schemas.microsoft.com/office/drawing/2014/main" id="{49FD1B1A-33AC-9F25-6CC5-1366DF5975BD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" y="2395"/>
              <a:ext cx="35" cy="112"/>
            </a:xfrm>
            <a:custGeom>
              <a:avLst/>
              <a:gdLst>
                <a:gd name="T0" fmla="*/ 50 w 14"/>
                <a:gd name="T1" fmla="*/ 797 h 42"/>
                <a:gd name="T2" fmla="*/ 220 w 14"/>
                <a:gd name="T3" fmla="*/ 21 h 42"/>
                <a:gd name="T4" fmla="*/ 50 w 14"/>
                <a:gd name="T5" fmla="*/ 797 h 4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" h="42">
                  <a:moveTo>
                    <a:pt x="3" y="42"/>
                  </a:moveTo>
                  <a:cubicBezTo>
                    <a:pt x="5" y="27"/>
                    <a:pt x="4" y="0"/>
                    <a:pt x="14" y="1"/>
                  </a:cubicBezTo>
                  <a:cubicBezTo>
                    <a:pt x="6" y="1"/>
                    <a:pt x="0" y="3"/>
                    <a:pt x="3" y="42"/>
                  </a:cubicBezTo>
                  <a:close/>
                </a:path>
              </a:pathLst>
            </a:custGeom>
            <a:solidFill>
              <a:srgbClr val="ED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28" name="Freeform 23">
              <a:extLst>
                <a:ext uri="{FF2B5EF4-FFF2-40B4-BE49-F238E27FC236}">
                  <a16:creationId xmlns:a16="http://schemas.microsoft.com/office/drawing/2014/main" id="{8E656C74-5E4A-01C1-8099-E7BE13624048}"/>
                </a:ext>
              </a:extLst>
            </p:cNvPr>
            <p:cNvSpPr>
              <a:spLocks/>
            </p:cNvSpPr>
            <p:nvPr/>
          </p:nvSpPr>
          <p:spPr bwMode="auto">
            <a:xfrm>
              <a:off x="540" y="2395"/>
              <a:ext cx="37" cy="112"/>
            </a:xfrm>
            <a:custGeom>
              <a:avLst/>
              <a:gdLst>
                <a:gd name="T0" fmla="*/ 42 w 15"/>
                <a:gd name="T1" fmla="*/ 797 h 42"/>
                <a:gd name="T2" fmla="*/ 224 w 15"/>
                <a:gd name="T3" fmla="*/ 21 h 42"/>
                <a:gd name="T4" fmla="*/ 42 w 15"/>
                <a:gd name="T5" fmla="*/ 797 h 4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42">
                  <a:moveTo>
                    <a:pt x="3" y="42"/>
                  </a:moveTo>
                  <a:cubicBezTo>
                    <a:pt x="6" y="27"/>
                    <a:pt x="5" y="0"/>
                    <a:pt x="15" y="1"/>
                  </a:cubicBezTo>
                  <a:cubicBezTo>
                    <a:pt x="6" y="1"/>
                    <a:pt x="0" y="3"/>
                    <a:pt x="3" y="42"/>
                  </a:cubicBezTo>
                  <a:close/>
                </a:path>
              </a:pathLst>
            </a:custGeom>
            <a:solidFill>
              <a:srgbClr val="ED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29" name="Freeform 24">
              <a:extLst>
                <a:ext uri="{FF2B5EF4-FFF2-40B4-BE49-F238E27FC236}">
                  <a16:creationId xmlns:a16="http://schemas.microsoft.com/office/drawing/2014/main" id="{8C83F37B-BF88-F2A5-D0C1-5E3FF365066C}"/>
                </a:ext>
              </a:extLst>
            </p:cNvPr>
            <p:cNvSpPr>
              <a:spLocks/>
            </p:cNvSpPr>
            <p:nvPr/>
          </p:nvSpPr>
          <p:spPr bwMode="auto">
            <a:xfrm>
              <a:off x="685" y="2376"/>
              <a:ext cx="52" cy="152"/>
            </a:xfrm>
            <a:custGeom>
              <a:avLst/>
              <a:gdLst>
                <a:gd name="T0" fmla="*/ 0 w 21"/>
                <a:gd name="T1" fmla="*/ 115 h 57"/>
                <a:gd name="T2" fmla="*/ 245 w 21"/>
                <a:gd name="T3" fmla="*/ 605 h 57"/>
                <a:gd name="T4" fmla="*/ 319 w 21"/>
                <a:gd name="T5" fmla="*/ 1080 h 57"/>
                <a:gd name="T6" fmla="*/ 275 w 21"/>
                <a:gd name="T7" fmla="*/ 435 h 57"/>
                <a:gd name="T8" fmla="*/ 0 w 21"/>
                <a:gd name="T9" fmla="*/ 115 h 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" h="57">
                  <a:moveTo>
                    <a:pt x="0" y="6"/>
                  </a:moveTo>
                  <a:cubicBezTo>
                    <a:pt x="12" y="7"/>
                    <a:pt x="15" y="15"/>
                    <a:pt x="16" y="32"/>
                  </a:cubicBezTo>
                  <a:cubicBezTo>
                    <a:pt x="17" y="50"/>
                    <a:pt x="17" y="57"/>
                    <a:pt x="21" y="57"/>
                  </a:cubicBezTo>
                  <a:cubicBezTo>
                    <a:pt x="18" y="52"/>
                    <a:pt x="18" y="35"/>
                    <a:pt x="18" y="23"/>
                  </a:cubicBezTo>
                  <a:cubicBezTo>
                    <a:pt x="18" y="11"/>
                    <a:pt x="13" y="0"/>
                    <a:pt x="0" y="6"/>
                  </a:cubicBezTo>
                  <a:close/>
                </a:path>
              </a:pathLst>
            </a:custGeom>
            <a:solidFill>
              <a:srgbClr val="FEEC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30" name="Freeform 25">
              <a:extLst>
                <a:ext uri="{FF2B5EF4-FFF2-40B4-BE49-F238E27FC236}">
                  <a16:creationId xmlns:a16="http://schemas.microsoft.com/office/drawing/2014/main" id="{BA7EEF70-AD6D-C89E-8A0C-000354518C3F}"/>
                </a:ext>
              </a:extLst>
            </p:cNvPr>
            <p:cNvSpPr>
              <a:spLocks/>
            </p:cNvSpPr>
            <p:nvPr/>
          </p:nvSpPr>
          <p:spPr bwMode="auto">
            <a:xfrm>
              <a:off x="745" y="2395"/>
              <a:ext cx="37" cy="112"/>
            </a:xfrm>
            <a:custGeom>
              <a:avLst/>
              <a:gdLst>
                <a:gd name="T0" fmla="*/ 42 w 15"/>
                <a:gd name="T1" fmla="*/ 797 h 42"/>
                <a:gd name="T2" fmla="*/ 224 w 15"/>
                <a:gd name="T3" fmla="*/ 21 h 42"/>
                <a:gd name="T4" fmla="*/ 42 w 15"/>
                <a:gd name="T5" fmla="*/ 797 h 4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42">
                  <a:moveTo>
                    <a:pt x="3" y="42"/>
                  </a:moveTo>
                  <a:cubicBezTo>
                    <a:pt x="6" y="27"/>
                    <a:pt x="5" y="0"/>
                    <a:pt x="15" y="1"/>
                  </a:cubicBezTo>
                  <a:cubicBezTo>
                    <a:pt x="6" y="1"/>
                    <a:pt x="0" y="3"/>
                    <a:pt x="3" y="42"/>
                  </a:cubicBezTo>
                  <a:close/>
                </a:path>
              </a:pathLst>
            </a:custGeom>
            <a:solidFill>
              <a:srgbClr val="ED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31" name="Freeform 26">
              <a:extLst>
                <a:ext uri="{FF2B5EF4-FFF2-40B4-BE49-F238E27FC236}">
                  <a16:creationId xmlns:a16="http://schemas.microsoft.com/office/drawing/2014/main" id="{9EA135F7-0BDB-3426-FEF6-724C47D943D6}"/>
                </a:ext>
              </a:extLst>
            </p:cNvPr>
            <p:cNvSpPr>
              <a:spLocks/>
            </p:cNvSpPr>
            <p:nvPr/>
          </p:nvSpPr>
          <p:spPr bwMode="auto">
            <a:xfrm>
              <a:off x="785" y="2376"/>
              <a:ext cx="55" cy="152"/>
            </a:xfrm>
            <a:custGeom>
              <a:avLst/>
              <a:gdLst>
                <a:gd name="T0" fmla="*/ 0 w 22"/>
                <a:gd name="T1" fmla="*/ 115 h 57"/>
                <a:gd name="T2" fmla="*/ 250 w 22"/>
                <a:gd name="T3" fmla="*/ 605 h 57"/>
                <a:gd name="T4" fmla="*/ 345 w 22"/>
                <a:gd name="T5" fmla="*/ 1080 h 57"/>
                <a:gd name="T6" fmla="*/ 300 w 22"/>
                <a:gd name="T7" fmla="*/ 435 h 57"/>
                <a:gd name="T8" fmla="*/ 0 w 22"/>
                <a:gd name="T9" fmla="*/ 115 h 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" h="57">
                  <a:moveTo>
                    <a:pt x="0" y="6"/>
                  </a:moveTo>
                  <a:cubicBezTo>
                    <a:pt x="12" y="7"/>
                    <a:pt x="15" y="15"/>
                    <a:pt x="16" y="32"/>
                  </a:cubicBezTo>
                  <a:cubicBezTo>
                    <a:pt x="17" y="50"/>
                    <a:pt x="18" y="57"/>
                    <a:pt x="22" y="57"/>
                  </a:cubicBezTo>
                  <a:cubicBezTo>
                    <a:pt x="19" y="52"/>
                    <a:pt x="19" y="35"/>
                    <a:pt x="19" y="23"/>
                  </a:cubicBezTo>
                  <a:cubicBezTo>
                    <a:pt x="19" y="11"/>
                    <a:pt x="13" y="0"/>
                    <a:pt x="0" y="6"/>
                  </a:cubicBezTo>
                  <a:close/>
                </a:path>
              </a:pathLst>
            </a:custGeom>
            <a:solidFill>
              <a:srgbClr val="FEEC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32" name="Freeform 27">
              <a:extLst>
                <a:ext uri="{FF2B5EF4-FFF2-40B4-BE49-F238E27FC236}">
                  <a16:creationId xmlns:a16="http://schemas.microsoft.com/office/drawing/2014/main" id="{47865C02-0D38-13C6-8B20-89E84919C6F8}"/>
                </a:ext>
              </a:extLst>
            </p:cNvPr>
            <p:cNvSpPr>
              <a:spLocks/>
            </p:cNvSpPr>
            <p:nvPr/>
          </p:nvSpPr>
          <p:spPr bwMode="auto">
            <a:xfrm>
              <a:off x="847" y="2395"/>
              <a:ext cx="35" cy="112"/>
            </a:xfrm>
            <a:custGeom>
              <a:avLst/>
              <a:gdLst>
                <a:gd name="T0" fmla="*/ 50 w 14"/>
                <a:gd name="T1" fmla="*/ 797 h 42"/>
                <a:gd name="T2" fmla="*/ 220 w 14"/>
                <a:gd name="T3" fmla="*/ 21 h 42"/>
                <a:gd name="T4" fmla="*/ 50 w 14"/>
                <a:gd name="T5" fmla="*/ 797 h 4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" h="42">
                  <a:moveTo>
                    <a:pt x="3" y="42"/>
                  </a:moveTo>
                  <a:cubicBezTo>
                    <a:pt x="5" y="27"/>
                    <a:pt x="4" y="0"/>
                    <a:pt x="14" y="1"/>
                  </a:cubicBezTo>
                  <a:cubicBezTo>
                    <a:pt x="5" y="1"/>
                    <a:pt x="0" y="3"/>
                    <a:pt x="3" y="42"/>
                  </a:cubicBezTo>
                  <a:close/>
                </a:path>
              </a:pathLst>
            </a:custGeom>
            <a:solidFill>
              <a:srgbClr val="ED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33" name="Freeform 28">
              <a:extLst>
                <a:ext uri="{FF2B5EF4-FFF2-40B4-BE49-F238E27FC236}">
                  <a16:creationId xmlns:a16="http://schemas.microsoft.com/office/drawing/2014/main" id="{5EFE2F20-3782-3C22-7872-3D0CA379B976}"/>
                </a:ext>
              </a:extLst>
            </p:cNvPr>
            <p:cNvSpPr>
              <a:spLocks/>
            </p:cNvSpPr>
            <p:nvPr/>
          </p:nvSpPr>
          <p:spPr bwMode="auto">
            <a:xfrm>
              <a:off x="887" y="2376"/>
              <a:ext cx="53" cy="152"/>
            </a:xfrm>
            <a:custGeom>
              <a:avLst/>
              <a:gdLst>
                <a:gd name="T0" fmla="*/ 0 w 21"/>
                <a:gd name="T1" fmla="*/ 115 h 57"/>
                <a:gd name="T2" fmla="*/ 242 w 21"/>
                <a:gd name="T3" fmla="*/ 605 h 57"/>
                <a:gd name="T4" fmla="*/ 338 w 21"/>
                <a:gd name="T5" fmla="*/ 1080 h 57"/>
                <a:gd name="T6" fmla="*/ 288 w 21"/>
                <a:gd name="T7" fmla="*/ 435 h 57"/>
                <a:gd name="T8" fmla="*/ 0 w 21"/>
                <a:gd name="T9" fmla="*/ 115 h 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" h="57">
                  <a:moveTo>
                    <a:pt x="0" y="6"/>
                  </a:moveTo>
                  <a:cubicBezTo>
                    <a:pt x="12" y="7"/>
                    <a:pt x="14" y="15"/>
                    <a:pt x="15" y="32"/>
                  </a:cubicBezTo>
                  <a:cubicBezTo>
                    <a:pt x="16" y="50"/>
                    <a:pt x="17" y="57"/>
                    <a:pt x="21" y="57"/>
                  </a:cubicBezTo>
                  <a:cubicBezTo>
                    <a:pt x="18" y="52"/>
                    <a:pt x="18" y="35"/>
                    <a:pt x="18" y="23"/>
                  </a:cubicBezTo>
                  <a:cubicBezTo>
                    <a:pt x="18" y="11"/>
                    <a:pt x="13" y="0"/>
                    <a:pt x="0" y="6"/>
                  </a:cubicBezTo>
                  <a:close/>
                </a:path>
              </a:pathLst>
            </a:custGeom>
            <a:solidFill>
              <a:srgbClr val="FEEC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34" name="Freeform 29">
              <a:extLst>
                <a:ext uri="{FF2B5EF4-FFF2-40B4-BE49-F238E27FC236}">
                  <a16:creationId xmlns:a16="http://schemas.microsoft.com/office/drawing/2014/main" id="{B830978D-6537-AB36-69B5-AC3A681DCE33}"/>
                </a:ext>
              </a:extLst>
            </p:cNvPr>
            <p:cNvSpPr>
              <a:spLocks/>
            </p:cNvSpPr>
            <p:nvPr/>
          </p:nvSpPr>
          <p:spPr bwMode="auto">
            <a:xfrm>
              <a:off x="947" y="2395"/>
              <a:ext cx="35" cy="112"/>
            </a:xfrm>
            <a:custGeom>
              <a:avLst/>
              <a:gdLst>
                <a:gd name="T0" fmla="*/ 50 w 14"/>
                <a:gd name="T1" fmla="*/ 797 h 42"/>
                <a:gd name="T2" fmla="*/ 220 w 14"/>
                <a:gd name="T3" fmla="*/ 21 h 42"/>
                <a:gd name="T4" fmla="*/ 50 w 14"/>
                <a:gd name="T5" fmla="*/ 797 h 4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" h="42">
                  <a:moveTo>
                    <a:pt x="3" y="42"/>
                  </a:moveTo>
                  <a:cubicBezTo>
                    <a:pt x="5" y="27"/>
                    <a:pt x="4" y="0"/>
                    <a:pt x="14" y="1"/>
                  </a:cubicBezTo>
                  <a:cubicBezTo>
                    <a:pt x="6" y="1"/>
                    <a:pt x="0" y="3"/>
                    <a:pt x="3" y="42"/>
                  </a:cubicBezTo>
                  <a:close/>
                </a:path>
              </a:pathLst>
            </a:custGeom>
            <a:solidFill>
              <a:srgbClr val="ED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35" name="Freeform 30">
              <a:extLst>
                <a:ext uri="{FF2B5EF4-FFF2-40B4-BE49-F238E27FC236}">
                  <a16:creationId xmlns:a16="http://schemas.microsoft.com/office/drawing/2014/main" id="{104D7BE6-9D78-9B92-597C-90ACFB606A5F}"/>
                </a:ext>
              </a:extLst>
            </p:cNvPr>
            <p:cNvSpPr>
              <a:spLocks/>
            </p:cNvSpPr>
            <p:nvPr/>
          </p:nvSpPr>
          <p:spPr bwMode="auto">
            <a:xfrm>
              <a:off x="987" y="2376"/>
              <a:ext cx="53" cy="152"/>
            </a:xfrm>
            <a:custGeom>
              <a:avLst/>
              <a:gdLst>
                <a:gd name="T0" fmla="*/ 0 w 21"/>
                <a:gd name="T1" fmla="*/ 115 h 57"/>
                <a:gd name="T2" fmla="*/ 255 w 21"/>
                <a:gd name="T3" fmla="*/ 605 h 57"/>
                <a:gd name="T4" fmla="*/ 338 w 21"/>
                <a:gd name="T5" fmla="*/ 1080 h 57"/>
                <a:gd name="T6" fmla="*/ 288 w 21"/>
                <a:gd name="T7" fmla="*/ 435 h 57"/>
                <a:gd name="T8" fmla="*/ 0 w 21"/>
                <a:gd name="T9" fmla="*/ 115 h 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" h="57">
                  <a:moveTo>
                    <a:pt x="0" y="6"/>
                  </a:moveTo>
                  <a:cubicBezTo>
                    <a:pt x="12" y="7"/>
                    <a:pt x="15" y="15"/>
                    <a:pt x="16" y="32"/>
                  </a:cubicBezTo>
                  <a:cubicBezTo>
                    <a:pt x="17" y="50"/>
                    <a:pt x="17" y="57"/>
                    <a:pt x="21" y="57"/>
                  </a:cubicBezTo>
                  <a:cubicBezTo>
                    <a:pt x="18" y="52"/>
                    <a:pt x="18" y="35"/>
                    <a:pt x="18" y="23"/>
                  </a:cubicBezTo>
                  <a:cubicBezTo>
                    <a:pt x="18" y="11"/>
                    <a:pt x="13" y="0"/>
                    <a:pt x="0" y="6"/>
                  </a:cubicBezTo>
                  <a:close/>
                </a:path>
              </a:pathLst>
            </a:custGeom>
            <a:solidFill>
              <a:srgbClr val="FEEC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36" name="Freeform 31">
              <a:extLst>
                <a:ext uri="{FF2B5EF4-FFF2-40B4-BE49-F238E27FC236}">
                  <a16:creationId xmlns:a16="http://schemas.microsoft.com/office/drawing/2014/main" id="{2740046A-9A3D-3787-785C-5FE6BD553B9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7" y="2395"/>
              <a:ext cx="38" cy="112"/>
            </a:xfrm>
            <a:custGeom>
              <a:avLst/>
              <a:gdLst>
                <a:gd name="T0" fmla="*/ 51 w 15"/>
                <a:gd name="T1" fmla="*/ 797 h 42"/>
                <a:gd name="T2" fmla="*/ 243 w 15"/>
                <a:gd name="T3" fmla="*/ 21 h 42"/>
                <a:gd name="T4" fmla="*/ 51 w 15"/>
                <a:gd name="T5" fmla="*/ 797 h 4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42">
                  <a:moveTo>
                    <a:pt x="3" y="42"/>
                  </a:moveTo>
                  <a:cubicBezTo>
                    <a:pt x="6" y="27"/>
                    <a:pt x="5" y="0"/>
                    <a:pt x="15" y="1"/>
                  </a:cubicBezTo>
                  <a:cubicBezTo>
                    <a:pt x="6" y="1"/>
                    <a:pt x="0" y="3"/>
                    <a:pt x="3" y="42"/>
                  </a:cubicBezTo>
                  <a:close/>
                </a:path>
              </a:pathLst>
            </a:custGeom>
            <a:solidFill>
              <a:srgbClr val="ED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37" name="Freeform 32">
              <a:extLst>
                <a:ext uri="{FF2B5EF4-FFF2-40B4-BE49-F238E27FC236}">
                  <a16:creationId xmlns:a16="http://schemas.microsoft.com/office/drawing/2014/main" id="{E973A87F-071A-4B25-3B21-72B811A5C72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7" y="2376"/>
              <a:ext cx="55" cy="152"/>
            </a:xfrm>
            <a:custGeom>
              <a:avLst/>
              <a:gdLst>
                <a:gd name="T0" fmla="*/ 0 w 22"/>
                <a:gd name="T1" fmla="*/ 115 h 57"/>
                <a:gd name="T2" fmla="*/ 250 w 22"/>
                <a:gd name="T3" fmla="*/ 605 h 57"/>
                <a:gd name="T4" fmla="*/ 345 w 22"/>
                <a:gd name="T5" fmla="*/ 1080 h 57"/>
                <a:gd name="T6" fmla="*/ 300 w 22"/>
                <a:gd name="T7" fmla="*/ 435 h 57"/>
                <a:gd name="T8" fmla="*/ 0 w 22"/>
                <a:gd name="T9" fmla="*/ 115 h 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" h="57">
                  <a:moveTo>
                    <a:pt x="0" y="6"/>
                  </a:moveTo>
                  <a:cubicBezTo>
                    <a:pt x="12" y="7"/>
                    <a:pt x="15" y="15"/>
                    <a:pt x="16" y="32"/>
                  </a:cubicBezTo>
                  <a:cubicBezTo>
                    <a:pt x="17" y="50"/>
                    <a:pt x="18" y="57"/>
                    <a:pt x="22" y="57"/>
                  </a:cubicBezTo>
                  <a:cubicBezTo>
                    <a:pt x="19" y="52"/>
                    <a:pt x="19" y="35"/>
                    <a:pt x="19" y="23"/>
                  </a:cubicBezTo>
                  <a:cubicBezTo>
                    <a:pt x="19" y="11"/>
                    <a:pt x="13" y="0"/>
                    <a:pt x="0" y="6"/>
                  </a:cubicBezTo>
                  <a:close/>
                </a:path>
              </a:pathLst>
            </a:custGeom>
            <a:solidFill>
              <a:srgbClr val="FEEC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38" name="Freeform 33">
              <a:extLst>
                <a:ext uri="{FF2B5EF4-FFF2-40B4-BE49-F238E27FC236}">
                  <a16:creationId xmlns:a16="http://schemas.microsoft.com/office/drawing/2014/main" id="{087FB657-9188-B0AB-5003-1B6DDC002AF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0" y="2395"/>
              <a:ext cx="35" cy="112"/>
            </a:xfrm>
            <a:custGeom>
              <a:avLst/>
              <a:gdLst>
                <a:gd name="T0" fmla="*/ 50 w 14"/>
                <a:gd name="T1" fmla="*/ 797 h 42"/>
                <a:gd name="T2" fmla="*/ 220 w 14"/>
                <a:gd name="T3" fmla="*/ 21 h 42"/>
                <a:gd name="T4" fmla="*/ 50 w 14"/>
                <a:gd name="T5" fmla="*/ 797 h 4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" h="42">
                  <a:moveTo>
                    <a:pt x="3" y="42"/>
                  </a:moveTo>
                  <a:cubicBezTo>
                    <a:pt x="5" y="27"/>
                    <a:pt x="4" y="0"/>
                    <a:pt x="14" y="1"/>
                  </a:cubicBezTo>
                  <a:cubicBezTo>
                    <a:pt x="5" y="1"/>
                    <a:pt x="0" y="3"/>
                    <a:pt x="3" y="42"/>
                  </a:cubicBezTo>
                  <a:close/>
                </a:path>
              </a:pathLst>
            </a:custGeom>
            <a:solidFill>
              <a:srgbClr val="ED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39" name="Freeform 34">
              <a:extLst>
                <a:ext uri="{FF2B5EF4-FFF2-40B4-BE49-F238E27FC236}">
                  <a16:creationId xmlns:a16="http://schemas.microsoft.com/office/drawing/2014/main" id="{7F3AFF58-7B19-4DCD-2DBC-8C9A7126F8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90" y="2376"/>
              <a:ext cx="52" cy="152"/>
            </a:xfrm>
            <a:custGeom>
              <a:avLst/>
              <a:gdLst>
                <a:gd name="T0" fmla="*/ 0 w 21"/>
                <a:gd name="T1" fmla="*/ 115 h 57"/>
                <a:gd name="T2" fmla="*/ 228 w 21"/>
                <a:gd name="T3" fmla="*/ 605 h 57"/>
                <a:gd name="T4" fmla="*/ 319 w 21"/>
                <a:gd name="T5" fmla="*/ 1080 h 57"/>
                <a:gd name="T6" fmla="*/ 275 w 21"/>
                <a:gd name="T7" fmla="*/ 435 h 57"/>
                <a:gd name="T8" fmla="*/ 0 w 21"/>
                <a:gd name="T9" fmla="*/ 115 h 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" h="57">
                  <a:moveTo>
                    <a:pt x="0" y="6"/>
                  </a:moveTo>
                  <a:cubicBezTo>
                    <a:pt x="12" y="7"/>
                    <a:pt x="14" y="15"/>
                    <a:pt x="15" y="32"/>
                  </a:cubicBezTo>
                  <a:cubicBezTo>
                    <a:pt x="16" y="50"/>
                    <a:pt x="17" y="57"/>
                    <a:pt x="21" y="57"/>
                  </a:cubicBezTo>
                  <a:cubicBezTo>
                    <a:pt x="18" y="52"/>
                    <a:pt x="18" y="35"/>
                    <a:pt x="18" y="23"/>
                  </a:cubicBezTo>
                  <a:cubicBezTo>
                    <a:pt x="18" y="11"/>
                    <a:pt x="13" y="0"/>
                    <a:pt x="0" y="6"/>
                  </a:cubicBezTo>
                  <a:close/>
                </a:path>
              </a:pathLst>
            </a:custGeom>
            <a:solidFill>
              <a:srgbClr val="FEEC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40" name="Freeform 35">
              <a:extLst>
                <a:ext uri="{FF2B5EF4-FFF2-40B4-BE49-F238E27FC236}">
                  <a16:creationId xmlns:a16="http://schemas.microsoft.com/office/drawing/2014/main" id="{E2C281C5-09A2-A8EC-BFDC-30773E71BBC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5" y="1776"/>
              <a:ext cx="915" cy="765"/>
            </a:xfrm>
            <a:custGeom>
              <a:avLst/>
              <a:gdLst>
                <a:gd name="T0" fmla="*/ 645 w 366"/>
                <a:gd name="T1" fmla="*/ 5414 h 287"/>
                <a:gd name="T2" fmla="*/ 0 w 366"/>
                <a:gd name="T3" fmla="*/ 3788 h 287"/>
                <a:gd name="T4" fmla="*/ 2863 w 366"/>
                <a:gd name="T5" fmla="*/ 0 h 287"/>
                <a:gd name="T6" fmla="*/ 5720 w 366"/>
                <a:gd name="T7" fmla="*/ 3788 h 287"/>
                <a:gd name="T8" fmla="*/ 5083 w 366"/>
                <a:gd name="T9" fmla="*/ 5435 h 287"/>
                <a:gd name="T10" fmla="*/ 5083 w 366"/>
                <a:gd name="T11" fmla="*/ 5435 h 287"/>
                <a:gd name="T12" fmla="*/ 5083 w 366"/>
                <a:gd name="T13" fmla="*/ 5435 h 287"/>
                <a:gd name="T14" fmla="*/ 4770 w 366"/>
                <a:gd name="T15" fmla="*/ 4433 h 287"/>
                <a:gd name="T16" fmla="*/ 4750 w 366"/>
                <a:gd name="T17" fmla="*/ 4433 h 287"/>
                <a:gd name="T18" fmla="*/ 4438 w 366"/>
                <a:gd name="T19" fmla="*/ 5435 h 287"/>
                <a:gd name="T20" fmla="*/ 4438 w 366"/>
                <a:gd name="T21" fmla="*/ 5435 h 287"/>
                <a:gd name="T22" fmla="*/ 4125 w 366"/>
                <a:gd name="T23" fmla="*/ 4433 h 287"/>
                <a:gd name="T24" fmla="*/ 4125 w 366"/>
                <a:gd name="T25" fmla="*/ 4433 h 287"/>
                <a:gd name="T26" fmla="*/ 3813 w 366"/>
                <a:gd name="T27" fmla="*/ 5435 h 287"/>
                <a:gd name="T28" fmla="*/ 3813 w 366"/>
                <a:gd name="T29" fmla="*/ 5435 h 287"/>
                <a:gd name="T30" fmla="*/ 3500 w 366"/>
                <a:gd name="T31" fmla="*/ 4433 h 287"/>
                <a:gd name="T32" fmla="*/ 3488 w 366"/>
                <a:gd name="T33" fmla="*/ 4433 h 287"/>
                <a:gd name="T34" fmla="*/ 3175 w 366"/>
                <a:gd name="T35" fmla="*/ 5435 h 287"/>
                <a:gd name="T36" fmla="*/ 3175 w 366"/>
                <a:gd name="T37" fmla="*/ 5435 h 287"/>
                <a:gd name="T38" fmla="*/ 2863 w 366"/>
                <a:gd name="T39" fmla="*/ 4433 h 287"/>
                <a:gd name="T40" fmla="*/ 2863 w 366"/>
                <a:gd name="T41" fmla="*/ 4433 h 287"/>
                <a:gd name="T42" fmla="*/ 2550 w 366"/>
                <a:gd name="T43" fmla="*/ 5435 h 287"/>
                <a:gd name="T44" fmla="*/ 2550 w 366"/>
                <a:gd name="T45" fmla="*/ 5435 h 287"/>
                <a:gd name="T46" fmla="*/ 2238 w 366"/>
                <a:gd name="T47" fmla="*/ 4433 h 287"/>
                <a:gd name="T48" fmla="*/ 2220 w 366"/>
                <a:gd name="T49" fmla="*/ 4433 h 287"/>
                <a:gd name="T50" fmla="*/ 1908 w 366"/>
                <a:gd name="T51" fmla="*/ 5435 h 287"/>
                <a:gd name="T52" fmla="*/ 1908 w 366"/>
                <a:gd name="T53" fmla="*/ 5435 h 287"/>
                <a:gd name="T54" fmla="*/ 1595 w 366"/>
                <a:gd name="T55" fmla="*/ 4433 h 287"/>
                <a:gd name="T56" fmla="*/ 1595 w 366"/>
                <a:gd name="T57" fmla="*/ 4433 h 287"/>
                <a:gd name="T58" fmla="*/ 1283 w 366"/>
                <a:gd name="T59" fmla="*/ 5435 h 287"/>
                <a:gd name="T60" fmla="*/ 1283 w 366"/>
                <a:gd name="T61" fmla="*/ 5435 h 287"/>
                <a:gd name="T62" fmla="*/ 970 w 366"/>
                <a:gd name="T63" fmla="*/ 4433 h 287"/>
                <a:gd name="T64" fmla="*/ 958 w 366"/>
                <a:gd name="T65" fmla="*/ 4433 h 287"/>
                <a:gd name="T66" fmla="*/ 645 w 366"/>
                <a:gd name="T67" fmla="*/ 5414 h 28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366" h="287">
                  <a:moveTo>
                    <a:pt x="41" y="286"/>
                  </a:moveTo>
                  <a:cubicBezTo>
                    <a:pt x="14" y="286"/>
                    <a:pt x="0" y="247"/>
                    <a:pt x="0" y="200"/>
                  </a:cubicBezTo>
                  <a:cubicBezTo>
                    <a:pt x="0" y="89"/>
                    <a:pt x="82" y="0"/>
                    <a:pt x="183" y="0"/>
                  </a:cubicBezTo>
                  <a:cubicBezTo>
                    <a:pt x="284" y="0"/>
                    <a:pt x="366" y="89"/>
                    <a:pt x="366" y="200"/>
                  </a:cubicBezTo>
                  <a:cubicBezTo>
                    <a:pt x="366" y="247"/>
                    <a:pt x="352" y="287"/>
                    <a:pt x="325" y="287"/>
                  </a:cubicBezTo>
                  <a:cubicBezTo>
                    <a:pt x="325" y="287"/>
                    <a:pt x="325" y="287"/>
                    <a:pt x="325" y="287"/>
                  </a:cubicBezTo>
                  <a:cubicBezTo>
                    <a:pt x="325" y="287"/>
                    <a:pt x="325" y="287"/>
                    <a:pt x="325" y="287"/>
                  </a:cubicBezTo>
                  <a:cubicBezTo>
                    <a:pt x="310" y="287"/>
                    <a:pt x="320" y="234"/>
                    <a:pt x="305" y="234"/>
                  </a:cubicBezTo>
                  <a:cubicBezTo>
                    <a:pt x="304" y="234"/>
                    <a:pt x="304" y="234"/>
                    <a:pt x="304" y="234"/>
                  </a:cubicBezTo>
                  <a:cubicBezTo>
                    <a:pt x="289" y="234"/>
                    <a:pt x="299" y="287"/>
                    <a:pt x="284" y="287"/>
                  </a:cubicBezTo>
                  <a:cubicBezTo>
                    <a:pt x="284" y="287"/>
                    <a:pt x="284" y="287"/>
                    <a:pt x="284" y="287"/>
                  </a:cubicBezTo>
                  <a:cubicBezTo>
                    <a:pt x="269" y="287"/>
                    <a:pt x="279" y="234"/>
                    <a:pt x="264" y="234"/>
                  </a:cubicBezTo>
                  <a:cubicBezTo>
                    <a:pt x="264" y="234"/>
                    <a:pt x="264" y="234"/>
                    <a:pt x="264" y="234"/>
                  </a:cubicBezTo>
                  <a:cubicBezTo>
                    <a:pt x="249" y="234"/>
                    <a:pt x="259" y="287"/>
                    <a:pt x="244" y="287"/>
                  </a:cubicBezTo>
                  <a:cubicBezTo>
                    <a:pt x="244" y="287"/>
                    <a:pt x="244" y="287"/>
                    <a:pt x="244" y="287"/>
                  </a:cubicBezTo>
                  <a:cubicBezTo>
                    <a:pt x="229" y="287"/>
                    <a:pt x="239" y="234"/>
                    <a:pt x="224" y="234"/>
                  </a:cubicBezTo>
                  <a:cubicBezTo>
                    <a:pt x="223" y="234"/>
                    <a:pt x="223" y="234"/>
                    <a:pt x="223" y="234"/>
                  </a:cubicBezTo>
                  <a:cubicBezTo>
                    <a:pt x="208" y="234"/>
                    <a:pt x="218" y="287"/>
                    <a:pt x="203" y="287"/>
                  </a:cubicBezTo>
                  <a:cubicBezTo>
                    <a:pt x="203" y="287"/>
                    <a:pt x="203" y="287"/>
                    <a:pt x="203" y="287"/>
                  </a:cubicBezTo>
                  <a:cubicBezTo>
                    <a:pt x="188" y="287"/>
                    <a:pt x="198" y="234"/>
                    <a:pt x="183" y="234"/>
                  </a:cubicBezTo>
                  <a:cubicBezTo>
                    <a:pt x="183" y="234"/>
                    <a:pt x="183" y="234"/>
                    <a:pt x="183" y="234"/>
                  </a:cubicBezTo>
                  <a:cubicBezTo>
                    <a:pt x="168" y="234"/>
                    <a:pt x="178" y="287"/>
                    <a:pt x="163" y="287"/>
                  </a:cubicBezTo>
                  <a:cubicBezTo>
                    <a:pt x="163" y="287"/>
                    <a:pt x="163" y="287"/>
                    <a:pt x="163" y="287"/>
                  </a:cubicBezTo>
                  <a:cubicBezTo>
                    <a:pt x="148" y="287"/>
                    <a:pt x="158" y="234"/>
                    <a:pt x="143" y="234"/>
                  </a:cubicBezTo>
                  <a:cubicBezTo>
                    <a:pt x="142" y="234"/>
                    <a:pt x="142" y="234"/>
                    <a:pt x="142" y="234"/>
                  </a:cubicBezTo>
                  <a:cubicBezTo>
                    <a:pt x="127" y="234"/>
                    <a:pt x="137" y="287"/>
                    <a:pt x="122" y="287"/>
                  </a:cubicBezTo>
                  <a:cubicBezTo>
                    <a:pt x="122" y="287"/>
                    <a:pt x="122" y="287"/>
                    <a:pt x="122" y="287"/>
                  </a:cubicBezTo>
                  <a:cubicBezTo>
                    <a:pt x="107" y="287"/>
                    <a:pt x="117" y="234"/>
                    <a:pt x="102" y="234"/>
                  </a:cubicBezTo>
                  <a:cubicBezTo>
                    <a:pt x="102" y="234"/>
                    <a:pt x="102" y="234"/>
                    <a:pt x="102" y="234"/>
                  </a:cubicBezTo>
                  <a:cubicBezTo>
                    <a:pt x="87" y="234"/>
                    <a:pt x="97" y="287"/>
                    <a:pt x="82" y="287"/>
                  </a:cubicBezTo>
                  <a:cubicBezTo>
                    <a:pt x="82" y="287"/>
                    <a:pt x="82" y="287"/>
                    <a:pt x="82" y="287"/>
                  </a:cubicBezTo>
                  <a:cubicBezTo>
                    <a:pt x="67" y="287"/>
                    <a:pt x="77" y="234"/>
                    <a:pt x="62" y="234"/>
                  </a:cubicBezTo>
                  <a:cubicBezTo>
                    <a:pt x="61" y="234"/>
                    <a:pt x="61" y="234"/>
                    <a:pt x="61" y="234"/>
                  </a:cubicBezTo>
                  <a:cubicBezTo>
                    <a:pt x="46" y="234"/>
                    <a:pt x="56" y="286"/>
                    <a:pt x="41" y="286"/>
                  </a:cubicBezTo>
                  <a:close/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41" name="Freeform 36">
              <a:extLst>
                <a:ext uri="{FF2B5EF4-FFF2-40B4-BE49-F238E27FC236}">
                  <a16:creationId xmlns:a16="http://schemas.microsoft.com/office/drawing/2014/main" id="{52E85001-EF00-E4DE-C25D-5DB42246C8DB}"/>
                </a:ext>
              </a:extLst>
            </p:cNvPr>
            <p:cNvSpPr>
              <a:spLocks/>
            </p:cNvSpPr>
            <p:nvPr/>
          </p:nvSpPr>
          <p:spPr bwMode="auto">
            <a:xfrm>
              <a:off x="807" y="1973"/>
              <a:ext cx="178" cy="184"/>
            </a:xfrm>
            <a:custGeom>
              <a:avLst/>
              <a:gdLst>
                <a:gd name="T0" fmla="*/ 722 w 71"/>
                <a:gd name="T1" fmla="*/ 205 h 69"/>
                <a:gd name="T2" fmla="*/ 409 w 71"/>
                <a:gd name="T3" fmla="*/ 1160 h 69"/>
                <a:gd name="T4" fmla="*/ 722 w 71"/>
                <a:gd name="T5" fmla="*/ 205 h 6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1" h="69">
                  <a:moveTo>
                    <a:pt x="46" y="11"/>
                  </a:moveTo>
                  <a:cubicBezTo>
                    <a:pt x="71" y="20"/>
                    <a:pt x="52" y="69"/>
                    <a:pt x="26" y="61"/>
                  </a:cubicBezTo>
                  <a:cubicBezTo>
                    <a:pt x="0" y="53"/>
                    <a:pt x="6" y="0"/>
                    <a:pt x="46" y="11"/>
                  </a:cubicBezTo>
                  <a:close/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42" name="Freeform 37">
              <a:extLst>
                <a:ext uri="{FF2B5EF4-FFF2-40B4-BE49-F238E27FC236}">
                  <a16:creationId xmlns:a16="http://schemas.microsoft.com/office/drawing/2014/main" id="{6792A899-47F1-D4DF-CCDE-1A804515F538}"/>
                </a:ext>
              </a:extLst>
            </p:cNvPr>
            <p:cNvSpPr>
              <a:spLocks/>
            </p:cNvSpPr>
            <p:nvPr/>
          </p:nvSpPr>
          <p:spPr bwMode="auto">
            <a:xfrm>
              <a:off x="972" y="2005"/>
              <a:ext cx="220" cy="278"/>
            </a:xfrm>
            <a:custGeom>
              <a:avLst/>
              <a:gdLst>
                <a:gd name="T0" fmla="*/ 908 w 88"/>
                <a:gd name="T1" fmla="*/ 1256 h 104"/>
                <a:gd name="T2" fmla="*/ 333 w 88"/>
                <a:gd name="T3" fmla="*/ 615 h 104"/>
                <a:gd name="T4" fmla="*/ 908 w 88"/>
                <a:gd name="T5" fmla="*/ 1256 h 10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8" h="104">
                  <a:moveTo>
                    <a:pt x="58" y="66"/>
                  </a:moveTo>
                  <a:cubicBezTo>
                    <a:pt x="28" y="104"/>
                    <a:pt x="0" y="64"/>
                    <a:pt x="21" y="32"/>
                  </a:cubicBezTo>
                  <a:cubicBezTo>
                    <a:pt x="42" y="0"/>
                    <a:pt x="88" y="28"/>
                    <a:pt x="58" y="66"/>
                  </a:cubicBezTo>
                  <a:close/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43" name="Freeform 38">
              <a:extLst>
                <a:ext uri="{FF2B5EF4-FFF2-40B4-BE49-F238E27FC236}">
                  <a16:creationId xmlns:a16="http://schemas.microsoft.com/office/drawing/2014/main" id="{7C0888C7-4A7E-05BA-DDA3-AB58DFBD493A}"/>
                </a:ext>
              </a:extLst>
            </p:cNvPr>
            <p:cNvSpPr>
              <a:spLocks/>
            </p:cNvSpPr>
            <p:nvPr/>
          </p:nvSpPr>
          <p:spPr bwMode="auto">
            <a:xfrm>
              <a:off x="932" y="1872"/>
              <a:ext cx="180" cy="192"/>
            </a:xfrm>
            <a:custGeom>
              <a:avLst/>
              <a:gdLst>
                <a:gd name="T0" fmla="*/ 345 w 72"/>
                <a:gd name="T1" fmla="*/ 1059 h 72"/>
                <a:gd name="T2" fmla="*/ 875 w 72"/>
                <a:gd name="T3" fmla="*/ 456 h 72"/>
                <a:gd name="T4" fmla="*/ 345 w 72"/>
                <a:gd name="T5" fmla="*/ 1059 h 7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2" h="72">
                  <a:moveTo>
                    <a:pt x="22" y="56"/>
                  </a:moveTo>
                  <a:cubicBezTo>
                    <a:pt x="37" y="72"/>
                    <a:pt x="72" y="48"/>
                    <a:pt x="56" y="24"/>
                  </a:cubicBezTo>
                  <a:cubicBezTo>
                    <a:pt x="40" y="0"/>
                    <a:pt x="0" y="24"/>
                    <a:pt x="22" y="56"/>
                  </a:cubicBezTo>
                  <a:close/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44" name="Freeform 39">
              <a:extLst>
                <a:ext uri="{FF2B5EF4-FFF2-40B4-BE49-F238E27FC236}">
                  <a16:creationId xmlns:a16="http://schemas.microsoft.com/office/drawing/2014/main" id="{17C0E36C-B1FA-F0D5-BEDE-800F5028CC2A}"/>
                </a:ext>
              </a:extLst>
            </p:cNvPr>
            <p:cNvSpPr>
              <a:spLocks/>
            </p:cNvSpPr>
            <p:nvPr/>
          </p:nvSpPr>
          <p:spPr bwMode="auto">
            <a:xfrm>
              <a:off x="692" y="2011"/>
              <a:ext cx="120" cy="226"/>
            </a:xfrm>
            <a:custGeom>
              <a:avLst/>
              <a:gdLst>
                <a:gd name="T0" fmla="*/ 720 w 48"/>
                <a:gd name="T1" fmla="*/ 806 h 85"/>
                <a:gd name="T2" fmla="*/ 63 w 48"/>
                <a:gd name="T3" fmla="*/ 848 h 85"/>
                <a:gd name="T4" fmla="*/ 720 w 48"/>
                <a:gd name="T5" fmla="*/ 806 h 8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85">
                  <a:moveTo>
                    <a:pt x="46" y="43"/>
                  </a:moveTo>
                  <a:cubicBezTo>
                    <a:pt x="48" y="69"/>
                    <a:pt x="9" y="85"/>
                    <a:pt x="4" y="45"/>
                  </a:cubicBezTo>
                  <a:cubicBezTo>
                    <a:pt x="0" y="16"/>
                    <a:pt x="43" y="0"/>
                    <a:pt x="46" y="43"/>
                  </a:cubicBezTo>
                  <a:close/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45" name="Freeform 40">
              <a:extLst>
                <a:ext uri="{FF2B5EF4-FFF2-40B4-BE49-F238E27FC236}">
                  <a16:creationId xmlns:a16="http://schemas.microsoft.com/office/drawing/2014/main" id="{F692EB09-24DC-45D1-71AD-C40EA628C9A4}"/>
                </a:ext>
              </a:extLst>
            </p:cNvPr>
            <p:cNvSpPr>
              <a:spLocks/>
            </p:cNvSpPr>
            <p:nvPr/>
          </p:nvSpPr>
          <p:spPr bwMode="auto">
            <a:xfrm>
              <a:off x="715" y="1968"/>
              <a:ext cx="175" cy="125"/>
            </a:xfrm>
            <a:custGeom>
              <a:avLst/>
              <a:gdLst>
                <a:gd name="T0" fmla="*/ 625 w 70"/>
                <a:gd name="T1" fmla="*/ 793 h 47"/>
                <a:gd name="T2" fmla="*/ 520 w 70"/>
                <a:gd name="T3" fmla="*/ 77 h 47"/>
                <a:gd name="T4" fmla="*/ 625 w 70"/>
                <a:gd name="T5" fmla="*/ 793 h 4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0" h="47">
                  <a:moveTo>
                    <a:pt x="40" y="42"/>
                  </a:moveTo>
                  <a:cubicBezTo>
                    <a:pt x="70" y="37"/>
                    <a:pt x="66" y="0"/>
                    <a:pt x="33" y="4"/>
                  </a:cubicBezTo>
                  <a:cubicBezTo>
                    <a:pt x="0" y="8"/>
                    <a:pt x="10" y="47"/>
                    <a:pt x="40" y="42"/>
                  </a:cubicBezTo>
                  <a:close/>
                </a:path>
              </a:pathLst>
            </a:custGeom>
            <a:solidFill>
              <a:srgbClr val="B63B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46" name="Freeform 41">
              <a:extLst>
                <a:ext uri="{FF2B5EF4-FFF2-40B4-BE49-F238E27FC236}">
                  <a16:creationId xmlns:a16="http://schemas.microsoft.com/office/drawing/2014/main" id="{36713DF8-9B2A-CE9D-F347-97B7440AD6BA}"/>
                </a:ext>
              </a:extLst>
            </p:cNvPr>
            <p:cNvSpPr>
              <a:spLocks/>
            </p:cNvSpPr>
            <p:nvPr/>
          </p:nvSpPr>
          <p:spPr bwMode="auto">
            <a:xfrm>
              <a:off x="767" y="1989"/>
              <a:ext cx="68" cy="19"/>
            </a:xfrm>
            <a:custGeom>
              <a:avLst/>
              <a:gdLst>
                <a:gd name="T0" fmla="*/ 0 w 27"/>
                <a:gd name="T1" fmla="*/ 117 h 7"/>
                <a:gd name="T2" fmla="*/ 431 w 27"/>
                <a:gd name="T3" fmla="*/ 141 h 7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7" h="7">
                  <a:moveTo>
                    <a:pt x="0" y="6"/>
                  </a:moveTo>
                  <a:cubicBezTo>
                    <a:pt x="9" y="2"/>
                    <a:pt x="19" y="0"/>
                    <a:pt x="27" y="7"/>
                  </a:cubicBezTo>
                </a:path>
              </a:pathLst>
            </a:custGeom>
            <a:solidFill>
              <a:srgbClr val="D27E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47" name="Freeform 42">
              <a:extLst>
                <a:ext uri="{FF2B5EF4-FFF2-40B4-BE49-F238E27FC236}">
                  <a16:creationId xmlns:a16="http://schemas.microsoft.com/office/drawing/2014/main" id="{F5B4AE0D-C57E-A871-6F42-340306722FF7}"/>
                </a:ext>
              </a:extLst>
            </p:cNvPr>
            <p:cNvSpPr>
              <a:spLocks/>
            </p:cNvSpPr>
            <p:nvPr/>
          </p:nvSpPr>
          <p:spPr bwMode="auto">
            <a:xfrm>
              <a:off x="715" y="1968"/>
              <a:ext cx="175" cy="125"/>
            </a:xfrm>
            <a:custGeom>
              <a:avLst/>
              <a:gdLst>
                <a:gd name="T0" fmla="*/ 625 w 70"/>
                <a:gd name="T1" fmla="*/ 793 h 47"/>
                <a:gd name="T2" fmla="*/ 520 w 70"/>
                <a:gd name="T3" fmla="*/ 77 h 47"/>
                <a:gd name="T4" fmla="*/ 625 w 70"/>
                <a:gd name="T5" fmla="*/ 793 h 4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0" h="47">
                  <a:moveTo>
                    <a:pt x="40" y="42"/>
                  </a:moveTo>
                  <a:cubicBezTo>
                    <a:pt x="70" y="37"/>
                    <a:pt x="66" y="0"/>
                    <a:pt x="33" y="4"/>
                  </a:cubicBezTo>
                  <a:cubicBezTo>
                    <a:pt x="0" y="8"/>
                    <a:pt x="10" y="47"/>
                    <a:pt x="40" y="42"/>
                  </a:cubicBezTo>
                  <a:close/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48" name="Freeform 43">
              <a:extLst>
                <a:ext uri="{FF2B5EF4-FFF2-40B4-BE49-F238E27FC236}">
                  <a16:creationId xmlns:a16="http://schemas.microsoft.com/office/drawing/2014/main" id="{FCAE2B20-256B-4837-ED5C-26477A0B9E7B}"/>
                </a:ext>
              </a:extLst>
            </p:cNvPr>
            <p:cNvSpPr>
              <a:spLocks/>
            </p:cNvSpPr>
            <p:nvPr/>
          </p:nvSpPr>
          <p:spPr bwMode="auto">
            <a:xfrm>
              <a:off x="695" y="1992"/>
              <a:ext cx="80" cy="85"/>
            </a:xfrm>
            <a:custGeom>
              <a:avLst/>
              <a:gdLst>
                <a:gd name="T0" fmla="*/ 50 w 32"/>
                <a:gd name="T1" fmla="*/ 396 h 32"/>
                <a:gd name="T2" fmla="*/ 175 w 32"/>
                <a:gd name="T3" fmla="*/ 35 h 32"/>
                <a:gd name="T4" fmla="*/ 458 w 32"/>
                <a:gd name="T5" fmla="*/ 205 h 32"/>
                <a:gd name="T6" fmla="*/ 333 w 32"/>
                <a:gd name="T7" fmla="*/ 545 h 32"/>
                <a:gd name="T8" fmla="*/ 50 w 32"/>
                <a:gd name="T9" fmla="*/ 396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" h="32">
                  <a:moveTo>
                    <a:pt x="3" y="21"/>
                  </a:moveTo>
                  <a:cubicBezTo>
                    <a:pt x="0" y="14"/>
                    <a:pt x="4" y="5"/>
                    <a:pt x="11" y="2"/>
                  </a:cubicBezTo>
                  <a:cubicBezTo>
                    <a:pt x="18" y="0"/>
                    <a:pt x="27" y="3"/>
                    <a:pt x="29" y="11"/>
                  </a:cubicBezTo>
                  <a:cubicBezTo>
                    <a:pt x="32" y="18"/>
                    <a:pt x="29" y="26"/>
                    <a:pt x="21" y="29"/>
                  </a:cubicBezTo>
                  <a:cubicBezTo>
                    <a:pt x="14" y="32"/>
                    <a:pt x="6" y="28"/>
                    <a:pt x="3" y="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49" name="Freeform 44">
              <a:extLst>
                <a:ext uri="{FF2B5EF4-FFF2-40B4-BE49-F238E27FC236}">
                  <a16:creationId xmlns:a16="http://schemas.microsoft.com/office/drawing/2014/main" id="{6525F284-4AE5-D349-5EE6-16E4AB1E86E2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" y="1957"/>
              <a:ext cx="35" cy="38"/>
            </a:xfrm>
            <a:custGeom>
              <a:avLst/>
              <a:gdLst>
                <a:gd name="T0" fmla="*/ 20 w 14"/>
                <a:gd name="T1" fmla="*/ 176 h 14"/>
                <a:gd name="T2" fmla="*/ 83 w 14"/>
                <a:gd name="T3" fmla="*/ 22 h 14"/>
                <a:gd name="T4" fmla="*/ 208 w 14"/>
                <a:gd name="T5" fmla="*/ 103 h 14"/>
                <a:gd name="T6" fmla="*/ 145 w 14"/>
                <a:gd name="T7" fmla="*/ 258 h 14"/>
                <a:gd name="T8" fmla="*/ 20 w 14"/>
                <a:gd name="T9" fmla="*/ 176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" h="14">
                  <a:moveTo>
                    <a:pt x="1" y="9"/>
                  </a:moveTo>
                  <a:cubicBezTo>
                    <a:pt x="0" y="6"/>
                    <a:pt x="2" y="3"/>
                    <a:pt x="5" y="1"/>
                  </a:cubicBezTo>
                  <a:cubicBezTo>
                    <a:pt x="8" y="0"/>
                    <a:pt x="12" y="2"/>
                    <a:pt x="13" y="5"/>
                  </a:cubicBezTo>
                  <a:cubicBezTo>
                    <a:pt x="14" y="8"/>
                    <a:pt x="13" y="12"/>
                    <a:pt x="9" y="13"/>
                  </a:cubicBezTo>
                  <a:cubicBezTo>
                    <a:pt x="6" y="14"/>
                    <a:pt x="3" y="13"/>
                    <a:pt x="1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50" name="Freeform 45">
              <a:extLst>
                <a:ext uri="{FF2B5EF4-FFF2-40B4-BE49-F238E27FC236}">
                  <a16:creationId xmlns:a16="http://schemas.microsoft.com/office/drawing/2014/main" id="{D9FA3DC9-3591-6BB4-25D6-F4CCF29948E6}"/>
                </a:ext>
              </a:extLst>
            </p:cNvPr>
            <p:cNvSpPr>
              <a:spLocks/>
            </p:cNvSpPr>
            <p:nvPr/>
          </p:nvSpPr>
          <p:spPr bwMode="auto">
            <a:xfrm>
              <a:off x="692" y="2077"/>
              <a:ext cx="50" cy="51"/>
            </a:xfrm>
            <a:custGeom>
              <a:avLst/>
              <a:gdLst>
                <a:gd name="T0" fmla="*/ 33 w 20"/>
                <a:gd name="T1" fmla="*/ 252 h 19"/>
                <a:gd name="T2" fmla="*/ 113 w 20"/>
                <a:gd name="T3" fmla="*/ 21 h 19"/>
                <a:gd name="T4" fmla="*/ 283 w 20"/>
                <a:gd name="T5" fmla="*/ 115 h 19"/>
                <a:gd name="T6" fmla="*/ 208 w 20"/>
                <a:gd name="T7" fmla="*/ 346 h 19"/>
                <a:gd name="T8" fmla="*/ 33 w 20"/>
                <a:gd name="T9" fmla="*/ 252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" h="19">
                  <a:moveTo>
                    <a:pt x="2" y="13"/>
                  </a:moveTo>
                  <a:cubicBezTo>
                    <a:pt x="0" y="8"/>
                    <a:pt x="2" y="3"/>
                    <a:pt x="7" y="1"/>
                  </a:cubicBezTo>
                  <a:cubicBezTo>
                    <a:pt x="11" y="0"/>
                    <a:pt x="16" y="2"/>
                    <a:pt x="18" y="6"/>
                  </a:cubicBezTo>
                  <a:cubicBezTo>
                    <a:pt x="20" y="11"/>
                    <a:pt x="18" y="16"/>
                    <a:pt x="13" y="18"/>
                  </a:cubicBezTo>
                  <a:cubicBezTo>
                    <a:pt x="9" y="19"/>
                    <a:pt x="4" y="17"/>
                    <a:pt x="2" y="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51" name="Freeform 46">
              <a:extLst>
                <a:ext uri="{FF2B5EF4-FFF2-40B4-BE49-F238E27FC236}">
                  <a16:creationId xmlns:a16="http://schemas.microsoft.com/office/drawing/2014/main" id="{057B3F05-69A1-1E6D-9A16-75C664FAF72F}"/>
                </a:ext>
              </a:extLst>
            </p:cNvPr>
            <p:cNvSpPr>
              <a:spLocks/>
            </p:cNvSpPr>
            <p:nvPr/>
          </p:nvSpPr>
          <p:spPr bwMode="auto">
            <a:xfrm>
              <a:off x="775" y="2024"/>
              <a:ext cx="72" cy="45"/>
            </a:xfrm>
            <a:custGeom>
              <a:avLst/>
              <a:gdLst>
                <a:gd name="T0" fmla="*/ 12 w 29"/>
                <a:gd name="T1" fmla="*/ 238 h 17"/>
                <a:gd name="T2" fmla="*/ 228 w 29"/>
                <a:gd name="T3" fmla="*/ 281 h 17"/>
                <a:gd name="T4" fmla="*/ 444 w 29"/>
                <a:gd name="T5" fmla="*/ 0 h 17"/>
                <a:gd name="T6" fmla="*/ 0 w 29"/>
                <a:gd name="T7" fmla="*/ 238 h 1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9" h="17">
                  <a:moveTo>
                    <a:pt x="1" y="13"/>
                  </a:moveTo>
                  <a:cubicBezTo>
                    <a:pt x="4" y="17"/>
                    <a:pt x="11" y="17"/>
                    <a:pt x="15" y="15"/>
                  </a:cubicBezTo>
                  <a:cubicBezTo>
                    <a:pt x="24" y="13"/>
                    <a:pt x="26" y="8"/>
                    <a:pt x="29" y="0"/>
                  </a:cubicBezTo>
                  <a:cubicBezTo>
                    <a:pt x="25" y="11"/>
                    <a:pt x="9" y="13"/>
                    <a:pt x="0" y="13"/>
                  </a:cubicBezTo>
                </a:path>
              </a:pathLst>
            </a:custGeom>
            <a:solidFill>
              <a:srgbClr val="9D0D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652" name="ZoneTexte 4651">
            <a:extLst>
              <a:ext uri="{FF2B5EF4-FFF2-40B4-BE49-F238E27FC236}">
                <a16:creationId xmlns:a16="http://schemas.microsoft.com/office/drawing/2014/main" id="{7F29CDDA-09CC-1758-8A68-4E7CE07D468B}"/>
              </a:ext>
            </a:extLst>
          </p:cNvPr>
          <p:cNvSpPr txBox="1"/>
          <p:nvPr/>
        </p:nvSpPr>
        <p:spPr>
          <a:xfrm>
            <a:off x="297898" y="4475863"/>
            <a:ext cx="74127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2">
                    <a:lumMod val="75000"/>
                  </a:schemeClr>
                </a:solidFill>
              </a:rPr>
              <a:t>Stem cell</a:t>
            </a:r>
          </a:p>
        </p:txBody>
      </p:sp>
      <p:sp>
        <p:nvSpPr>
          <p:cNvPr id="4653" name="ZoneTexte 4652">
            <a:extLst>
              <a:ext uri="{FF2B5EF4-FFF2-40B4-BE49-F238E27FC236}">
                <a16:creationId xmlns:a16="http://schemas.microsoft.com/office/drawing/2014/main" id="{2B361955-43ED-EBD0-AC70-51743632C346}"/>
              </a:ext>
            </a:extLst>
          </p:cNvPr>
          <p:cNvSpPr txBox="1"/>
          <p:nvPr/>
        </p:nvSpPr>
        <p:spPr>
          <a:xfrm>
            <a:off x="1603583" y="4584427"/>
            <a:ext cx="87587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2">
                    <a:lumMod val="75000"/>
                  </a:schemeClr>
                </a:solidFill>
              </a:rPr>
              <a:t>Osteoclast progenitors</a:t>
            </a:r>
          </a:p>
        </p:txBody>
      </p:sp>
      <p:sp>
        <p:nvSpPr>
          <p:cNvPr id="4654" name="ZoneTexte 4653">
            <a:extLst>
              <a:ext uri="{FF2B5EF4-FFF2-40B4-BE49-F238E27FC236}">
                <a16:creationId xmlns:a16="http://schemas.microsoft.com/office/drawing/2014/main" id="{59A4A5A3-AB30-1F0A-81D8-6AF6F14A8357}"/>
              </a:ext>
            </a:extLst>
          </p:cNvPr>
          <p:cNvSpPr txBox="1"/>
          <p:nvPr/>
        </p:nvSpPr>
        <p:spPr>
          <a:xfrm>
            <a:off x="1680413" y="5592145"/>
            <a:ext cx="74127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2">
                    <a:lumMod val="75000"/>
                  </a:schemeClr>
                </a:solidFill>
              </a:rPr>
              <a:t>Osteoclast precursor</a:t>
            </a:r>
          </a:p>
        </p:txBody>
      </p:sp>
      <p:sp>
        <p:nvSpPr>
          <p:cNvPr id="4655" name="ZoneTexte 4654">
            <a:extLst>
              <a:ext uri="{FF2B5EF4-FFF2-40B4-BE49-F238E27FC236}">
                <a16:creationId xmlns:a16="http://schemas.microsoft.com/office/drawing/2014/main" id="{4ED7CB0C-EE07-2E33-843F-925169D8520A}"/>
              </a:ext>
            </a:extLst>
          </p:cNvPr>
          <p:cNvSpPr txBox="1"/>
          <p:nvPr/>
        </p:nvSpPr>
        <p:spPr>
          <a:xfrm>
            <a:off x="319259" y="5606105"/>
            <a:ext cx="74127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2">
                    <a:lumMod val="75000"/>
                  </a:schemeClr>
                </a:solidFill>
              </a:rPr>
              <a:t>Activated osteoclast</a:t>
            </a:r>
          </a:p>
        </p:txBody>
      </p:sp>
      <p:cxnSp>
        <p:nvCxnSpPr>
          <p:cNvPr id="4657" name="Connecteur droit avec flèche 4656">
            <a:extLst>
              <a:ext uri="{FF2B5EF4-FFF2-40B4-BE49-F238E27FC236}">
                <a16:creationId xmlns:a16="http://schemas.microsoft.com/office/drawing/2014/main" id="{84962E6C-4A40-0599-CDBC-823556F15EEE}"/>
              </a:ext>
            </a:extLst>
          </p:cNvPr>
          <p:cNvCxnSpPr>
            <a:cxnSpLocks/>
          </p:cNvCxnSpPr>
          <p:nvPr/>
        </p:nvCxnSpPr>
        <p:spPr>
          <a:xfrm>
            <a:off x="1034205" y="4175181"/>
            <a:ext cx="648000" cy="0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8" name="Connecteur droit avec flèche 4657">
            <a:extLst>
              <a:ext uri="{FF2B5EF4-FFF2-40B4-BE49-F238E27FC236}">
                <a16:creationId xmlns:a16="http://schemas.microsoft.com/office/drawing/2014/main" id="{920B83BE-BA4A-3E7C-AE1E-37A91B150F3C}"/>
              </a:ext>
            </a:extLst>
          </p:cNvPr>
          <p:cNvCxnSpPr>
            <a:cxnSpLocks/>
          </p:cNvCxnSpPr>
          <p:nvPr/>
        </p:nvCxnSpPr>
        <p:spPr>
          <a:xfrm flipH="1">
            <a:off x="1034205" y="5304897"/>
            <a:ext cx="649359" cy="6866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03" name="ZoneTexte 4702">
            <a:extLst>
              <a:ext uri="{FF2B5EF4-FFF2-40B4-BE49-F238E27FC236}">
                <a16:creationId xmlns:a16="http://schemas.microsoft.com/office/drawing/2014/main" id="{A6C09B36-B83C-9126-B106-6FF00D0EEC64}"/>
              </a:ext>
            </a:extLst>
          </p:cNvPr>
          <p:cNvSpPr txBox="1"/>
          <p:nvPr/>
        </p:nvSpPr>
        <p:spPr>
          <a:xfrm>
            <a:off x="1057951" y="3942962"/>
            <a:ext cx="497296" cy="215444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/>
            <a:r>
              <a:rPr lang="en-US" sz="800" dirty="0">
                <a:solidFill>
                  <a:schemeClr val="tx2">
                    <a:lumMod val="7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RANKL</a:t>
            </a:r>
          </a:p>
        </p:txBody>
      </p:sp>
      <p:sp>
        <p:nvSpPr>
          <p:cNvPr id="4704" name="ZoneTexte 4703">
            <a:extLst>
              <a:ext uri="{FF2B5EF4-FFF2-40B4-BE49-F238E27FC236}">
                <a16:creationId xmlns:a16="http://schemas.microsoft.com/office/drawing/2014/main" id="{1A52C664-3C1B-81D0-74A4-A451FDDECC94}"/>
              </a:ext>
            </a:extLst>
          </p:cNvPr>
          <p:cNvSpPr txBox="1"/>
          <p:nvPr/>
        </p:nvSpPr>
        <p:spPr>
          <a:xfrm>
            <a:off x="1128159" y="5075955"/>
            <a:ext cx="497296" cy="215444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/>
            <a:r>
              <a:rPr lang="en-US" sz="800" dirty="0">
                <a:solidFill>
                  <a:schemeClr val="tx2">
                    <a:lumMod val="7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RANKL</a:t>
            </a:r>
          </a:p>
        </p:txBody>
      </p:sp>
      <p:sp>
        <p:nvSpPr>
          <p:cNvPr id="4705" name="ZoneTexte 4704">
            <a:extLst>
              <a:ext uri="{FF2B5EF4-FFF2-40B4-BE49-F238E27FC236}">
                <a16:creationId xmlns:a16="http://schemas.microsoft.com/office/drawing/2014/main" id="{160F079D-8B8A-37EE-3EBC-B7805E3B0426}"/>
              </a:ext>
            </a:extLst>
          </p:cNvPr>
          <p:cNvSpPr txBox="1"/>
          <p:nvPr/>
        </p:nvSpPr>
        <p:spPr>
          <a:xfrm>
            <a:off x="319259" y="6113333"/>
            <a:ext cx="344844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RANKL (Receptor Activator of Nuclear Factor Kappa-B Ligand):</a:t>
            </a:r>
          </a:p>
          <a:p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A signaling molecule that activates osteoclasts.</a:t>
            </a:r>
          </a:p>
        </p:txBody>
      </p:sp>
      <p:sp>
        <p:nvSpPr>
          <p:cNvPr id="4707" name="Arc 4706">
            <a:extLst>
              <a:ext uri="{FF2B5EF4-FFF2-40B4-BE49-F238E27FC236}">
                <a16:creationId xmlns:a16="http://schemas.microsoft.com/office/drawing/2014/main" id="{5944E8F8-089D-200E-92B9-5FFDCC809CD6}"/>
              </a:ext>
            </a:extLst>
          </p:cNvPr>
          <p:cNvSpPr/>
          <p:nvPr/>
        </p:nvSpPr>
        <p:spPr>
          <a:xfrm>
            <a:off x="2178987" y="4204003"/>
            <a:ext cx="588062" cy="1142434"/>
          </a:xfrm>
          <a:prstGeom prst="arc">
            <a:avLst>
              <a:gd name="adj1" fmla="val 16200000"/>
              <a:gd name="adj2" fmla="val 5309189"/>
            </a:avLst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08" name="ZoneTexte 4707">
            <a:extLst>
              <a:ext uri="{FF2B5EF4-FFF2-40B4-BE49-F238E27FC236}">
                <a16:creationId xmlns:a16="http://schemas.microsoft.com/office/drawing/2014/main" id="{E0A0BD03-EC75-5EAA-69BF-D78B1589F89C}"/>
              </a:ext>
            </a:extLst>
          </p:cNvPr>
          <p:cNvSpPr txBox="1"/>
          <p:nvPr/>
        </p:nvSpPr>
        <p:spPr>
          <a:xfrm>
            <a:off x="2485158" y="4692100"/>
            <a:ext cx="497296" cy="215444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/>
            <a:r>
              <a:rPr lang="en-US" sz="800" dirty="0">
                <a:solidFill>
                  <a:schemeClr val="tx2">
                    <a:lumMod val="75000"/>
                  </a:schemeClr>
                </a:solidFill>
                <a:latin typeface="Poppins Light" panose="00000400000000000000" pitchFamily="2" charset="0"/>
                <a:cs typeface="Poppins Light" panose="00000400000000000000" pitchFamily="2" charset="0"/>
              </a:rPr>
              <a:t>RANKL</a:t>
            </a:r>
          </a:p>
        </p:txBody>
      </p:sp>
      <p:cxnSp>
        <p:nvCxnSpPr>
          <p:cNvPr id="4710" name="Connecteur droit avec flèche 4709">
            <a:extLst>
              <a:ext uri="{FF2B5EF4-FFF2-40B4-BE49-F238E27FC236}">
                <a16:creationId xmlns:a16="http://schemas.microsoft.com/office/drawing/2014/main" id="{82A53D48-4719-DA75-E90D-1BC659B9AE78}"/>
              </a:ext>
            </a:extLst>
          </p:cNvPr>
          <p:cNvCxnSpPr>
            <a:stCxn id="4707" idx="2"/>
          </p:cNvCxnSpPr>
          <p:nvPr/>
        </p:nvCxnSpPr>
        <p:spPr>
          <a:xfrm flipH="1">
            <a:off x="2375716" y="5345686"/>
            <a:ext cx="112375" cy="751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13890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E1431458F4E74BB11F2350084DF41C" ma:contentTypeVersion="21" ma:contentTypeDescription="Crée un document." ma:contentTypeScope="" ma:versionID="7440340869f25083e28135442d785cbe">
  <xsd:schema xmlns:xsd="http://www.w3.org/2001/XMLSchema" xmlns:xs="http://www.w3.org/2001/XMLSchema" xmlns:p="http://schemas.microsoft.com/office/2006/metadata/properties" xmlns:ns2="d9d6d134-8172-4e9d-975c-c1921833a069" xmlns:ns3="5429aa60-aee4-4bc7-81ef-d886e370fe63" targetNamespace="http://schemas.microsoft.com/office/2006/metadata/properties" ma:root="true" ma:fieldsID="d259eb3afc4a43c771973d096d2dafb3" ns2:_="" ns3:_="">
    <xsd:import namespace="d9d6d134-8172-4e9d-975c-c1921833a069"/>
    <xsd:import namespace="5429aa60-aee4-4bc7-81ef-d886e370fe6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_Flow_SignoffStatu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d6d134-8172-4e9d-975c-c1921833a0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alises d’images" ma:readOnly="false" ma:fieldId="{5cf76f15-5ced-4ddc-b409-7134ff3c332f}" ma:taxonomyMulti="true" ma:sspId="ea06dc81-7351-40b9-acc0-3b5a169b4e4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4" nillable="true" ma:displayName="Sign-off status" ma:internalName="Sign_x002d_off_x0020_status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29aa60-aee4-4bc7-81ef-d886e370fe6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79abcd33-448a-4c55-bf84-1604cb1c760d}" ma:internalName="TaxCatchAll" ma:showField="CatchAllData" ma:web="5429aa60-aee4-4bc7-81ef-d886e370fe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d9d6d134-8172-4e9d-975c-c1921833a069" xsi:nil="true"/>
    <TaxCatchAll xmlns="5429aa60-aee4-4bc7-81ef-d886e370fe63" xsi:nil="true"/>
    <lcf76f155ced4ddcb4097134ff3c332f xmlns="d9d6d134-8172-4e9d-975c-c1921833a06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3F67415-2E89-4901-9797-D4A4EA127A3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3E8E928-0823-4CCF-A070-3E35E4FF1D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d6d134-8172-4e9d-975c-c1921833a069"/>
    <ds:schemaRef ds:uri="5429aa60-aee4-4bc7-81ef-d886e370fe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5A545AF-34F6-482C-AC20-5B934E4A71F2}">
  <ds:schemaRefs>
    <ds:schemaRef ds:uri="http://schemas.microsoft.com/office/2006/metadata/properties"/>
    <ds:schemaRef ds:uri="http://schemas.microsoft.com/office/infopath/2007/PartnerControls"/>
    <ds:schemaRef ds:uri="d9d6d134-8172-4e9d-975c-c1921833a069"/>
    <ds:schemaRef ds:uri="5429aa60-aee4-4bc7-81ef-d886e370fe6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123</TotalTime>
  <Words>133</Words>
  <Application>Microsoft Office PowerPoint</Application>
  <PresentationFormat>Affichage à l'écran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Poppins</vt:lpstr>
      <vt:lpstr>Poppins Light</vt:lpstr>
      <vt:lpstr>Thème Office</vt:lpstr>
      <vt:lpstr>Présentation PowerPoint</vt:lpstr>
    </vt:vector>
  </TitlesOfParts>
  <Company>SERVIER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ROTA HUGO SI</dc:creator>
  <cp:lastModifiedBy>LESUR Christophe SI</cp:lastModifiedBy>
  <cp:revision>1</cp:revision>
  <dcterms:created xsi:type="dcterms:W3CDTF">2024-05-16T14:55:27Z</dcterms:created>
  <dcterms:modified xsi:type="dcterms:W3CDTF">2024-09-27T07:41:19Z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0x01010028E1431458F4E74BB11F2350084DF41C</vt:lpwstr>
  </property>
</Properties>
</file>